
<file path=[Content_Types].xml><?xml version="1.0" encoding="utf-8"?>
<Types xmlns="http://schemas.openxmlformats.org/package/2006/content-types">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681" r:id="rId3"/>
  </p:sldMasterIdLst>
  <p:notesMasterIdLst>
    <p:notesMasterId r:id="rId66"/>
  </p:notesMasterIdLst>
  <p:sldIdLst>
    <p:sldId id="256" r:id="rId4"/>
    <p:sldId id="280" r:id="rId5"/>
    <p:sldId id="342" r:id="rId6"/>
    <p:sldId id="258" r:id="rId7"/>
    <p:sldId id="341" r:id="rId8"/>
    <p:sldId id="261" r:id="rId9"/>
    <p:sldId id="263" r:id="rId10"/>
    <p:sldId id="347" r:id="rId11"/>
    <p:sldId id="348" r:id="rId12"/>
    <p:sldId id="355" r:id="rId13"/>
    <p:sldId id="352" r:id="rId14"/>
    <p:sldId id="357" r:id="rId15"/>
    <p:sldId id="353" r:id="rId16"/>
    <p:sldId id="354" r:id="rId17"/>
    <p:sldId id="343" r:id="rId18"/>
    <p:sldId id="358" r:id="rId19"/>
    <p:sldId id="344" r:id="rId20"/>
    <p:sldId id="346" r:id="rId21"/>
    <p:sldId id="276" r:id="rId22"/>
    <p:sldId id="286" r:id="rId23"/>
    <p:sldId id="289" r:id="rId24"/>
    <p:sldId id="274" r:id="rId25"/>
    <p:sldId id="265" r:id="rId26"/>
    <p:sldId id="278" r:id="rId27"/>
    <p:sldId id="345" r:id="rId28"/>
    <p:sldId id="267" r:id="rId29"/>
    <p:sldId id="270" r:id="rId30"/>
    <p:sldId id="272" r:id="rId31"/>
    <p:sldId id="282" r:id="rId32"/>
    <p:sldId id="284" r:id="rId33"/>
    <p:sldId id="291" r:id="rId34"/>
    <p:sldId id="293" r:id="rId35"/>
    <p:sldId id="296" r:id="rId36"/>
    <p:sldId id="298" r:id="rId37"/>
    <p:sldId id="300" r:id="rId38"/>
    <p:sldId id="302" r:id="rId39"/>
    <p:sldId id="304" r:id="rId40"/>
    <p:sldId id="306" r:id="rId41"/>
    <p:sldId id="308" r:id="rId42"/>
    <p:sldId id="310" r:id="rId43"/>
    <p:sldId id="312" r:id="rId44"/>
    <p:sldId id="314" r:id="rId45"/>
    <p:sldId id="316" r:id="rId46"/>
    <p:sldId id="321" r:id="rId47"/>
    <p:sldId id="323" r:id="rId48"/>
    <p:sldId id="324" r:id="rId49"/>
    <p:sldId id="325" r:id="rId50"/>
    <p:sldId id="326" r:id="rId51"/>
    <p:sldId id="327" r:id="rId52"/>
    <p:sldId id="328" r:id="rId53"/>
    <p:sldId id="329" r:id="rId54"/>
    <p:sldId id="330" r:id="rId55"/>
    <p:sldId id="331" r:id="rId56"/>
    <p:sldId id="332" r:id="rId57"/>
    <p:sldId id="333" r:id="rId58"/>
    <p:sldId id="334" r:id="rId59"/>
    <p:sldId id="335" r:id="rId60"/>
    <p:sldId id="336" r:id="rId61"/>
    <p:sldId id="337" r:id="rId62"/>
    <p:sldId id="338" r:id="rId63"/>
    <p:sldId id="339" r:id="rId64"/>
    <p:sldId id="340" r:id="rId65"/>
  </p:sldIdLst>
  <p:sldSz cx="9144000" cy="5143500" type="screen16x9"/>
  <p:notesSz cx="6858000" cy="9144000"/>
  <p:embeddedFontLst>
    <p:embeddedFont>
      <p:font typeface="Amatic SC" panose="00000500000000000000" pitchFamily="2" charset="-79"/>
      <p:regular r:id="rId67"/>
      <p:bold r:id="rId68"/>
    </p:embeddedFont>
    <p:embeddedFont>
      <p:font typeface="Arvo" panose="020B0604020202020204" charset="0"/>
      <p:regular r:id="rId69"/>
      <p:bold r:id="rId70"/>
      <p:italic r:id="rId71"/>
      <p:boldItalic r:id="rId72"/>
    </p:embeddedFont>
    <p:embeddedFont>
      <p:font typeface="BenchNine" panose="020B0604020202020204" charset="0"/>
      <p:regular r:id="rId73"/>
      <p:bold r:id="rId74"/>
    </p:embeddedFont>
    <p:embeddedFont>
      <p:font typeface="Calibri" panose="020F0502020204030204" pitchFamily="34" charset="0"/>
      <p:regular r:id="rId75"/>
      <p:bold r:id="rId76"/>
      <p:italic r:id="rId77"/>
      <p:boldItalic r:id="rId78"/>
    </p:embeddedFont>
    <p:embeddedFont>
      <p:font typeface="Chau Philomene One" panose="020B0604020202020204" charset="0"/>
      <p:regular r:id="rId79"/>
      <p:italic r:id="rId80"/>
    </p:embeddedFont>
    <p:embeddedFont>
      <p:font typeface="Comic Sans MS" panose="030F0702030302020204" pitchFamily="66" charset="0"/>
      <p:regular r:id="rId81"/>
      <p:bold r:id="rId82"/>
      <p:italic r:id="rId83"/>
      <p:boldItalic r:id="rId84"/>
    </p:embeddedFont>
    <p:embeddedFont>
      <p:font typeface="Engravers MT" panose="02090707080505020304" pitchFamily="18" charset="0"/>
      <p:regular r:id="rId85"/>
    </p:embeddedFont>
    <p:embeddedFont>
      <p:font typeface="Proxima Nova" panose="020B0604020202020204" charset="0"/>
      <p:regular r:id="rId86"/>
      <p:bold r:id="rId87"/>
      <p:italic r:id="rId88"/>
      <p:boldItalic r:id="rId89"/>
    </p:embeddedFont>
    <p:embeddedFont>
      <p:font typeface="Proxima Nova Semibold" panose="020B0604020202020204" charset="0"/>
      <p:regular r:id="rId90"/>
      <p:bold r:id="rId91"/>
      <p:boldItalic r:id="rId92"/>
    </p:embeddedFont>
    <p:embeddedFont>
      <p:font typeface="Roboto Medium" panose="02000000000000000000" pitchFamily="2" charset="0"/>
      <p:regular r:id="rId93"/>
      <p:bold r:id="rId94"/>
      <p:italic r:id="rId95"/>
      <p:boldItalic r:id="rId96"/>
    </p:embeddedFont>
    <p:embeddedFont>
      <p:font typeface="Rokkitt" panose="020B0604020202020204" charset="0"/>
      <p:regular r:id="rId97"/>
      <p:bold r:id="rId98"/>
    </p:embeddedFont>
    <p:embeddedFont>
      <p:font typeface="Rokkitt Light" panose="020B0604020202020204" charset="0"/>
      <p:regular r:id="rId99"/>
      <p:bold r:id="rId10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B689A79-501C-4AC8-BC54-BF055EE3CD91}">
  <a:tblStyle styleId="{BB689A79-501C-4AC8-BC54-BF055EE3CD91}"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F93A377-3821-4393-B210-0D20AB7B6C9D}"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2" d="100"/>
          <a:sy n="92" d="100"/>
        </p:scale>
        <p:origin x="756"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font" Target="fonts/font2.fntdata"/><Relationship Id="rId84" Type="http://schemas.openxmlformats.org/officeDocument/2006/relationships/font" Target="fonts/font18.fntdata"/><Relationship Id="rId89" Type="http://schemas.openxmlformats.org/officeDocument/2006/relationships/font" Target="fonts/font23.fntdata"/><Relationship Id="rId7" Type="http://schemas.openxmlformats.org/officeDocument/2006/relationships/slide" Target="slides/slide4.xml"/><Relationship Id="rId71" Type="http://schemas.openxmlformats.org/officeDocument/2006/relationships/font" Target="fonts/font5.fntdata"/><Relationship Id="rId92" Type="http://schemas.openxmlformats.org/officeDocument/2006/relationships/font" Target="fonts/font26.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notesMaster" Target="notesMasters/notesMaster1.xml"/><Relationship Id="rId74" Type="http://schemas.openxmlformats.org/officeDocument/2006/relationships/font" Target="fonts/font8.fntdata"/><Relationship Id="rId79" Type="http://schemas.openxmlformats.org/officeDocument/2006/relationships/font" Target="fonts/font13.fntdata"/><Relationship Id="rId87" Type="http://schemas.openxmlformats.org/officeDocument/2006/relationships/font" Target="fonts/font21.fntdata"/><Relationship Id="rId102"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font" Target="fonts/font16.fntdata"/><Relationship Id="rId90" Type="http://schemas.openxmlformats.org/officeDocument/2006/relationships/font" Target="fonts/font24.fntdata"/><Relationship Id="rId95" Type="http://schemas.openxmlformats.org/officeDocument/2006/relationships/font" Target="fonts/font29.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font" Target="fonts/font3.fntdata"/><Relationship Id="rId77" Type="http://schemas.openxmlformats.org/officeDocument/2006/relationships/font" Target="fonts/font11.fntdata"/><Relationship Id="rId100" Type="http://schemas.openxmlformats.org/officeDocument/2006/relationships/font" Target="fonts/font34.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6.fntdata"/><Relationship Id="rId80" Type="http://schemas.openxmlformats.org/officeDocument/2006/relationships/font" Target="fonts/font14.fntdata"/><Relationship Id="rId85" Type="http://schemas.openxmlformats.org/officeDocument/2006/relationships/font" Target="fonts/font19.fntdata"/><Relationship Id="rId93" Type="http://schemas.openxmlformats.org/officeDocument/2006/relationships/font" Target="fonts/font27.fntdata"/><Relationship Id="rId98" Type="http://schemas.openxmlformats.org/officeDocument/2006/relationships/font" Target="fonts/font32.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font" Target="fonts/font1.fntdata"/><Relationship Id="rId103" Type="http://schemas.openxmlformats.org/officeDocument/2006/relationships/theme" Target="theme/theme1.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font" Target="fonts/font4.fntdata"/><Relationship Id="rId75" Type="http://schemas.openxmlformats.org/officeDocument/2006/relationships/font" Target="fonts/font9.fntdata"/><Relationship Id="rId83" Type="http://schemas.openxmlformats.org/officeDocument/2006/relationships/font" Target="fonts/font17.fntdata"/><Relationship Id="rId88" Type="http://schemas.openxmlformats.org/officeDocument/2006/relationships/font" Target="fonts/font22.fntdata"/><Relationship Id="rId91" Type="http://schemas.openxmlformats.org/officeDocument/2006/relationships/font" Target="fonts/font25.fntdata"/><Relationship Id="rId96" Type="http://schemas.openxmlformats.org/officeDocument/2006/relationships/font" Target="fonts/font30.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font" Target="fonts/font7.fntdata"/><Relationship Id="rId78" Type="http://schemas.openxmlformats.org/officeDocument/2006/relationships/font" Target="fonts/font12.fntdata"/><Relationship Id="rId81" Type="http://schemas.openxmlformats.org/officeDocument/2006/relationships/font" Target="fonts/font15.fntdata"/><Relationship Id="rId86" Type="http://schemas.openxmlformats.org/officeDocument/2006/relationships/font" Target="fonts/font20.fntdata"/><Relationship Id="rId94" Type="http://schemas.openxmlformats.org/officeDocument/2006/relationships/font" Target="fonts/font28.fntdata"/><Relationship Id="rId99" Type="http://schemas.openxmlformats.org/officeDocument/2006/relationships/font" Target="fonts/font33.fntdata"/><Relationship Id="rId101"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10.fntdata"/><Relationship Id="rId97" Type="http://schemas.openxmlformats.org/officeDocument/2006/relationships/font" Target="fonts/font31.fntdata"/><Relationship Id="rId104"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 name="Google Shape;19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9fa7e8073f_1_1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9fa7e8073f_1_1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9fa7e8073f_1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9fa7e8073f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
        <p:cNvGrpSpPr/>
        <p:nvPr/>
      </p:nvGrpSpPr>
      <p:grpSpPr>
        <a:xfrm>
          <a:off x="0" y="0"/>
          <a:ext cx="0" cy="0"/>
          <a:chOff x="0" y="0"/>
          <a:chExt cx="0" cy="0"/>
        </a:xfrm>
      </p:grpSpPr>
      <p:sp>
        <p:nvSpPr>
          <p:cNvPr id="1047" name="Google Shape;1047;g9fa7e8073f_1_15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 name="Google Shape;1048;g9fa7e8073f_1_1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47999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
        <p:cNvGrpSpPr/>
        <p:nvPr/>
      </p:nvGrpSpPr>
      <p:grpSpPr>
        <a:xfrm>
          <a:off x="0" y="0"/>
          <a:ext cx="0" cy="0"/>
          <a:chOff x="0" y="0"/>
          <a:chExt cx="0" cy="0"/>
        </a:xfrm>
      </p:grpSpPr>
      <p:sp>
        <p:nvSpPr>
          <p:cNvPr id="658" name="Google Shape;658;g53eab41050_0_4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 name="Google Shape;659;g53eab41050_0_4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5"/>
        <p:cNvGrpSpPr/>
        <p:nvPr/>
      </p:nvGrpSpPr>
      <p:grpSpPr>
        <a:xfrm>
          <a:off x="0" y="0"/>
          <a:ext cx="0" cy="0"/>
          <a:chOff x="0" y="0"/>
          <a:chExt cx="0" cy="0"/>
        </a:xfrm>
      </p:grpSpPr>
      <p:sp>
        <p:nvSpPr>
          <p:cNvPr id="676" name="Google Shape;676;g9fa7e8073f_1_1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 name="Google Shape;677;g9fa7e8073f_1_1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g9fa7e8073f_1_1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 name="Google Shape;736;g9fa7e8073f_1_1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9fa7e8073f_1_2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9fa7e8073f_1_2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9fa7e8073f_1_2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9fa7e8073f_1_2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6"/>
        <p:cNvGrpSpPr/>
        <p:nvPr/>
      </p:nvGrpSpPr>
      <p:grpSpPr>
        <a:xfrm>
          <a:off x="0" y="0"/>
          <a:ext cx="0" cy="0"/>
          <a:chOff x="0" y="0"/>
          <a:chExt cx="0" cy="0"/>
        </a:xfrm>
      </p:grpSpPr>
      <p:sp>
        <p:nvSpPr>
          <p:cNvPr id="1477" name="Google Shape;1477;g9fa7e8073f_1_23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 name="Google Shape;1478;g9fa7e8073f_1_2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6"/>
        <p:cNvGrpSpPr/>
        <p:nvPr/>
      </p:nvGrpSpPr>
      <p:grpSpPr>
        <a:xfrm>
          <a:off x="0" y="0"/>
          <a:ext cx="0" cy="0"/>
          <a:chOff x="0" y="0"/>
          <a:chExt cx="0" cy="0"/>
        </a:xfrm>
      </p:grpSpPr>
      <p:sp>
        <p:nvSpPr>
          <p:cNvPr id="1587" name="Google Shape;1587;g9fa7e8073f_1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 name="Google Shape;1588;g9fa7e8073f_1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9fa7e8073f_1_2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9fa7e8073f_1_2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8880253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7"/>
        <p:cNvGrpSpPr/>
        <p:nvPr/>
      </p:nvGrpSpPr>
      <p:grpSpPr>
        <a:xfrm>
          <a:off x="0" y="0"/>
          <a:ext cx="0" cy="0"/>
          <a:chOff x="0" y="0"/>
          <a:chExt cx="0" cy="0"/>
        </a:xfrm>
      </p:grpSpPr>
      <p:sp>
        <p:nvSpPr>
          <p:cNvPr id="1668" name="Google Shape;1668;g9fa7e8073f_1_25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9" name="Google Shape;1669;g9fa7e8073f_1_2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7"/>
        <p:cNvGrpSpPr/>
        <p:nvPr/>
      </p:nvGrpSpPr>
      <p:grpSpPr>
        <a:xfrm>
          <a:off x="0" y="0"/>
          <a:ext cx="0" cy="0"/>
          <a:chOff x="0" y="0"/>
          <a:chExt cx="0" cy="0"/>
        </a:xfrm>
      </p:grpSpPr>
      <p:sp>
        <p:nvSpPr>
          <p:cNvPr id="1708" name="Google Shape;1708;g9fa7e8073f_1_26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9" name="Google Shape;1709;g9fa7e8073f_1_26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4"/>
        <p:cNvGrpSpPr/>
        <p:nvPr/>
      </p:nvGrpSpPr>
      <p:grpSpPr>
        <a:xfrm>
          <a:off x="0" y="0"/>
          <a:ext cx="0" cy="0"/>
          <a:chOff x="0" y="0"/>
          <a:chExt cx="0" cy="0"/>
        </a:xfrm>
      </p:grpSpPr>
      <p:sp>
        <p:nvSpPr>
          <p:cNvPr id="1755" name="Google Shape;1755;g9fa7e8073f_1_2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6" name="Google Shape;1756;g9fa7e8073f_1_2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
        <p:cNvGrpSpPr/>
        <p:nvPr/>
      </p:nvGrpSpPr>
      <p:grpSpPr>
        <a:xfrm>
          <a:off x="0" y="0"/>
          <a:ext cx="0" cy="0"/>
          <a:chOff x="0" y="0"/>
          <a:chExt cx="0" cy="0"/>
        </a:xfrm>
      </p:grpSpPr>
      <p:sp>
        <p:nvSpPr>
          <p:cNvPr id="1873" name="Google Shape;1873;g9fa7e8073f_1_2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 name="Google Shape;1874;g9fa7e8073f_1_2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8"/>
        <p:cNvGrpSpPr/>
        <p:nvPr/>
      </p:nvGrpSpPr>
      <p:grpSpPr>
        <a:xfrm>
          <a:off x="0" y="0"/>
          <a:ext cx="0" cy="0"/>
          <a:chOff x="0" y="0"/>
          <a:chExt cx="0" cy="0"/>
        </a:xfrm>
      </p:grpSpPr>
      <p:sp>
        <p:nvSpPr>
          <p:cNvPr id="1889" name="Google Shape;1889;g9fa7e8073f_1_28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0" name="Google Shape;1890;g9fa7e8073f_1_28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8"/>
        <p:cNvGrpSpPr/>
        <p:nvPr/>
      </p:nvGrpSpPr>
      <p:grpSpPr>
        <a:xfrm>
          <a:off x="0" y="0"/>
          <a:ext cx="0" cy="0"/>
          <a:chOff x="0" y="0"/>
          <a:chExt cx="0" cy="0"/>
        </a:xfrm>
      </p:grpSpPr>
      <p:sp>
        <p:nvSpPr>
          <p:cNvPr id="2049" name="Google Shape;2049;g9fa7e8073f_1_3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0" name="Google Shape;2050;g9fa7e8073f_1_3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9"/>
        <p:cNvGrpSpPr/>
        <p:nvPr/>
      </p:nvGrpSpPr>
      <p:grpSpPr>
        <a:xfrm>
          <a:off x="0" y="0"/>
          <a:ext cx="0" cy="0"/>
          <a:chOff x="0" y="0"/>
          <a:chExt cx="0" cy="0"/>
        </a:xfrm>
      </p:grpSpPr>
      <p:sp>
        <p:nvSpPr>
          <p:cNvPr id="2170" name="Google Shape;2170;g9fa7e8073f_1_33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 name="Google Shape;2171;g9fa7e8073f_1_3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9"/>
        <p:cNvGrpSpPr/>
        <p:nvPr/>
      </p:nvGrpSpPr>
      <p:grpSpPr>
        <a:xfrm>
          <a:off x="0" y="0"/>
          <a:ext cx="0" cy="0"/>
          <a:chOff x="0" y="0"/>
          <a:chExt cx="0" cy="0"/>
        </a:xfrm>
      </p:grpSpPr>
      <p:sp>
        <p:nvSpPr>
          <p:cNvPr id="2190" name="Google Shape;2190;g9fa7e8073f_1_3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1" name="Google Shape;2191;g9fa7e8073f_1_3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7"/>
        <p:cNvGrpSpPr/>
        <p:nvPr/>
      </p:nvGrpSpPr>
      <p:grpSpPr>
        <a:xfrm>
          <a:off x="0" y="0"/>
          <a:ext cx="0" cy="0"/>
          <a:chOff x="0" y="0"/>
          <a:chExt cx="0" cy="0"/>
        </a:xfrm>
      </p:grpSpPr>
      <p:sp>
        <p:nvSpPr>
          <p:cNvPr id="2208" name="Google Shape;2208;g53e49355f5_0_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9" name="Google Shape;2209;g53e49355f5_0_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
        <p:cNvGrpSpPr/>
        <p:nvPr/>
      </p:nvGrpSpPr>
      <p:grpSpPr>
        <a:xfrm>
          <a:off x="0" y="0"/>
          <a:ext cx="0" cy="0"/>
          <a:chOff x="0" y="0"/>
          <a:chExt cx="0" cy="0"/>
        </a:xfrm>
      </p:grpSpPr>
      <p:sp>
        <p:nvSpPr>
          <p:cNvPr id="2226" name="Google Shape;2226;g9fa7e8073f_1_3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7" name="Google Shape;2227;g9fa7e8073f_1_3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
        <p:cNvGrpSpPr/>
        <p:nvPr/>
      </p:nvGrpSpPr>
      <p:grpSpPr>
        <a:xfrm>
          <a:off x="0" y="0"/>
          <a:ext cx="0" cy="0"/>
          <a:chOff x="0" y="0"/>
          <a:chExt cx="0" cy="0"/>
        </a:xfrm>
      </p:grpSpPr>
      <p:sp>
        <p:nvSpPr>
          <p:cNvPr id="310" name="Google Shape;310;g9ebb92cfc9_0_2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 name="Google Shape;311;g9ebb92cfc9_0_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2"/>
        <p:cNvGrpSpPr/>
        <p:nvPr/>
      </p:nvGrpSpPr>
      <p:grpSpPr>
        <a:xfrm>
          <a:off x="0" y="0"/>
          <a:ext cx="0" cy="0"/>
          <a:chOff x="0" y="0"/>
          <a:chExt cx="0" cy="0"/>
        </a:xfrm>
      </p:grpSpPr>
      <p:sp>
        <p:nvSpPr>
          <p:cNvPr id="2343" name="Google Shape;2343;g9fa7e8073f_1_36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4" name="Google Shape;2344;g9fa7e8073f_1_36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4"/>
        <p:cNvGrpSpPr/>
        <p:nvPr/>
      </p:nvGrpSpPr>
      <p:grpSpPr>
        <a:xfrm>
          <a:off x="0" y="0"/>
          <a:ext cx="0" cy="0"/>
          <a:chOff x="0" y="0"/>
          <a:chExt cx="0" cy="0"/>
        </a:xfrm>
      </p:grpSpPr>
      <p:sp>
        <p:nvSpPr>
          <p:cNvPr id="2665" name="Google Shape;2665;g9fa7e8073f_1_3501:notes"/>
          <p:cNvSpPr>
            <a:spLocks noGrp="1" noRot="1" noChangeAspect="1"/>
          </p:cNvSpPr>
          <p:nvPr>
            <p:ph type="sldImg" idx="2"/>
          </p:nvPr>
        </p:nvSpPr>
        <p:spPr>
          <a:xfrm>
            <a:off x="382588" y="685800"/>
            <a:ext cx="6094412"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6" name="Google Shape;2666;g9fa7e8073f_1_3501:notes"/>
          <p:cNvSpPr txBox="1">
            <a:spLocks noGrp="1"/>
          </p:cNvSpPr>
          <p:nvPr>
            <p:ph type="body" idx="1"/>
          </p:nvPr>
        </p:nvSpPr>
        <p:spPr>
          <a:xfrm>
            <a:off x="685792" y="4343391"/>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SLIDES_API75100019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SLIDES_API75100019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4"/>
        <p:cNvGrpSpPr/>
        <p:nvPr/>
      </p:nvGrpSpPr>
      <p:grpSpPr>
        <a:xfrm>
          <a:off x="0" y="0"/>
          <a:ext cx="0" cy="0"/>
          <a:chOff x="0" y="0"/>
          <a:chExt cx="0" cy="0"/>
        </a:xfrm>
      </p:grpSpPr>
      <p:sp>
        <p:nvSpPr>
          <p:cNvPr id="2685" name="Google Shape;2685;SLIDES_API75100019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86" name="Google Shape;2686;SLIDES_API75100019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1"/>
        <p:cNvGrpSpPr/>
        <p:nvPr/>
      </p:nvGrpSpPr>
      <p:grpSpPr>
        <a:xfrm>
          <a:off x="0" y="0"/>
          <a:ext cx="0" cy="0"/>
          <a:chOff x="0" y="0"/>
          <a:chExt cx="0" cy="0"/>
        </a:xfrm>
      </p:grpSpPr>
      <p:sp>
        <p:nvSpPr>
          <p:cNvPr id="2692" name="Google Shape;2692;g53e493542f_0_16178:notes"/>
          <p:cNvSpPr>
            <a:spLocks noGrp="1" noRot="1" noChangeAspect="1"/>
          </p:cNvSpPr>
          <p:nvPr>
            <p:ph type="sldImg" idx="2"/>
          </p:nvPr>
        </p:nvSpPr>
        <p:spPr>
          <a:xfrm>
            <a:off x="38129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3" name="Google Shape;2693;g53e493542f_0_16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2"/>
        <p:cNvGrpSpPr/>
        <p:nvPr/>
      </p:nvGrpSpPr>
      <p:grpSpPr>
        <a:xfrm>
          <a:off x="0" y="0"/>
          <a:ext cx="0" cy="0"/>
          <a:chOff x="0" y="0"/>
          <a:chExt cx="0" cy="0"/>
        </a:xfrm>
      </p:grpSpPr>
      <p:sp>
        <p:nvSpPr>
          <p:cNvPr id="2713" name="Google Shape;2713;g53e493542f_0_85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4" name="Google Shape;2714;g53e493542f_0_8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8"/>
        <p:cNvGrpSpPr/>
        <p:nvPr/>
      </p:nvGrpSpPr>
      <p:grpSpPr>
        <a:xfrm>
          <a:off x="0" y="0"/>
          <a:ext cx="0" cy="0"/>
          <a:chOff x="0" y="0"/>
          <a:chExt cx="0" cy="0"/>
        </a:xfrm>
      </p:grpSpPr>
      <p:sp>
        <p:nvSpPr>
          <p:cNvPr id="2729" name="Google Shape;2729;g53e493542f_0_85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0" name="Google Shape;2730;g53e493542f_0_8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5"/>
        <p:cNvGrpSpPr/>
        <p:nvPr/>
      </p:nvGrpSpPr>
      <p:grpSpPr>
        <a:xfrm>
          <a:off x="0" y="0"/>
          <a:ext cx="0" cy="0"/>
          <a:chOff x="0" y="0"/>
          <a:chExt cx="0" cy="0"/>
        </a:xfrm>
      </p:grpSpPr>
      <p:sp>
        <p:nvSpPr>
          <p:cNvPr id="3066" name="Google Shape;3066;g53e493542f_0_88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7" name="Google Shape;3067;g53e493542f_0_88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2"/>
        <p:cNvGrpSpPr/>
        <p:nvPr/>
      </p:nvGrpSpPr>
      <p:grpSpPr>
        <a:xfrm>
          <a:off x="0" y="0"/>
          <a:ext cx="0" cy="0"/>
          <a:chOff x="0" y="0"/>
          <a:chExt cx="0" cy="0"/>
        </a:xfrm>
      </p:grpSpPr>
      <p:sp>
        <p:nvSpPr>
          <p:cNvPr id="5853" name="Google Shape;5853;g53e493542f_0_116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4" name="Google Shape;5854;g53e493542f_0_11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71"/>
        <p:cNvGrpSpPr/>
        <p:nvPr/>
      </p:nvGrpSpPr>
      <p:grpSpPr>
        <a:xfrm>
          <a:off x="0" y="0"/>
          <a:ext cx="0" cy="0"/>
          <a:chOff x="0" y="0"/>
          <a:chExt cx="0" cy="0"/>
        </a:xfrm>
      </p:grpSpPr>
      <p:sp>
        <p:nvSpPr>
          <p:cNvPr id="6272" name="Google Shape;6272;g53e493542f_0_120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3" name="Google Shape;6273;g53e493542f_0_120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9ebb92cfc9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9ebb92cfc9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1"/>
        <p:cNvGrpSpPr/>
        <p:nvPr/>
      </p:nvGrpSpPr>
      <p:grpSpPr>
        <a:xfrm>
          <a:off x="0" y="0"/>
          <a:ext cx="0" cy="0"/>
          <a:chOff x="0" y="0"/>
          <a:chExt cx="0" cy="0"/>
        </a:xfrm>
      </p:grpSpPr>
      <p:sp>
        <p:nvSpPr>
          <p:cNvPr id="6442" name="Google Shape;6442;g53e493542f_0_122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3" name="Google Shape;6443;g53e493542f_0_122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6"/>
        <p:cNvGrpSpPr/>
        <p:nvPr/>
      </p:nvGrpSpPr>
      <p:grpSpPr>
        <a:xfrm>
          <a:off x="0" y="0"/>
          <a:ext cx="0" cy="0"/>
          <a:chOff x="0" y="0"/>
          <a:chExt cx="0" cy="0"/>
        </a:xfrm>
      </p:grpSpPr>
      <p:sp>
        <p:nvSpPr>
          <p:cNvPr id="6847" name="Google Shape;6847;g53e493542f_0_126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8" name="Google Shape;6848;g53e493542f_0_12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26"/>
        <p:cNvGrpSpPr/>
        <p:nvPr/>
      </p:nvGrpSpPr>
      <p:grpSpPr>
        <a:xfrm>
          <a:off x="0" y="0"/>
          <a:ext cx="0" cy="0"/>
          <a:chOff x="0" y="0"/>
          <a:chExt cx="0" cy="0"/>
        </a:xfrm>
      </p:grpSpPr>
      <p:sp>
        <p:nvSpPr>
          <p:cNvPr id="7227" name="Google Shape;7227;g53e493542f_0_130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28" name="Google Shape;7228;g53e493542f_0_130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0"/>
        <p:cNvGrpSpPr/>
        <p:nvPr/>
      </p:nvGrpSpPr>
      <p:grpSpPr>
        <a:xfrm>
          <a:off x="0" y="0"/>
          <a:ext cx="0" cy="0"/>
          <a:chOff x="0" y="0"/>
          <a:chExt cx="0" cy="0"/>
        </a:xfrm>
      </p:grpSpPr>
      <p:sp>
        <p:nvSpPr>
          <p:cNvPr id="7641" name="Google Shape;7641;g53e493542f_0_134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2" name="Google Shape;7642;g53e493542f_0_13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01"/>
        <p:cNvGrpSpPr/>
        <p:nvPr/>
      </p:nvGrpSpPr>
      <p:grpSpPr>
        <a:xfrm>
          <a:off x="0" y="0"/>
          <a:ext cx="0" cy="0"/>
          <a:chOff x="0" y="0"/>
          <a:chExt cx="0" cy="0"/>
        </a:xfrm>
      </p:grpSpPr>
      <p:sp>
        <p:nvSpPr>
          <p:cNvPr id="8002" name="Google Shape;8002;g53e493542f_0_138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03" name="Google Shape;8003;g53e493542f_0_138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1"/>
        <p:cNvGrpSpPr/>
        <p:nvPr/>
      </p:nvGrpSpPr>
      <p:grpSpPr>
        <a:xfrm>
          <a:off x="0" y="0"/>
          <a:ext cx="0" cy="0"/>
          <a:chOff x="0" y="0"/>
          <a:chExt cx="0" cy="0"/>
        </a:xfrm>
      </p:grpSpPr>
      <p:sp>
        <p:nvSpPr>
          <p:cNvPr id="8512" name="Google Shape;8512;g53e493542f_0_14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3" name="Google Shape;8513;g53e493542f_0_14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53e493542f_0_149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53e493542f_0_14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5"/>
        <p:cNvGrpSpPr/>
        <p:nvPr/>
      </p:nvGrpSpPr>
      <p:grpSpPr>
        <a:xfrm>
          <a:off x="0" y="0"/>
          <a:ext cx="0" cy="0"/>
          <a:chOff x="0" y="0"/>
          <a:chExt cx="0" cy="0"/>
        </a:xfrm>
      </p:grpSpPr>
      <p:sp>
        <p:nvSpPr>
          <p:cNvPr id="9726" name="Google Shape;9726;g53e493542f_0_155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7" name="Google Shape;9727;g53e493542f_0_15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46"/>
        <p:cNvGrpSpPr/>
        <p:nvPr/>
      </p:nvGrpSpPr>
      <p:grpSpPr>
        <a:xfrm>
          <a:off x="0" y="0"/>
          <a:ext cx="0" cy="0"/>
          <a:chOff x="0" y="0"/>
          <a:chExt cx="0" cy="0"/>
        </a:xfrm>
      </p:grpSpPr>
      <p:sp>
        <p:nvSpPr>
          <p:cNvPr id="10047" name="Google Shape;10047;g53e493542f_0_158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8" name="Google Shape;10048;g53e493542f_0_15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1"/>
        <p:cNvGrpSpPr/>
        <p:nvPr/>
      </p:nvGrpSpPr>
      <p:grpSpPr>
        <a:xfrm>
          <a:off x="0" y="0"/>
          <a:ext cx="0" cy="0"/>
          <a:chOff x="0" y="0"/>
          <a:chExt cx="0" cy="0"/>
        </a:xfrm>
      </p:grpSpPr>
      <p:sp>
        <p:nvSpPr>
          <p:cNvPr id="10352" name="Google Shape;10352;g53e493542f_0_161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3" name="Google Shape;10353;g53e493542f_0_16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4"/>
        <p:cNvGrpSpPr/>
        <p:nvPr/>
      </p:nvGrpSpPr>
      <p:grpSpPr>
        <a:xfrm>
          <a:off x="0" y="0"/>
          <a:ext cx="0" cy="0"/>
          <a:chOff x="0" y="0"/>
          <a:chExt cx="0" cy="0"/>
        </a:xfrm>
      </p:grpSpPr>
      <p:sp>
        <p:nvSpPr>
          <p:cNvPr id="575" name="Google Shape;575;g9ebb92cfc9_0_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6" name="Google Shape;576;g9ebb92cfc9_0_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
        <p:cNvGrpSpPr/>
        <p:nvPr/>
      </p:nvGrpSpPr>
      <p:grpSpPr>
        <a:xfrm>
          <a:off x="0" y="0"/>
          <a:ext cx="0" cy="0"/>
          <a:chOff x="0" y="0"/>
          <a:chExt cx="0" cy="0"/>
        </a:xfrm>
      </p:grpSpPr>
      <p:sp>
        <p:nvSpPr>
          <p:cNvPr id="1465" name="Google Shape;1465;g9fa7e8073f_1_2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6" name="Google Shape;1466;g9fa7e8073f_1_2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13221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9fa7e8073f_1_1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9fa7e8073f_1_1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65340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
        <p:cNvGrpSpPr/>
        <p:nvPr/>
      </p:nvGrpSpPr>
      <p:grpSpPr>
        <a:xfrm>
          <a:off x="0" y="0"/>
          <a:ext cx="0" cy="0"/>
          <a:chOff x="0" y="0"/>
          <a:chExt cx="0" cy="0"/>
        </a:xfrm>
      </p:grpSpPr>
      <p:sp>
        <p:nvSpPr>
          <p:cNvPr id="1326" name="Google Shape;1326;g9fa7e8073f_1_2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 name="Google Shape;1327;g9fa7e8073f_1_2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926663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
        <p:cNvGrpSpPr/>
        <p:nvPr/>
      </p:nvGrpSpPr>
      <p:grpSpPr>
        <a:xfrm>
          <a:off x="0" y="0"/>
          <a:ext cx="0" cy="0"/>
          <a:chOff x="0" y="0"/>
          <a:chExt cx="0" cy="0"/>
        </a:xfrm>
      </p:grpSpPr>
      <p:sp>
        <p:nvSpPr>
          <p:cNvPr id="1465" name="Google Shape;1465;g9fa7e8073f_1_2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6" name="Google Shape;1466;g9fa7e8073f_1_2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815054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s://slidesgo.com/"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s://www.freepik.com/" TargetMode="External"/><Relationship Id="rId4" Type="http://schemas.openxmlformats.org/officeDocument/2006/relationships/hyperlink" Target="https://www.flaticon.com/" TargetMode="Externa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4"/>
            <a:ext cx="9145688" cy="5143500"/>
          </a:xfrm>
          <a:prstGeom prst="rect">
            <a:avLst/>
          </a:prstGeom>
          <a:noFill/>
          <a:ln>
            <a:noFill/>
          </a:ln>
        </p:spPr>
      </p:pic>
      <p:grpSp>
        <p:nvGrpSpPr>
          <p:cNvPr id="10" name="Google Shape;10;p2"/>
          <p:cNvGrpSpPr/>
          <p:nvPr/>
        </p:nvGrpSpPr>
        <p:grpSpPr>
          <a:xfrm>
            <a:off x="7" y="131146"/>
            <a:ext cx="9168268" cy="4472193"/>
            <a:chOff x="-566835" y="1018111"/>
            <a:chExt cx="3026131" cy="1476117"/>
          </a:xfrm>
        </p:grpSpPr>
        <p:sp>
          <p:nvSpPr>
            <p:cNvPr id="11" name="Google Shape;11;p2"/>
            <p:cNvSpPr/>
            <p:nvPr/>
          </p:nvSpPr>
          <p:spPr>
            <a:xfrm>
              <a:off x="-291834" y="1141459"/>
              <a:ext cx="2476593" cy="1132751"/>
            </a:xfrm>
            <a:custGeom>
              <a:avLst/>
              <a:gdLst/>
              <a:ahLst/>
              <a:cxnLst/>
              <a:rect l="l" t="t" r="r" b="b"/>
              <a:pathLst>
                <a:path w="170623" h="78040" extrusionOk="0">
                  <a:moveTo>
                    <a:pt x="85299" y="0"/>
                  </a:moveTo>
                  <a:cubicBezTo>
                    <a:pt x="45091" y="0"/>
                    <a:pt x="4888" y="25869"/>
                    <a:pt x="1" y="77606"/>
                  </a:cubicBezTo>
                  <a:lnTo>
                    <a:pt x="4237" y="78039"/>
                  </a:lnTo>
                  <a:cubicBezTo>
                    <a:pt x="8874" y="28871"/>
                    <a:pt x="47084" y="4287"/>
                    <a:pt x="85299" y="4287"/>
                  </a:cubicBezTo>
                  <a:cubicBezTo>
                    <a:pt x="123514" y="4287"/>
                    <a:pt x="161733" y="28871"/>
                    <a:pt x="166386" y="78039"/>
                  </a:cubicBezTo>
                  <a:lnTo>
                    <a:pt x="170623" y="77606"/>
                  </a:lnTo>
                  <a:cubicBezTo>
                    <a:pt x="165719" y="25869"/>
                    <a:pt x="125507" y="0"/>
                    <a:pt x="8529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30827" y="1203613"/>
              <a:ext cx="2354101" cy="1076403"/>
            </a:xfrm>
            <a:custGeom>
              <a:avLst/>
              <a:gdLst/>
              <a:ahLst/>
              <a:cxnLst/>
              <a:rect l="l" t="t" r="r" b="b"/>
              <a:pathLst>
                <a:path w="162184" h="74158" extrusionOk="0">
                  <a:moveTo>
                    <a:pt x="81082" y="1"/>
                  </a:moveTo>
                  <a:cubicBezTo>
                    <a:pt x="42867" y="1"/>
                    <a:pt x="4654" y="24576"/>
                    <a:pt x="1" y="73724"/>
                  </a:cubicBezTo>
                  <a:lnTo>
                    <a:pt x="4237" y="74158"/>
                  </a:lnTo>
                  <a:cubicBezTo>
                    <a:pt x="8657" y="27541"/>
                    <a:pt x="44875" y="4233"/>
                    <a:pt x="81092" y="4233"/>
                  </a:cubicBezTo>
                  <a:cubicBezTo>
                    <a:pt x="117310" y="4233"/>
                    <a:pt x="153527" y="27541"/>
                    <a:pt x="157947" y="74158"/>
                  </a:cubicBezTo>
                  <a:lnTo>
                    <a:pt x="162183" y="73757"/>
                  </a:lnTo>
                  <a:cubicBezTo>
                    <a:pt x="157530" y="24585"/>
                    <a:pt x="119305" y="1"/>
                    <a:pt x="81082" y="1"/>
                  </a:cubicBezTo>
                  <a:close/>
                </a:path>
              </a:pathLst>
            </a:custGeom>
            <a:solidFill>
              <a:srgbClr val="FF81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3319" y="1079727"/>
              <a:ext cx="2599085" cy="1188677"/>
            </a:xfrm>
            <a:custGeom>
              <a:avLst/>
              <a:gdLst/>
              <a:ahLst/>
              <a:cxnLst/>
              <a:rect l="l" t="t" r="r" b="b"/>
              <a:pathLst>
                <a:path w="179062" h="81893" extrusionOk="0">
                  <a:moveTo>
                    <a:pt x="89544" y="0"/>
                  </a:moveTo>
                  <a:cubicBezTo>
                    <a:pt x="47343" y="0"/>
                    <a:pt x="5138" y="27153"/>
                    <a:pt x="1" y="81459"/>
                  </a:cubicBezTo>
                  <a:lnTo>
                    <a:pt x="4237" y="81892"/>
                  </a:lnTo>
                  <a:cubicBezTo>
                    <a:pt x="9124" y="30138"/>
                    <a:pt x="49327" y="4262"/>
                    <a:pt x="89535" y="4262"/>
                  </a:cubicBezTo>
                  <a:cubicBezTo>
                    <a:pt x="129743" y="4262"/>
                    <a:pt x="169955" y="30138"/>
                    <a:pt x="174859" y="81892"/>
                  </a:cubicBezTo>
                  <a:lnTo>
                    <a:pt x="179062" y="81459"/>
                  </a:lnTo>
                  <a:cubicBezTo>
                    <a:pt x="173941" y="27153"/>
                    <a:pt x="131745" y="0"/>
                    <a:pt x="89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14805" y="1018111"/>
              <a:ext cx="2722071" cy="1244966"/>
            </a:xfrm>
            <a:custGeom>
              <a:avLst/>
              <a:gdLst/>
              <a:ahLst/>
              <a:cxnLst/>
              <a:rect l="l" t="t" r="r" b="b"/>
              <a:pathLst>
                <a:path w="187535" h="85771" extrusionOk="0">
                  <a:moveTo>
                    <a:pt x="93767" y="1"/>
                  </a:moveTo>
                  <a:cubicBezTo>
                    <a:pt x="49569" y="1"/>
                    <a:pt x="5371" y="28446"/>
                    <a:pt x="0" y="85337"/>
                  </a:cubicBezTo>
                  <a:lnTo>
                    <a:pt x="4237" y="85770"/>
                  </a:lnTo>
                  <a:cubicBezTo>
                    <a:pt x="9374" y="31431"/>
                    <a:pt x="51579" y="4262"/>
                    <a:pt x="93780" y="4262"/>
                  </a:cubicBezTo>
                  <a:cubicBezTo>
                    <a:pt x="135981" y="4262"/>
                    <a:pt x="178177" y="31431"/>
                    <a:pt x="183298" y="85770"/>
                  </a:cubicBezTo>
                  <a:lnTo>
                    <a:pt x="187534" y="85337"/>
                  </a:lnTo>
                  <a:cubicBezTo>
                    <a:pt x="182164" y="28446"/>
                    <a:pt x="137965" y="1"/>
                    <a:pt x="937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873644" y="2007018"/>
              <a:ext cx="585651" cy="487210"/>
            </a:xfrm>
            <a:custGeom>
              <a:avLst/>
              <a:gdLst/>
              <a:ahLst/>
              <a:cxnLst/>
              <a:rect l="l" t="t" r="r" b="b"/>
              <a:pathLst>
                <a:path w="40348" h="33566" extrusionOk="0">
                  <a:moveTo>
                    <a:pt x="37306" y="0"/>
                  </a:moveTo>
                  <a:cubicBezTo>
                    <a:pt x="33214" y="0"/>
                    <a:pt x="29234" y="2647"/>
                    <a:pt x="29940" y="7900"/>
                  </a:cubicBezTo>
                  <a:cubicBezTo>
                    <a:pt x="29940" y="7900"/>
                    <a:pt x="29172" y="7641"/>
                    <a:pt x="28242" y="7641"/>
                  </a:cubicBezTo>
                  <a:cubicBezTo>
                    <a:pt x="27343" y="7641"/>
                    <a:pt x="26293" y="7883"/>
                    <a:pt x="25637" y="8834"/>
                  </a:cubicBezTo>
                  <a:cubicBezTo>
                    <a:pt x="24302" y="10769"/>
                    <a:pt x="25136" y="13337"/>
                    <a:pt x="25136" y="13337"/>
                  </a:cubicBezTo>
                  <a:cubicBezTo>
                    <a:pt x="25136" y="13337"/>
                    <a:pt x="23172" y="11629"/>
                    <a:pt x="20918" y="11629"/>
                  </a:cubicBezTo>
                  <a:cubicBezTo>
                    <a:pt x="20354" y="11629"/>
                    <a:pt x="19773" y="11736"/>
                    <a:pt x="19199" y="12003"/>
                  </a:cubicBezTo>
                  <a:cubicBezTo>
                    <a:pt x="16330" y="13337"/>
                    <a:pt x="15429" y="16906"/>
                    <a:pt x="16764" y="18541"/>
                  </a:cubicBezTo>
                  <a:cubicBezTo>
                    <a:pt x="16764" y="18541"/>
                    <a:pt x="14347" y="17533"/>
                    <a:pt x="11955" y="17533"/>
                  </a:cubicBezTo>
                  <a:cubicBezTo>
                    <a:pt x="10759" y="17533"/>
                    <a:pt x="9570" y="17785"/>
                    <a:pt x="8691" y="18541"/>
                  </a:cubicBezTo>
                  <a:cubicBezTo>
                    <a:pt x="4688" y="21977"/>
                    <a:pt x="5622" y="23478"/>
                    <a:pt x="5622" y="23478"/>
                  </a:cubicBezTo>
                  <a:cubicBezTo>
                    <a:pt x="5622" y="23478"/>
                    <a:pt x="5517" y="23470"/>
                    <a:pt x="5337" y="23470"/>
                  </a:cubicBezTo>
                  <a:cubicBezTo>
                    <a:pt x="4516" y="23470"/>
                    <a:pt x="2138" y="23627"/>
                    <a:pt x="1153" y="25379"/>
                  </a:cubicBezTo>
                  <a:cubicBezTo>
                    <a:pt x="0" y="27373"/>
                    <a:pt x="1000" y="28668"/>
                    <a:pt x="10479" y="28668"/>
                  </a:cubicBezTo>
                  <a:cubicBezTo>
                    <a:pt x="11152" y="28668"/>
                    <a:pt x="11867" y="28661"/>
                    <a:pt x="12627" y="28648"/>
                  </a:cubicBezTo>
                  <a:cubicBezTo>
                    <a:pt x="12627" y="28648"/>
                    <a:pt x="15029" y="31083"/>
                    <a:pt x="19399" y="31383"/>
                  </a:cubicBezTo>
                  <a:cubicBezTo>
                    <a:pt x="19633" y="31395"/>
                    <a:pt x="19867" y="31400"/>
                    <a:pt x="20101" y="31400"/>
                  </a:cubicBezTo>
                  <a:cubicBezTo>
                    <a:pt x="22661" y="31400"/>
                    <a:pt x="25170" y="30733"/>
                    <a:pt x="27371" y="29449"/>
                  </a:cubicBezTo>
                  <a:cubicBezTo>
                    <a:pt x="27371" y="29449"/>
                    <a:pt x="29306" y="33118"/>
                    <a:pt x="34943" y="33552"/>
                  </a:cubicBezTo>
                  <a:cubicBezTo>
                    <a:pt x="35118" y="33561"/>
                    <a:pt x="35294" y="33566"/>
                    <a:pt x="35469" y="33566"/>
                  </a:cubicBezTo>
                  <a:cubicBezTo>
                    <a:pt x="37166" y="33566"/>
                    <a:pt x="38866" y="33127"/>
                    <a:pt x="40347" y="32251"/>
                  </a:cubicBezTo>
                  <a:lnTo>
                    <a:pt x="40347" y="528"/>
                  </a:lnTo>
                  <a:cubicBezTo>
                    <a:pt x="40080" y="428"/>
                    <a:pt x="39814" y="328"/>
                    <a:pt x="39513" y="261"/>
                  </a:cubicBezTo>
                  <a:cubicBezTo>
                    <a:pt x="38792" y="87"/>
                    <a:pt x="38047" y="0"/>
                    <a:pt x="37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024963" y="2091176"/>
              <a:ext cx="434332" cy="403053"/>
            </a:xfrm>
            <a:custGeom>
              <a:avLst/>
              <a:gdLst/>
              <a:ahLst/>
              <a:cxnLst/>
              <a:rect l="l" t="t" r="r" b="b"/>
              <a:pathLst>
                <a:path w="29923" h="27768" extrusionOk="0">
                  <a:moveTo>
                    <a:pt x="29922" y="0"/>
                  </a:moveTo>
                  <a:cubicBezTo>
                    <a:pt x="28288" y="1502"/>
                    <a:pt x="27320" y="3803"/>
                    <a:pt x="27721" y="6839"/>
                  </a:cubicBezTo>
                  <a:cubicBezTo>
                    <a:pt x="27721" y="6839"/>
                    <a:pt x="26819" y="6529"/>
                    <a:pt x="25735" y="6529"/>
                  </a:cubicBezTo>
                  <a:cubicBezTo>
                    <a:pt x="24713" y="6529"/>
                    <a:pt x="23528" y="6804"/>
                    <a:pt x="22784" y="7873"/>
                  </a:cubicBezTo>
                  <a:cubicBezTo>
                    <a:pt x="21283" y="10108"/>
                    <a:pt x="22217" y="13043"/>
                    <a:pt x="22217" y="13043"/>
                  </a:cubicBezTo>
                  <a:cubicBezTo>
                    <a:pt x="22217" y="13043"/>
                    <a:pt x="19944" y="11092"/>
                    <a:pt x="17358" y="11092"/>
                  </a:cubicBezTo>
                  <a:cubicBezTo>
                    <a:pt x="16718" y="11092"/>
                    <a:pt x="16060" y="11211"/>
                    <a:pt x="15412" y="11509"/>
                  </a:cubicBezTo>
                  <a:cubicBezTo>
                    <a:pt x="12110" y="13043"/>
                    <a:pt x="11075" y="17146"/>
                    <a:pt x="12577" y="19014"/>
                  </a:cubicBezTo>
                  <a:cubicBezTo>
                    <a:pt x="12577" y="19014"/>
                    <a:pt x="10130" y="18421"/>
                    <a:pt x="7383" y="18421"/>
                  </a:cubicBezTo>
                  <a:cubicBezTo>
                    <a:pt x="6009" y="18421"/>
                    <a:pt x="4560" y="18569"/>
                    <a:pt x="3303" y="19014"/>
                  </a:cubicBezTo>
                  <a:cubicBezTo>
                    <a:pt x="1602" y="19648"/>
                    <a:pt x="368" y="21116"/>
                    <a:pt x="1" y="22883"/>
                  </a:cubicBezTo>
                  <a:cubicBezTo>
                    <a:pt x="701" y="22883"/>
                    <a:pt x="1435" y="22883"/>
                    <a:pt x="2202" y="22850"/>
                  </a:cubicBezTo>
                  <a:cubicBezTo>
                    <a:pt x="2202" y="22850"/>
                    <a:pt x="4604" y="25285"/>
                    <a:pt x="9007" y="25619"/>
                  </a:cubicBezTo>
                  <a:cubicBezTo>
                    <a:pt x="9188" y="25625"/>
                    <a:pt x="9369" y="25629"/>
                    <a:pt x="9550" y="25629"/>
                  </a:cubicBezTo>
                  <a:cubicBezTo>
                    <a:pt x="12136" y="25629"/>
                    <a:pt x="14701" y="24960"/>
                    <a:pt x="16946" y="23651"/>
                  </a:cubicBezTo>
                  <a:cubicBezTo>
                    <a:pt x="16946" y="23651"/>
                    <a:pt x="18914" y="27353"/>
                    <a:pt x="24518" y="27754"/>
                  </a:cubicBezTo>
                  <a:cubicBezTo>
                    <a:pt x="24697" y="27763"/>
                    <a:pt x="24876" y="27768"/>
                    <a:pt x="25054" y="27768"/>
                  </a:cubicBezTo>
                  <a:cubicBezTo>
                    <a:pt x="26769" y="27768"/>
                    <a:pt x="28441" y="27332"/>
                    <a:pt x="29922" y="26486"/>
                  </a:cubicBezTo>
                  <a:lnTo>
                    <a:pt x="29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566835" y="2007018"/>
              <a:ext cx="585680" cy="487210"/>
            </a:xfrm>
            <a:custGeom>
              <a:avLst/>
              <a:gdLst/>
              <a:ahLst/>
              <a:cxnLst/>
              <a:rect l="l" t="t" r="r" b="b"/>
              <a:pathLst>
                <a:path w="40350" h="33566" extrusionOk="0">
                  <a:moveTo>
                    <a:pt x="3043" y="0"/>
                  </a:moveTo>
                  <a:cubicBezTo>
                    <a:pt x="2301" y="0"/>
                    <a:pt x="1555" y="87"/>
                    <a:pt x="834" y="261"/>
                  </a:cubicBezTo>
                  <a:cubicBezTo>
                    <a:pt x="534" y="328"/>
                    <a:pt x="267" y="428"/>
                    <a:pt x="0" y="528"/>
                  </a:cubicBezTo>
                  <a:lnTo>
                    <a:pt x="0" y="32284"/>
                  </a:lnTo>
                  <a:cubicBezTo>
                    <a:pt x="1481" y="33130"/>
                    <a:pt x="3181" y="33566"/>
                    <a:pt x="4901" y="33566"/>
                  </a:cubicBezTo>
                  <a:cubicBezTo>
                    <a:pt x="5080" y="33566"/>
                    <a:pt x="5258" y="33561"/>
                    <a:pt x="5437" y="33552"/>
                  </a:cubicBezTo>
                  <a:cubicBezTo>
                    <a:pt x="11041" y="33151"/>
                    <a:pt x="12976" y="29449"/>
                    <a:pt x="12976" y="29449"/>
                  </a:cubicBezTo>
                  <a:cubicBezTo>
                    <a:pt x="15177" y="30733"/>
                    <a:pt x="17686" y="31400"/>
                    <a:pt x="20246" y="31400"/>
                  </a:cubicBezTo>
                  <a:cubicBezTo>
                    <a:pt x="20480" y="31400"/>
                    <a:pt x="20714" y="31395"/>
                    <a:pt x="20948" y="31383"/>
                  </a:cubicBezTo>
                  <a:cubicBezTo>
                    <a:pt x="25318" y="31083"/>
                    <a:pt x="27720" y="28648"/>
                    <a:pt x="27720" y="28648"/>
                  </a:cubicBezTo>
                  <a:cubicBezTo>
                    <a:pt x="28482" y="28661"/>
                    <a:pt x="29200" y="28668"/>
                    <a:pt x="29874" y="28668"/>
                  </a:cubicBezTo>
                  <a:cubicBezTo>
                    <a:pt x="39377" y="28668"/>
                    <a:pt x="40349" y="27373"/>
                    <a:pt x="39228" y="25379"/>
                  </a:cubicBezTo>
                  <a:cubicBezTo>
                    <a:pt x="38215" y="23627"/>
                    <a:pt x="35833" y="23470"/>
                    <a:pt x="35010" y="23470"/>
                  </a:cubicBezTo>
                  <a:cubicBezTo>
                    <a:pt x="34830" y="23470"/>
                    <a:pt x="34725" y="23478"/>
                    <a:pt x="34725" y="23478"/>
                  </a:cubicBezTo>
                  <a:cubicBezTo>
                    <a:pt x="34725" y="23478"/>
                    <a:pt x="35659" y="21977"/>
                    <a:pt x="31656" y="18541"/>
                  </a:cubicBezTo>
                  <a:cubicBezTo>
                    <a:pt x="30778" y="17785"/>
                    <a:pt x="29588" y="17533"/>
                    <a:pt x="28392" y="17533"/>
                  </a:cubicBezTo>
                  <a:cubicBezTo>
                    <a:pt x="26000" y="17533"/>
                    <a:pt x="23584" y="18541"/>
                    <a:pt x="23584" y="18541"/>
                  </a:cubicBezTo>
                  <a:cubicBezTo>
                    <a:pt x="24884" y="16906"/>
                    <a:pt x="24017" y="13337"/>
                    <a:pt x="21148" y="12003"/>
                  </a:cubicBezTo>
                  <a:cubicBezTo>
                    <a:pt x="20575" y="11736"/>
                    <a:pt x="19993" y="11629"/>
                    <a:pt x="19429" y="11629"/>
                  </a:cubicBezTo>
                  <a:cubicBezTo>
                    <a:pt x="17175" y="11629"/>
                    <a:pt x="15211" y="13337"/>
                    <a:pt x="15211" y="13337"/>
                  </a:cubicBezTo>
                  <a:cubicBezTo>
                    <a:pt x="15211" y="13337"/>
                    <a:pt x="16045" y="10769"/>
                    <a:pt x="14711" y="8834"/>
                  </a:cubicBezTo>
                  <a:cubicBezTo>
                    <a:pt x="14055" y="7883"/>
                    <a:pt x="13012" y="7641"/>
                    <a:pt x="12121" y="7641"/>
                  </a:cubicBezTo>
                  <a:cubicBezTo>
                    <a:pt x="11200" y="7641"/>
                    <a:pt x="10441" y="7900"/>
                    <a:pt x="10441" y="7900"/>
                  </a:cubicBezTo>
                  <a:cubicBezTo>
                    <a:pt x="11147" y="2647"/>
                    <a:pt x="7143" y="0"/>
                    <a:pt x="30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66835" y="2091176"/>
              <a:ext cx="434318" cy="403053"/>
            </a:xfrm>
            <a:custGeom>
              <a:avLst/>
              <a:gdLst/>
              <a:ahLst/>
              <a:cxnLst/>
              <a:rect l="l" t="t" r="r" b="b"/>
              <a:pathLst>
                <a:path w="29922" h="27768" extrusionOk="0">
                  <a:moveTo>
                    <a:pt x="0" y="0"/>
                  </a:moveTo>
                  <a:lnTo>
                    <a:pt x="0" y="26486"/>
                  </a:lnTo>
                  <a:cubicBezTo>
                    <a:pt x="1481" y="27332"/>
                    <a:pt x="3181" y="27768"/>
                    <a:pt x="4901" y="27768"/>
                  </a:cubicBezTo>
                  <a:cubicBezTo>
                    <a:pt x="5080" y="27768"/>
                    <a:pt x="5258" y="27763"/>
                    <a:pt x="5437" y="27754"/>
                  </a:cubicBezTo>
                  <a:cubicBezTo>
                    <a:pt x="11041" y="27353"/>
                    <a:pt x="12976" y="23651"/>
                    <a:pt x="12976" y="23651"/>
                  </a:cubicBezTo>
                  <a:cubicBezTo>
                    <a:pt x="15221" y="24960"/>
                    <a:pt x="17786" y="25629"/>
                    <a:pt x="20373" y="25629"/>
                  </a:cubicBezTo>
                  <a:cubicBezTo>
                    <a:pt x="20553" y="25629"/>
                    <a:pt x="20734" y="25625"/>
                    <a:pt x="20915" y="25619"/>
                  </a:cubicBezTo>
                  <a:cubicBezTo>
                    <a:pt x="25318" y="25285"/>
                    <a:pt x="27720" y="22850"/>
                    <a:pt x="27720" y="22850"/>
                  </a:cubicBezTo>
                  <a:cubicBezTo>
                    <a:pt x="28487" y="22883"/>
                    <a:pt x="29221" y="22883"/>
                    <a:pt x="29921" y="22883"/>
                  </a:cubicBezTo>
                  <a:cubicBezTo>
                    <a:pt x="29554" y="21116"/>
                    <a:pt x="28320" y="19648"/>
                    <a:pt x="26619" y="19014"/>
                  </a:cubicBezTo>
                  <a:cubicBezTo>
                    <a:pt x="25374" y="18569"/>
                    <a:pt x="23928" y="18421"/>
                    <a:pt x="22554" y="18421"/>
                  </a:cubicBezTo>
                  <a:cubicBezTo>
                    <a:pt x="19807" y="18421"/>
                    <a:pt x="17346" y="19014"/>
                    <a:pt x="17346" y="19014"/>
                  </a:cubicBezTo>
                  <a:cubicBezTo>
                    <a:pt x="18880" y="17146"/>
                    <a:pt x="17813" y="13043"/>
                    <a:pt x="14510" y="11509"/>
                  </a:cubicBezTo>
                  <a:cubicBezTo>
                    <a:pt x="13862" y="11211"/>
                    <a:pt x="13204" y="11092"/>
                    <a:pt x="12564" y="11092"/>
                  </a:cubicBezTo>
                  <a:cubicBezTo>
                    <a:pt x="9978" y="11092"/>
                    <a:pt x="7706" y="13043"/>
                    <a:pt x="7706" y="13043"/>
                  </a:cubicBezTo>
                  <a:cubicBezTo>
                    <a:pt x="7706" y="13043"/>
                    <a:pt x="8673" y="10108"/>
                    <a:pt x="7138" y="7873"/>
                  </a:cubicBezTo>
                  <a:cubicBezTo>
                    <a:pt x="6394" y="6804"/>
                    <a:pt x="5209" y="6529"/>
                    <a:pt x="4187" y="6529"/>
                  </a:cubicBezTo>
                  <a:cubicBezTo>
                    <a:pt x="3103" y="6529"/>
                    <a:pt x="2202" y="6839"/>
                    <a:pt x="2202" y="6839"/>
                  </a:cubicBezTo>
                  <a:cubicBezTo>
                    <a:pt x="2602" y="3803"/>
                    <a:pt x="1635" y="150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txBox="1">
            <a:spLocks noGrp="1"/>
          </p:cNvSpPr>
          <p:nvPr>
            <p:ph type="title"/>
          </p:nvPr>
        </p:nvSpPr>
        <p:spPr>
          <a:xfrm>
            <a:off x="3342900" y="2003125"/>
            <a:ext cx="2458200" cy="13764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36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20" name="Google Shape;20;p2"/>
          <p:cNvSpPr txBox="1">
            <a:spLocks noGrp="1"/>
          </p:cNvSpPr>
          <p:nvPr>
            <p:ph type="subTitle" idx="1"/>
          </p:nvPr>
        </p:nvSpPr>
        <p:spPr>
          <a:xfrm>
            <a:off x="3507900" y="3379500"/>
            <a:ext cx="2128200" cy="784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solidFill>
                  <a:schemeClr val="dk2"/>
                </a:solidFill>
                <a:latin typeface="Rokkitt Light"/>
                <a:ea typeface="Rokkitt Light"/>
                <a:cs typeface="Rokkitt Light"/>
                <a:sym typeface="Rokkitt Light"/>
              </a:defRPr>
            </a:lvl1pPr>
            <a:lvl2pPr lvl="1" algn="ctr" rtl="0">
              <a:spcBef>
                <a:spcPts val="0"/>
              </a:spcBef>
              <a:spcAft>
                <a:spcPts val="0"/>
              </a:spcAft>
              <a:buNone/>
              <a:defRPr sz="1800">
                <a:solidFill>
                  <a:schemeClr val="dk2"/>
                </a:solidFill>
                <a:latin typeface="Rokkitt Light"/>
                <a:ea typeface="Rokkitt Light"/>
                <a:cs typeface="Rokkitt Light"/>
                <a:sym typeface="Rokkitt Light"/>
              </a:defRPr>
            </a:lvl2pPr>
            <a:lvl3pPr lvl="2" algn="ctr" rtl="0">
              <a:spcBef>
                <a:spcPts val="0"/>
              </a:spcBef>
              <a:spcAft>
                <a:spcPts val="0"/>
              </a:spcAft>
              <a:buNone/>
              <a:defRPr sz="1800">
                <a:solidFill>
                  <a:schemeClr val="dk2"/>
                </a:solidFill>
                <a:latin typeface="Rokkitt Light"/>
                <a:ea typeface="Rokkitt Light"/>
                <a:cs typeface="Rokkitt Light"/>
                <a:sym typeface="Rokkitt Light"/>
              </a:defRPr>
            </a:lvl3pPr>
            <a:lvl4pPr lvl="3" algn="ctr" rtl="0">
              <a:spcBef>
                <a:spcPts val="0"/>
              </a:spcBef>
              <a:spcAft>
                <a:spcPts val="0"/>
              </a:spcAft>
              <a:buNone/>
              <a:defRPr sz="1800">
                <a:solidFill>
                  <a:schemeClr val="dk2"/>
                </a:solidFill>
                <a:latin typeface="Rokkitt Light"/>
                <a:ea typeface="Rokkitt Light"/>
                <a:cs typeface="Rokkitt Light"/>
                <a:sym typeface="Rokkitt Light"/>
              </a:defRPr>
            </a:lvl4pPr>
            <a:lvl5pPr lvl="4" algn="ctr" rtl="0">
              <a:spcBef>
                <a:spcPts val="0"/>
              </a:spcBef>
              <a:spcAft>
                <a:spcPts val="0"/>
              </a:spcAft>
              <a:buNone/>
              <a:defRPr sz="1800">
                <a:solidFill>
                  <a:schemeClr val="dk2"/>
                </a:solidFill>
                <a:latin typeface="Rokkitt Light"/>
                <a:ea typeface="Rokkitt Light"/>
                <a:cs typeface="Rokkitt Light"/>
                <a:sym typeface="Rokkitt Light"/>
              </a:defRPr>
            </a:lvl5pPr>
            <a:lvl6pPr lvl="5" algn="ctr" rtl="0">
              <a:spcBef>
                <a:spcPts val="0"/>
              </a:spcBef>
              <a:spcAft>
                <a:spcPts val="0"/>
              </a:spcAft>
              <a:buNone/>
              <a:defRPr sz="1800">
                <a:solidFill>
                  <a:schemeClr val="dk2"/>
                </a:solidFill>
                <a:latin typeface="Rokkitt Light"/>
                <a:ea typeface="Rokkitt Light"/>
                <a:cs typeface="Rokkitt Light"/>
                <a:sym typeface="Rokkitt Light"/>
              </a:defRPr>
            </a:lvl6pPr>
            <a:lvl7pPr lvl="6" algn="ctr" rtl="0">
              <a:spcBef>
                <a:spcPts val="0"/>
              </a:spcBef>
              <a:spcAft>
                <a:spcPts val="0"/>
              </a:spcAft>
              <a:buNone/>
              <a:defRPr sz="1800">
                <a:solidFill>
                  <a:schemeClr val="dk2"/>
                </a:solidFill>
                <a:latin typeface="Rokkitt Light"/>
                <a:ea typeface="Rokkitt Light"/>
                <a:cs typeface="Rokkitt Light"/>
                <a:sym typeface="Rokkitt Light"/>
              </a:defRPr>
            </a:lvl7pPr>
            <a:lvl8pPr lvl="7" algn="ctr" rtl="0">
              <a:spcBef>
                <a:spcPts val="0"/>
              </a:spcBef>
              <a:spcAft>
                <a:spcPts val="0"/>
              </a:spcAft>
              <a:buNone/>
              <a:defRPr sz="1800">
                <a:solidFill>
                  <a:schemeClr val="dk2"/>
                </a:solidFill>
                <a:latin typeface="Rokkitt Light"/>
                <a:ea typeface="Rokkitt Light"/>
                <a:cs typeface="Rokkitt Light"/>
                <a:sym typeface="Rokkitt Light"/>
              </a:defRPr>
            </a:lvl8pPr>
            <a:lvl9pPr lvl="8" algn="ctr" rtl="0">
              <a:spcBef>
                <a:spcPts val="0"/>
              </a:spcBef>
              <a:spcAft>
                <a:spcPts val="0"/>
              </a:spcAft>
              <a:buNone/>
              <a:defRPr sz="18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74"/>
        <p:cNvGrpSpPr/>
        <p:nvPr/>
      </p:nvGrpSpPr>
      <p:grpSpPr>
        <a:xfrm>
          <a:off x="0" y="0"/>
          <a:ext cx="0" cy="0"/>
          <a:chOff x="0" y="0"/>
          <a:chExt cx="0" cy="0"/>
        </a:xfrm>
      </p:grpSpPr>
      <p:pic>
        <p:nvPicPr>
          <p:cNvPr id="75" name="Google Shape;75;p14"/>
          <p:cNvPicPr preferRelativeResize="0"/>
          <p:nvPr/>
        </p:nvPicPr>
        <p:blipFill>
          <a:blip r:embed="rId2">
            <a:alphaModFix/>
          </a:blip>
          <a:stretch>
            <a:fillRect/>
          </a:stretch>
        </p:blipFill>
        <p:spPr>
          <a:xfrm>
            <a:off x="0" y="463"/>
            <a:ext cx="9144000" cy="5142579"/>
          </a:xfrm>
          <a:prstGeom prst="rect">
            <a:avLst/>
          </a:prstGeom>
          <a:noFill/>
          <a:ln>
            <a:noFill/>
          </a:ln>
        </p:spPr>
      </p:pic>
      <p:sp>
        <p:nvSpPr>
          <p:cNvPr id="76" name="Google Shape;76;p14"/>
          <p:cNvSpPr txBox="1">
            <a:spLocks noGrp="1"/>
          </p:cNvSpPr>
          <p:nvPr>
            <p:ph type="title"/>
          </p:nvPr>
        </p:nvSpPr>
        <p:spPr>
          <a:xfrm>
            <a:off x="2980100" y="1473075"/>
            <a:ext cx="3339000" cy="2322600"/>
          </a:xfrm>
          <a:prstGeom prst="rect">
            <a:avLst/>
          </a:prstGeom>
          <a:noFill/>
          <a:ln>
            <a:noFill/>
          </a:ln>
        </p:spPr>
        <p:txBody>
          <a:bodyPr spcFirstLastPara="1" wrap="square" lIns="0" tIns="0" rIns="0" bIns="0" anchor="b" anchorCtr="0">
            <a:noAutofit/>
          </a:bodyPr>
          <a:lstStyle>
            <a:lvl1pPr lvl="0" algn="l" rtl="0">
              <a:spcBef>
                <a:spcPts val="0"/>
              </a:spcBef>
              <a:spcAft>
                <a:spcPts val="0"/>
              </a:spcAft>
              <a:buClr>
                <a:srgbClr val="FF778A"/>
              </a:buClr>
              <a:buSzPts val="2800"/>
              <a:buNone/>
              <a:defRPr sz="4800" i="0"/>
            </a:lvl1pPr>
            <a:lvl2pPr lvl="1" rtl="0">
              <a:spcBef>
                <a:spcPts val="0"/>
              </a:spcBef>
              <a:spcAft>
                <a:spcPts val="0"/>
              </a:spcAft>
              <a:buClr>
                <a:schemeClr val="accent1"/>
              </a:buClr>
              <a:buSzPts val="2800"/>
              <a:buNone/>
              <a:defRPr sz="2800">
                <a:solidFill>
                  <a:schemeClr val="accent1"/>
                </a:solidFill>
              </a:defRPr>
            </a:lvl2pPr>
            <a:lvl3pPr lvl="2" rtl="0">
              <a:spcBef>
                <a:spcPts val="0"/>
              </a:spcBef>
              <a:spcAft>
                <a:spcPts val="0"/>
              </a:spcAft>
              <a:buClr>
                <a:schemeClr val="accent1"/>
              </a:buClr>
              <a:buSzPts val="2800"/>
              <a:buNone/>
              <a:defRPr sz="2800">
                <a:solidFill>
                  <a:schemeClr val="accent1"/>
                </a:solidFill>
              </a:defRPr>
            </a:lvl3pPr>
            <a:lvl4pPr lvl="3" rtl="0">
              <a:spcBef>
                <a:spcPts val="0"/>
              </a:spcBef>
              <a:spcAft>
                <a:spcPts val="0"/>
              </a:spcAft>
              <a:buClr>
                <a:schemeClr val="accent1"/>
              </a:buClr>
              <a:buSzPts val="2800"/>
              <a:buNone/>
              <a:defRPr sz="2800">
                <a:solidFill>
                  <a:schemeClr val="accent1"/>
                </a:solidFill>
              </a:defRPr>
            </a:lvl4pPr>
            <a:lvl5pPr lvl="4" rtl="0">
              <a:spcBef>
                <a:spcPts val="0"/>
              </a:spcBef>
              <a:spcAft>
                <a:spcPts val="0"/>
              </a:spcAft>
              <a:buClr>
                <a:schemeClr val="accent1"/>
              </a:buClr>
              <a:buSzPts val="2800"/>
              <a:buNone/>
              <a:defRPr sz="2800">
                <a:solidFill>
                  <a:schemeClr val="accent1"/>
                </a:solidFill>
              </a:defRPr>
            </a:lvl5pPr>
            <a:lvl6pPr lvl="5" rtl="0">
              <a:spcBef>
                <a:spcPts val="0"/>
              </a:spcBef>
              <a:spcAft>
                <a:spcPts val="0"/>
              </a:spcAft>
              <a:buClr>
                <a:schemeClr val="accent1"/>
              </a:buClr>
              <a:buSzPts val="2800"/>
              <a:buNone/>
              <a:defRPr sz="2800">
                <a:solidFill>
                  <a:schemeClr val="accent1"/>
                </a:solidFill>
              </a:defRPr>
            </a:lvl6pPr>
            <a:lvl7pPr lvl="6" rtl="0">
              <a:spcBef>
                <a:spcPts val="0"/>
              </a:spcBef>
              <a:spcAft>
                <a:spcPts val="0"/>
              </a:spcAft>
              <a:buClr>
                <a:schemeClr val="accent1"/>
              </a:buClr>
              <a:buSzPts val="2800"/>
              <a:buNone/>
              <a:defRPr sz="2800">
                <a:solidFill>
                  <a:schemeClr val="accent1"/>
                </a:solidFill>
              </a:defRPr>
            </a:lvl7pPr>
            <a:lvl8pPr lvl="7" rtl="0">
              <a:spcBef>
                <a:spcPts val="0"/>
              </a:spcBef>
              <a:spcAft>
                <a:spcPts val="0"/>
              </a:spcAft>
              <a:buClr>
                <a:schemeClr val="accent1"/>
              </a:buClr>
              <a:buSzPts val="2800"/>
              <a:buNone/>
              <a:defRPr sz="2800">
                <a:solidFill>
                  <a:schemeClr val="accent1"/>
                </a:solidFill>
              </a:defRPr>
            </a:lvl8pPr>
            <a:lvl9pPr lvl="8" rtl="0">
              <a:spcBef>
                <a:spcPts val="0"/>
              </a:spcBef>
              <a:spcAft>
                <a:spcPts val="0"/>
              </a:spcAft>
              <a:buClr>
                <a:schemeClr val="accent1"/>
              </a:buClr>
              <a:buSzPts val="2800"/>
              <a:buNone/>
              <a:defRPr sz="2800">
                <a:solidFill>
                  <a:schemeClr val="accent1"/>
                </a:solidFill>
              </a:defRPr>
            </a:lvl9pPr>
          </a:lstStyle>
          <a:p>
            <a:endParaRPr/>
          </a:p>
        </p:txBody>
      </p:sp>
      <p:sp>
        <p:nvSpPr>
          <p:cNvPr id="77" name="Google Shape;77;p14"/>
          <p:cNvSpPr txBox="1">
            <a:spLocks noGrp="1"/>
          </p:cNvSpPr>
          <p:nvPr>
            <p:ph type="subTitle" idx="1"/>
          </p:nvPr>
        </p:nvSpPr>
        <p:spPr>
          <a:xfrm>
            <a:off x="2901575" y="3692350"/>
            <a:ext cx="2907600" cy="355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dk2"/>
                </a:solidFill>
                <a:latin typeface="Rokkitt Light"/>
                <a:ea typeface="Rokkitt Light"/>
                <a:cs typeface="Rokkitt Light"/>
                <a:sym typeface="Rokkitt Light"/>
              </a:defRPr>
            </a:lvl1pPr>
            <a:lvl2pPr lvl="1" rtl="0">
              <a:spcBef>
                <a:spcPts val="0"/>
              </a:spcBef>
              <a:spcAft>
                <a:spcPts val="0"/>
              </a:spcAft>
              <a:buNone/>
              <a:defRPr sz="600">
                <a:solidFill>
                  <a:schemeClr val="dk2"/>
                </a:solidFill>
                <a:latin typeface="Rokkitt Light"/>
                <a:ea typeface="Rokkitt Light"/>
                <a:cs typeface="Rokkitt Light"/>
                <a:sym typeface="Rokkitt Light"/>
              </a:defRPr>
            </a:lvl2pPr>
            <a:lvl3pPr lvl="2" rtl="0">
              <a:spcBef>
                <a:spcPts val="0"/>
              </a:spcBef>
              <a:spcAft>
                <a:spcPts val="0"/>
              </a:spcAft>
              <a:buNone/>
              <a:defRPr sz="600">
                <a:solidFill>
                  <a:schemeClr val="dk2"/>
                </a:solidFill>
                <a:latin typeface="Rokkitt Light"/>
                <a:ea typeface="Rokkitt Light"/>
                <a:cs typeface="Rokkitt Light"/>
                <a:sym typeface="Rokkitt Light"/>
              </a:defRPr>
            </a:lvl3pPr>
            <a:lvl4pPr lvl="3" rtl="0">
              <a:spcBef>
                <a:spcPts val="0"/>
              </a:spcBef>
              <a:spcAft>
                <a:spcPts val="0"/>
              </a:spcAft>
              <a:buNone/>
              <a:defRPr sz="600">
                <a:solidFill>
                  <a:schemeClr val="dk2"/>
                </a:solidFill>
                <a:latin typeface="Rokkitt Light"/>
                <a:ea typeface="Rokkitt Light"/>
                <a:cs typeface="Rokkitt Light"/>
                <a:sym typeface="Rokkitt Light"/>
              </a:defRPr>
            </a:lvl4pPr>
            <a:lvl5pPr lvl="4" rtl="0">
              <a:spcBef>
                <a:spcPts val="0"/>
              </a:spcBef>
              <a:spcAft>
                <a:spcPts val="0"/>
              </a:spcAft>
              <a:buNone/>
              <a:defRPr sz="600">
                <a:solidFill>
                  <a:schemeClr val="dk2"/>
                </a:solidFill>
                <a:latin typeface="Rokkitt Light"/>
                <a:ea typeface="Rokkitt Light"/>
                <a:cs typeface="Rokkitt Light"/>
                <a:sym typeface="Rokkitt Light"/>
              </a:defRPr>
            </a:lvl5pPr>
            <a:lvl6pPr lvl="5" rtl="0">
              <a:spcBef>
                <a:spcPts val="0"/>
              </a:spcBef>
              <a:spcAft>
                <a:spcPts val="0"/>
              </a:spcAft>
              <a:buNone/>
              <a:defRPr sz="600">
                <a:solidFill>
                  <a:schemeClr val="dk2"/>
                </a:solidFill>
                <a:latin typeface="Rokkitt Light"/>
                <a:ea typeface="Rokkitt Light"/>
                <a:cs typeface="Rokkitt Light"/>
                <a:sym typeface="Rokkitt Light"/>
              </a:defRPr>
            </a:lvl6pPr>
            <a:lvl7pPr lvl="6" rtl="0">
              <a:spcBef>
                <a:spcPts val="0"/>
              </a:spcBef>
              <a:spcAft>
                <a:spcPts val="0"/>
              </a:spcAft>
              <a:buNone/>
              <a:defRPr sz="600">
                <a:solidFill>
                  <a:schemeClr val="dk2"/>
                </a:solidFill>
                <a:latin typeface="Rokkitt Light"/>
                <a:ea typeface="Rokkitt Light"/>
                <a:cs typeface="Rokkitt Light"/>
                <a:sym typeface="Rokkitt Light"/>
              </a:defRPr>
            </a:lvl7pPr>
            <a:lvl8pPr lvl="7" rtl="0">
              <a:spcBef>
                <a:spcPts val="0"/>
              </a:spcBef>
              <a:spcAft>
                <a:spcPts val="0"/>
              </a:spcAft>
              <a:buNone/>
              <a:defRPr sz="600">
                <a:solidFill>
                  <a:schemeClr val="dk2"/>
                </a:solidFill>
                <a:latin typeface="Rokkitt Light"/>
                <a:ea typeface="Rokkitt Light"/>
                <a:cs typeface="Rokkitt Light"/>
                <a:sym typeface="Rokkitt Light"/>
              </a:defRPr>
            </a:lvl8pPr>
            <a:lvl9pPr lvl="8" rtl="0">
              <a:spcBef>
                <a:spcPts val="0"/>
              </a:spcBef>
              <a:spcAft>
                <a:spcPts val="0"/>
              </a:spcAft>
              <a:buNone/>
              <a:defRPr sz="600">
                <a:solidFill>
                  <a:schemeClr val="dk2"/>
                </a:solidFill>
                <a:latin typeface="Rokkitt Light"/>
                <a:ea typeface="Rokkitt Light"/>
                <a:cs typeface="Rokkitt Light"/>
                <a:sym typeface="Rokkitt Light"/>
              </a:defRPr>
            </a:lvl9pPr>
          </a:lstStyle>
          <a:p>
            <a:endParaRPr/>
          </a:p>
        </p:txBody>
      </p:sp>
      <p:sp>
        <p:nvSpPr>
          <p:cNvPr id="78" name="Google Shape;78;p14"/>
          <p:cNvSpPr txBox="1">
            <a:spLocks noGrp="1"/>
          </p:cNvSpPr>
          <p:nvPr>
            <p:ph type="title" idx="2" hasCustomPrompt="1"/>
          </p:nvPr>
        </p:nvSpPr>
        <p:spPr>
          <a:xfrm>
            <a:off x="784850" y="2571754"/>
            <a:ext cx="2241600" cy="123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F778A"/>
              </a:buClr>
              <a:buSzPts val="10000"/>
              <a:buNone/>
              <a:defRPr sz="10000"/>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title and description1">
  <p:cSld name="OBJECT_1">
    <p:spTree>
      <p:nvGrpSpPr>
        <p:cNvPr id="1" name="Shape 84"/>
        <p:cNvGrpSpPr/>
        <p:nvPr/>
      </p:nvGrpSpPr>
      <p:grpSpPr>
        <a:xfrm>
          <a:off x="0" y="0"/>
          <a:ext cx="0" cy="0"/>
          <a:chOff x="0" y="0"/>
          <a:chExt cx="0" cy="0"/>
        </a:xfrm>
      </p:grpSpPr>
      <p:pic>
        <p:nvPicPr>
          <p:cNvPr id="85" name="Google Shape;85;p16"/>
          <p:cNvPicPr preferRelativeResize="0"/>
          <p:nvPr/>
        </p:nvPicPr>
        <p:blipFill>
          <a:blip r:embed="rId2">
            <a:alphaModFix/>
          </a:blip>
          <a:stretch>
            <a:fillRect/>
          </a:stretch>
        </p:blipFill>
        <p:spPr>
          <a:xfrm>
            <a:off x="0" y="4"/>
            <a:ext cx="9145688" cy="5143500"/>
          </a:xfrm>
          <a:prstGeom prst="rect">
            <a:avLst/>
          </a:prstGeom>
          <a:noFill/>
          <a:ln>
            <a:noFill/>
          </a:ln>
        </p:spPr>
      </p:pic>
      <p:sp>
        <p:nvSpPr>
          <p:cNvPr id="86" name="Google Shape;86;p16"/>
          <p:cNvSpPr txBox="1">
            <a:spLocks noGrp="1"/>
          </p:cNvSpPr>
          <p:nvPr>
            <p:ph type="title"/>
          </p:nvPr>
        </p:nvSpPr>
        <p:spPr>
          <a:xfrm>
            <a:off x="3151800" y="1304950"/>
            <a:ext cx="28404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48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87" name="Google Shape;87;p16"/>
          <p:cNvSpPr txBox="1">
            <a:spLocks noGrp="1"/>
          </p:cNvSpPr>
          <p:nvPr>
            <p:ph type="subTitle" idx="1"/>
          </p:nvPr>
        </p:nvSpPr>
        <p:spPr>
          <a:xfrm>
            <a:off x="2615250" y="2126625"/>
            <a:ext cx="39135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solidFill>
                  <a:schemeClr val="dk2"/>
                </a:solidFill>
                <a:latin typeface="Rokkitt Light"/>
                <a:ea typeface="Rokkitt Light"/>
                <a:cs typeface="Rokkitt Light"/>
                <a:sym typeface="Rokkitt Light"/>
              </a:defRPr>
            </a:lvl1pPr>
            <a:lvl2pPr lvl="1" algn="ctr" rtl="0">
              <a:spcBef>
                <a:spcPts val="0"/>
              </a:spcBef>
              <a:spcAft>
                <a:spcPts val="0"/>
              </a:spcAft>
              <a:buNone/>
              <a:defRPr sz="1800">
                <a:latin typeface="Rokkitt Light"/>
                <a:ea typeface="Rokkitt Light"/>
                <a:cs typeface="Rokkitt Light"/>
                <a:sym typeface="Rokkitt Light"/>
              </a:defRPr>
            </a:lvl2pPr>
            <a:lvl3pPr lvl="2" algn="ctr" rtl="0">
              <a:spcBef>
                <a:spcPts val="0"/>
              </a:spcBef>
              <a:spcAft>
                <a:spcPts val="0"/>
              </a:spcAft>
              <a:buNone/>
              <a:defRPr sz="1800">
                <a:latin typeface="Rokkitt Light"/>
                <a:ea typeface="Rokkitt Light"/>
                <a:cs typeface="Rokkitt Light"/>
                <a:sym typeface="Rokkitt Light"/>
              </a:defRPr>
            </a:lvl3pPr>
            <a:lvl4pPr lvl="3" algn="ctr" rtl="0">
              <a:spcBef>
                <a:spcPts val="0"/>
              </a:spcBef>
              <a:spcAft>
                <a:spcPts val="0"/>
              </a:spcAft>
              <a:buNone/>
              <a:defRPr sz="1800">
                <a:latin typeface="Rokkitt Light"/>
                <a:ea typeface="Rokkitt Light"/>
                <a:cs typeface="Rokkitt Light"/>
                <a:sym typeface="Rokkitt Light"/>
              </a:defRPr>
            </a:lvl4pPr>
            <a:lvl5pPr lvl="4" algn="ctr" rtl="0">
              <a:spcBef>
                <a:spcPts val="0"/>
              </a:spcBef>
              <a:spcAft>
                <a:spcPts val="0"/>
              </a:spcAft>
              <a:buNone/>
              <a:defRPr sz="1800">
                <a:latin typeface="Rokkitt Light"/>
                <a:ea typeface="Rokkitt Light"/>
                <a:cs typeface="Rokkitt Light"/>
                <a:sym typeface="Rokkitt Light"/>
              </a:defRPr>
            </a:lvl5pPr>
            <a:lvl6pPr lvl="5" algn="ctr" rtl="0">
              <a:spcBef>
                <a:spcPts val="0"/>
              </a:spcBef>
              <a:spcAft>
                <a:spcPts val="0"/>
              </a:spcAft>
              <a:buNone/>
              <a:defRPr sz="1800">
                <a:latin typeface="Rokkitt Light"/>
                <a:ea typeface="Rokkitt Light"/>
                <a:cs typeface="Rokkitt Light"/>
                <a:sym typeface="Rokkitt Light"/>
              </a:defRPr>
            </a:lvl6pPr>
            <a:lvl7pPr lvl="6" algn="ctr" rtl="0">
              <a:spcBef>
                <a:spcPts val="0"/>
              </a:spcBef>
              <a:spcAft>
                <a:spcPts val="0"/>
              </a:spcAft>
              <a:buNone/>
              <a:defRPr sz="1800">
                <a:latin typeface="Rokkitt Light"/>
                <a:ea typeface="Rokkitt Light"/>
                <a:cs typeface="Rokkitt Light"/>
                <a:sym typeface="Rokkitt Light"/>
              </a:defRPr>
            </a:lvl7pPr>
            <a:lvl8pPr lvl="7" algn="ctr" rtl="0">
              <a:spcBef>
                <a:spcPts val="0"/>
              </a:spcBef>
              <a:spcAft>
                <a:spcPts val="0"/>
              </a:spcAft>
              <a:buNone/>
              <a:defRPr sz="1800">
                <a:latin typeface="Rokkitt Light"/>
                <a:ea typeface="Rokkitt Light"/>
                <a:cs typeface="Rokkitt Light"/>
                <a:sym typeface="Rokkitt Light"/>
              </a:defRPr>
            </a:lvl8pPr>
            <a:lvl9pPr lvl="8" algn="ctr" rtl="0">
              <a:spcBef>
                <a:spcPts val="0"/>
              </a:spcBef>
              <a:spcAft>
                <a:spcPts val="0"/>
              </a:spcAft>
              <a:buNone/>
              <a:defRPr sz="1800">
                <a:latin typeface="Rokkitt Light"/>
                <a:ea typeface="Rokkitt Light"/>
                <a:cs typeface="Rokkitt Light"/>
                <a:sym typeface="Rokkitt Light"/>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1">
  <p:cSld name="Blank">
    <p:spTree>
      <p:nvGrpSpPr>
        <p:cNvPr id="1" name="Shape 88"/>
        <p:cNvGrpSpPr/>
        <p:nvPr/>
      </p:nvGrpSpPr>
      <p:grpSpPr>
        <a:xfrm>
          <a:off x="0" y="0"/>
          <a:ext cx="0" cy="0"/>
          <a:chOff x="0" y="0"/>
          <a:chExt cx="0" cy="0"/>
        </a:xfrm>
      </p:grpSpPr>
      <p:pic>
        <p:nvPicPr>
          <p:cNvPr id="89" name="Google Shape;89;p17"/>
          <p:cNvPicPr preferRelativeResize="0"/>
          <p:nvPr/>
        </p:nvPicPr>
        <p:blipFill>
          <a:blip r:embed="rId2">
            <a:alphaModFix/>
          </a:blip>
          <a:stretch>
            <a:fillRect/>
          </a:stretch>
        </p:blipFill>
        <p:spPr>
          <a:xfrm>
            <a:off x="0" y="917"/>
            <a:ext cx="9144000" cy="5142579"/>
          </a:xfrm>
          <a:prstGeom prst="rect">
            <a:avLst/>
          </a:prstGeom>
          <a:noFill/>
          <a:ln>
            <a:noFill/>
          </a:ln>
        </p:spPr>
      </p:pic>
      <p:sp>
        <p:nvSpPr>
          <p:cNvPr id="90" name="Google Shape;90;p17"/>
          <p:cNvSpPr txBox="1">
            <a:spLocks noGrp="1"/>
          </p:cNvSpPr>
          <p:nvPr>
            <p:ph type="title"/>
          </p:nvPr>
        </p:nvSpPr>
        <p:spPr>
          <a:xfrm>
            <a:off x="2833375" y="2748575"/>
            <a:ext cx="3884400" cy="365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1200"/>
              <a:buNone/>
              <a:defRPr sz="1800" i="0"/>
            </a:lvl1pPr>
            <a:lvl2pPr lvl="1"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2pPr>
            <a:lvl3pPr lvl="2"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3pPr>
            <a:lvl4pPr lvl="3"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4pPr>
            <a:lvl5pPr lvl="4"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5pPr>
            <a:lvl6pPr lvl="5"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6pPr>
            <a:lvl7pPr lvl="6"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7pPr>
            <a:lvl8pPr lvl="7"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8pPr>
            <a:lvl9pPr lvl="8" rtl="0">
              <a:spcBef>
                <a:spcPts val="0"/>
              </a:spcBef>
              <a:spcAft>
                <a:spcPts val="0"/>
              </a:spcAft>
              <a:buClr>
                <a:schemeClr val="accent1"/>
              </a:buClr>
              <a:buSzPts val="1300"/>
              <a:buFont typeface="BenchNine"/>
              <a:buNone/>
              <a:defRPr sz="1300">
                <a:solidFill>
                  <a:schemeClr val="accent1"/>
                </a:solidFill>
                <a:latin typeface="BenchNine"/>
                <a:ea typeface="BenchNine"/>
                <a:cs typeface="BenchNine"/>
                <a:sym typeface="BenchNine"/>
              </a:defRPr>
            </a:lvl9pPr>
          </a:lstStyle>
          <a:p>
            <a:endParaRPr/>
          </a:p>
        </p:txBody>
      </p:sp>
      <p:sp>
        <p:nvSpPr>
          <p:cNvPr id="91" name="Google Shape;91;p17"/>
          <p:cNvSpPr txBox="1">
            <a:spLocks noGrp="1"/>
          </p:cNvSpPr>
          <p:nvPr>
            <p:ph type="subTitle" idx="1"/>
          </p:nvPr>
        </p:nvSpPr>
        <p:spPr>
          <a:xfrm>
            <a:off x="2833375" y="1980400"/>
            <a:ext cx="4292100" cy="699000"/>
          </a:xfrm>
          <a:prstGeom prst="rect">
            <a:avLst/>
          </a:prstGeom>
        </p:spPr>
        <p:txBody>
          <a:bodyPr spcFirstLastPara="1" wrap="square" lIns="91425" tIns="91425" rIns="91425" bIns="91425" anchor="b" anchorCtr="0">
            <a:noAutofit/>
          </a:bodyPr>
          <a:lstStyle>
            <a:lvl1pPr lvl="0" rtl="0">
              <a:spcBef>
                <a:spcPts val="0"/>
              </a:spcBef>
              <a:spcAft>
                <a:spcPts val="0"/>
              </a:spcAft>
              <a:buNone/>
              <a:defRPr sz="1600">
                <a:solidFill>
                  <a:schemeClr val="dk2"/>
                </a:solidFill>
                <a:latin typeface="Rokkitt Light"/>
                <a:ea typeface="Rokkitt Light"/>
                <a:cs typeface="Rokkitt Light"/>
                <a:sym typeface="Rokkitt Light"/>
              </a:defRPr>
            </a:lvl1pPr>
            <a:lvl2pPr lvl="1" rtl="0">
              <a:spcBef>
                <a:spcPts val="0"/>
              </a:spcBef>
              <a:spcAft>
                <a:spcPts val="0"/>
              </a:spcAft>
              <a:buNone/>
              <a:defRPr sz="1600">
                <a:solidFill>
                  <a:schemeClr val="dk2"/>
                </a:solidFill>
                <a:latin typeface="Rokkitt Light"/>
                <a:ea typeface="Rokkitt Light"/>
                <a:cs typeface="Rokkitt Light"/>
                <a:sym typeface="Rokkitt Light"/>
              </a:defRPr>
            </a:lvl2pPr>
            <a:lvl3pPr lvl="2" rtl="0">
              <a:spcBef>
                <a:spcPts val="0"/>
              </a:spcBef>
              <a:spcAft>
                <a:spcPts val="0"/>
              </a:spcAft>
              <a:buNone/>
              <a:defRPr sz="1600">
                <a:solidFill>
                  <a:schemeClr val="dk2"/>
                </a:solidFill>
                <a:latin typeface="Rokkitt Light"/>
                <a:ea typeface="Rokkitt Light"/>
                <a:cs typeface="Rokkitt Light"/>
                <a:sym typeface="Rokkitt Light"/>
              </a:defRPr>
            </a:lvl3pPr>
            <a:lvl4pPr lvl="3" rtl="0">
              <a:spcBef>
                <a:spcPts val="0"/>
              </a:spcBef>
              <a:spcAft>
                <a:spcPts val="0"/>
              </a:spcAft>
              <a:buNone/>
              <a:defRPr sz="1600">
                <a:solidFill>
                  <a:schemeClr val="dk2"/>
                </a:solidFill>
                <a:latin typeface="Rokkitt Light"/>
                <a:ea typeface="Rokkitt Light"/>
                <a:cs typeface="Rokkitt Light"/>
                <a:sym typeface="Rokkitt Light"/>
              </a:defRPr>
            </a:lvl4pPr>
            <a:lvl5pPr lvl="4" rtl="0">
              <a:spcBef>
                <a:spcPts val="0"/>
              </a:spcBef>
              <a:spcAft>
                <a:spcPts val="0"/>
              </a:spcAft>
              <a:buNone/>
              <a:defRPr sz="1600">
                <a:solidFill>
                  <a:schemeClr val="dk2"/>
                </a:solidFill>
                <a:latin typeface="Rokkitt Light"/>
                <a:ea typeface="Rokkitt Light"/>
                <a:cs typeface="Rokkitt Light"/>
                <a:sym typeface="Rokkitt Light"/>
              </a:defRPr>
            </a:lvl5pPr>
            <a:lvl6pPr lvl="5" rtl="0">
              <a:spcBef>
                <a:spcPts val="0"/>
              </a:spcBef>
              <a:spcAft>
                <a:spcPts val="0"/>
              </a:spcAft>
              <a:buNone/>
              <a:defRPr sz="1600">
                <a:solidFill>
                  <a:schemeClr val="dk2"/>
                </a:solidFill>
                <a:latin typeface="Rokkitt Light"/>
                <a:ea typeface="Rokkitt Light"/>
                <a:cs typeface="Rokkitt Light"/>
                <a:sym typeface="Rokkitt Light"/>
              </a:defRPr>
            </a:lvl6pPr>
            <a:lvl7pPr lvl="6" rtl="0">
              <a:spcBef>
                <a:spcPts val="0"/>
              </a:spcBef>
              <a:spcAft>
                <a:spcPts val="0"/>
              </a:spcAft>
              <a:buNone/>
              <a:defRPr sz="1600">
                <a:solidFill>
                  <a:schemeClr val="dk2"/>
                </a:solidFill>
                <a:latin typeface="Rokkitt Light"/>
                <a:ea typeface="Rokkitt Light"/>
                <a:cs typeface="Rokkitt Light"/>
                <a:sym typeface="Rokkitt Light"/>
              </a:defRPr>
            </a:lvl7pPr>
            <a:lvl8pPr lvl="7" rtl="0">
              <a:spcBef>
                <a:spcPts val="0"/>
              </a:spcBef>
              <a:spcAft>
                <a:spcPts val="0"/>
              </a:spcAft>
              <a:buNone/>
              <a:defRPr sz="1600">
                <a:solidFill>
                  <a:schemeClr val="dk2"/>
                </a:solidFill>
                <a:latin typeface="Rokkitt Light"/>
                <a:ea typeface="Rokkitt Light"/>
                <a:cs typeface="Rokkitt Light"/>
                <a:sym typeface="Rokkitt Light"/>
              </a:defRPr>
            </a:lvl8pPr>
            <a:lvl9pPr lvl="8" rtl="0">
              <a:spcBef>
                <a:spcPts val="0"/>
              </a:spcBef>
              <a:spcAft>
                <a:spcPts val="0"/>
              </a:spcAft>
              <a:buNone/>
              <a:defRPr sz="16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CUSTOM_1_1">
    <p:spTree>
      <p:nvGrpSpPr>
        <p:cNvPr id="1" name="Shape 92"/>
        <p:cNvGrpSpPr/>
        <p:nvPr/>
      </p:nvGrpSpPr>
      <p:grpSpPr>
        <a:xfrm>
          <a:off x="0" y="0"/>
          <a:ext cx="0" cy="0"/>
          <a:chOff x="0" y="0"/>
          <a:chExt cx="0" cy="0"/>
        </a:xfrm>
      </p:grpSpPr>
      <p:pic>
        <p:nvPicPr>
          <p:cNvPr id="93" name="Google Shape;93;p18"/>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94" name="Google Shape;94;p18"/>
          <p:cNvSpPr/>
          <p:nvPr/>
        </p:nvSpPr>
        <p:spPr>
          <a:xfrm>
            <a:off x="1001200" y="268775"/>
            <a:ext cx="836700" cy="7437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8"/>
          <p:cNvSpPr txBox="1">
            <a:spLocks noGrp="1"/>
          </p:cNvSpPr>
          <p:nvPr>
            <p:ph type="title"/>
          </p:nvPr>
        </p:nvSpPr>
        <p:spPr>
          <a:xfrm>
            <a:off x="1037057" y="26507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96" name="Google Shape;96;p18"/>
          <p:cNvSpPr txBox="1">
            <a:spLocks noGrp="1"/>
          </p:cNvSpPr>
          <p:nvPr>
            <p:ph type="subTitle" idx="1"/>
          </p:nvPr>
        </p:nvSpPr>
        <p:spPr>
          <a:xfrm>
            <a:off x="959800" y="3023025"/>
            <a:ext cx="1995900" cy="83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97" name="Google Shape;97;p18"/>
          <p:cNvSpPr txBox="1">
            <a:spLocks noGrp="1"/>
          </p:cNvSpPr>
          <p:nvPr>
            <p:ph type="title" idx="2"/>
          </p:nvPr>
        </p:nvSpPr>
        <p:spPr>
          <a:xfrm>
            <a:off x="3650833" y="26507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98" name="Google Shape;98;p18"/>
          <p:cNvSpPr txBox="1">
            <a:spLocks noGrp="1"/>
          </p:cNvSpPr>
          <p:nvPr>
            <p:ph type="subTitle" idx="3"/>
          </p:nvPr>
        </p:nvSpPr>
        <p:spPr>
          <a:xfrm>
            <a:off x="3573575" y="3023025"/>
            <a:ext cx="1995900" cy="83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99" name="Google Shape;99;p18"/>
          <p:cNvSpPr txBox="1">
            <a:spLocks noGrp="1"/>
          </p:cNvSpPr>
          <p:nvPr>
            <p:ph type="title" idx="4"/>
          </p:nvPr>
        </p:nvSpPr>
        <p:spPr>
          <a:xfrm>
            <a:off x="6265535" y="26507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100" name="Google Shape;100;p18"/>
          <p:cNvSpPr txBox="1">
            <a:spLocks noGrp="1"/>
          </p:cNvSpPr>
          <p:nvPr>
            <p:ph type="subTitle" idx="5"/>
          </p:nvPr>
        </p:nvSpPr>
        <p:spPr>
          <a:xfrm>
            <a:off x="6187350" y="3023025"/>
            <a:ext cx="1995900" cy="83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01" name="Google Shape;101;p18"/>
          <p:cNvSpPr txBox="1">
            <a:spLocks noGrp="1"/>
          </p:cNvSpPr>
          <p:nvPr>
            <p:ph type="title" idx="6"/>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2">
  <p:cSld name="BLANK_1_1_4_1">
    <p:spTree>
      <p:nvGrpSpPr>
        <p:cNvPr id="1" name="Shape 102"/>
        <p:cNvGrpSpPr/>
        <p:nvPr/>
      </p:nvGrpSpPr>
      <p:grpSpPr>
        <a:xfrm>
          <a:off x="0" y="0"/>
          <a:ext cx="0" cy="0"/>
          <a:chOff x="0" y="0"/>
          <a:chExt cx="0" cy="0"/>
        </a:xfrm>
      </p:grpSpPr>
      <p:pic>
        <p:nvPicPr>
          <p:cNvPr id="103" name="Google Shape;103;p19"/>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104" name="Google Shape;104;p19"/>
          <p:cNvSpPr/>
          <p:nvPr/>
        </p:nvSpPr>
        <p:spPr>
          <a:xfrm>
            <a:off x="1001200" y="268775"/>
            <a:ext cx="836700" cy="7437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9"/>
          <p:cNvSpPr txBox="1">
            <a:spLocks noGrp="1"/>
          </p:cNvSpPr>
          <p:nvPr>
            <p:ph type="ctrTitle"/>
          </p:nvPr>
        </p:nvSpPr>
        <p:spPr>
          <a:xfrm>
            <a:off x="1107272" y="3149356"/>
            <a:ext cx="2330100" cy="4083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06" name="Google Shape;106;p19"/>
          <p:cNvSpPr txBox="1">
            <a:spLocks noGrp="1"/>
          </p:cNvSpPr>
          <p:nvPr>
            <p:ph type="subTitle" idx="1"/>
          </p:nvPr>
        </p:nvSpPr>
        <p:spPr>
          <a:xfrm>
            <a:off x="1107272" y="3426413"/>
            <a:ext cx="2330100" cy="64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1pPr>
            <a:lvl2pPr lvl="1"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9pPr>
          </a:lstStyle>
          <a:p>
            <a:endParaRPr/>
          </a:p>
        </p:txBody>
      </p:sp>
      <p:sp>
        <p:nvSpPr>
          <p:cNvPr id="107" name="Google Shape;107;p19"/>
          <p:cNvSpPr txBox="1">
            <a:spLocks noGrp="1"/>
          </p:cNvSpPr>
          <p:nvPr>
            <p:ph type="ctrTitle" idx="2"/>
          </p:nvPr>
        </p:nvSpPr>
        <p:spPr>
          <a:xfrm>
            <a:off x="3406953" y="3149356"/>
            <a:ext cx="2330100" cy="4083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08" name="Google Shape;108;p19"/>
          <p:cNvSpPr txBox="1">
            <a:spLocks noGrp="1"/>
          </p:cNvSpPr>
          <p:nvPr>
            <p:ph type="subTitle" idx="3"/>
          </p:nvPr>
        </p:nvSpPr>
        <p:spPr>
          <a:xfrm>
            <a:off x="3406953" y="3426413"/>
            <a:ext cx="2330100" cy="64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Font typeface="Rokkitt Light"/>
              <a:buNone/>
              <a:defRPr sz="1400">
                <a:solidFill>
                  <a:schemeClr val="dk2"/>
                </a:solidFill>
                <a:latin typeface="Rokkitt"/>
                <a:ea typeface="Rokkitt"/>
                <a:cs typeface="Rokkitt"/>
                <a:sym typeface="Rokkitt"/>
              </a:defRPr>
            </a:lvl1pPr>
            <a:lvl2pPr lvl="1"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9pPr>
          </a:lstStyle>
          <a:p>
            <a:endParaRPr/>
          </a:p>
        </p:txBody>
      </p:sp>
      <p:sp>
        <p:nvSpPr>
          <p:cNvPr id="109" name="Google Shape;109;p19"/>
          <p:cNvSpPr txBox="1">
            <a:spLocks noGrp="1"/>
          </p:cNvSpPr>
          <p:nvPr>
            <p:ph type="ctrTitle" idx="4"/>
          </p:nvPr>
        </p:nvSpPr>
        <p:spPr>
          <a:xfrm>
            <a:off x="5706628" y="3149356"/>
            <a:ext cx="2330100" cy="4083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10" name="Google Shape;110;p19"/>
          <p:cNvSpPr txBox="1">
            <a:spLocks noGrp="1"/>
          </p:cNvSpPr>
          <p:nvPr>
            <p:ph type="subTitle" idx="5"/>
          </p:nvPr>
        </p:nvSpPr>
        <p:spPr>
          <a:xfrm>
            <a:off x="5706628" y="3426413"/>
            <a:ext cx="2330100" cy="649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1pPr>
            <a:lvl2pPr lvl="1"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400"/>
              <a:buFont typeface="Rokkitt Light"/>
              <a:buNone/>
              <a:defRPr>
                <a:solidFill>
                  <a:schemeClr val="dk2"/>
                </a:solidFill>
                <a:latin typeface="Rokkitt Light"/>
                <a:ea typeface="Rokkitt Light"/>
                <a:cs typeface="Rokkitt Light"/>
                <a:sym typeface="Rokkitt Light"/>
              </a:defRPr>
            </a:lvl9pPr>
          </a:lstStyle>
          <a:p>
            <a:endParaRPr/>
          </a:p>
        </p:txBody>
      </p:sp>
      <p:sp>
        <p:nvSpPr>
          <p:cNvPr id="111" name="Google Shape;111;p19"/>
          <p:cNvSpPr txBox="1">
            <a:spLocks noGrp="1"/>
          </p:cNvSpPr>
          <p:nvPr>
            <p:ph type="title" idx="6"/>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1">
  <p:cSld name="BLANK_1_1_1_2_1">
    <p:spTree>
      <p:nvGrpSpPr>
        <p:cNvPr id="1" name="Shape 112"/>
        <p:cNvGrpSpPr/>
        <p:nvPr/>
      </p:nvGrpSpPr>
      <p:grpSpPr>
        <a:xfrm>
          <a:off x="0" y="0"/>
          <a:ext cx="0" cy="0"/>
          <a:chOff x="0" y="0"/>
          <a:chExt cx="0" cy="0"/>
        </a:xfrm>
      </p:grpSpPr>
      <p:pic>
        <p:nvPicPr>
          <p:cNvPr id="113" name="Google Shape;113;p20"/>
          <p:cNvPicPr preferRelativeResize="0"/>
          <p:nvPr/>
        </p:nvPicPr>
        <p:blipFill>
          <a:blip r:embed="rId2">
            <a:alphaModFix/>
          </a:blip>
          <a:stretch>
            <a:fillRect/>
          </a:stretch>
        </p:blipFill>
        <p:spPr>
          <a:xfrm>
            <a:off x="0" y="0"/>
            <a:ext cx="9144000" cy="5142579"/>
          </a:xfrm>
          <a:prstGeom prst="rect">
            <a:avLst/>
          </a:prstGeom>
          <a:noFill/>
          <a:ln>
            <a:noFill/>
          </a:ln>
        </p:spPr>
      </p:pic>
      <p:sp>
        <p:nvSpPr>
          <p:cNvPr id="114" name="Google Shape;114;p20"/>
          <p:cNvSpPr txBox="1">
            <a:spLocks noGrp="1"/>
          </p:cNvSpPr>
          <p:nvPr>
            <p:ph type="ctrTitle"/>
          </p:nvPr>
        </p:nvSpPr>
        <p:spPr>
          <a:xfrm>
            <a:off x="4889376" y="1420675"/>
            <a:ext cx="15279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800"/>
            </a:lvl1pPr>
            <a:lvl2pPr lvl="1"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2pPr>
            <a:lvl3pPr lvl="2"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3pPr>
            <a:lvl4pPr lvl="3"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4pPr>
            <a:lvl5pPr lvl="4"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5pPr>
            <a:lvl6pPr lvl="5"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6pPr>
            <a:lvl7pPr lvl="6"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7pPr>
            <a:lvl8pPr lvl="7"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8pPr>
            <a:lvl9pPr lvl="8"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9pPr>
          </a:lstStyle>
          <a:p>
            <a:endParaRPr/>
          </a:p>
        </p:txBody>
      </p:sp>
      <p:sp>
        <p:nvSpPr>
          <p:cNvPr id="115" name="Google Shape;115;p20"/>
          <p:cNvSpPr txBox="1">
            <a:spLocks noGrp="1"/>
          </p:cNvSpPr>
          <p:nvPr>
            <p:ph type="subTitle" idx="1"/>
          </p:nvPr>
        </p:nvSpPr>
        <p:spPr>
          <a:xfrm>
            <a:off x="4828176" y="1709275"/>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000"/>
              <a:buFont typeface="Rokkitt Light"/>
              <a:buNone/>
              <a:defRPr>
                <a:solidFill>
                  <a:schemeClr val="dk2"/>
                </a:solidFill>
                <a:latin typeface="Rokkitt Light"/>
                <a:ea typeface="Rokkitt Light"/>
                <a:cs typeface="Rokkitt Light"/>
                <a:sym typeface="Rokkitt Light"/>
              </a:defRPr>
            </a:lvl1pPr>
            <a:lvl2pPr lvl="1"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9pPr>
          </a:lstStyle>
          <a:p>
            <a:endParaRPr/>
          </a:p>
        </p:txBody>
      </p:sp>
      <p:sp>
        <p:nvSpPr>
          <p:cNvPr id="116" name="Google Shape;116;p20"/>
          <p:cNvSpPr txBox="1">
            <a:spLocks noGrp="1"/>
          </p:cNvSpPr>
          <p:nvPr>
            <p:ph type="ctrTitle" idx="2"/>
          </p:nvPr>
        </p:nvSpPr>
        <p:spPr>
          <a:xfrm>
            <a:off x="6855798" y="1709275"/>
            <a:ext cx="1650300" cy="7890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1pPr>
            <a:lvl2pPr lvl="1"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2pPr>
            <a:lvl3pPr lvl="2"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3pPr>
            <a:lvl4pPr lvl="3"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4pPr>
            <a:lvl5pPr lvl="4"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5pPr>
            <a:lvl6pPr lvl="5"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6pPr>
            <a:lvl7pPr lvl="6"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7pPr>
            <a:lvl8pPr lvl="7"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8pPr>
            <a:lvl9pPr lvl="8" algn="ctr" rtl="0">
              <a:spcBef>
                <a:spcPts val="0"/>
              </a:spcBef>
              <a:spcAft>
                <a:spcPts val="0"/>
              </a:spcAft>
              <a:buClr>
                <a:schemeClr val="dk2"/>
              </a:buClr>
              <a:buSzPts val="1400"/>
              <a:buFont typeface="Rokkitt Light"/>
              <a:buNone/>
              <a:defRPr sz="1400">
                <a:solidFill>
                  <a:schemeClr val="dk2"/>
                </a:solidFill>
                <a:latin typeface="Rokkitt Light"/>
                <a:ea typeface="Rokkitt Light"/>
                <a:cs typeface="Rokkitt Light"/>
                <a:sym typeface="Rokkitt Light"/>
              </a:defRPr>
            </a:lvl9pPr>
          </a:lstStyle>
          <a:p>
            <a:endParaRPr/>
          </a:p>
        </p:txBody>
      </p:sp>
      <p:sp>
        <p:nvSpPr>
          <p:cNvPr id="117" name="Google Shape;117;p20"/>
          <p:cNvSpPr txBox="1">
            <a:spLocks noGrp="1"/>
          </p:cNvSpPr>
          <p:nvPr>
            <p:ph type="subTitle" idx="3"/>
          </p:nvPr>
        </p:nvSpPr>
        <p:spPr>
          <a:xfrm>
            <a:off x="6916998" y="1420675"/>
            <a:ext cx="1527900" cy="36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lvl1pPr>
            <a:lvl2pPr lvl="1"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2pPr>
            <a:lvl3pPr lvl="2"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3pPr>
            <a:lvl4pPr lvl="3"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4pPr>
            <a:lvl5pPr lvl="4"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5pPr>
            <a:lvl6pPr lvl="5"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6pPr>
            <a:lvl7pPr lvl="6"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7pPr>
            <a:lvl8pPr lvl="7"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8pPr>
            <a:lvl9pPr lvl="8" algn="ctr" rtl="0">
              <a:lnSpc>
                <a:spcPct val="100000"/>
              </a:lnSpc>
              <a:spcBef>
                <a:spcPts val="0"/>
              </a:spcBef>
              <a:spcAft>
                <a:spcPts val="0"/>
              </a:spcAft>
              <a:buSzPts val="1800"/>
              <a:buFont typeface="Chau Philomene One"/>
              <a:buNone/>
              <a:defRPr sz="1800">
                <a:latin typeface="Chau Philomene One"/>
                <a:ea typeface="Chau Philomene One"/>
                <a:cs typeface="Chau Philomene One"/>
                <a:sym typeface="Chau Philomene One"/>
              </a:defRPr>
            </a:lvl9pPr>
          </a:lstStyle>
          <a:p>
            <a:endParaRPr/>
          </a:p>
        </p:txBody>
      </p:sp>
      <p:sp>
        <p:nvSpPr>
          <p:cNvPr id="118" name="Google Shape;118;p20"/>
          <p:cNvSpPr txBox="1">
            <a:spLocks noGrp="1"/>
          </p:cNvSpPr>
          <p:nvPr>
            <p:ph type="ctrTitle" idx="4"/>
          </p:nvPr>
        </p:nvSpPr>
        <p:spPr>
          <a:xfrm>
            <a:off x="2861760" y="1420675"/>
            <a:ext cx="15279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800"/>
            </a:lvl1pPr>
            <a:lvl2pPr lvl="1"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2pPr>
            <a:lvl3pPr lvl="2"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3pPr>
            <a:lvl4pPr lvl="3"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4pPr>
            <a:lvl5pPr lvl="4"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5pPr>
            <a:lvl6pPr lvl="5"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6pPr>
            <a:lvl7pPr lvl="6"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7pPr>
            <a:lvl8pPr lvl="7"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8pPr>
            <a:lvl9pPr lvl="8"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9pPr>
          </a:lstStyle>
          <a:p>
            <a:endParaRPr/>
          </a:p>
        </p:txBody>
      </p:sp>
      <p:sp>
        <p:nvSpPr>
          <p:cNvPr id="119" name="Google Shape;119;p20"/>
          <p:cNvSpPr txBox="1">
            <a:spLocks noGrp="1"/>
          </p:cNvSpPr>
          <p:nvPr>
            <p:ph type="subTitle" idx="5"/>
          </p:nvPr>
        </p:nvSpPr>
        <p:spPr>
          <a:xfrm>
            <a:off x="2800560" y="1709275"/>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000"/>
              <a:buFont typeface="Rokkitt Light"/>
              <a:buNone/>
              <a:defRPr>
                <a:solidFill>
                  <a:schemeClr val="dk2"/>
                </a:solidFill>
                <a:latin typeface="Rokkitt Light"/>
                <a:ea typeface="Rokkitt Light"/>
                <a:cs typeface="Rokkitt Light"/>
                <a:sym typeface="Rokkitt Light"/>
              </a:defRPr>
            </a:lvl1pPr>
            <a:lvl2pPr lvl="1"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9pPr>
          </a:lstStyle>
          <a:p>
            <a:endParaRPr/>
          </a:p>
        </p:txBody>
      </p:sp>
      <p:sp>
        <p:nvSpPr>
          <p:cNvPr id="120" name="Google Shape;120;p20"/>
          <p:cNvSpPr txBox="1">
            <a:spLocks noGrp="1"/>
          </p:cNvSpPr>
          <p:nvPr>
            <p:ph type="ctrTitle" idx="6"/>
          </p:nvPr>
        </p:nvSpPr>
        <p:spPr>
          <a:xfrm>
            <a:off x="835023" y="1420675"/>
            <a:ext cx="15279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800"/>
              <a:buNone/>
              <a:defRPr sz="1800"/>
            </a:lvl1pPr>
            <a:lvl2pPr lvl="1"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2pPr>
            <a:lvl3pPr lvl="2"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3pPr>
            <a:lvl4pPr lvl="3"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4pPr>
            <a:lvl5pPr lvl="4"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5pPr>
            <a:lvl6pPr lvl="5"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6pPr>
            <a:lvl7pPr lvl="6"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7pPr>
            <a:lvl8pPr lvl="7"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8pPr>
            <a:lvl9pPr lvl="8" algn="ctr" rtl="0">
              <a:spcBef>
                <a:spcPts val="0"/>
              </a:spcBef>
              <a:spcAft>
                <a:spcPts val="0"/>
              </a:spcAft>
              <a:buSzPts val="1800"/>
              <a:buFont typeface="Chau Philomene One"/>
              <a:buNone/>
              <a:defRPr sz="1800">
                <a:latin typeface="Chau Philomene One"/>
                <a:ea typeface="Chau Philomene One"/>
                <a:cs typeface="Chau Philomene One"/>
                <a:sym typeface="Chau Philomene One"/>
              </a:defRPr>
            </a:lvl9pPr>
          </a:lstStyle>
          <a:p>
            <a:endParaRPr/>
          </a:p>
        </p:txBody>
      </p:sp>
      <p:sp>
        <p:nvSpPr>
          <p:cNvPr id="121" name="Google Shape;121;p20"/>
          <p:cNvSpPr txBox="1">
            <a:spLocks noGrp="1"/>
          </p:cNvSpPr>
          <p:nvPr>
            <p:ph type="subTitle" idx="7"/>
          </p:nvPr>
        </p:nvSpPr>
        <p:spPr>
          <a:xfrm>
            <a:off x="773823" y="1709275"/>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000"/>
              <a:buFont typeface="Rokkitt Light"/>
              <a:buNone/>
              <a:defRPr>
                <a:solidFill>
                  <a:schemeClr val="dk2"/>
                </a:solidFill>
                <a:latin typeface="Rokkitt Light"/>
                <a:ea typeface="Rokkitt Light"/>
                <a:cs typeface="Rokkitt Light"/>
                <a:sym typeface="Rokkitt Light"/>
              </a:defRPr>
            </a:lvl1pPr>
            <a:lvl2pPr lvl="1"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2pPr>
            <a:lvl3pPr lvl="2"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3pPr>
            <a:lvl4pPr lvl="3"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4pPr>
            <a:lvl5pPr lvl="4"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5pPr>
            <a:lvl6pPr lvl="5"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6pPr>
            <a:lvl7pPr lvl="6"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7pPr>
            <a:lvl8pPr lvl="7"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8pPr>
            <a:lvl9pPr lvl="8" algn="ctr" rtl="0">
              <a:lnSpc>
                <a:spcPct val="100000"/>
              </a:lnSpc>
              <a:spcBef>
                <a:spcPts val="0"/>
              </a:spcBef>
              <a:spcAft>
                <a:spcPts val="0"/>
              </a:spcAft>
              <a:buClr>
                <a:schemeClr val="dk2"/>
              </a:buClr>
              <a:buSzPts val="1000"/>
              <a:buFont typeface="Rokkitt Light"/>
              <a:buNone/>
              <a:defRPr sz="1000">
                <a:solidFill>
                  <a:schemeClr val="dk2"/>
                </a:solidFill>
                <a:latin typeface="Rokkitt Light"/>
                <a:ea typeface="Rokkitt Light"/>
                <a:cs typeface="Rokkitt Light"/>
                <a:sym typeface="Rokkitt Light"/>
              </a:defRPr>
            </a:lvl9pPr>
          </a:lstStyle>
          <a:p>
            <a:endParaRPr/>
          </a:p>
        </p:txBody>
      </p:sp>
      <p:sp>
        <p:nvSpPr>
          <p:cNvPr id="122" name="Google Shape;122;p20"/>
          <p:cNvSpPr txBox="1">
            <a:spLocks noGrp="1"/>
          </p:cNvSpPr>
          <p:nvPr>
            <p:ph type="title" idx="8"/>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Clr>
                <a:schemeClr val="accent1"/>
              </a:buClr>
              <a:buSzPts val="3000"/>
              <a:buNone/>
              <a:defRPr sz="3000">
                <a:solidFill>
                  <a:schemeClr val="accent1"/>
                </a:solidFill>
              </a:defRPr>
            </a:lvl2pPr>
            <a:lvl3pPr lvl="2" algn="ctr" rtl="0">
              <a:spcBef>
                <a:spcPts val="0"/>
              </a:spcBef>
              <a:spcAft>
                <a:spcPts val="0"/>
              </a:spcAft>
              <a:buClr>
                <a:schemeClr val="accent1"/>
              </a:buClr>
              <a:buSzPts val="3000"/>
              <a:buNone/>
              <a:defRPr sz="3000">
                <a:solidFill>
                  <a:schemeClr val="accent1"/>
                </a:solidFill>
              </a:defRPr>
            </a:lvl3pPr>
            <a:lvl4pPr lvl="3" algn="ctr" rtl="0">
              <a:spcBef>
                <a:spcPts val="0"/>
              </a:spcBef>
              <a:spcAft>
                <a:spcPts val="0"/>
              </a:spcAft>
              <a:buClr>
                <a:schemeClr val="accent1"/>
              </a:buClr>
              <a:buSzPts val="3000"/>
              <a:buNone/>
              <a:defRPr sz="3000">
                <a:solidFill>
                  <a:schemeClr val="accent1"/>
                </a:solidFill>
              </a:defRPr>
            </a:lvl4pPr>
            <a:lvl5pPr lvl="4" algn="ctr" rtl="0">
              <a:spcBef>
                <a:spcPts val="0"/>
              </a:spcBef>
              <a:spcAft>
                <a:spcPts val="0"/>
              </a:spcAft>
              <a:buClr>
                <a:schemeClr val="accent1"/>
              </a:buClr>
              <a:buSzPts val="3000"/>
              <a:buNone/>
              <a:defRPr sz="3000">
                <a:solidFill>
                  <a:schemeClr val="accent1"/>
                </a:solidFill>
              </a:defRPr>
            </a:lvl5pPr>
            <a:lvl6pPr lvl="5" algn="ctr" rtl="0">
              <a:spcBef>
                <a:spcPts val="0"/>
              </a:spcBef>
              <a:spcAft>
                <a:spcPts val="0"/>
              </a:spcAft>
              <a:buClr>
                <a:schemeClr val="accent1"/>
              </a:buClr>
              <a:buSzPts val="3000"/>
              <a:buNone/>
              <a:defRPr sz="3000">
                <a:solidFill>
                  <a:schemeClr val="accent1"/>
                </a:solidFill>
              </a:defRPr>
            </a:lvl6pPr>
            <a:lvl7pPr lvl="6" algn="ctr" rtl="0">
              <a:spcBef>
                <a:spcPts val="0"/>
              </a:spcBef>
              <a:spcAft>
                <a:spcPts val="0"/>
              </a:spcAft>
              <a:buClr>
                <a:schemeClr val="accent1"/>
              </a:buClr>
              <a:buSzPts val="3000"/>
              <a:buNone/>
              <a:defRPr sz="3000">
                <a:solidFill>
                  <a:schemeClr val="accent1"/>
                </a:solidFill>
              </a:defRPr>
            </a:lvl7pPr>
            <a:lvl8pPr lvl="7" algn="ctr" rtl="0">
              <a:spcBef>
                <a:spcPts val="0"/>
              </a:spcBef>
              <a:spcAft>
                <a:spcPts val="0"/>
              </a:spcAft>
              <a:buClr>
                <a:schemeClr val="accent1"/>
              </a:buClr>
              <a:buSzPts val="3000"/>
              <a:buNone/>
              <a:defRPr sz="3000">
                <a:solidFill>
                  <a:schemeClr val="accent1"/>
                </a:solidFill>
              </a:defRPr>
            </a:lvl8pPr>
            <a:lvl9pPr lvl="8" algn="ctr" rtl="0">
              <a:spcBef>
                <a:spcPts val="0"/>
              </a:spcBef>
              <a:spcAft>
                <a:spcPts val="0"/>
              </a:spcAft>
              <a:buClr>
                <a:schemeClr val="accent1"/>
              </a:buClr>
              <a:buSzPts val="3000"/>
              <a:buNone/>
              <a:defRPr sz="3000">
                <a:solidFill>
                  <a:schemeClr val="accent1"/>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1">
  <p:cSld name="Two Content_1_1">
    <p:spTree>
      <p:nvGrpSpPr>
        <p:cNvPr id="1" name="Shape 123"/>
        <p:cNvGrpSpPr/>
        <p:nvPr/>
      </p:nvGrpSpPr>
      <p:grpSpPr>
        <a:xfrm>
          <a:off x="0" y="0"/>
          <a:ext cx="0" cy="0"/>
          <a:chOff x="0" y="0"/>
          <a:chExt cx="0" cy="0"/>
        </a:xfrm>
      </p:grpSpPr>
      <p:pic>
        <p:nvPicPr>
          <p:cNvPr id="124" name="Google Shape;124;p21"/>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125" name="Google Shape;125;p21"/>
          <p:cNvSpPr txBox="1">
            <a:spLocks noGrp="1"/>
          </p:cNvSpPr>
          <p:nvPr>
            <p:ph type="title"/>
          </p:nvPr>
        </p:nvSpPr>
        <p:spPr>
          <a:xfrm>
            <a:off x="968100" y="186155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26" name="Google Shape;126;p21"/>
          <p:cNvSpPr txBox="1">
            <a:spLocks noGrp="1"/>
          </p:cNvSpPr>
          <p:nvPr>
            <p:ph type="subTitle" idx="1"/>
          </p:nvPr>
        </p:nvSpPr>
        <p:spPr>
          <a:xfrm>
            <a:off x="937550" y="2357825"/>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27" name="Google Shape;127;p21"/>
          <p:cNvSpPr txBox="1">
            <a:spLocks noGrp="1"/>
          </p:cNvSpPr>
          <p:nvPr>
            <p:ph type="title" idx="2"/>
          </p:nvPr>
        </p:nvSpPr>
        <p:spPr>
          <a:xfrm>
            <a:off x="6336251" y="18554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778A"/>
              </a:buClr>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28" name="Google Shape;128;p21"/>
          <p:cNvSpPr txBox="1">
            <a:spLocks noGrp="1"/>
          </p:cNvSpPr>
          <p:nvPr>
            <p:ph type="subTitle" idx="3"/>
          </p:nvPr>
        </p:nvSpPr>
        <p:spPr>
          <a:xfrm>
            <a:off x="6308300" y="2456138"/>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29" name="Google Shape;129;p21"/>
          <p:cNvSpPr txBox="1">
            <a:spLocks noGrp="1"/>
          </p:cNvSpPr>
          <p:nvPr>
            <p:ph type="title" idx="4"/>
          </p:nvPr>
        </p:nvSpPr>
        <p:spPr>
          <a:xfrm>
            <a:off x="3651738" y="368467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30" name="Google Shape;130;p21"/>
          <p:cNvSpPr txBox="1">
            <a:spLocks noGrp="1"/>
          </p:cNvSpPr>
          <p:nvPr>
            <p:ph type="subTitle" idx="5"/>
          </p:nvPr>
        </p:nvSpPr>
        <p:spPr>
          <a:xfrm>
            <a:off x="3652175" y="4174875"/>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31" name="Google Shape;131;p21"/>
          <p:cNvSpPr txBox="1">
            <a:spLocks noGrp="1"/>
          </p:cNvSpPr>
          <p:nvPr>
            <p:ph type="title" idx="6"/>
          </p:nvPr>
        </p:nvSpPr>
        <p:spPr>
          <a:xfrm>
            <a:off x="3652176" y="186888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778A"/>
              </a:buClr>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32" name="Google Shape;132;p21"/>
          <p:cNvSpPr txBox="1">
            <a:spLocks noGrp="1"/>
          </p:cNvSpPr>
          <p:nvPr>
            <p:ph type="subTitle" idx="7"/>
          </p:nvPr>
        </p:nvSpPr>
        <p:spPr>
          <a:xfrm>
            <a:off x="3652175" y="2357825"/>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33" name="Google Shape;133;p21"/>
          <p:cNvSpPr txBox="1">
            <a:spLocks noGrp="1"/>
          </p:cNvSpPr>
          <p:nvPr>
            <p:ph type="title" idx="8"/>
          </p:nvPr>
        </p:nvSpPr>
        <p:spPr>
          <a:xfrm>
            <a:off x="965913" y="36984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34" name="Google Shape;134;p21"/>
          <p:cNvSpPr txBox="1">
            <a:spLocks noGrp="1"/>
          </p:cNvSpPr>
          <p:nvPr>
            <p:ph type="subTitle" idx="9"/>
          </p:nvPr>
        </p:nvSpPr>
        <p:spPr>
          <a:xfrm>
            <a:off x="966788" y="41920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35" name="Google Shape;135;p21"/>
          <p:cNvSpPr txBox="1">
            <a:spLocks noGrp="1"/>
          </p:cNvSpPr>
          <p:nvPr>
            <p:ph type="title" idx="13"/>
          </p:nvPr>
        </p:nvSpPr>
        <p:spPr>
          <a:xfrm>
            <a:off x="6337538" y="36984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800"/>
              <a:buNone/>
              <a:defRPr sz="1800" i="0"/>
            </a:lvl1pPr>
            <a:lvl2pPr lvl="1"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2pPr>
            <a:lvl3pPr lvl="2"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3pPr>
            <a:lvl4pPr lvl="3"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4pPr>
            <a:lvl5pPr lvl="4"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5pPr>
            <a:lvl6pPr lvl="5"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6pPr>
            <a:lvl7pPr lvl="6"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7pPr>
            <a:lvl8pPr lvl="7"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8pPr>
            <a:lvl9pPr lvl="8" algn="ctr" rtl="0">
              <a:spcBef>
                <a:spcPts val="0"/>
              </a:spcBef>
              <a:spcAft>
                <a:spcPts val="0"/>
              </a:spcAft>
              <a:buClr>
                <a:schemeClr val="accent1"/>
              </a:buClr>
              <a:buSzPts val="1800"/>
              <a:buFont typeface="Chau Philomene One"/>
              <a:buNone/>
              <a:defRPr sz="1800">
                <a:solidFill>
                  <a:schemeClr val="accent1"/>
                </a:solidFill>
                <a:latin typeface="Chau Philomene One"/>
                <a:ea typeface="Chau Philomene One"/>
                <a:cs typeface="Chau Philomene One"/>
                <a:sym typeface="Chau Philomene One"/>
              </a:defRPr>
            </a:lvl9pPr>
          </a:lstStyle>
          <a:p>
            <a:endParaRPr/>
          </a:p>
        </p:txBody>
      </p:sp>
      <p:sp>
        <p:nvSpPr>
          <p:cNvPr id="136" name="Google Shape;136;p21"/>
          <p:cNvSpPr txBox="1">
            <a:spLocks noGrp="1"/>
          </p:cNvSpPr>
          <p:nvPr>
            <p:ph type="subTitle" idx="14"/>
          </p:nvPr>
        </p:nvSpPr>
        <p:spPr>
          <a:xfrm>
            <a:off x="6337538" y="41920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37" name="Google Shape;137;p21"/>
          <p:cNvSpPr txBox="1">
            <a:spLocks noGrp="1"/>
          </p:cNvSpPr>
          <p:nvPr>
            <p:ph type="title" idx="15"/>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Clr>
                <a:schemeClr val="accent1"/>
              </a:buClr>
              <a:buSzPts val="3000"/>
              <a:buNone/>
              <a:defRPr sz="3000">
                <a:solidFill>
                  <a:schemeClr val="accent1"/>
                </a:solidFill>
              </a:defRPr>
            </a:lvl2pPr>
            <a:lvl3pPr lvl="2" algn="ctr" rtl="0">
              <a:spcBef>
                <a:spcPts val="0"/>
              </a:spcBef>
              <a:spcAft>
                <a:spcPts val="0"/>
              </a:spcAft>
              <a:buClr>
                <a:schemeClr val="accent1"/>
              </a:buClr>
              <a:buSzPts val="3000"/>
              <a:buNone/>
              <a:defRPr sz="3000">
                <a:solidFill>
                  <a:schemeClr val="accent1"/>
                </a:solidFill>
              </a:defRPr>
            </a:lvl3pPr>
            <a:lvl4pPr lvl="3" algn="ctr" rtl="0">
              <a:spcBef>
                <a:spcPts val="0"/>
              </a:spcBef>
              <a:spcAft>
                <a:spcPts val="0"/>
              </a:spcAft>
              <a:buClr>
                <a:schemeClr val="accent1"/>
              </a:buClr>
              <a:buSzPts val="3000"/>
              <a:buNone/>
              <a:defRPr sz="3000">
                <a:solidFill>
                  <a:schemeClr val="accent1"/>
                </a:solidFill>
              </a:defRPr>
            </a:lvl4pPr>
            <a:lvl5pPr lvl="4" algn="ctr" rtl="0">
              <a:spcBef>
                <a:spcPts val="0"/>
              </a:spcBef>
              <a:spcAft>
                <a:spcPts val="0"/>
              </a:spcAft>
              <a:buClr>
                <a:schemeClr val="accent1"/>
              </a:buClr>
              <a:buSzPts val="3000"/>
              <a:buNone/>
              <a:defRPr sz="3000">
                <a:solidFill>
                  <a:schemeClr val="accent1"/>
                </a:solidFill>
              </a:defRPr>
            </a:lvl5pPr>
            <a:lvl6pPr lvl="5" algn="ctr" rtl="0">
              <a:spcBef>
                <a:spcPts val="0"/>
              </a:spcBef>
              <a:spcAft>
                <a:spcPts val="0"/>
              </a:spcAft>
              <a:buClr>
                <a:schemeClr val="accent1"/>
              </a:buClr>
              <a:buSzPts val="3000"/>
              <a:buNone/>
              <a:defRPr sz="3000">
                <a:solidFill>
                  <a:schemeClr val="accent1"/>
                </a:solidFill>
              </a:defRPr>
            </a:lvl6pPr>
            <a:lvl7pPr lvl="6" algn="ctr" rtl="0">
              <a:spcBef>
                <a:spcPts val="0"/>
              </a:spcBef>
              <a:spcAft>
                <a:spcPts val="0"/>
              </a:spcAft>
              <a:buClr>
                <a:schemeClr val="accent1"/>
              </a:buClr>
              <a:buSzPts val="3000"/>
              <a:buNone/>
              <a:defRPr sz="3000">
                <a:solidFill>
                  <a:schemeClr val="accent1"/>
                </a:solidFill>
              </a:defRPr>
            </a:lvl7pPr>
            <a:lvl8pPr lvl="7" algn="ctr" rtl="0">
              <a:spcBef>
                <a:spcPts val="0"/>
              </a:spcBef>
              <a:spcAft>
                <a:spcPts val="0"/>
              </a:spcAft>
              <a:buClr>
                <a:schemeClr val="accent1"/>
              </a:buClr>
              <a:buSzPts val="3000"/>
              <a:buNone/>
              <a:defRPr sz="3000">
                <a:solidFill>
                  <a:schemeClr val="accent1"/>
                </a:solidFill>
              </a:defRPr>
            </a:lvl8pPr>
            <a:lvl9pPr lvl="8" algn="ctr" rtl="0">
              <a:spcBef>
                <a:spcPts val="0"/>
              </a:spcBef>
              <a:spcAft>
                <a:spcPts val="0"/>
              </a:spcAft>
              <a:buClr>
                <a:schemeClr val="accent1"/>
              </a:buClr>
              <a:buSzPts val="3000"/>
              <a:buNone/>
              <a:defRPr sz="3000">
                <a:solidFill>
                  <a:schemeClr val="accent1"/>
                </a:solidFill>
              </a:defRPr>
            </a:lvl9pPr>
          </a:lstStyle>
          <a:p>
            <a:endParaRPr/>
          </a:p>
        </p:txBody>
      </p:sp>
      <p:sp>
        <p:nvSpPr>
          <p:cNvPr id="138" name="Google Shape;138;p21"/>
          <p:cNvSpPr/>
          <p:nvPr/>
        </p:nvSpPr>
        <p:spPr>
          <a:xfrm>
            <a:off x="1001175" y="145475"/>
            <a:ext cx="764400" cy="5991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ly Title ">
  <p:cSld name="CUSTOM_11">
    <p:spTree>
      <p:nvGrpSpPr>
        <p:cNvPr id="1" name="Shape 139"/>
        <p:cNvGrpSpPr/>
        <p:nvPr/>
      </p:nvGrpSpPr>
      <p:grpSpPr>
        <a:xfrm>
          <a:off x="0" y="0"/>
          <a:ext cx="0" cy="0"/>
          <a:chOff x="0" y="0"/>
          <a:chExt cx="0" cy="0"/>
        </a:xfrm>
      </p:grpSpPr>
      <p:pic>
        <p:nvPicPr>
          <p:cNvPr id="140" name="Google Shape;140;p22"/>
          <p:cNvPicPr preferRelativeResize="0"/>
          <p:nvPr/>
        </p:nvPicPr>
        <p:blipFill>
          <a:blip r:embed="rId2">
            <a:alphaModFix/>
          </a:blip>
          <a:stretch>
            <a:fillRect/>
          </a:stretch>
        </p:blipFill>
        <p:spPr>
          <a:xfrm rot="10800000" flipH="1">
            <a:off x="0" y="0"/>
            <a:ext cx="9144000" cy="5142593"/>
          </a:xfrm>
          <a:prstGeom prst="rect">
            <a:avLst/>
          </a:prstGeom>
          <a:noFill/>
          <a:ln>
            <a:noFill/>
          </a:ln>
        </p:spPr>
      </p:pic>
      <p:sp>
        <p:nvSpPr>
          <p:cNvPr id="141" name="Google Shape;141;p22"/>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1">
  <p:cSld name="Title Slide">
    <p:spTree>
      <p:nvGrpSpPr>
        <p:cNvPr id="1" name="Shape 142"/>
        <p:cNvGrpSpPr/>
        <p:nvPr/>
      </p:nvGrpSpPr>
      <p:grpSpPr>
        <a:xfrm>
          <a:off x="0" y="0"/>
          <a:ext cx="0" cy="0"/>
          <a:chOff x="0" y="0"/>
          <a:chExt cx="0" cy="0"/>
        </a:xfrm>
      </p:grpSpPr>
      <p:pic>
        <p:nvPicPr>
          <p:cNvPr id="143" name="Google Shape;143;p23"/>
          <p:cNvPicPr preferRelativeResize="0"/>
          <p:nvPr/>
        </p:nvPicPr>
        <p:blipFill>
          <a:blip r:embed="rId2">
            <a:alphaModFix/>
          </a:blip>
          <a:stretch>
            <a:fillRect/>
          </a:stretch>
        </p:blipFill>
        <p:spPr>
          <a:xfrm>
            <a:off x="-1663" y="0"/>
            <a:ext cx="9144000" cy="5142565"/>
          </a:xfrm>
          <a:prstGeom prst="rect">
            <a:avLst/>
          </a:prstGeom>
          <a:noFill/>
          <a:ln>
            <a:noFill/>
          </a:ln>
        </p:spPr>
      </p:pic>
      <p:sp>
        <p:nvSpPr>
          <p:cNvPr id="144" name="Google Shape;144;p23"/>
          <p:cNvSpPr txBox="1">
            <a:spLocks noGrp="1"/>
          </p:cNvSpPr>
          <p:nvPr>
            <p:ph type="title"/>
          </p:nvPr>
        </p:nvSpPr>
        <p:spPr>
          <a:xfrm>
            <a:off x="887425" y="1403875"/>
            <a:ext cx="3189000" cy="10329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2600"/>
              <a:buNone/>
              <a:defRPr sz="3300" i="0"/>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145" name="Google Shape;145;p23"/>
          <p:cNvSpPr txBox="1">
            <a:spLocks noGrp="1"/>
          </p:cNvSpPr>
          <p:nvPr>
            <p:ph type="subTitle" idx="1"/>
          </p:nvPr>
        </p:nvSpPr>
        <p:spPr>
          <a:xfrm>
            <a:off x="808900" y="2402425"/>
            <a:ext cx="4173000" cy="17202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solidFill>
                  <a:schemeClr val="dk2"/>
                </a:solidFill>
                <a:latin typeface="Rokkitt Light"/>
                <a:ea typeface="Rokkitt Light"/>
                <a:cs typeface="Rokkitt Light"/>
                <a:sym typeface="Rokkitt Light"/>
              </a:defRPr>
            </a:lvl1pPr>
            <a:lvl2pPr lvl="1" rtl="0">
              <a:lnSpc>
                <a:spcPct val="115000"/>
              </a:lnSpc>
              <a:spcBef>
                <a:spcPts val="0"/>
              </a:spcBef>
              <a:spcAft>
                <a:spcPts val="0"/>
              </a:spcAft>
              <a:buNone/>
              <a:defRPr sz="1400">
                <a:solidFill>
                  <a:schemeClr val="dk2"/>
                </a:solidFill>
                <a:latin typeface="Rokkitt Light"/>
                <a:ea typeface="Rokkitt Light"/>
                <a:cs typeface="Rokkitt Light"/>
                <a:sym typeface="Rokkitt Light"/>
              </a:defRPr>
            </a:lvl2pPr>
            <a:lvl3pPr lvl="2" rtl="0">
              <a:lnSpc>
                <a:spcPct val="115000"/>
              </a:lnSpc>
              <a:spcBef>
                <a:spcPts val="0"/>
              </a:spcBef>
              <a:spcAft>
                <a:spcPts val="0"/>
              </a:spcAft>
              <a:buNone/>
              <a:defRPr sz="1400">
                <a:solidFill>
                  <a:schemeClr val="dk2"/>
                </a:solidFill>
                <a:latin typeface="Rokkitt Light"/>
                <a:ea typeface="Rokkitt Light"/>
                <a:cs typeface="Rokkitt Light"/>
                <a:sym typeface="Rokkitt Light"/>
              </a:defRPr>
            </a:lvl3pPr>
            <a:lvl4pPr lvl="3" rtl="0">
              <a:lnSpc>
                <a:spcPct val="115000"/>
              </a:lnSpc>
              <a:spcBef>
                <a:spcPts val="0"/>
              </a:spcBef>
              <a:spcAft>
                <a:spcPts val="0"/>
              </a:spcAft>
              <a:buNone/>
              <a:defRPr sz="1400">
                <a:solidFill>
                  <a:schemeClr val="dk2"/>
                </a:solidFill>
                <a:latin typeface="Rokkitt Light"/>
                <a:ea typeface="Rokkitt Light"/>
                <a:cs typeface="Rokkitt Light"/>
                <a:sym typeface="Rokkitt Light"/>
              </a:defRPr>
            </a:lvl4pPr>
            <a:lvl5pPr lvl="4" rtl="0">
              <a:lnSpc>
                <a:spcPct val="115000"/>
              </a:lnSpc>
              <a:spcBef>
                <a:spcPts val="0"/>
              </a:spcBef>
              <a:spcAft>
                <a:spcPts val="0"/>
              </a:spcAft>
              <a:buNone/>
              <a:defRPr sz="1400">
                <a:solidFill>
                  <a:schemeClr val="dk2"/>
                </a:solidFill>
                <a:latin typeface="Rokkitt Light"/>
                <a:ea typeface="Rokkitt Light"/>
                <a:cs typeface="Rokkitt Light"/>
                <a:sym typeface="Rokkitt Light"/>
              </a:defRPr>
            </a:lvl5pPr>
            <a:lvl6pPr lvl="5" rtl="0">
              <a:lnSpc>
                <a:spcPct val="115000"/>
              </a:lnSpc>
              <a:spcBef>
                <a:spcPts val="0"/>
              </a:spcBef>
              <a:spcAft>
                <a:spcPts val="0"/>
              </a:spcAft>
              <a:buNone/>
              <a:defRPr sz="1400">
                <a:solidFill>
                  <a:schemeClr val="dk2"/>
                </a:solidFill>
                <a:latin typeface="Rokkitt Light"/>
                <a:ea typeface="Rokkitt Light"/>
                <a:cs typeface="Rokkitt Light"/>
                <a:sym typeface="Rokkitt Light"/>
              </a:defRPr>
            </a:lvl6pPr>
            <a:lvl7pPr lvl="6" rtl="0">
              <a:lnSpc>
                <a:spcPct val="115000"/>
              </a:lnSpc>
              <a:spcBef>
                <a:spcPts val="0"/>
              </a:spcBef>
              <a:spcAft>
                <a:spcPts val="0"/>
              </a:spcAft>
              <a:buNone/>
              <a:defRPr sz="1400">
                <a:solidFill>
                  <a:schemeClr val="dk2"/>
                </a:solidFill>
                <a:latin typeface="Rokkitt Light"/>
                <a:ea typeface="Rokkitt Light"/>
                <a:cs typeface="Rokkitt Light"/>
                <a:sym typeface="Rokkitt Light"/>
              </a:defRPr>
            </a:lvl7pPr>
            <a:lvl8pPr lvl="7" rtl="0">
              <a:lnSpc>
                <a:spcPct val="115000"/>
              </a:lnSpc>
              <a:spcBef>
                <a:spcPts val="0"/>
              </a:spcBef>
              <a:spcAft>
                <a:spcPts val="0"/>
              </a:spcAft>
              <a:buNone/>
              <a:defRPr sz="1400">
                <a:solidFill>
                  <a:schemeClr val="dk2"/>
                </a:solidFill>
                <a:latin typeface="Rokkitt Light"/>
                <a:ea typeface="Rokkitt Light"/>
                <a:cs typeface="Rokkitt Light"/>
                <a:sym typeface="Rokkitt Light"/>
              </a:defRPr>
            </a:lvl8pPr>
            <a:lvl9pPr lvl="8" rtl="0">
              <a:lnSpc>
                <a:spcPct val="115000"/>
              </a:lnSpc>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2">
  <p:cSld name="Title Slide_1">
    <p:spTree>
      <p:nvGrpSpPr>
        <p:cNvPr id="1" name="Shape 146"/>
        <p:cNvGrpSpPr/>
        <p:nvPr/>
      </p:nvGrpSpPr>
      <p:grpSpPr>
        <a:xfrm>
          <a:off x="0" y="0"/>
          <a:ext cx="0" cy="0"/>
          <a:chOff x="0" y="0"/>
          <a:chExt cx="0" cy="0"/>
        </a:xfrm>
      </p:grpSpPr>
      <p:pic>
        <p:nvPicPr>
          <p:cNvPr id="147" name="Google Shape;147;p24"/>
          <p:cNvPicPr preferRelativeResize="0"/>
          <p:nvPr/>
        </p:nvPicPr>
        <p:blipFill>
          <a:blip r:embed="rId2">
            <a:alphaModFix/>
          </a:blip>
          <a:stretch>
            <a:fillRect/>
          </a:stretch>
        </p:blipFill>
        <p:spPr>
          <a:xfrm flipH="1">
            <a:off x="1" y="-27350"/>
            <a:ext cx="9194275" cy="5170853"/>
          </a:xfrm>
          <a:prstGeom prst="rect">
            <a:avLst/>
          </a:prstGeom>
          <a:noFill/>
          <a:ln>
            <a:noFill/>
          </a:ln>
        </p:spPr>
      </p:pic>
      <p:sp>
        <p:nvSpPr>
          <p:cNvPr id="148" name="Google Shape;148;p24"/>
          <p:cNvSpPr txBox="1">
            <a:spLocks noGrp="1"/>
          </p:cNvSpPr>
          <p:nvPr>
            <p:ph type="title"/>
          </p:nvPr>
        </p:nvSpPr>
        <p:spPr>
          <a:xfrm flipH="1">
            <a:off x="4279199" y="2090350"/>
            <a:ext cx="40479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778A"/>
              </a:buClr>
              <a:buSzPts val="2500"/>
              <a:buNone/>
              <a:defRPr sz="2500" i="0"/>
            </a:lvl1pPr>
            <a:lvl2pPr lvl="1" algn="r" rtl="0">
              <a:spcBef>
                <a:spcPts val="0"/>
              </a:spcBef>
              <a:spcAft>
                <a:spcPts val="0"/>
              </a:spcAft>
              <a:buClr>
                <a:srgbClr val="4D4F40"/>
              </a:buClr>
              <a:buSzPts val="2500"/>
              <a:buNone/>
              <a:defRPr sz="2500">
                <a:solidFill>
                  <a:srgbClr val="4D4F40"/>
                </a:solidFill>
              </a:defRPr>
            </a:lvl2pPr>
            <a:lvl3pPr lvl="2" algn="r" rtl="0">
              <a:spcBef>
                <a:spcPts val="0"/>
              </a:spcBef>
              <a:spcAft>
                <a:spcPts val="0"/>
              </a:spcAft>
              <a:buClr>
                <a:srgbClr val="4D4F40"/>
              </a:buClr>
              <a:buSzPts val="2500"/>
              <a:buNone/>
              <a:defRPr sz="2500">
                <a:solidFill>
                  <a:srgbClr val="4D4F40"/>
                </a:solidFill>
              </a:defRPr>
            </a:lvl3pPr>
            <a:lvl4pPr lvl="3" algn="r" rtl="0">
              <a:spcBef>
                <a:spcPts val="0"/>
              </a:spcBef>
              <a:spcAft>
                <a:spcPts val="0"/>
              </a:spcAft>
              <a:buClr>
                <a:srgbClr val="4D4F40"/>
              </a:buClr>
              <a:buSzPts val="2500"/>
              <a:buNone/>
              <a:defRPr sz="2500">
                <a:solidFill>
                  <a:srgbClr val="4D4F40"/>
                </a:solidFill>
              </a:defRPr>
            </a:lvl4pPr>
            <a:lvl5pPr lvl="4" algn="r" rtl="0">
              <a:spcBef>
                <a:spcPts val="0"/>
              </a:spcBef>
              <a:spcAft>
                <a:spcPts val="0"/>
              </a:spcAft>
              <a:buClr>
                <a:srgbClr val="4D4F40"/>
              </a:buClr>
              <a:buSzPts val="2500"/>
              <a:buNone/>
              <a:defRPr sz="2500">
                <a:solidFill>
                  <a:srgbClr val="4D4F40"/>
                </a:solidFill>
              </a:defRPr>
            </a:lvl5pPr>
            <a:lvl6pPr lvl="5" algn="r" rtl="0">
              <a:spcBef>
                <a:spcPts val="0"/>
              </a:spcBef>
              <a:spcAft>
                <a:spcPts val="0"/>
              </a:spcAft>
              <a:buClr>
                <a:srgbClr val="4D4F40"/>
              </a:buClr>
              <a:buSzPts val="2500"/>
              <a:buNone/>
              <a:defRPr sz="2500">
                <a:solidFill>
                  <a:srgbClr val="4D4F40"/>
                </a:solidFill>
              </a:defRPr>
            </a:lvl6pPr>
            <a:lvl7pPr lvl="6" algn="r" rtl="0">
              <a:spcBef>
                <a:spcPts val="0"/>
              </a:spcBef>
              <a:spcAft>
                <a:spcPts val="0"/>
              </a:spcAft>
              <a:buClr>
                <a:srgbClr val="4D4F40"/>
              </a:buClr>
              <a:buSzPts val="2500"/>
              <a:buNone/>
              <a:defRPr sz="2500">
                <a:solidFill>
                  <a:srgbClr val="4D4F40"/>
                </a:solidFill>
              </a:defRPr>
            </a:lvl7pPr>
            <a:lvl8pPr lvl="7" algn="r" rtl="0">
              <a:spcBef>
                <a:spcPts val="0"/>
              </a:spcBef>
              <a:spcAft>
                <a:spcPts val="0"/>
              </a:spcAft>
              <a:buClr>
                <a:srgbClr val="4D4F40"/>
              </a:buClr>
              <a:buSzPts val="2500"/>
              <a:buNone/>
              <a:defRPr sz="2500">
                <a:solidFill>
                  <a:srgbClr val="4D4F40"/>
                </a:solidFill>
              </a:defRPr>
            </a:lvl8pPr>
            <a:lvl9pPr lvl="8" algn="r" rtl="0">
              <a:spcBef>
                <a:spcPts val="0"/>
              </a:spcBef>
              <a:spcAft>
                <a:spcPts val="0"/>
              </a:spcAft>
              <a:buClr>
                <a:srgbClr val="4D4F40"/>
              </a:buClr>
              <a:buSzPts val="2500"/>
              <a:buNone/>
              <a:defRPr sz="2500">
                <a:solidFill>
                  <a:srgbClr val="4D4F40"/>
                </a:solidFill>
              </a:defRPr>
            </a:lvl9pPr>
          </a:lstStyle>
          <a:p>
            <a:endParaRPr/>
          </a:p>
        </p:txBody>
      </p:sp>
      <p:sp>
        <p:nvSpPr>
          <p:cNvPr id="149" name="Google Shape;149;p24"/>
          <p:cNvSpPr txBox="1">
            <a:spLocks noGrp="1"/>
          </p:cNvSpPr>
          <p:nvPr>
            <p:ph type="subTitle" idx="1"/>
          </p:nvPr>
        </p:nvSpPr>
        <p:spPr>
          <a:xfrm flipH="1">
            <a:off x="5031000" y="2706550"/>
            <a:ext cx="3296100" cy="7053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dk2"/>
                </a:solidFill>
                <a:latin typeface="Rokkitt Light"/>
                <a:ea typeface="Rokkitt Light"/>
                <a:cs typeface="Rokkitt Light"/>
                <a:sym typeface="Rokkitt Light"/>
              </a:defRPr>
            </a:lvl1pPr>
            <a:lvl2pPr lvl="1" algn="r" rtl="0">
              <a:spcBef>
                <a:spcPts val="0"/>
              </a:spcBef>
              <a:spcAft>
                <a:spcPts val="0"/>
              </a:spcAft>
              <a:buNone/>
              <a:defRPr sz="1400">
                <a:solidFill>
                  <a:schemeClr val="dk2"/>
                </a:solidFill>
                <a:latin typeface="Rokkitt Light"/>
                <a:ea typeface="Rokkitt Light"/>
                <a:cs typeface="Rokkitt Light"/>
                <a:sym typeface="Rokkitt Light"/>
              </a:defRPr>
            </a:lvl2pPr>
            <a:lvl3pPr lvl="2" algn="r" rtl="0">
              <a:spcBef>
                <a:spcPts val="0"/>
              </a:spcBef>
              <a:spcAft>
                <a:spcPts val="0"/>
              </a:spcAft>
              <a:buNone/>
              <a:defRPr sz="1400">
                <a:solidFill>
                  <a:schemeClr val="dk2"/>
                </a:solidFill>
                <a:latin typeface="Rokkitt Light"/>
                <a:ea typeface="Rokkitt Light"/>
                <a:cs typeface="Rokkitt Light"/>
                <a:sym typeface="Rokkitt Light"/>
              </a:defRPr>
            </a:lvl3pPr>
            <a:lvl4pPr lvl="3" algn="r" rtl="0">
              <a:spcBef>
                <a:spcPts val="0"/>
              </a:spcBef>
              <a:spcAft>
                <a:spcPts val="0"/>
              </a:spcAft>
              <a:buNone/>
              <a:defRPr sz="1400">
                <a:solidFill>
                  <a:schemeClr val="dk2"/>
                </a:solidFill>
                <a:latin typeface="Rokkitt Light"/>
                <a:ea typeface="Rokkitt Light"/>
                <a:cs typeface="Rokkitt Light"/>
                <a:sym typeface="Rokkitt Light"/>
              </a:defRPr>
            </a:lvl4pPr>
            <a:lvl5pPr lvl="4" algn="r" rtl="0">
              <a:spcBef>
                <a:spcPts val="0"/>
              </a:spcBef>
              <a:spcAft>
                <a:spcPts val="0"/>
              </a:spcAft>
              <a:buNone/>
              <a:defRPr sz="1400">
                <a:solidFill>
                  <a:schemeClr val="dk2"/>
                </a:solidFill>
                <a:latin typeface="Rokkitt Light"/>
                <a:ea typeface="Rokkitt Light"/>
                <a:cs typeface="Rokkitt Light"/>
                <a:sym typeface="Rokkitt Light"/>
              </a:defRPr>
            </a:lvl5pPr>
            <a:lvl6pPr lvl="5" algn="r" rtl="0">
              <a:spcBef>
                <a:spcPts val="0"/>
              </a:spcBef>
              <a:spcAft>
                <a:spcPts val="0"/>
              </a:spcAft>
              <a:buNone/>
              <a:defRPr sz="1400">
                <a:solidFill>
                  <a:schemeClr val="dk2"/>
                </a:solidFill>
                <a:latin typeface="Rokkitt Light"/>
                <a:ea typeface="Rokkitt Light"/>
                <a:cs typeface="Rokkitt Light"/>
                <a:sym typeface="Rokkitt Light"/>
              </a:defRPr>
            </a:lvl6pPr>
            <a:lvl7pPr lvl="6" algn="r" rtl="0">
              <a:spcBef>
                <a:spcPts val="0"/>
              </a:spcBef>
              <a:spcAft>
                <a:spcPts val="0"/>
              </a:spcAft>
              <a:buNone/>
              <a:defRPr sz="1400">
                <a:solidFill>
                  <a:schemeClr val="dk2"/>
                </a:solidFill>
                <a:latin typeface="Rokkitt Light"/>
                <a:ea typeface="Rokkitt Light"/>
                <a:cs typeface="Rokkitt Light"/>
                <a:sym typeface="Rokkitt Light"/>
              </a:defRPr>
            </a:lvl7pPr>
            <a:lvl8pPr lvl="7" algn="r" rtl="0">
              <a:spcBef>
                <a:spcPts val="0"/>
              </a:spcBef>
              <a:spcAft>
                <a:spcPts val="0"/>
              </a:spcAft>
              <a:buNone/>
              <a:defRPr sz="1400">
                <a:solidFill>
                  <a:schemeClr val="dk2"/>
                </a:solidFill>
                <a:latin typeface="Rokkitt Light"/>
                <a:ea typeface="Rokkitt Light"/>
                <a:cs typeface="Rokkitt Light"/>
                <a:sym typeface="Rokkitt Light"/>
              </a:defRPr>
            </a:lvl8pPr>
            <a:lvl9pPr lvl="8" algn="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
        <p:cNvGrpSpPr/>
        <p:nvPr/>
      </p:nvGrpSpPr>
      <p:grpSpPr>
        <a:xfrm>
          <a:off x="0" y="0"/>
          <a:ext cx="0" cy="0"/>
          <a:chOff x="0" y="0"/>
          <a:chExt cx="0" cy="0"/>
        </a:xfrm>
      </p:grpSpPr>
      <p:pic>
        <p:nvPicPr>
          <p:cNvPr id="26" name="Google Shape;26;p4"/>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27" name="Google Shape;27;p4"/>
          <p:cNvSpPr txBox="1">
            <a:spLocks noGrp="1"/>
          </p:cNvSpPr>
          <p:nvPr>
            <p:ph type="body" idx="1"/>
          </p:nvPr>
        </p:nvSpPr>
        <p:spPr>
          <a:xfrm>
            <a:off x="652200" y="948700"/>
            <a:ext cx="7839600" cy="3825900"/>
          </a:xfrm>
          <a:prstGeom prst="rect">
            <a:avLst/>
          </a:prstGeom>
        </p:spPr>
        <p:txBody>
          <a:bodyPr spcFirstLastPara="1" wrap="square" lIns="91425" tIns="91425" rIns="91425" bIns="91425" anchor="t" anchorCtr="0">
            <a:noAutofit/>
          </a:bodyPr>
          <a:lstStyle>
            <a:lvl1pPr marL="457200" lvl="0" indent="-342900">
              <a:spcBef>
                <a:spcPts val="0"/>
              </a:spcBef>
              <a:spcAft>
                <a:spcPts val="0"/>
              </a:spcAft>
              <a:buSzPts val="1800"/>
              <a:buFont typeface="Chau Philomene One"/>
              <a:buChar char="●"/>
              <a:defRPr sz="1200">
                <a:latin typeface="Rokkitt"/>
                <a:ea typeface="Rokkitt"/>
                <a:cs typeface="Rokkitt"/>
                <a:sym typeface="Rokkitt"/>
              </a:defRPr>
            </a:lvl1pPr>
            <a:lvl2pPr marL="914400" lvl="1" indent="-317500">
              <a:spcBef>
                <a:spcPts val="0"/>
              </a:spcBef>
              <a:spcAft>
                <a:spcPts val="0"/>
              </a:spcAft>
              <a:buSzPts val="1400"/>
              <a:buFont typeface="Arial"/>
              <a:buChar char="○"/>
              <a:defRPr/>
            </a:lvl2pPr>
            <a:lvl3pPr marL="1371600" lvl="2" indent="-317500">
              <a:spcBef>
                <a:spcPts val="0"/>
              </a:spcBef>
              <a:spcAft>
                <a:spcPts val="0"/>
              </a:spcAft>
              <a:buSzPts val="1400"/>
              <a:buFont typeface="Arial"/>
              <a:buChar char="■"/>
              <a:defRPr/>
            </a:lvl3pPr>
            <a:lvl4pPr marL="1828800" lvl="3" indent="-317500">
              <a:spcBef>
                <a:spcPts val="0"/>
              </a:spcBef>
              <a:spcAft>
                <a:spcPts val="0"/>
              </a:spcAft>
              <a:buSzPts val="1400"/>
              <a:buFont typeface="Arial"/>
              <a:buChar char="●"/>
              <a:defRPr/>
            </a:lvl4pPr>
            <a:lvl5pPr marL="2286000" lvl="4" indent="-317500">
              <a:spcBef>
                <a:spcPts val="0"/>
              </a:spcBef>
              <a:spcAft>
                <a:spcPts val="0"/>
              </a:spcAft>
              <a:buSzPts val="1400"/>
              <a:buFont typeface="Arial"/>
              <a:buChar char="○"/>
              <a:defRPr/>
            </a:lvl5pPr>
            <a:lvl6pPr marL="2743200" lvl="5" indent="-317500">
              <a:spcBef>
                <a:spcPts val="0"/>
              </a:spcBef>
              <a:spcAft>
                <a:spcPts val="0"/>
              </a:spcAft>
              <a:buSzPts val="1400"/>
              <a:buFont typeface="Arial"/>
              <a:buChar char="■"/>
              <a:defRPr/>
            </a:lvl6pPr>
            <a:lvl7pPr marL="3200400" lvl="6" indent="-317500">
              <a:spcBef>
                <a:spcPts val="0"/>
              </a:spcBef>
              <a:spcAft>
                <a:spcPts val="0"/>
              </a:spcAft>
              <a:buSzPts val="1400"/>
              <a:buFont typeface="Arial"/>
              <a:buChar char="●"/>
              <a:defRPr/>
            </a:lvl7pPr>
            <a:lvl8pPr marL="3657600" lvl="7" indent="-317500">
              <a:spcBef>
                <a:spcPts val="0"/>
              </a:spcBef>
              <a:spcAft>
                <a:spcPts val="0"/>
              </a:spcAft>
              <a:buSzPts val="1400"/>
              <a:buFont typeface="Arial"/>
              <a:buChar char="○"/>
              <a:defRPr/>
            </a:lvl8pPr>
            <a:lvl9pPr marL="4114800" lvl="8" indent="-317500">
              <a:spcBef>
                <a:spcPts val="0"/>
              </a:spcBef>
              <a:spcAft>
                <a:spcPts val="0"/>
              </a:spcAft>
              <a:buSzPts val="1400"/>
              <a:buFont typeface="Arial"/>
              <a:buChar char="■"/>
              <a:defRPr/>
            </a:lvl9pPr>
          </a:lstStyle>
          <a:p>
            <a:endParaRPr/>
          </a:p>
        </p:txBody>
      </p:sp>
      <p:sp>
        <p:nvSpPr>
          <p:cNvPr id="28" name="Google Shape;28;p4"/>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1">
  <p:cSld name="CUSTOM_5_1_1_1">
    <p:spTree>
      <p:nvGrpSpPr>
        <p:cNvPr id="1" name="Shape 150"/>
        <p:cNvGrpSpPr/>
        <p:nvPr/>
      </p:nvGrpSpPr>
      <p:grpSpPr>
        <a:xfrm>
          <a:off x="0" y="0"/>
          <a:ext cx="0" cy="0"/>
          <a:chOff x="0" y="0"/>
          <a:chExt cx="0" cy="0"/>
        </a:xfrm>
      </p:grpSpPr>
      <p:sp>
        <p:nvSpPr>
          <p:cNvPr id="151" name="Google Shape;151;p25"/>
          <p:cNvSpPr/>
          <p:nvPr/>
        </p:nvSpPr>
        <p:spPr>
          <a:xfrm>
            <a:off x="2324063" y="292597"/>
            <a:ext cx="4774509" cy="4558321"/>
          </a:xfrm>
          <a:custGeom>
            <a:avLst/>
            <a:gdLst/>
            <a:ahLst/>
            <a:cxnLst/>
            <a:rect l="l" t="t" r="r" b="b"/>
            <a:pathLst>
              <a:path w="44413" h="42402" extrusionOk="0">
                <a:moveTo>
                  <a:pt x="24722" y="0"/>
                </a:moveTo>
                <a:cubicBezTo>
                  <a:pt x="19915" y="0"/>
                  <a:pt x="21523" y="3127"/>
                  <a:pt x="18691" y="5254"/>
                </a:cubicBezTo>
                <a:cubicBezTo>
                  <a:pt x="18128" y="5700"/>
                  <a:pt x="17423" y="5808"/>
                  <a:pt x="16645" y="5808"/>
                </a:cubicBezTo>
                <a:cubicBezTo>
                  <a:pt x="16047" y="5808"/>
                  <a:pt x="15412" y="5736"/>
                  <a:pt x="14778" y="5665"/>
                </a:cubicBezTo>
                <a:cubicBezTo>
                  <a:pt x="14153" y="5584"/>
                  <a:pt x="13554" y="5513"/>
                  <a:pt x="12991" y="5513"/>
                </a:cubicBezTo>
                <a:cubicBezTo>
                  <a:pt x="11767" y="5513"/>
                  <a:pt x="10758" y="5888"/>
                  <a:pt x="10499" y="7416"/>
                </a:cubicBezTo>
                <a:cubicBezTo>
                  <a:pt x="9310" y="14375"/>
                  <a:pt x="3244" y="9756"/>
                  <a:pt x="2315" y="13402"/>
                </a:cubicBezTo>
                <a:cubicBezTo>
                  <a:pt x="1788" y="15376"/>
                  <a:pt x="4808" y="17467"/>
                  <a:pt x="7524" y="18056"/>
                </a:cubicBezTo>
                <a:cubicBezTo>
                  <a:pt x="11839" y="18985"/>
                  <a:pt x="10615" y="22782"/>
                  <a:pt x="8229" y="23980"/>
                </a:cubicBezTo>
                <a:cubicBezTo>
                  <a:pt x="7005" y="24569"/>
                  <a:pt x="1" y="26133"/>
                  <a:pt x="448" y="30752"/>
                </a:cubicBezTo>
                <a:cubicBezTo>
                  <a:pt x="823" y="34620"/>
                  <a:pt x="10722" y="33057"/>
                  <a:pt x="12026" y="35665"/>
                </a:cubicBezTo>
                <a:cubicBezTo>
                  <a:pt x="12813" y="37229"/>
                  <a:pt x="16163" y="42402"/>
                  <a:pt x="20809" y="42402"/>
                </a:cubicBezTo>
                <a:cubicBezTo>
                  <a:pt x="22193" y="42402"/>
                  <a:pt x="23641" y="41991"/>
                  <a:pt x="25204" y="40919"/>
                </a:cubicBezTo>
                <a:cubicBezTo>
                  <a:pt x="28072" y="38864"/>
                  <a:pt x="27107" y="35701"/>
                  <a:pt x="27920" y="33879"/>
                </a:cubicBezTo>
                <a:cubicBezTo>
                  <a:pt x="28894" y="31681"/>
                  <a:pt x="31681" y="30305"/>
                  <a:pt x="33879" y="30153"/>
                </a:cubicBezTo>
                <a:cubicBezTo>
                  <a:pt x="38793" y="29822"/>
                  <a:pt x="41804" y="25579"/>
                  <a:pt x="42367" y="22380"/>
                </a:cubicBezTo>
                <a:cubicBezTo>
                  <a:pt x="44413" y="11320"/>
                  <a:pt x="30717" y="14742"/>
                  <a:pt x="31422" y="11025"/>
                </a:cubicBezTo>
                <a:cubicBezTo>
                  <a:pt x="32834" y="3619"/>
                  <a:pt x="30234" y="117"/>
                  <a:pt x="249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2" name="Google Shape;152;p25"/>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153" name="Google Shape;153;p25"/>
          <p:cNvSpPr txBox="1">
            <a:spLocks noGrp="1"/>
          </p:cNvSpPr>
          <p:nvPr>
            <p:ph type="subTitle" idx="1"/>
          </p:nvPr>
        </p:nvSpPr>
        <p:spPr>
          <a:xfrm>
            <a:off x="2219450" y="1602100"/>
            <a:ext cx="47745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dk2"/>
                </a:solidFill>
                <a:latin typeface="Rokkitt Light"/>
                <a:ea typeface="Rokkitt Light"/>
                <a:cs typeface="Rokkitt Light"/>
                <a:sym typeface="Rokkitt Light"/>
              </a:defRPr>
            </a:lvl1pPr>
            <a:lvl2pPr lvl="1" algn="ctr" rtl="0">
              <a:spcBef>
                <a:spcPts val="0"/>
              </a:spcBef>
              <a:spcAft>
                <a:spcPts val="0"/>
              </a:spcAft>
              <a:buNone/>
              <a:defRPr>
                <a:solidFill>
                  <a:schemeClr val="dk2"/>
                </a:solidFill>
                <a:latin typeface="Rokkitt Light"/>
                <a:ea typeface="Rokkitt Light"/>
                <a:cs typeface="Rokkitt Light"/>
                <a:sym typeface="Rokkitt Light"/>
              </a:defRPr>
            </a:lvl2pPr>
            <a:lvl3pPr lvl="2" algn="ctr" rtl="0">
              <a:spcBef>
                <a:spcPts val="0"/>
              </a:spcBef>
              <a:spcAft>
                <a:spcPts val="0"/>
              </a:spcAft>
              <a:buNone/>
              <a:defRPr>
                <a:solidFill>
                  <a:schemeClr val="dk2"/>
                </a:solidFill>
                <a:latin typeface="Rokkitt Light"/>
                <a:ea typeface="Rokkitt Light"/>
                <a:cs typeface="Rokkitt Light"/>
                <a:sym typeface="Rokkitt Light"/>
              </a:defRPr>
            </a:lvl3pPr>
            <a:lvl4pPr lvl="3" algn="ctr" rtl="0">
              <a:spcBef>
                <a:spcPts val="0"/>
              </a:spcBef>
              <a:spcAft>
                <a:spcPts val="0"/>
              </a:spcAft>
              <a:buNone/>
              <a:defRPr>
                <a:solidFill>
                  <a:schemeClr val="dk2"/>
                </a:solidFill>
                <a:latin typeface="Rokkitt Light"/>
                <a:ea typeface="Rokkitt Light"/>
                <a:cs typeface="Rokkitt Light"/>
                <a:sym typeface="Rokkitt Light"/>
              </a:defRPr>
            </a:lvl4pPr>
            <a:lvl5pPr lvl="4" algn="ctr" rtl="0">
              <a:spcBef>
                <a:spcPts val="0"/>
              </a:spcBef>
              <a:spcAft>
                <a:spcPts val="0"/>
              </a:spcAft>
              <a:buNone/>
              <a:defRPr>
                <a:solidFill>
                  <a:schemeClr val="dk2"/>
                </a:solidFill>
                <a:latin typeface="Rokkitt Light"/>
                <a:ea typeface="Rokkitt Light"/>
                <a:cs typeface="Rokkitt Light"/>
                <a:sym typeface="Rokkitt Light"/>
              </a:defRPr>
            </a:lvl5pPr>
            <a:lvl6pPr lvl="5" algn="ctr" rtl="0">
              <a:spcBef>
                <a:spcPts val="0"/>
              </a:spcBef>
              <a:spcAft>
                <a:spcPts val="0"/>
              </a:spcAft>
              <a:buNone/>
              <a:defRPr>
                <a:solidFill>
                  <a:schemeClr val="dk2"/>
                </a:solidFill>
                <a:latin typeface="Rokkitt Light"/>
                <a:ea typeface="Rokkitt Light"/>
                <a:cs typeface="Rokkitt Light"/>
                <a:sym typeface="Rokkitt Light"/>
              </a:defRPr>
            </a:lvl6pPr>
            <a:lvl7pPr lvl="6" algn="ctr" rtl="0">
              <a:spcBef>
                <a:spcPts val="0"/>
              </a:spcBef>
              <a:spcAft>
                <a:spcPts val="0"/>
              </a:spcAft>
              <a:buNone/>
              <a:defRPr>
                <a:solidFill>
                  <a:schemeClr val="dk2"/>
                </a:solidFill>
                <a:latin typeface="Rokkitt Light"/>
                <a:ea typeface="Rokkitt Light"/>
                <a:cs typeface="Rokkitt Light"/>
                <a:sym typeface="Rokkitt Light"/>
              </a:defRPr>
            </a:lvl7pPr>
            <a:lvl8pPr lvl="7" algn="ctr" rtl="0">
              <a:spcBef>
                <a:spcPts val="0"/>
              </a:spcBef>
              <a:spcAft>
                <a:spcPts val="0"/>
              </a:spcAft>
              <a:buNone/>
              <a:defRPr>
                <a:solidFill>
                  <a:schemeClr val="dk2"/>
                </a:solidFill>
                <a:latin typeface="Rokkitt Light"/>
                <a:ea typeface="Rokkitt Light"/>
                <a:cs typeface="Rokkitt Light"/>
                <a:sym typeface="Rokkitt Light"/>
              </a:defRPr>
            </a:lvl8pPr>
            <a:lvl9pPr lvl="8" algn="ctr" rtl="0">
              <a:spcBef>
                <a:spcPts val="0"/>
              </a:spcBef>
              <a:spcAft>
                <a:spcPts val="0"/>
              </a:spcAft>
              <a:buNone/>
              <a:defRPr>
                <a:solidFill>
                  <a:schemeClr val="dk2"/>
                </a:solidFill>
                <a:latin typeface="Rokkitt Light"/>
                <a:ea typeface="Rokkitt Light"/>
                <a:cs typeface="Rokkitt Light"/>
                <a:sym typeface="Rokkitt Light"/>
              </a:defRPr>
            </a:lvl9pPr>
          </a:lstStyle>
          <a:p>
            <a:endParaRPr/>
          </a:p>
        </p:txBody>
      </p:sp>
      <p:sp>
        <p:nvSpPr>
          <p:cNvPr id="154" name="Google Shape;154;p25"/>
          <p:cNvSpPr txBox="1">
            <a:spLocks noGrp="1"/>
          </p:cNvSpPr>
          <p:nvPr>
            <p:ph type="subTitle" idx="2"/>
          </p:nvPr>
        </p:nvSpPr>
        <p:spPr>
          <a:xfrm>
            <a:off x="2219450" y="2830369"/>
            <a:ext cx="47745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dk2"/>
                </a:solidFill>
                <a:latin typeface="Rokkitt Light"/>
                <a:ea typeface="Rokkitt Light"/>
                <a:cs typeface="Rokkitt Light"/>
                <a:sym typeface="Rokkitt Light"/>
              </a:defRPr>
            </a:lvl1pPr>
            <a:lvl2pPr lvl="1" algn="ctr" rtl="0">
              <a:spcBef>
                <a:spcPts val="0"/>
              </a:spcBef>
              <a:spcAft>
                <a:spcPts val="0"/>
              </a:spcAft>
              <a:buNone/>
              <a:defRPr>
                <a:solidFill>
                  <a:schemeClr val="dk2"/>
                </a:solidFill>
                <a:latin typeface="Rokkitt Light"/>
                <a:ea typeface="Rokkitt Light"/>
                <a:cs typeface="Rokkitt Light"/>
                <a:sym typeface="Rokkitt Light"/>
              </a:defRPr>
            </a:lvl2pPr>
            <a:lvl3pPr lvl="2" algn="ctr" rtl="0">
              <a:spcBef>
                <a:spcPts val="0"/>
              </a:spcBef>
              <a:spcAft>
                <a:spcPts val="0"/>
              </a:spcAft>
              <a:buNone/>
              <a:defRPr>
                <a:solidFill>
                  <a:schemeClr val="dk2"/>
                </a:solidFill>
                <a:latin typeface="Rokkitt Light"/>
                <a:ea typeface="Rokkitt Light"/>
                <a:cs typeface="Rokkitt Light"/>
                <a:sym typeface="Rokkitt Light"/>
              </a:defRPr>
            </a:lvl3pPr>
            <a:lvl4pPr lvl="3" algn="ctr" rtl="0">
              <a:spcBef>
                <a:spcPts val="0"/>
              </a:spcBef>
              <a:spcAft>
                <a:spcPts val="0"/>
              </a:spcAft>
              <a:buNone/>
              <a:defRPr>
                <a:solidFill>
                  <a:schemeClr val="dk2"/>
                </a:solidFill>
                <a:latin typeface="Rokkitt Light"/>
                <a:ea typeface="Rokkitt Light"/>
                <a:cs typeface="Rokkitt Light"/>
                <a:sym typeface="Rokkitt Light"/>
              </a:defRPr>
            </a:lvl4pPr>
            <a:lvl5pPr lvl="4" algn="ctr" rtl="0">
              <a:spcBef>
                <a:spcPts val="0"/>
              </a:spcBef>
              <a:spcAft>
                <a:spcPts val="0"/>
              </a:spcAft>
              <a:buNone/>
              <a:defRPr>
                <a:solidFill>
                  <a:schemeClr val="dk2"/>
                </a:solidFill>
                <a:latin typeface="Rokkitt Light"/>
                <a:ea typeface="Rokkitt Light"/>
                <a:cs typeface="Rokkitt Light"/>
                <a:sym typeface="Rokkitt Light"/>
              </a:defRPr>
            </a:lvl5pPr>
            <a:lvl6pPr lvl="5" algn="ctr" rtl="0">
              <a:spcBef>
                <a:spcPts val="0"/>
              </a:spcBef>
              <a:spcAft>
                <a:spcPts val="0"/>
              </a:spcAft>
              <a:buNone/>
              <a:defRPr>
                <a:solidFill>
                  <a:schemeClr val="dk2"/>
                </a:solidFill>
                <a:latin typeface="Rokkitt Light"/>
                <a:ea typeface="Rokkitt Light"/>
                <a:cs typeface="Rokkitt Light"/>
                <a:sym typeface="Rokkitt Light"/>
              </a:defRPr>
            </a:lvl6pPr>
            <a:lvl7pPr lvl="6" algn="ctr" rtl="0">
              <a:spcBef>
                <a:spcPts val="0"/>
              </a:spcBef>
              <a:spcAft>
                <a:spcPts val="0"/>
              </a:spcAft>
              <a:buNone/>
              <a:defRPr>
                <a:solidFill>
                  <a:schemeClr val="dk2"/>
                </a:solidFill>
                <a:latin typeface="Rokkitt Light"/>
                <a:ea typeface="Rokkitt Light"/>
                <a:cs typeface="Rokkitt Light"/>
                <a:sym typeface="Rokkitt Light"/>
              </a:defRPr>
            </a:lvl7pPr>
            <a:lvl8pPr lvl="7" algn="ctr" rtl="0">
              <a:spcBef>
                <a:spcPts val="0"/>
              </a:spcBef>
              <a:spcAft>
                <a:spcPts val="0"/>
              </a:spcAft>
              <a:buNone/>
              <a:defRPr>
                <a:solidFill>
                  <a:schemeClr val="dk2"/>
                </a:solidFill>
                <a:latin typeface="Rokkitt Light"/>
                <a:ea typeface="Rokkitt Light"/>
                <a:cs typeface="Rokkitt Light"/>
                <a:sym typeface="Rokkitt Light"/>
              </a:defRPr>
            </a:lvl8pPr>
            <a:lvl9pPr lvl="8" algn="ctr" rtl="0">
              <a:spcBef>
                <a:spcPts val="0"/>
              </a:spcBef>
              <a:spcAft>
                <a:spcPts val="0"/>
              </a:spcAft>
              <a:buNone/>
              <a:defRPr>
                <a:solidFill>
                  <a:schemeClr val="dk2"/>
                </a:solidFill>
                <a:latin typeface="Rokkitt Light"/>
                <a:ea typeface="Rokkitt Light"/>
                <a:cs typeface="Rokkitt Light"/>
                <a:sym typeface="Rokkitt Light"/>
              </a:defRPr>
            </a:lvl9pPr>
          </a:lstStyle>
          <a:p>
            <a:endParaRPr/>
          </a:p>
        </p:txBody>
      </p:sp>
      <p:sp>
        <p:nvSpPr>
          <p:cNvPr id="155" name="Google Shape;155;p25"/>
          <p:cNvSpPr txBox="1">
            <a:spLocks noGrp="1"/>
          </p:cNvSpPr>
          <p:nvPr>
            <p:ph type="subTitle" idx="3"/>
          </p:nvPr>
        </p:nvSpPr>
        <p:spPr>
          <a:xfrm>
            <a:off x="2219450" y="4045475"/>
            <a:ext cx="47745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solidFill>
                  <a:schemeClr val="dk2"/>
                </a:solidFill>
                <a:latin typeface="Rokkitt Light"/>
                <a:ea typeface="Rokkitt Light"/>
                <a:cs typeface="Rokkitt Light"/>
                <a:sym typeface="Rokkitt Light"/>
              </a:defRPr>
            </a:lvl1pPr>
            <a:lvl2pPr lvl="1" algn="ctr" rtl="0">
              <a:spcBef>
                <a:spcPts val="0"/>
              </a:spcBef>
              <a:spcAft>
                <a:spcPts val="0"/>
              </a:spcAft>
              <a:buNone/>
              <a:defRPr>
                <a:solidFill>
                  <a:schemeClr val="dk2"/>
                </a:solidFill>
                <a:latin typeface="Rokkitt Light"/>
                <a:ea typeface="Rokkitt Light"/>
                <a:cs typeface="Rokkitt Light"/>
                <a:sym typeface="Rokkitt Light"/>
              </a:defRPr>
            </a:lvl2pPr>
            <a:lvl3pPr lvl="2" algn="ctr" rtl="0">
              <a:spcBef>
                <a:spcPts val="0"/>
              </a:spcBef>
              <a:spcAft>
                <a:spcPts val="0"/>
              </a:spcAft>
              <a:buNone/>
              <a:defRPr>
                <a:solidFill>
                  <a:schemeClr val="dk2"/>
                </a:solidFill>
                <a:latin typeface="Rokkitt Light"/>
                <a:ea typeface="Rokkitt Light"/>
                <a:cs typeface="Rokkitt Light"/>
                <a:sym typeface="Rokkitt Light"/>
              </a:defRPr>
            </a:lvl3pPr>
            <a:lvl4pPr lvl="3" algn="ctr" rtl="0">
              <a:spcBef>
                <a:spcPts val="0"/>
              </a:spcBef>
              <a:spcAft>
                <a:spcPts val="0"/>
              </a:spcAft>
              <a:buNone/>
              <a:defRPr>
                <a:solidFill>
                  <a:schemeClr val="dk2"/>
                </a:solidFill>
                <a:latin typeface="Rokkitt Light"/>
                <a:ea typeface="Rokkitt Light"/>
                <a:cs typeface="Rokkitt Light"/>
                <a:sym typeface="Rokkitt Light"/>
              </a:defRPr>
            </a:lvl4pPr>
            <a:lvl5pPr lvl="4" algn="ctr" rtl="0">
              <a:spcBef>
                <a:spcPts val="0"/>
              </a:spcBef>
              <a:spcAft>
                <a:spcPts val="0"/>
              </a:spcAft>
              <a:buNone/>
              <a:defRPr>
                <a:solidFill>
                  <a:schemeClr val="dk2"/>
                </a:solidFill>
                <a:latin typeface="Rokkitt Light"/>
                <a:ea typeface="Rokkitt Light"/>
                <a:cs typeface="Rokkitt Light"/>
                <a:sym typeface="Rokkitt Light"/>
              </a:defRPr>
            </a:lvl5pPr>
            <a:lvl6pPr lvl="5" algn="ctr" rtl="0">
              <a:spcBef>
                <a:spcPts val="0"/>
              </a:spcBef>
              <a:spcAft>
                <a:spcPts val="0"/>
              </a:spcAft>
              <a:buNone/>
              <a:defRPr>
                <a:solidFill>
                  <a:schemeClr val="dk2"/>
                </a:solidFill>
                <a:latin typeface="Rokkitt Light"/>
                <a:ea typeface="Rokkitt Light"/>
                <a:cs typeface="Rokkitt Light"/>
                <a:sym typeface="Rokkitt Light"/>
              </a:defRPr>
            </a:lvl6pPr>
            <a:lvl7pPr lvl="6" algn="ctr" rtl="0">
              <a:spcBef>
                <a:spcPts val="0"/>
              </a:spcBef>
              <a:spcAft>
                <a:spcPts val="0"/>
              </a:spcAft>
              <a:buNone/>
              <a:defRPr>
                <a:solidFill>
                  <a:schemeClr val="dk2"/>
                </a:solidFill>
                <a:latin typeface="Rokkitt Light"/>
                <a:ea typeface="Rokkitt Light"/>
                <a:cs typeface="Rokkitt Light"/>
                <a:sym typeface="Rokkitt Light"/>
              </a:defRPr>
            </a:lvl7pPr>
            <a:lvl8pPr lvl="7" algn="ctr" rtl="0">
              <a:spcBef>
                <a:spcPts val="0"/>
              </a:spcBef>
              <a:spcAft>
                <a:spcPts val="0"/>
              </a:spcAft>
              <a:buNone/>
              <a:defRPr>
                <a:solidFill>
                  <a:schemeClr val="dk2"/>
                </a:solidFill>
                <a:latin typeface="Rokkitt Light"/>
                <a:ea typeface="Rokkitt Light"/>
                <a:cs typeface="Rokkitt Light"/>
                <a:sym typeface="Rokkitt Light"/>
              </a:defRPr>
            </a:lvl8pPr>
            <a:lvl9pPr lvl="8" algn="ctr" rtl="0">
              <a:spcBef>
                <a:spcPts val="0"/>
              </a:spcBef>
              <a:spcAft>
                <a:spcPts val="0"/>
              </a:spcAft>
              <a:buNone/>
              <a:defRPr>
                <a:solidFill>
                  <a:schemeClr val="dk2"/>
                </a:solidFill>
                <a:latin typeface="Rokkitt Light"/>
                <a:ea typeface="Rokkitt Light"/>
                <a:cs typeface="Rokkitt Light"/>
                <a:sym typeface="Rokkitt Light"/>
              </a:defRPr>
            </a:lvl9pPr>
          </a:lstStyle>
          <a:p>
            <a:endParaRPr/>
          </a:p>
        </p:txBody>
      </p:sp>
      <p:sp>
        <p:nvSpPr>
          <p:cNvPr id="156" name="Google Shape;156;p25"/>
          <p:cNvSpPr txBox="1">
            <a:spLocks noGrp="1"/>
          </p:cNvSpPr>
          <p:nvPr>
            <p:ph type="title" hasCustomPrompt="1"/>
          </p:nvPr>
        </p:nvSpPr>
        <p:spPr>
          <a:xfrm>
            <a:off x="1587750" y="940196"/>
            <a:ext cx="59685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accent1"/>
              </a:buClr>
              <a:buSzPts val="3600"/>
              <a:buNone/>
              <a:defRPr sz="3600">
                <a:solidFill>
                  <a:schemeClr val="accent1"/>
                </a:solidFill>
              </a:defRPr>
            </a:lvl2pPr>
            <a:lvl3pPr lvl="2" algn="ctr" rtl="0">
              <a:spcBef>
                <a:spcPts val="0"/>
              </a:spcBef>
              <a:spcAft>
                <a:spcPts val="0"/>
              </a:spcAft>
              <a:buClr>
                <a:schemeClr val="accent1"/>
              </a:buClr>
              <a:buSzPts val="3600"/>
              <a:buNone/>
              <a:defRPr sz="3600">
                <a:solidFill>
                  <a:schemeClr val="accent1"/>
                </a:solidFill>
              </a:defRPr>
            </a:lvl3pPr>
            <a:lvl4pPr lvl="3" algn="ctr" rtl="0">
              <a:spcBef>
                <a:spcPts val="0"/>
              </a:spcBef>
              <a:spcAft>
                <a:spcPts val="0"/>
              </a:spcAft>
              <a:buClr>
                <a:schemeClr val="accent1"/>
              </a:buClr>
              <a:buSzPts val="3600"/>
              <a:buNone/>
              <a:defRPr sz="3600">
                <a:solidFill>
                  <a:schemeClr val="accent1"/>
                </a:solidFill>
              </a:defRPr>
            </a:lvl4pPr>
            <a:lvl5pPr lvl="4" algn="ctr" rtl="0">
              <a:spcBef>
                <a:spcPts val="0"/>
              </a:spcBef>
              <a:spcAft>
                <a:spcPts val="0"/>
              </a:spcAft>
              <a:buClr>
                <a:schemeClr val="accent1"/>
              </a:buClr>
              <a:buSzPts val="3600"/>
              <a:buNone/>
              <a:defRPr sz="3600">
                <a:solidFill>
                  <a:schemeClr val="accent1"/>
                </a:solidFill>
              </a:defRPr>
            </a:lvl5pPr>
            <a:lvl6pPr lvl="5" algn="ctr" rtl="0">
              <a:spcBef>
                <a:spcPts val="0"/>
              </a:spcBef>
              <a:spcAft>
                <a:spcPts val="0"/>
              </a:spcAft>
              <a:buClr>
                <a:schemeClr val="accent1"/>
              </a:buClr>
              <a:buSzPts val="3600"/>
              <a:buNone/>
              <a:defRPr sz="3600">
                <a:solidFill>
                  <a:schemeClr val="accent1"/>
                </a:solidFill>
              </a:defRPr>
            </a:lvl6pPr>
            <a:lvl7pPr lvl="6" algn="ctr" rtl="0">
              <a:spcBef>
                <a:spcPts val="0"/>
              </a:spcBef>
              <a:spcAft>
                <a:spcPts val="0"/>
              </a:spcAft>
              <a:buClr>
                <a:schemeClr val="accent1"/>
              </a:buClr>
              <a:buSzPts val="3600"/>
              <a:buNone/>
              <a:defRPr sz="3600">
                <a:solidFill>
                  <a:schemeClr val="accent1"/>
                </a:solidFill>
              </a:defRPr>
            </a:lvl7pPr>
            <a:lvl8pPr lvl="7" algn="ctr" rtl="0">
              <a:spcBef>
                <a:spcPts val="0"/>
              </a:spcBef>
              <a:spcAft>
                <a:spcPts val="0"/>
              </a:spcAft>
              <a:buClr>
                <a:schemeClr val="accent1"/>
              </a:buClr>
              <a:buSzPts val="3600"/>
              <a:buNone/>
              <a:defRPr sz="3600">
                <a:solidFill>
                  <a:schemeClr val="accent1"/>
                </a:solidFill>
              </a:defRPr>
            </a:lvl8pPr>
            <a:lvl9pPr lvl="8" algn="ctr" rtl="0">
              <a:spcBef>
                <a:spcPts val="0"/>
              </a:spcBef>
              <a:spcAft>
                <a:spcPts val="0"/>
              </a:spcAft>
              <a:buClr>
                <a:schemeClr val="accent1"/>
              </a:buClr>
              <a:buSzPts val="3600"/>
              <a:buNone/>
              <a:defRPr sz="3600">
                <a:solidFill>
                  <a:schemeClr val="accent1"/>
                </a:solidFill>
              </a:defRPr>
            </a:lvl9pPr>
          </a:lstStyle>
          <a:p>
            <a:r>
              <a:t>xx%</a:t>
            </a:r>
          </a:p>
        </p:txBody>
      </p:sp>
      <p:sp>
        <p:nvSpPr>
          <p:cNvPr id="157" name="Google Shape;157;p25"/>
          <p:cNvSpPr txBox="1">
            <a:spLocks noGrp="1"/>
          </p:cNvSpPr>
          <p:nvPr>
            <p:ph type="title" idx="4" hasCustomPrompt="1"/>
          </p:nvPr>
        </p:nvSpPr>
        <p:spPr>
          <a:xfrm>
            <a:off x="1587750" y="2148443"/>
            <a:ext cx="59685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accent1"/>
              </a:buClr>
              <a:buSzPts val="3600"/>
              <a:buNone/>
              <a:defRPr sz="3600">
                <a:solidFill>
                  <a:schemeClr val="accent1"/>
                </a:solidFill>
              </a:defRPr>
            </a:lvl2pPr>
            <a:lvl3pPr lvl="2" algn="ctr" rtl="0">
              <a:spcBef>
                <a:spcPts val="0"/>
              </a:spcBef>
              <a:spcAft>
                <a:spcPts val="0"/>
              </a:spcAft>
              <a:buClr>
                <a:schemeClr val="accent1"/>
              </a:buClr>
              <a:buSzPts val="3600"/>
              <a:buNone/>
              <a:defRPr sz="3600">
                <a:solidFill>
                  <a:schemeClr val="accent1"/>
                </a:solidFill>
              </a:defRPr>
            </a:lvl3pPr>
            <a:lvl4pPr lvl="3" algn="ctr" rtl="0">
              <a:spcBef>
                <a:spcPts val="0"/>
              </a:spcBef>
              <a:spcAft>
                <a:spcPts val="0"/>
              </a:spcAft>
              <a:buClr>
                <a:schemeClr val="accent1"/>
              </a:buClr>
              <a:buSzPts val="3600"/>
              <a:buNone/>
              <a:defRPr sz="3600">
                <a:solidFill>
                  <a:schemeClr val="accent1"/>
                </a:solidFill>
              </a:defRPr>
            </a:lvl4pPr>
            <a:lvl5pPr lvl="4" algn="ctr" rtl="0">
              <a:spcBef>
                <a:spcPts val="0"/>
              </a:spcBef>
              <a:spcAft>
                <a:spcPts val="0"/>
              </a:spcAft>
              <a:buClr>
                <a:schemeClr val="accent1"/>
              </a:buClr>
              <a:buSzPts val="3600"/>
              <a:buNone/>
              <a:defRPr sz="3600">
                <a:solidFill>
                  <a:schemeClr val="accent1"/>
                </a:solidFill>
              </a:defRPr>
            </a:lvl5pPr>
            <a:lvl6pPr lvl="5" algn="ctr" rtl="0">
              <a:spcBef>
                <a:spcPts val="0"/>
              </a:spcBef>
              <a:spcAft>
                <a:spcPts val="0"/>
              </a:spcAft>
              <a:buClr>
                <a:schemeClr val="accent1"/>
              </a:buClr>
              <a:buSzPts val="3600"/>
              <a:buNone/>
              <a:defRPr sz="3600">
                <a:solidFill>
                  <a:schemeClr val="accent1"/>
                </a:solidFill>
              </a:defRPr>
            </a:lvl6pPr>
            <a:lvl7pPr lvl="6" algn="ctr" rtl="0">
              <a:spcBef>
                <a:spcPts val="0"/>
              </a:spcBef>
              <a:spcAft>
                <a:spcPts val="0"/>
              </a:spcAft>
              <a:buClr>
                <a:schemeClr val="accent1"/>
              </a:buClr>
              <a:buSzPts val="3600"/>
              <a:buNone/>
              <a:defRPr sz="3600">
                <a:solidFill>
                  <a:schemeClr val="accent1"/>
                </a:solidFill>
              </a:defRPr>
            </a:lvl7pPr>
            <a:lvl8pPr lvl="7" algn="ctr" rtl="0">
              <a:spcBef>
                <a:spcPts val="0"/>
              </a:spcBef>
              <a:spcAft>
                <a:spcPts val="0"/>
              </a:spcAft>
              <a:buClr>
                <a:schemeClr val="accent1"/>
              </a:buClr>
              <a:buSzPts val="3600"/>
              <a:buNone/>
              <a:defRPr sz="3600">
                <a:solidFill>
                  <a:schemeClr val="accent1"/>
                </a:solidFill>
              </a:defRPr>
            </a:lvl8pPr>
            <a:lvl9pPr lvl="8" algn="ctr" rtl="0">
              <a:spcBef>
                <a:spcPts val="0"/>
              </a:spcBef>
              <a:spcAft>
                <a:spcPts val="0"/>
              </a:spcAft>
              <a:buClr>
                <a:schemeClr val="accent1"/>
              </a:buClr>
              <a:buSzPts val="3600"/>
              <a:buNone/>
              <a:defRPr sz="3600">
                <a:solidFill>
                  <a:schemeClr val="accent1"/>
                </a:solidFill>
              </a:defRPr>
            </a:lvl9pPr>
          </a:lstStyle>
          <a:p>
            <a:r>
              <a:t>xx%</a:t>
            </a:r>
          </a:p>
        </p:txBody>
      </p:sp>
      <p:sp>
        <p:nvSpPr>
          <p:cNvPr id="158" name="Google Shape;158;p25"/>
          <p:cNvSpPr txBox="1">
            <a:spLocks noGrp="1"/>
          </p:cNvSpPr>
          <p:nvPr>
            <p:ph type="title" idx="5" hasCustomPrompt="1"/>
          </p:nvPr>
        </p:nvSpPr>
        <p:spPr>
          <a:xfrm>
            <a:off x="1587750" y="3347668"/>
            <a:ext cx="59685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accent1"/>
              </a:buClr>
              <a:buSzPts val="3600"/>
              <a:buNone/>
              <a:defRPr sz="3600">
                <a:solidFill>
                  <a:schemeClr val="accent1"/>
                </a:solidFill>
              </a:defRPr>
            </a:lvl2pPr>
            <a:lvl3pPr lvl="2" algn="ctr" rtl="0">
              <a:spcBef>
                <a:spcPts val="0"/>
              </a:spcBef>
              <a:spcAft>
                <a:spcPts val="0"/>
              </a:spcAft>
              <a:buClr>
                <a:schemeClr val="accent1"/>
              </a:buClr>
              <a:buSzPts val="3600"/>
              <a:buNone/>
              <a:defRPr sz="3600">
                <a:solidFill>
                  <a:schemeClr val="accent1"/>
                </a:solidFill>
              </a:defRPr>
            </a:lvl3pPr>
            <a:lvl4pPr lvl="3" algn="ctr" rtl="0">
              <a:spcBef>
                <a:spcPts val="0"/>
              </a:spcBef>
              <a:spcAft>
                <a:spcPts val="0"/>
              </a:spcAft>
              <a:buClr>
                <a:schemeClr val="accent1"/>
              </a:buClr>
              <a:buSzPts val="3600"/>
              <a:buNone/>
              <a:defRPr sz="3600">
                <a:solidFill>
                  <a:schemeClr val="accent1"/>
                </a:solidFill>
              </a:defRPr>
            </a:lvl4pPr>
            <a:lvl5pPr lvl="4" algn="ctr" rtl="0">
              <a:spcBef>
                <a:spcPts val="0"/>
              </a:spcBef>
              <a:spcAft>
                <a:spcPts val="0"/>
              </a:spcAft>
              <a:buClr>
                <a:schemeClr val="accent1"/>
              </a:buClr>
              <a:buSzPts val="3600"/>
              <a:buNone/>
              <a:defRPr sz="3600">
                <a:solidFill>
                  <a:schemeClr val="accent1"/>
                </a:solidFill>
              </a:defRPr>
            </a:lvl5pPr>
            <a:lvl6pPr lvl="5" algn="ctr" rtl="0">
              <a:spcBef>
                <a:spcPts val="0"/>
              </a:spcBef>
              <a:spcAft>
                <a:spcPts val="0"/>
              </a:spcAft>
              <a:buClr>
                <a:schemeClr val="accent1"/>
              </a:buClr>
              <a:buSzPts val="3600"/>
              <a:buNone/>
              <a:defRPr sz="3600">
                <a:solidFill>
                  <a:schemeClr val="accent1"/>
                </a:solidFill>
              </a:defRPr>
            </a:lvl6pPr>
            <a:lvl7pPr lvl="6" algn="ctr" rtl="0">
              <a:spcBef>
                <a:spcPts val="0"/>
              </a:spcBef>
              <a:spcAft>
                <a:spcPts val="0"/>
              </a:spcAft>
              <a:buClr>
                <a:schemeClr val="accent1"/>
              </a:buClr>
              <a:buSzPts val="3600"/>
              <a:buNone/>
              <a:defRPr sz="3600">
                <a:solidFill>
                  <a:schemeClr val="accent1"/>
                </a:solidFill>
              </a:defRPr>
            </a:lvl7pPr>
            <a:lvl8pPr lvl="7" algn="ctr" rtl="0">
              <a:spcBef>
                <a:spcPts val="0"/>
              </a:spcBef>
              <a:spcAft>
                <a:spcPts val="0"/>
              </a:spcAft>
              <a:buClr>
                <a:schemeClr val="accent1"/>
              </a:buClr>
              <a:buSzPts val="3600"/>
              <a:buNone/>
              <a:defRPr sz="3600">
                <a:solidFill>
                  <a:schemeClr val="accent1"/>
                </a:solidFill>
              </a:defRPr>
            </a:lvl8pPr>
            <a:lvl9pPr lvl="8" algn="ctr" rtl="0">
              <a:spcBef>
                <a:spcPts val="0"/>
              </a:spcBef>
              <a:spcAft>
                <a:spcPts val="0"/>
              </a:spcAft>
              <a:buClr>
                <a:schemeClr val="accent1"/>
              </a:buClr>
              <a:buSzPts val="3600"/>
              <a:buNone/>
              <a:defRPr sz="3600">
                <a:solidFill>
                  <a:schemeClr val="accent1"/>
                </a:solidFill>
              </a:defRPr>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title and description 1">
  <p:cSld name="CUSTOM_10_1">
    <p:spTree>
      <p:nvGrpSpPr>
        <p:cNvPr id="1" name="Shape 159"/>
        <p:cNvGrpSpPr/>
        <p:nvPr/>
      </p:nvGrpSpPr>
      <p:grpSpPr>
        <a:xfrm>
          <a:off x="0" y="0"/>
          <a:ext cx="0" cy="0"/>
          <a:chOff x="0" y="0"/>
          <a:chExt cx="0" cy="0"/>
        </a:xfrm>
      </p:grpSpPr>
      <p:pic>
        <p:nvPicPr>
          <p:cNvPr id="160" name="Google Shape;160;p26"/>
          <p:cNvPicPr preferRelativeResize="0"/>
          <p:nvPr/>
        </p:nvPicPr>
        <p:blipFill>
          <a:blip r:embed="rId2">
            <a:alphaModFix/>
          </a:blip>
          <a:stretch>
            <a:fillRect/>
          </a:stretch>
        </p:blipFill>
        <p:spPr>
          <a:xfrm rot="10800000" flipH="1">
            <a:off x="0" y="0"/>
            <a:ext cx="9145613" cy="5143500"/>
          </a:xfrm>
          <a:prstGeom prst="rect">
            <a:avLst/>
          </a:prstGeom>
          <a:noFill/>
          <a:ln>
            <a:noFill/>
          </a:ln>
        </p:spPr>
      </p:pic>
      <p:sp>
        <p:nvSpPr>
          <p:cNvPr id="161" name="Google Shape;161;p26"/>
          <p:cNvSpPr txBox="1">
            <a:spLocks noGrp="1"/>
          </p:cNvSpPr>
          <p:nvPr>
            <p:ph type="title"/>
          </p:nvPr>
        </p:nvSpPr>
        <p:spPr>
          <a:xfrm>
            <a:off x="5920683" y="2000225"/>
            <a:ext cx="20772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200"/>
              <a:buNone/>
              <a:defRPr sz="2200" i="0"/>
            </a:lvl1pPr>
            <a:lvl2pPr lvl="1" rtl="0">
              <a:spcBef>
                <a:spcPts val="0"/>
              </a:spcBef>
              <a:spcAft>
                <a:spcPts val="0"/>
              </a:spcAft>
              <a:buClr>
                <a:srgbClr val="4D4F40"/>
              </a:buClr>
              <a:buSzPts val="2500"/>
              <a:buNone/>
              <a:defRPr sz="2500">
                <a:solidFill>
                  <a:srgbClr val="4D4F40"/>
                </a:solidFill>
              </a:defRPr>
            </a:lvl2pPr>
            <a:lvl3pPr lvl="2" rtl="0">
              <a:spcBef>
                <a:spcPts val="0"/>
              </a:spcBef>
              <a:spcAft>
                <a:spcPts val="0"/>
              </a:spcAft>
              <a:buClr>
                <a:srgbClr val="4D4F40"/>
              </a:buClr>
              <a:buSzPts val="2500"/>
              <a:buNone/>
              <a:defRPr sz="2500">
                <a:solidFill>
                  <a:srgbClr val="4D4F40"/>
                </a:solidFill>
              </a:defRPr>
            </a:lvl3pPr>
            <a:lvl4pPr lvl="3" rtl="0">
              <a:spcBef>
                <a:spcPts val="0"/>
              </a:spcBef>
              <a:spcAft>
                <a:spcPts val="0"/>
              </a:spcAft>
              <a:buClr>
                <a:srgbClr val="4D4F40"/>
              </a:buClr>
              <a:buSzPts val="2500"/>
              <a:buNone/>
              <a:defRPr sz="2500">
                <a:solidFill>
                  <a:srgbClr val="4D4F40"/>
                </a:solidFill>
              </a:defRPr>
            </a:lvl4pPr>
            <a:lvl5pPr lvl="4" rtl="0">
              <a:spcBef>
                <a:spcPts val="0"/>
              </a:spcBef>
              <a:spcAft>
                <a:spcPts val="0"/>
              </a:spcAft>
              <a:buClr>
                <a:srgbClr val="4D4F40"/>
              </a:buClr>
              <a:buSzPts val="2500"/>
              <a:buNone/>
              <a:defRPr sz="2500">
                <a:solidFill>
                  <a:srgbClr val="4D4F40"/>
                </a:solidFill>
              </a:defRPr>
            </a:lvl5pPr>
            <a:lvl6pPr lvl="5" rtl="0">
              <a:spcBef>
                <a:spcPts val="0"/>
              </a:spcBef>
              <a:spcAft>
                <a:spcPts val="0"/>
              </a:spcAft>
              <a:buClr>
                <a:srgbClr val="4D4F40"/>
              </a:buClr>
              <a:buSzPts val="2500"/>
              <a:buNone/>
              <a:defRPr sz="2500">
                <a:solidFill>
                  <a:srgbClr val="4D4F40"/>
                </a:solidFill>
              </a:defRPr>
            </a:lvl6pPr>
            <a:lvl7pPr lvl="6" rtl="0">
              <a:spcBef>
                <a:spcPts val="0"/>
              </a:spcBef>
              <a:spcAft>
                <a:spcPts val="0"/>
              </a:spcAft>
              <a:buClr>
                <a:srgbClr val="4D4F40"/>
              </a:buClr>
              <a:buSzPts val="2500"/>
              <a:buNone/>
              <a:defRPr sz="2500">
                <a:solidFill>
                  <a:srgbClr val="4D4F40"/>
                </a:solidFill>
              </a:defRPr>
            </a:lvl7pPr>
            <a:lvl8pPr lvl="7" rtl="0">
              <a:spcBef>
                <a:spcPts val="0"/>
              </a:spcBef>
              <a:spcAft>
                <a:spcPts val="0"/>
              </a:spcAft>
              <a:buClr>
                <a:srgbClr val="4D4F40"/>
              </a:buClr>
              <a:buSzPts val="2500"/>
              <a:buNone/>
              <a:defRPr sz="2500">
                <a:solidFill>
                  <a:srgbClr val="4D4F40"/>
                </a:solidFill>
              </a:defRPr>
            </a:lvl8pPr>
            <a:lvl9pPr lvl="8" rtl="0">
              <a:spcBef>
                <a:spcPts val="0"/>
              </a:spcBef>
              <a:spcAft>
                <a:spcPts val="0"/>
              </a:spcAft>
              <a:buClr>
                <a:srgbClr val="4D4F40"/>
              </a:buClr>
              <a:buSzPts val="2500"/>
              <a:buNone/>
              <a:defRPr sz="2500">
                <a:solidFill>
                  <a:srgbClr val="4D4F40"/>
                </a:solidFill>
              </a:defRPr>
            </a:lvl9pPr>
          </a:lstStyle>
          <a:p>
            <a:endParaRPr/>
          </a:p>
        </p:txBody>
      </p:sp>
      <p:sp>
        <p:nvSpPr>
          <p:cNvPr id="162" name="Google Shape;162;p26"/>
          <p:cNvSpPr txBox="1">
            <a:spLocks noGrp="1"/>
          </p:cNvSpPr>
          <p:nvPr>
            <p:ph type="subTitle" idx="1"/>
          </p:nvPr>
        </p:nvSpPr>
        <p:spPr>
          <a:xfrm>
            <a:off x="6253483" y="2621651"/>
            <a:ext cx="18720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solidFill>
                  <a:schemeClr val="dk2"/>
                </a:solidFill>
                <a:latin typeface="Rokkitt Light"/>
                <a:ea typeface="Rokkitt Light"/>
                <a:cs typeface="Rokkitt Light"/>
                <a:sym typeface="Rokkitt Light"/>
              </a:defRPr>
            </a:lvl1pPr>
            <a:lvl2pPr lvl="1" algn="r" rtl="0">
              <a:spcBef>
                <a:spcPts val="0"/>
              </a:spcBef>
              <a:spcAft>
                <a:spcPts val="0"/>
              </a:spcAft>
              <a:buNone/>
              <a:defRPr sz="1400">
                <a:solidFill>
                  <a:schemeClr val="dk2"/>
                </a:solidFill>
                <a:latin typeface="Rokkitt Light"/>
                <a:ea typeface="Rokkitt Light"/>
                <a:cs typeface="Rokkitt Light"/>
                <a:sym typeface="Rokkitt Light"/>
              </a:defRPr>
            </a:lvl2pPr>
            <a:lvl3pPr lvl="2" algn="r" rtl="0">
              <a:spcBef>
                <a:spcPts val="0"/>
              </a:spcBef>
              <a:spcAft>
                <a:spcPts val="0"/>
              </a:spcAft>
              <a:buNone/>
              <a:defRPr sz="1400">
                <a:solidFill>
                  <a:schemeClr val="dk2"/>
                </a:solidFill>
                <a:latin typeface="Rokkitt Light"/>
                <a:ea typeface="Rokkitt Light"/>
                <a:cs typeface="Rokkitt Light"/>
                <a:sym typeface="Rokkitt Light"/>
              </a:defRPr>
            </a:lvl3pPr>
            <a:lvl4pPr lvl="3" algn="r" rtl="0">
              <a:spcBef>
                <a:spcPts val="0"/>
              </a:spcBef>
              <a:spcAft>
                <a:spcPts val="0"/>
              </a:spcAft>
              <a:buNone/>
              <a:defRPr sz="1400">
                <a:solidFill>
                  <a:schemeClr val="dk2"/>
                </a:solidFill>
                <a:latin typeface="Rokkitt Light"/>
                <a:ea typeface="Rokkitt Light"/>
                <a:cs typeface="Rokkitt Light"/>
                <a:sym typeface="Rokkitt Light"/>
              </a:defRPr>
            </a:lvl4pPr>
            <a:lvl5pPr lvl="4" algn="r" rtl="0">
              <a:spcBef>
                <a:spcPts val="0"/>
              </a:spcBef>
              <a:spcAft>
                <a:spcPts val="0"/>
              </a:spcAft>
              <a:buNone/>
              <a:defRPr sz="1400">
                <a:solidFill>
                  <a:schemeClr val="dk2"/>
                </a:solidFill>
                <a:latin typeface="Rokkitt Light"/>
                <a:ea typeface="Rokkitt Light"/>
                <a:cs typeface="Rokkitt Light"/>
                <a:sym typeface="Rokkitt Light"/>
              </a:defRPr>
            </a:lvl5pPr>
            <a:lvl6pPr lvl="5" algn="r" rtl="0">
              <a:spcBef>
                <a:spcPts val="0"/>
              </a:spcBef>
              <a:spcAft>
                <a:spcPts val="0"/>
              </a:spcAft>
              <a:buNone/>
              <a:defRPr sz="1400">
                <a:solidFill>
                  <a:schemeClr val="dk2"/>
                </a:solidFill>
                <a:latin typeface="Rokkitt Light"/>
                <a:ea typeface="Rokkitt Light"/>
                <a:cs typeface="Rokkitt Light"/>
                <a:sym typeface="Rokkitt Light"/>
              </a:defRPr>
            </a:lvl6pPr>
            <a:lvl7pPr lvl="6" algn="r" rtl="0">
              <a:spcBef>
                <a:spcPts val="0"/>
              </a:spcBef>
              <a:spcAft>
                <a:spcPts val="0"/>
              </a:spcAft>
              <a:buNone/>
              <a:defRPr sz="1400">
                <a:solidFill>
                  <a:schemeClr val="dk2"/>
                </a:solidFill>
                <a:latin typeface="Rokkitt Light"/>
                <a:ea typeface="Rokkitt Light"/>
                <a:cs typeface="Rokkitt Light"/>
                <a:sym typeface="Rokkitt Light"/>
              </a:defRPr>
            </a:lvl7pPr>
            <a:lvl8pPr lvl="7" algn="r" rtl="0">
              <a:spcBef>
                <a:spcPts val="0"/>
              </a:spcBef>
              <a:spcAft>
                <a:spcPts val="0"/>
              </a:spcAft>
              <a:buNone/>
              <a:defRPr sz="1400">
                <a:solidFill>
                  <a:schemeClr val="dk2"/>
                </a:solidFill>
                <a:latin typeface="Rokkitt Light"/>
                <a:ea typeface="Rokkitt Light"/>
                <a:cs typeface="Rokkitt Light"/>
                <a:sym typeface="Rokkitt Light"/>
              </a:defRPr>
            </a:lvl8pPr>
            <a:lvl9pPr lvl="8" algn="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2">
  <p:cSld name="CUSTOM_11_1_1">
    <p:spTree>
      <p:nvGrpSpPr>
        <p:cNvPr id="1" name="Shape 163"/>
        <p:cNvGrpSpPr/>
        <p:nvPr/>
      </p:nvGrpSpPr>
      <p:grpSpPr>
        <a:xfrm>
          <a:off x="0" y="0"/>
          <a:ext cx="0" cy="0"/>
          <a:chOff x="0" y="0"/>
          <a:chExt cx="0" cy="0"/>
        </a:xfrm>
      </p:grpSpPr>
      <p:pic>
        <p:nvPicPr>
          <p:cNvPr id="164" name="Google Shape;164;p27"/>
          <p:cNvPicPr preferRelativeResize="0"/>
          <p:nvPr/>
        </p:nvPicPr>
        <p:blipFill>
          <a:blip r:embed="rId2">
            <a:alphaModFix/>
          </a:blip>
          <a:stretch>
            <a:fillRect/>
          </a:stretch>
        </p:blipFill>
        <p:spPr>
          <a:xfrm rot="10800000">
            <a:off x="0" y="0"/>
            <a:ext cx="9145613" cy="5143500"/>
          </a:xfrm>
          <a:prstGeom prst="rect">
            <a:avLst/>
          </a:prstGeom>
          <a:noFill/>
          <a:ln>
            <a:noFill/>
          </a:ln>
        </p:spPr>
      </p:pic>
      <p:sp>
        <p:nvSpPr>
          <p:cNvPr id="165" name="Google Shape;165;p27"/>
          <p:cNvSpPr txBox="1">
            <a:spLocks noGrp="1"/>
          </p:cNvSpPr>
          <p:nvPr>
            <p:ph type="title"/>
          </p:nvPr>
        </p:nvSpPr>
        <p:spPr>
          <a:xfrm>
            <a:off x="1685645" y="1822100"/>
            <a:ext cx="1049100" cy="705600"/>
          </a:xfrm>
          <a:prstGeom prst="rect">
            <a:avLst/>
          </a:prstGeom>
          <a:noFill/>
          <a:ln>
            <a:noFill/>
          </a:ln>
        </p:spPr>
        <p:txBody>
          <a:bodyPr spcFirstLastPara="1" wrap="square" lIns="0" tIns="0" rIns="0" bIns="0" anchor="ctr" anchorCtr="0">
            <a:noAutofit/>
          </a:bodyPr>
          <a:lstStyle>
            <a:lvl1pPr lvl="0" algn="l" rtl="0">
              <a:spcBef>
                <a:spcPts val="0"/>
              </a:spcBef>
              <a:spcAft>
                <a:spcPts val="0"/>
              </a:spcAft>
              <a:buClr>
                <a:srgbClr val="FF778A"/>
              </a:buClr>
              <a:buSzPts val="2200"/>
              <a:buNone/>
              <a:defRPr sz="2200" i="0"/>
            </a:lvl1pPr>
            <a:lvl2pPr lvl="1" rtl="0">
              <a:spcBef>
                <a:spcPts val="0"/>
              </a:spcBef>
              <a:spcAft>
                <a:spcPts val="0"/>
              </a:spcAft>
              <a:buClr>
                <a:srgbClr val="4D4F40"/>
              </a:buClr>
              <a:buSzPts val="2500"/>
              <a:buNone/>
              <a:defRPr sz="2500">
                <a:solidFill>
                  <a:srgbClr val="4D4F40"/>
                </a:solidFill>
              </a:defRPr>
            </a:lvl2pPr>
            <a:lvl3pPr lvl="2" rtl="0">
              <a:spcBef>
                <a:spcPts val="0"/>
              </a:spcBef>
              <a:spcAft>
                <a:spcPts val="0"/>
              </a:spcAft>
              <a:buClr>
                <a:srgbClr val="4D4F40"/>
              </a:buClr>
              <a:buSzPts val="2500"/>
              <a:buNone/>
              <a:defRPr sz="2500">
                <a:solidFill>
                  <a:srgbClr val="4D4F40"/>
                </a:solidFill>
              </a:defRPr>
            </a:lvl3pPr>
            <a:lvl4pPr lvl="3" rtl="0">
              <a:spcBef>
                <a:spcPts val="0"/>
              </a:spcBef>
              <a:spcAft>
                <a:spcPts val="0"/>
              </a:spcAft>
              <a:buClr>
                <a:srgbClr val="4D4F40"/>
              </a:buClr>
              <a:buSzPts val="2500"/>
              <a:buNone/>
              <a:defRPr sz="2500">
                <a:solidFill>
                  <a:srgbClr val="4D4F40"/>
                </a:solidFill>
              </a:defRPr>
            </a:lvl4pPr>
            <a:lvl5pPr lvl="4" rtl="0">
              <a:spcBef>
                <a:spcPts val="0"/>
              </a:spcBef>
              <a:spcAft>
                <a:spcPts val="0"/>
              </a:spcAft>
              <a:buClr>
                <a:srgbClr val="4D4F40"/>
              </a:buClr>
              <a:buSzPts val="2500"/>
              <a:buNone/>
              <a:defRPr sz="2500">
                <a:solidFill>
                  <a:srgbClr val="4D4F40"/>
                </a:solidFill>
              </a:defRPr>
            </a:lvl5pPr>
            <a:lvl6pPr lvl="5" rtl="0">
              <a:spcBef>
                <a:spcPts val="0"/>
              </a:spcBef>
              <a:spcAft>
                <a:spcPts val="0"/>
              </a:spcAft>
              <a:buClr>
                <a:srgbClr val="4D4F40"/>
              </a:buClr>
              <a:buSzPts val="2500"/>
              <a:buNone/>
              <a:defRPr sz="2500">
                <a:solidFill>
                  <a:srgbClr val="4D4F40"/>
                </a:solidFill>
              </a:defRPr>
            </a:lvl6pPr>
            <a:lvl7pPr lvl="6" rtl="0">
              <a:spcBef>
                <a:spcPts val="0"/>
              </a:spcBef>
              <a:spcAft>
                <a:spcPts val="0"/>
              </a:spcAft>
              <a:buClr>
                <a:srgbClr val="4D4F40"/>
              </a:buClr>
              <a:buSzPts val="2500"/>
              <a:buNone/>
              <a:defRPr sz="2500">
                <a:solidFill>
                  <a:srgbClr val="4D4F40"/>
                </a:solidFill>
              </a:defRPr>
            </a:lvl7pPr>
            <a:lvl8pPr lvl="7" rtl="0">
              <a:spcBef>
                <a:spcPts val="0"/>
              </a:spcBef>
              <a:spcAft>
                <a:spcPts val="0"/>
              </a:spcAft>
              <a:buClr>
                <a:srgbClr val="4D4F40"/>
              </a:buClr>
              <a:buSzPts val="2500"/>
              <a:buNone/>
              <a:defRPr sz="2500">
                <a:solidFill>
                  <a:srgbClr val="4D4F40"/>
                </a:solidFill>
              </a:defRPr>
            </a:lvl8pPr>
            <a:lvl9pPr lvl="8" rtl="0">
              <a:spcBef>
                <a:spcPts val="0"/>
              </a:spcBef>
              <a:spcAft>
                <a:spcPts val="0"/>
              </a:spcAft>
              <a:buClr>
                <a:srgbClr val="4D4F40"/>
              </a:buClr>
              <a:buSzPts val="2500"/>
              <a:buNone/>
              <a:defRPr sz="2500">
                <a:solidFill>
                  <a:srgbClr val="4D4F40"/>
                </a:solidFill>
              </a:defRPr>
            </a:lvl9pPr>
          </a:lstStyle>
          <a:p>
            <a:endParaRPr/>
          </a:p>
        </p:txBody>
      </p:sp>
      <p:sp>
        <p:nvSpPr>
          <p:cNvPr id="166" name="Google Shape;166;p27"/>
          <p:cNvSpPr txBox="1">
            <a:spLocks noGrp="1"/>
          </p:cNvSpPr>
          <p:nvPr>
            <p:ph type="subTitle" idx="1"/>
          </p:nvPr>
        </p:nvSpPr>
        <p:spPr>
          <a:xfrm>
            <a:off x="1611996" y="2623151"/>
            <a:ext cx="1872000" cy="11757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a:solidFill>
                  <a:schemeClr val="dk2"/>
                </a:solidFill>
                <a:latin typeface="Rokkitt Light"/>
                <a:ea typeface="Rokkitt Light"/>
                <a:cs typeface="Rokkitt Light"/>
                <a:sym typeface="Rokkitt Light"/>
              </a:defRPr>
            </a:lvl1pPr>
            <a:lvl2pPr lvl="1" rtl="0">
              <a:spcBef>
                <a:spcPts val="0"/>
              </a:spcBef>
              <a:spcAft>
                <a:spcPts val="0"/>
              </a:spcAft>
              <a:buNone/>
              <a:defRPr sz="1400">
                <a:solidFill>
                  <a:schemeClr val="dk2"/>
                </a:solidFill>
                <a:latin typeface="Rokkitt Light"/>
                <a:ea typeface="Rokkitt Light"/>
                <a:cs typeface="Rokkitt Light"/>
                <a:sym typeface="Rokkitt Light"/>
              </a:defRPr>
            </a:lvl2pPr>
            <a:lvl3pPr lvl="2" rtl="0">
              <a:spcBef>
                <a:spcPts val="0"/>
              </a:spcBef>
              <a:spcAft>
                <a:spcPts val="0"/>
              </a:spcAft>
              <a:buNone/>
              <a:defRPr sz="1400">
                <a:solidFill>
                  <a:schemeClr val="dk2"/>
                </a:solidFill>
                <a:latin typeface="Rokkitt Light"/>
                <a:ea typeface="Rokkitt Light"/>
                <a:cs typeface="Rokkitt Light"/>
                <a:sym typeface="Rokkitt Light"/>
              </a:defRPr>
            </a:lvl3pPr>
            <a:lvl4pPr lvl="3" rtl="0">
              <a:spcBef>
                <a:spcPts val="0"/>
              </a:spcBef>
              <a:spcAft>
                <a:spcPts val="0"/>
              </a:spcAft>
              <a:buNone/>
              <a:defRPr sz="1400">
                <a:solidFill>
                  <a:schemeClr val="dk2"/>
                </a:solidFill>
                <a:latin typeface="Rokkitt Light"/>
                <a:ea typeface="Rokkitt Light"/>
                <a:cs typeface="Rokkitt Light"/>
                <a:sym typeface="Rokkitt Light"/>
              </a:defRPr>
            </a:lvl4pPr>
            <a:lvl5pPr lvl="4" rtl="0">
              <a:spcBef>
                <a:spcPts val="0"/>
              </a:spcBef>
              <a:spcAft>
                <a:spcPts val="0"/>
              </a:spcAft>
              <a:buNone/>
              <a:defRPr sz="1400">
                <a:solidFill>
                  <a:schemeClr val="dk2"/>
                </a:solidFill>
                <a:latin typeface="Rokkitt Light"/>
                <a:ea typeface="Rokkitt Light"/>
                <a:cs typeface="Rokkitt Light"/>
                <a:sym typeface="Rokkitt Light"/>
              </a:defRPr>
            </a:lvl5pPr>
            <a:lvl6pPr lvl="5" rtl="0">
              <a:spcBef>
                <a:spcPts val="0"/>
              </a:spcBef>
              <a:spcAft>
                <a:spcPts val="0"/>
              </a:spcAft>
              <a:buNone/>
              <a:defRPr sz="1400">
                <a:solidFill>
                  <a:schemeClr val="dk2"/>
                </a:solidFill>
                <a:latin typeface="Rokkitt Light"/>
                <a:ea typeface="Rokkitt Light"/>
                <a:cs typeface="Rokkitt Light"/>
                <a:sym typeface="Rokkitt Light"/>
              </a:defRPr>
            </a:lvl6pPr>
            <a:lvl7pPr lvl="6" rtl="0">
              <a:spcBef>
                <a:spcPts val="0"/>
              </a:spcBef>
              <a:spcAft>
                <a:spcPts val="0"/>
              </a:spcAft>
              <a:buNone/>
              <a:defRPr sz="1400">
                <a:solidFill>
                  <a:schemeClr val="dk2"/>
                </a:solidFill>
                <a:latin typeface="Rokkitt Light"/>
                <a:ea typeface="Rokkitt Light"/>
                <a:cs typeface="Rokkitt Light"/>
                <a:sym typeface="Rokkitt Light"/>
              </a:defRPr>
            </a:lvl7pPr>
            <a:lvl8pPr lvl="7" rtl="0">
              <a:spcBef>
                <a:spcPts val="0"/>
              </a:spcBef>
              <a:spcAft>
                <a:spcPts val="0"/>
              </a:spcAft>
              <a:buNone/>
              <a:defRPr sz="1400">
                <a:solidFill>
                  <a:schemeClr val="dk2"/>
                </a:solidFill>
                <a:latin typeface="Rokkitt Light"/>
                <a:ea typeface="Rokkitt Light"/>
                <a:cs typeface="Rokkitt Light"/>
                <a:sym typeface="Rokkitt Light"/>
              </a:defRPr>
            </a:lvl8pPr>
            <a:lvl9pPr lvl="8"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 3">
  <p:cSld name="CUSTOM_10_1_1">
    <p:spTree>
      <p:nvGrpSpPr>
        <p:cNvPr id="1" name="Shape 167"/>
        <p:cNvGrpSpPr/>
        <p:nvPr/>
      </p:nvGrpSpPr>
      <p:grpSpPr>
        <a:xfrm>
          <a:off x="0" y="0"/>
          <a:ext cx="0" cy="0"/>
          <a:chOff x="0" y="0"/>
          <a:chExt cx="0" cy="0"/>
        </a:xfrm>
      </p:grpSpPr>
      <p:pic>
        <p:nvPicPr>
          <p:cNvPr id="168" name="Google Shape;168;p28"/>
          <p:cNvPicPr preferRelativeResize="0"/>
          <p:nvPr/>
        </p:nvPicPr>
        <p:blipFill>
          <a:blip r:embed="rId2">
            <a:alphaModFix/>
          </a:blip>
          <a:stretch>
            <a:fillRect/>
          </a:stretch>
        </p:blipFill>
        <p:spPr>
          <a:xfrm>
            <a:off x="0" y="4"/>
            <a:ext cx="9145688" cy="5143500"/>
          </a:xfrm>
          <a:prstGeom prst="rect">
            <a:avLst/>
          </a:prstGeom>
          <a:noFill/>
          <a:ln>
            <a:noFill/>
          </a:ln>
        </p:spPr>
      </p:pic>
      <p:sp>
        <p:nvSpPr>
          <p:cNvPr id="169" name="Google Shape;169;p28"/>
          <p:cNvSpPr txBox="1">
            <a:spLocks noGrp="1"/>
          </p:cNvSpPr>
          <p:nvPr>
            <p:ph type="title"/>
          </p:nvPr>
        </p:nvSpPr>
        <p:spPr>
          <a:xfrm>
            <a:off x="5238800" y="2000225"/>
            <a:ext cx="21696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200"/>
              <a:buNone/>
              <a:defRPr sz="2200" i="0"/>
            </a:lvl1pPr>
            <a:lvl2pPr lvl="1" rtl="0">
              <a:spcBef>
                <a:spcPts val="0"/>
              </a:spcBef>
              <a:spcAft>
                <a:spcPts val="0"/>
              </a:spcAft>
              <a:buClr>
                <a:srgbClr val="4D4F40"/>
              </a:buClr>
              <a:buSzPts val="2500"/>
              <a:buNone/>
              <a:defRPr sz="2500">
                <a:solidFill>
                  <a:srgbClr val="4D4F40"/>
                </a:solidFill>
              </a:defRPr>
            </a:lvl2pPr>
            <a:lvl3pPr lvl="2" rtl="0">
              <a:spcBef>
                <a:spcPts val="0"/>
              </a:spcBef>
              <a:spcAft>
                <a:spcPts val="0"/>
              </a:spcAft>
              <a:buClr>
                <a:srgbClr val="4D4F40"/>
              </a:buClr>
              <a:buSzPts val="2500"/>
              <a:buNone/>
              <a:defRPr sz="2500">
                <a:solidFill>
                  <a:srgbClr val="4D4F40"/>
                </a:solidFill>
              </a:defRPr>
            </a:lvl3pPr>
            <a:lvl4pPr lvl="3" rtl="0">
              <a:spcBef>
                <a:spcPts val="0"/>
              </a:spcBef>
              <a:spcAft>
                <a:spcPts val="0"/>
              </a:spcAft>
              <a:buClr>
                <a:srgbClr val="4D4F40"/>
              </a:buClr>
              <a:buSzPts val="2500"/>
              <a:buNone/>
              <a:defRPr sz="2500">
                <a:solidFill>
                  <a:srgbClr val="4D4F40"/>
                </a:solidFill>
              </a:defRPr>
            </a:lvl4pPr>
            <a:lvl5pPr lvl="4" rtl="0">
              <a:spcBef>
                <a:spcPts val="0"/>
              </a:spcBef>
              <a:spcAft>
                <a:spcPts val="0"/>
              </a:spcAft>
              <a:buClr>
                <a:srgbClr val="4D4F40"/>
              </a:buClr>
              <a:buSzPts val="2500"/>
              <a:buNone/>
              <a:defRPr sz="2500">
                <a:solidFill>
                  <a:srgbClr val="4D4F40"/>
                </a:solidFill>
              </a:defRPr>
            </a:lvl5pPr>
            <a:lvl6pPr lvl="5" rtl="0">
              <a:spcBef>
                <a:spcPts val="0"/>
              </a:spcBef>
              <a:spcAft>
                <a:spcPts val="0"/>
              </a:spcAft>
              <a:buClr>
                <a:srgbClr val="4D4F40"/>
              </a:buClr>
              <a:buSzPts val="2500"/>
              <a:buNone/>
              <a:defRPr sz="2500">
                <a:solidFill>
                  <a:srgbClr val="4D4F40"/>
                </a:solidFill>
              </a:defRPr>
            </a:lvl6pPr>
            <a:lvl7pPr lvl="6" rtl="0">
              <a:spcBef>
                <a:spcPts val="0"/>
              </a:spcBef>
              <a:spcAft>
                <a:spcPts val="0"/>
              </a:spcAft>
              <a:buClr>
                <a:srgbClr val="4D4F40"/>
              </a:buClr>
              <a:buSzPts val="2500"/>
              <a:buNone/>
              <a:defRPr sz="2500">
                <a:solidFill>
                  <a:srgbClr val="4D4F40"/>
                </a:solidFill>
              </a:defRPr>
            </a:lvl7pPr>
            <a:lvl8pPr lvl="7" rtl="0">
              <a:spcBef>
                <a:spcPts val="0"/>
              </a:spcBef>
              <a:spcAft>
                <a:spcPts val="0"/>
              </a:spcAft>
              <a:buClr>
                <a:srgbClr val="4D4F40"/>
              </a:buClr>
              <a:buSzPts val="2500"/>
              <a:buNone/>
              <a:defRPr sz="2500">
                <a:solidFill>
                  <a:srgbClr val="4D4F40"/>
                </a:solidFill>
              </a:defRPr>
            </a:lvl8pPr>
            <a:lvl9pPr lvl="8" rtl="0">
              <a:spcBef>
                <a:spcPts val="0"/>
              </a:spcBef>
              <a:spcAft>
                <a:spcPts val="0"/>
              </a:spcAft>
              <a:buClr>
                <a:srgbClr val="4D4F40"/>
              </a:buClr>
              <a:buSzPts val="2500"/>
              <a:buNone/>
              <a:defRPr sz="2500">
                <a:solidFill>
                  <a:srgbClr val="4D4F40"/>
                </a:solidFill>
              </a:defRPr>
            </a:lvl9pPr>
          </a:lstStyle>
          <a:p>
            <a:endParaRPr/>
          </a:p>
        </p:txBody>
      </p:sp>
      <p:sp>
        <p:nvSpPr>
          <p:cNvPr id="170" name="Google Shape;170;p28"/>
          <p:cNvSpPr txBox="1">
            <a:spLocks noGrp="1"/>
          </p:cNvSpPr>
          <p:nvPr>
            <p:ph type="subTitle" idx="1"/>
          </p:nvPr>
        </p:nvSpPr>
        <p:spPr>
          <a:xfrm>
            <a:off x="4990175" y="2493125"/>
            <a:ext cx="2513100" cy="1175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solidFill>
                  <a:schemeClr val="dk2"/>
                </a:solidFill>
                <a:latin typeface="Rokkitt Light"/>
                <a:ea typeface="Rokkitt Light"/>
                <a:cs typeface="Rokkitt Light"/>
                <a:sym typeface="Rokkitt Light"/>
              </a:defRPr>
            </a:lvl1pPr>
            <a:lvl2pPr lvl="1" algn="r" rtl="0">
              <a:spcBef>
                <a:spcPts val="0"/>
              </a:spcBef>
              <a:spcAft>
                <a:spcPts val="0"/>
              </a:spcAft>
              <a:buNone/>
              <a:defRPr sz="1400">
                <a:solidFill>
                  <a:schemeClr val="dk2"/>
                </a:solidFill>
                <a:latin typeface="Rokkitt Light"/>
                <a:ea typeface="Rokkitt Light"/>
                <a:cs typeface="Rokkitt Light"/>
                <a:sym typeface="Rokkitt Light"/>
              </a:defRPr>
            </a:lvl2pPr>
            <a:lvl3pPr lvl="2" algn="r" rtl="0">
              <a:spcBef>
                <a:spcPts val="0"/>
              </a:spcBef>
              <a:spcAft>
                <a:spcPts val="0"/>
              </a:spcAft>
              <a:buNone/>
              <a:defRPr sz="1400">
                <a:solidFill>
                  <a:schemeClr val="dk2"/>
                </a:solidFill>
                <a:latin typeface="Rokkitt Light"/>
                <a:ea typeface="Rokkitt Light"/>
                <a:cs typeface="Rokkitt Light"/>
                <a:sym typeface="Rokkitt Light"/>
              </a:defRPr>
            </a:lvl3pPr>
            <a:lvl4pPr lvl="3" algn="r" rtl="0">
              <a:spcBef>
                <a:spcPts val="0"/>
              </a:spcBef>
              <a:spcAft>
                <a:spcPts val="0"/>
              </a:spcAft>
              <a:buNone/>
              <a:defRPr sz="1400">
                <a:solidFill>
                  <a:schemeClr val="dk2"/>
                </a:solidFill>
                <a:latin typeface="Rokkitt Light"/>
                <a:ea typeface="Rokkitt Light"/>
                <a:cs typeface="Rokkitt Light"/>
                <a:sym typeface="Rokkitt Light"/>
              </a:defRPr>
            </a:lvl4pPr>
            <a:lvl5pPr lvl="4" algn="r" rtl="0">
              <a:spcBef>
                <a:spcPts val="0"/>
              </a:spcBef>
              <a:spcAft>
                <a:spcPts val="0"/>
              </a:spcAft>
              <a:buNone/>
              <a:defRPr sz="1400">
                <a:solidFill>
                  <a:schemeClr val="dk2"/>
                </a:solidFill>
                <a:latin typeface="Rokkitt Light"/>
                <a:ea typeface="Rokkitt Light"/>
                <a:cs typeface="Rokkitt Light"/>
                <a:sym typeface="Rokkitt Light"/>
              </a:defRPr>
            </a:lvl5pPr>
            <a:lvl6pPr lvl="5" algn="r" rtl="0">
              <a:spcBef>
                <a:spcPts val="0"/>
              </a:spcBef>
              <a:spcAft>
                <a:spcPts val="0"/>
              </a:spcAft>
              <a:buNone/>
              <a:defRPr sz="1400">
                <a:solidFill>
                  <a:schemeClr val="dk2"/>
                </a:solidFill>
                <a:latin typeface="Rokkitt Light"/>
                <a:ea typeface="Rokkitt Light"/>
                <a:cs typeface="Rokkitt Light"/>
                <a:sym typeface="Rokkitt Light"/>
              </a:defRPr>
            </a:lvl6pPr>
            <a:lvl7pPr lvl="6" algn="r" rtl="0">
              <a:spcBef>
                <a:spcPts val="0"/>
              </a:spcBef>
              <a:spcAft>
                <a:spcPts val="0"/>
              </a:spcAft>
              <a:buNone/>
              <a:defRPr sz="1400">
                <a:solidFill>
                  <a:schemeClr val="dk2"/>
                </a:solidFill>
                <a:latin typeface="Rokkitt Light"/>
                <a:ea typeface="Rokkitt Light"/>
                <a:cs typeface="Rokkitt Light"/>
                <a:sym typeface="Rokkitt Light"/>
              </a:defRPr>
            </a:lvl7pPr>
            <a:lvl8pPr lvl="7" algn="r" rtl="0">
              <a:spcBef>
                <a:spcPts val="0"/>
              </a:spcBef>
              <a:spcAft>
                <a:spcPts val="0"/>
              </a:spcAft>
              <a:buNone/>
              <a:defRPr sz="1400">
                <a:solidFill>
                  <a:schemeClr val="dk2"/>
                </a:solidFill>
                <a:latin typeface="Rokkitt Light"/>
                <a:ea typeface="Rokkitt Light"/>
                <a:cs typeface="Rokkitt Light"/>
                <a:sym typeface="Rokkitt Light"/>
              </a:defRPr>
            </a:lvl8pPr>
            <a:lvl9pPr lvl="8" algn="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4">
  <p:cSld name="CUSTOM_6_1_2_1">
    <p:spTree>
      <p:nvGrpSpPr>
        <p:cNvPr id="1" name="Shape 171"/>
        <p:cNvGrpSpPr/>
        <p:nvPr/>
      </p:nvGrpSpPr>
      <p:grpSpPr>
        <a:xfrm>
          <a:off x="0" y="0"/>
          <a:ext cx="0" cy="0"/>
          <a:chOff x="0" y="0"/>
          <a:chExt cx="0" cy="0"/>
        </a:xfrm>
      </p:grpSpPr>
      <p:sp>
        <p:nvSpPr>
          <p:cNvPr id="172" name="Google Shape;172;p29"/>
          <p:cNvSpPr txBox="1">
            <a:spLocks noGrp="1"/>
          </p:cNvSpPr>
          <p:nvPr>
            <p:ph type="subTitle" idx="1"/>
          </p:nvPr>
        </p:nvSpPr>
        <p:spPr>
          <a:xfrm>
            <a:off x="807825" y="894675"/>
            <a:ext cx="5499300" cy="367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chemeClr val="dk2"/>
                </a:solidFill>
                <a:latin typeface="Rokkitt Light"/>
                <a:ea typeface="Rokkitt Light"/>
                <a:cs typeface="Rokkitt Light"/>
                <a:sym typeface="Rokkitt Light"/>
              </a:defRPr>
            </a:lvl1pPr>
            <a:lvl2pPr lvl="1" rtl="0">
              <a:spcBef>
                <a:spcPts val="0"/>
              </a:spcBef>
              <a:spcAft>
                <a:spcPts val="0"/>
              </a:spcAft>
              <a:buNone/>
              <a:defRPr sz="1400">
                <a:solidFill>
                  <a:schemeClr val="dk2"/>
                </a:solidFill>
                <a:latin typeface="Rokkitt Light"/>
                <a:ea typeface="Rokkitt Light"/>
                <a:cs typeface="Rokkitt Light"/>
                <a:sym typeface="Rokkitt Light"/>
              </a:defRPr>
            </a:lvl2pPr>
            <a:lvl3pPr lvl="2" rtl="0">
              <a:spcBef>
                <a:spcPts val="0"/>
              </a:spcBef>
              <a:spcAft>
                <a:spcPts val="0"/>
              </a:spcAft>
              <a:buNone/>
              <a:defRPr sz="1400">
                <a:solidFill>
                  <a:schemeClr val="dk2"/>
                </a:solidFill>
                <a:latin typeface="Rokkitt Light"/>
                <a:ea typeface="Rokkitt Light"/>
                <a:cs typeface="Rokkitt Light"/>
                <a:sym typeface="Rokkitt Light"/>
              </a:defRPr>
            </a:lvl3pPr>
            <a:lvl4pPr lvl="3" rtl="0">
              <a:spcBef>
                <a:spcPts val="0"/>
              </a:spcBef>
              <a:spcAft>
                <a:spcPts val="0"/>
              </a:spcAft>
              <a:buNone/>
              <a:defRPr sz="1400">
                <a:solidFill>
                  <a:schemeClr val="dk2"/>
                </a:solidFill>
                <a:latin typeface="Rokkitt Light"/>
                <a:ea typeface="Rokkitt Light"/>
                <a:cs typeface="Rokkitt Light"/>
                <a:sym typeface="Rokkitt Light"/>
              </a:defRPr>
            </a:lvl4pPr>
            <a:lvl5pPr lvl="4" rtl="0">
              <a:spcBef>
                <a:spcPts val="0"/>
              </a:spcBef>
              <a:spcAft>
                <a:spcPts val="0"/>
              </a:spcAft>
              <a:buNone/>
              <a:defRPr sz="1400">
                <a:solidFill>
                  <a:schemeClr val="dk2"/>
                </a:solidFill>
                <a:latin typeface="Rokkitt Light"/>
                <a:ea typeface="Rokkitt Light"/>
                <a:cs typeface="Rokkitt Light"/>
                <a:sym typeface="Rokkitt Light"/>
              </a:defRPr>
            </a:lvl5pPr>
            <a:lvl6pPr lvl="5" rtl="0">
              <a:spcBef>
                <a:spcPts val="0"/>
              </a:spcBef>
              <a:spcAft>
                <a:spcPts val="0"/>
              </a:spcAft>
              <a:buNone/>
              <a:defRPr sz="1400">
                <a:solidFill>
                  <a:schemeClr val="dk2"/>
                </a:solidFill>
                <a:latin typeface="Rokkitt Light"/>
                <a:ea typeface="Rokkitt Light"/>
                <a:cs typeface="Rokkitt Light"/>
                <a:sym typeface="Rokkitt Light"/>
              </a:defRPr>
            </a:lvl6pPr>
            <a:lvl7pPr lvl="6" rtl="0">
              <a:spcBef>
                <a:spcPts val="0"/>
              </a:spcBef>
              <a:spcAft>
                <a:spcPts val="0"/>
              </a:spcAft>
              <a:buNone/>
              <a:defRPr sz="1400">
                <a:solidFill>
                  <a:schemeClr val="dk2"/>
                </a:solidFill>
                <a:latin typeface="Rokkitt Light"/>
                <a:ea typeface="Rokkitt Light"/>
                <a:cs typeface="Rokkitt Light"/>
                <a:sym typeface="Rokkitt Light"/>
              </a:defRPr>
            </a:lvl7pPr>
            <a:lvl8pPr lvl="7" rtl="0">
              <a:spcBef>
                <a:spcPts val="0"/>
              </a:spcBef>
              <a:spcAft>
                <a:spcPts val="0"/>
              </a:spcAft>
              <a:buNone/>
              <a:defRPr sz="1400">
                <a:solidFill>
                  <a:schemeClr val="dk2"/>
                </a:solidFill>
                <a:latin typeface="Rokkitt Light"/>
                <a:ea typeface="Rokkitt Light"/>
                <a:cs typeface="Rokkitt Light"/>
                <a:sym typeface="Rokkitt Light"/>
              </a:defRPr>
            </a:lvl8pPr>
            <a:lvl9pPr lvl="8"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73" name="Google Shape;173;p29"/>
          <p:cNvSpPr/>
          <p:nvPr/>
        </p:nvSpPr>
        <p:spPr>
          <a:xfrm>
            <a:off x="1187100" y="3704300"/>
            <a:ext cx="816000" cy="699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75" name="Google Shape;175;p29"/>
          <p:cNvSpPr txBox="1">
            <a:spLocks noGrp="1"/>
          </p:cNvSpPr>
          <p:nvPr>
            <p:ph type="subTitle" idx="2"/>
          </p:nvPr>
        </p:nvSpPr>
        <p:spPr>
          <a:xfrm>
            <a:off x="4816500" y="1684050"/>
            <a:ext cx="3841800" cy="3045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a:solidFill>
                  <a:schemeClr val="dk2"/>
                </a:solidFill>
                <a:latin typeface="Rokkitt Light"/>
                <a:ea typeface="Rokkitt Light"/>
                <a:cs typeface="Rokkitt Light"/>
                <a:sym typeface="Rokkitt Light"/>
              </a:defRPr>
            </a:lvl1pPr>
            <a:lvl2pPr lvl="1" rtl="0">
              <a:spcBef>
                <a:spcPts val="0"/>
              </a:spcBef>
              <a:spcAft>
                <a:spcPts val="0"/>
              </a:spcAft>
              <a:buNone/>
              <a:defRPr sz="1200">
                <a:solidFill>
                  <a:schemeClr val="dk2"/>
                </a:solidFill>
                <a:latin typeface="Rokkitt Light"/>
                <a:ea typeface="Rokkitt Light"/>
                <a:cs typeface="Rokkitt Light"/>
                <a:sym typeface="Rokkitt Light"/>
              </a:defRPr>
            </a:lvl2pPr>
            <a:lvl3pPr lvl="2" rtl="0">
              <a:spcBef>
                <a:spcPts val="0"/>
              </a:spcBef>
              <a:spcAft>
                <a:spcPts val="0"/>
              </a:spcAft>
              <a:buNone/>
              <a:defRPr sz="1200">
                <a:solidFill>
                  <a:schemeClr val="dk2"/>
                </a:solidFill>
                <a:latin typeface="Rokkitt Light"/>
                <a:ea typeface="Rokkitt Light"/>
                <a:cs typeface="Rokkitt Light"/>
                <a:sym typeface="Rokkitt Light"/>
              </a:defRPr>
            </a:lvl3pPr>
            <a:lvl4pPr lvl="3" rtl="0">
              <a:spcBef>
                <a:spcPts val="0"/>
              </a:spcBef>
              <a:spcAft>
                <a:spcPts val="0"/>
              </a:spcAft>
              <a:buNone/>
              <a:defRPr sz="1200">
                <a:solidFill>
                  <a:schemeClr val="dk2"/>
                </a:solidFill>
                <a:latin typeface="Rokkitt Light"/>
                <a:ea typeface="Rokkitt Light"/>
                <a:cs typeface="Rokkitt Light"/>
                <a:sym typeface="Rokkitt Light"/>
              </a:defRPr>
            </a:lvl4pPr>
            <a:lvl5pPr lvl="4" rtl="0">
              <a:spcBef>
                <a:spcPts val="0"/>
              </a:spcBef>
              <a:spcAft>
                <a:spcPts val="0"/>
              </a:spcAft>
              <a:buNone/>
              <a:defRPr sz="1200">
                <a:solidFill>
                  <a:schemeClr val="dk2"/>
                </a:solidFill>
                <a:latin typeface="Rokkitt Light"/>
                <a:ea typeface="Rokkitt Light"/>
                <a:cs typeface="Rokkitt Light"/>
                <a:sym typeface="Rokkitt Light"/>
              </a:defRPr>
            </a:lvl5pPr>
            <a:lvl6pPr lvl="5" rtl="0">
              <a:spcBef>
                <a:spcPts val="0"/>
              </a:spcBef>
              <a:spcAft>
                <a:spcPts val="0"/>
              </a:spcAft>
              <a:buNone/>
              <a:defRPr sz="1200">
                <a:solidFill>
                  <a:schemeClr val="dk2"/>
                </a:solidFill>
                <a:latin typeface="Rokkitt Light"/>
                <a:ea typeface="Rokkitt Light"/>
                <a:cs typeface="Rokkitt Light"/>
                <a:sym typeface="Rokkitt Light"/>
              </a:defRPr>
            </a:lvl6pPr>
            <a:lvl7pPr lvl="6" rtl="0">
              <a:spcBef>
                <a:spcPts val="0"/>
              </a:spcBef>
              <a:spcAft>
                <a:spcPts val="0"/>
              </a:spcAft>
              <a:buNone/>
              <a:defRPr sz="1200">
                <a:solidFill>
                  <a:schemeClr val="dk2"/>
                </a:solidFill>
                <a:latin typeface="Rokkitt Light"/>
                <a:ea typeface="Rokkitt Light"/>
                <a:cs typeface="Rokkitt Light"/>
                <a:sym typeface="Rokkitt Light"/>
              </a:defRPr>
            </a:lvl7pPr>
            <a:lvl8pPr lvl="7" rtl="0">
              <a:spcBef>
                <a:spcPts val="0"/>
              </a:spcBef>
              <a:spcAft>
                <a:spcPts val="0"/>
              </a:spcAft>
              <a:buNone/>
              <a:defRPr sz="1200">
                <a:solidFill>
                  <a:schemeClr val="dk2"/>
                </a:solidFill>
                <a:latin typeface="Rokkitt Light"/>
                <a:ea typeface="Rokkitt Light"/>
                <a:cs typeface="Rokkitt Light"/>
                <a:sym typeface="Rokkitt Light"/>
              </a:defRPr>
            </a:lvl8pPr>
            <a:lvl9pPr lvl="8" rtl="0">
              <a:spcBef>
                <a:spcPts val="0"/>
              </a:spcBef>
              <a:spcAft>
                <a:spcPts val="0"/>
              </a:spcAft>
              <a:buNone/>
              <a:defRPr sz="1200">
                <a:solidFill>
                  <a:schemeClr val="dk2"/>
                </a:solidFill>
                <a:latin typeface="Rokkitt Light"/>
                <a:ea typeface="Rokkitt Light"/>
                <a:cs typeface="Rokkitt Light"/>
                <a:sym typeface="Rokkitt Light"/>
              </a:defRPr>
            </a:lvl9pPr>
          </a:lstStyle>
          <a:p>
            <a:endParaRPr/>
          </a:p>
        </p:txBody>
      </p:sp>
      <p:pic>
        <p:nvPicPr>
          <p:cNvPr id="176" name="Google Shape;176;p29"/>
          <p:cNvPicPr preferRelativeResize="0"/>
          <p:nvPr/>
        </p:nvPicPr>
        <p:blipFill>
          <a:blip r:embed="rId2">
            <a:alphaModFix/>
          </a:blip>
          <a:stretch>
            <a:fillRect/>
          </a:stretch>
        </p:blipFill>
        <p:spPr>
          <a:xfrm>
            <a:off x="0" y="448"/>
            <a:ext cx="9144000" cy="514260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177"/>
        <p:cNvGrpSpPr/>
        <p:nvPr/>
      </p:nvGrpSpPr>
      <p:grpSpPr>
        <a:xfrm>
          <a:off x="0" y="0"/>
          <a:ext cx="0" cy="0"/>
          <a:chOff x="0" y="0"/>
          <a:chExt cx="0" cy="0"/>
        </a:xfrm>
      </p:grpSpPr>
      <p:pic>
        <p:nvPicPr>
          <p:cNvPr id="178" name="Google Shape;178;p30"/>
          <p:cNvPicPr preferRelativeResize="0"/>
          <p:nvPr/>
        </p:nvPicPr>
        <p:blipFill>
          <a:blip r:embed="rId2">
            <a:alphaModFix/>
          </a:blip>
          <a:stretch>
            <a:fillRect/>
          </a:stretch>
        </p:blipFill>
        <p:spPr>
          <a:xfrm>
            <a:off x="0" y="4"/>
            <a:ext cx="9145688" cy="5143500"/>
          </a:xfrm>
          <a:prstGeom prst="rect">
            <a:avLst/>
          </a:prstGeom>
          <a:noFill/>
          <a:ln>
            <a:noFill/>
          </a:ln>
        </p:spPr>
      </p:pic>
      <p:sp>
        <p:nvSpPr>
          <p:cNvPr id="179" name="Google Shape;179;p30"/>
          <p:cNvSpPr txBox="1">
            <a:spLocks noGrp="1"/>
          </p:cNvSpPr>
          <p:nvPr>
            <p:ph type="title"/>
          </p:nvPr>
        </p:nvSpPr>
        <p:spPr>
          <a:xfrm>
            <a:off x="12309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60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180" name="Google Shape;180;p30"/>
          <p:cNvSpPr txBox="1">
            <a:spLocks noGrp="1"/>
          </p:cNvSpPr>
          <p:nvPr>
            <p:ph type="subTitle" idx="1"/>
          </p:nvPr>
        </p:nvSpPr>
        <p:spPr>
          <a:xfrm>
            <a:off x="1008900" y="2445350"/>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81" name="Google Shape;181;p30"/>
          <p:cNvSpPr txBox="1">
            <a:spLocks noGrp="1"/>
          </p:cNvSpPr>
          <p:nvPr>
            <p:ph type="subTitle" idx="2"/>
          </p:nvPr>
        </p:nvSpPr>
        <p:spPr>
          <a:xfrm>
            <a:off x="1008900" y="413352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182" name="Google Shape;182;p30"/>
          <p:cNvSpPr txBox="1"/>
          <p:nvPr/>
        </p:nvSpPr>
        <p:spPr>
          <a:xfrm>
            <a:off x="1060450" y="3412500"/>
            <a:ext cx="35124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a:buNone/>
            </a:pPr>
            <a:r>
              <a:rPr lang="en" sz="1200">
                <a:solidFill>
                  <a:schemeClr val="dk2"/>
                </a:solidFill>
                <a:latin typeface="Rokkitt Light"/>
                <a:ea typeface="Rokkitt Light"/>
                <a:cs typeface="Rokkitt Light"/>
                <a:sym typeface="Rokkitt Light"/>
              </a:rPr>
              <a:t>CREDITS: This presentation template was created by</a:t>
            </a:r>
            <a:r>
              <a:rPr lang="en" sz="1200" b="1">
                <a:solidFill>
                  <a:schemeClr val="dk2"/>
                </a:solidFill>
                <a:latin typeface="Rokkitt"/>
                <a:ea typeface="Rokkitt"/>
                <a:cs typeface="Rokkitt"/>
                <a:sym typeface="Rokkitt"/>
              </a:rPr>
              <a:t> </a:t>
            </a:r>
            <a:r>
              <a:rPr lang="en" sz="1200" b="1">
                <a:solidFill>
                  <a:schemeClr val="dk2"/>
                </a:solidFill>
                <a:uFill>
                  <a:noFill/>
                </a:uFill>
                <a:latin typeface="Rokkitt"/>
                <a:ea typeface="Rokkitt"/>
                <a:cs typeface="Rokkitt"/>
                <a:sym typeface="Rokkitt"/>
                <a:hlinkClick r:id="rId3">
                  <a:extLst>
                    <a:ext uri="{A12FA001-AC4F-418D-AE19-62706E023703}">
                      <ahyp:hlinkClr xmlns:ahyp="http://schemas.microsoft.com/office/drawing/2018/hyperlinkcolor" val="tx"/>
                    </a:ext>
                  </a:extLst>
                </a:hlinkClick>
              </a:rPr>
              <a:t>Slidesgo</a:t>
            </a:r>
            <a:r>
              <a:rPr lang="en" sz="1200" b="1">
                <a:solidFill>
                  <a:schemeClr val="dk2"/>
                </a:solidFill>
                <a:latin typeface="Rokkitt"/>
                <a:ea typeface="Rokkitt"/>
                <a:cs typeface="Rokkitt"/>
                <a:sym typeface="Rokkitt"/>
              </a:rPr>
              <a:t>,</a:t>
            </a:r>
            <a:r>
              <a:rPr lang="en" sz="1200">
                <a:solidFill>
                  <a:schemeClr val="dk2"/>
                </a:solidFill>
                <a:latin typeface="Rokkitt Light"/>
                <a:ea typeface="Rokkitt Light"/>
                <a:cs typeface="Rokkitt Light"/>
                <a:sym typeface="Rokkitt Light"/>
              </a:rPr>
              <a:t> including icons by </a:t>
            </a:r>
            <a:r>
              <a:rPr lang="en" sz="1200" b="1">
                <a:solidFill>
                  <a:schemeClr val="dk2"/>
                </a:solidFill>
                <a:uFill>
                  <a:noFill/>
                </a:uFill>
                <a:latin typeface="Rokkitt"/>
                <a:ea typeface="Rokkitt"/>
                <a:cs typeface="Rokkitt"/>
                <a:sym typeface="Rokkitt"/>
                <a:hlinkClick r:id="rId4">
                  <a:extLst>
                    <a:ext uri="{A12FA001-AC4F-418D-AE19-62706E023703}">
                      <ahyp:hlinkClr xmlns:ahyp="http://schemas.microsoft.com/office/drawing/2018/hyperlinkcolor" val="tx"/>
                    </a:ext>
                  </a:extLst>
                </a:hlinkClick>
              </a:rPr>
              <a:t>Flaticon</a:t>
            </a:r>
            <a:r>
              <a:rPr lang="en" sz="1200" b="1">
                <a:solidFill>
                  <a:schemeClr val="dk2"/>
                </a:solidFill>
                <a:latin typeface="Rokkitt"/>
                <a:ea typeface="Rokkitt"/>
                <a:cs typeface="Rokkitt"/>
                <a:sym typeface="Rokkitt"/>
              </a:rPr>
              <a:t>, </a:t>
            </a:r>
            <a:r>
              <a:rPr lang="en" sz="1200">
                <a:solidFill>
                  <a:schemeClr val="dk2"/>
                </a:solidFill>
                <a:latin typeface="Rokkitt Light"/>
                <a:ea typeface="Rokkitt Light"/>
                <a:cs typeface="Rokkitt Light"/>
                <a:sym typeface="Rokkitt Light"/>
              </a:rPr>
              <a:t>infographics &amp; images by </a:t>
            </a:r>
            <a:r>
              <a:rPr lang="en" sz="1200" b="1">
                <a:solidFill>
                  <a:schemeClr val="dk2"/>
                </a:solidFill>
                <a:uFill>
                  <a:noFill/>
                </a:uFill>
                <a:latin typeface="Rokkitt"/>
                <a:ea typeface="Rokkitt"/>
                <a:cs typeface="Rokkitt"/>
                <a:sym typeface="Rokkitt"/>
                <a:hlinkClick r:id="rId5">
                  <a:extLst>
                    <a:ext uri="{A12FA001-AC4F-418D-AE19-62706E023703}">
                      <ahyp:hlinkClr xmlns:ahyp="http://schemas.microsoft.com/office/drawing/2018/hyperlinkcolor" val="tx"/>
                    </a:ext>
                  </a:extLst>
                </a:hlinkClick>
              </a:rPr>
              <a:t>Freepik</a:t>
            </a:r>
            <a:r>
              <a:rPr lang="en" sz="1200" b="1">
                <a:solidFill>
                  <a:schemeClr val="dk2"/>
                </a:solidFill>
                <a:latin typeface="Rokkitt"/>
                <a:ea typeface="Rokkitt"/>
                <a:cs typeface="Rokkitt"/>
                <a:sym typeface="Rokkitt"/>
              </a:rPr>
              <a:t> </a:t>
            </a:r>
            <a:endParaRPr sz="1200" b="1">
              <a:solidFill>
                <a:schemeClr val="dk2"/>
              </a:solidFill>
              <a:latin typeface="Rokkitt"/>
              <a:ea typeface="Rokkitt"/>
              <a:cs typeface="Rokkitt"/>
              <a:sym typeface="Rokkit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79"/>
        <p:cNvGrpSpPr/>
        <p:nvPr/>
      </p:nvGrpSpPr>
      <p:grpSpPr>
        <a:xfrm>
          <a:off x="0" y="0"/>
          <a:ext cx="0" cy="0"/>
          <a:chOff x="0" y="0"/>
          <a:chExt cx="0" cy="0"/>
        </a:xfrm>
      </p:grpSpPr>
      <p:pic>
        <p:nvPicPr>
          <p:cNvPr id="80" name="Google Shape;80;p15"/>
          <p:cNvPicPr preferRelativeResize="0"/>
          <p:nvPr/>
        </p:nvPicPr>
        <p:blipFill>
          <a:blip r:embed="rId2">
            <a:alphaModFix/>
          </a:blip>
          <a:stretch>
            <a:fillRect/>
          </a:stretch>
        </p:blipFill>
        <p:spPr>
          <a:xfrm flipH="1">
            <a:off x="0" y="0"/>
            <a:ext cx="9145638" cy="5143500"/>
          </a:xfrm>
          <a:prstGeom prst="rect">
            <a:avLst/>
          </a:prstGeom>
          <a:noFill/>
          <a:ln>
            <a:noFill/>
          </a:ln>
        </p:spPr>
      </p:pic>
      <p:sp>
        <p:nvSpPr>
          <p:cNvPr id="81" name="Google Shape;81;p15"/>
          <p:cNvSpPr txBox="1">
            <a:spLocks noGrp="1"/>
          </p:cNvSpPr>
          <p:nvPr>
            <p:ph type="title"/>
          </p:nvPr>
        </p:nvSpPr>
        <p:spPr>
          <a:xfrm flipH="1">
            <a:off x="3654700" y="3179475"/>
            <a:ext cx="25092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4800"/>
              <a:buNone/>
              <a:defRPr sz="4800" i="0"/>
            </a:lvl1pPr>
            <a:lvl2pPr lvl="1" algn="r" rtl="0">
              <a:spcBef>
                <a:spcPts val="0"/>
              </a:spcBef>
              <a:spcAft>
                <a:spcPts val="0"/>
              </a:spcAft>
              <a:buClr>
                <a:schemeClr val="accent1"/>
              </a:buClr>
              <a:buSzPts val="2800"/>
              <a:buNone/>
              <a:defRPr sz="2800">
                <a:solidFill>
                  <a:schemeClr val="accent1"/>
                </a:solidFill>
              </a:defRPr>
            </a:lvl2pPr>
            <a:lvl3pPr lvl="2" algn="r" rtl="0">
              <a:spcBef>
                <a:spcPts val="0"/>
              </a:spcBef>
              <a:spcAft>
                <a:spcPts val="0"/>
              </a:spcAft>
              <a:buClr>
                <a:schemeClr val="accent1"/>
              </a:buClr>
              <a:buSzPts val="2800"/>
              <a:buNone/>
              <a:defRPr sz="2800">
                <a:solidFill>
                  <a:schemeClr val="accent1"/>
                </a:solidFill>
              </a:defRPr>
            </a:lvl3pPr>
            <a:lvl4pPr lvl="3" algn="r" rtl="0">
              <a:spcBef>
                <a:spcPts val="0"/>
              </a:spcBef>
              <a:spcAft>
                <a:spcPts val="0"/>
              </a:spcAft>
              <a:buClr>
                <a:schemeClr val="accent1"/>
              </a:buClr>
              <a:buSzPts val="2800"/>
              <a:buNone/>
              <a:defRPr sz="2800">
                <a:solidFill>
                  <a:schemeClr val="accent1"/>
                </a:solidFill>
              </a:defRPr>
            </a:lvl4pPr>
            <a:lvl5pPr lvl="4" algn="r" rtl="0">
              <a:spcBef>
                <a:spcPts val="0"/>
              </a:spcBef>
              <a:spcAft>
                <a:spcPts val="0"/>
              </a:spcAft>
              <a:buClr>
                <a:schemeClr val="accent1"/>
              </a:buClr>
              <a:buSzPts val="2800"/>
              <a:buNone/>
              <a:defRPr sz="2800">
                <a:solidFill>
                  <a:schemeClr val="accent1"/>
                </a:solidFill>
              </a:defRPr>
            </a:lvl5pPr>
            <a:lvl6pPr lvl="5" algn="r" rtl="0">
              <a:spcBef>
                <a:spcPts val="0"/>
              </a:spcBef>
              <a:spcAft>
                <a:spcPts val="0"/>
              </a:spcAft>
              <a:buClr>
                <a:schemeClr val="accent1"/>
              </a:buClr>
              <a:buSzPts val="2800"/>
              <a:buNone/>
              <a:defRPr sz="2800">
                <a:solidFill>
                  <a:schemeClr val="accent1"/>
                </a:solidFill>
              </a:defRPr>
            </a:lvl6pPr>
            <a:lvl7pPr lvl="6" algn="r" rtl="0">
              <a:spcBef>
                <a:spcPts val="0"/>
              </a:spcBef>
              <a:spcAft>
                <a:spcPts val="0"/>
              </a:spcAft>
              <a:buClr>
                <a:schemeClr val="accent1"/>
              </a:buClr>
              <a:buSzPts val="2800"/>
              <a:buNone/>
              <a:defRPr sz="2800">
                <a:solidFill>
                  <a:schemeClr val="accent1"/>
                </a:solidFill>
              </a:defRPr>
            </a:lvl7pPr>
            <a:lvl8pPr lvl="7" algn="r" rtl="0">
              <a:spcBef>
                <a:spcPts val="0"/>
              </a:spcBef>
              <a:spcAft>
                <a:spcPts val="0"/>
              </a:spcAft>
              <a:buClr>
                <a:schemeClr val="accent1"/>
              </a:buClr>
              <a:buSzPts val="2800"/>
              <a:buNone/>
              <a:defRPr sz="2800">
                <a:solidFill>
                  <a:schemeClr val="accent1"/>
                </a:solidFill>
              </a:defRPr>
            </a:lvl8pPr>
            <a:lvl9pPr lvl="8" algn="r" rtl="0">
              <a:spcBef>
                <a:spcPts val="0"/>
              </a:spcBef>
              <a:spcAft>
                <a:spcPts val="0"/>
              </a:spcAft>
              <a:buClr>
                <a:schemeClr val="accent1"/>
              </a:buClr>
              <a:buSzPts val="2800"/>
              <a:buNone/>
              <a:defRPr sz="2800">
                <a:solidFill>
                  <a:schemeClr val="accent1"/>
                </a:solidFill>
              </a:defRPr>
            </a:lvl9pPr>
          </a:lstStyle>
          <a:p>
            <a:endParaRPr/>
          </a:p>
        </p:txBody>
      </p:sp>
      <p:sp>
        <p:nvSpPr>
          <p:cNvPr id="82" name="Google Shape;82;p15"/>
          <p:cNvSpPr txBox="1">
            <a:spLocks noGrp="1"/>
          </p:cNvSpPr>
          <p:nvPr>
            <p:ph type="subTitle" idx="1"/>
          </p:nvPr>
        </p:nvSpPr>
        <p:spPr>
          <a:xfrm flipH="1">
            <a:off x="3391825" y="3688000"/>
            <a:ext cx="2850600" cy="6828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solidFill>
                  <a:schemeClr val="dk2"/>
                </a:solidFill>
                <a:latin typeface="Rokkitt Light"/>
                <a:ea typeface="Rokkitt Light"/>
                <a:cs typeface="Rokkitt Light"/>
                <a:sym typeface="Rokkitt Light"/>
              </a:defRPr>
            </a:lvl1pPr>
            <a:lvl2pPr lvl="1" algn="r" rtl="0">
              <a:spcBef>
                <a:spcPts val="0"/>
              </a:spcBef>
              <a:spcAft>
                <a:spcPts val="0"/>
              </a:spcAft>
              <a:buNone/>
              <a:defRPr sz="600">
                <a:solidFill>
                  <a:schemeClr val="dk2"/>
                </a:solidFill>
                <a:latin typeface="Rokkitt Light"/>
                <a:ea typeface="Rokkitt Light"/>
                <a:cs typeface="Rokkitt Light"/>
                <a:sym typeface="Rokkitt Light"/>
              </a:defRPr>
            </a:lvl2pPr>
            <a:lvl3pPr lvl="2" algn="r" rtl="0">
              <a:spcBef>
                <a:spcPts val="0"/>
              </a:spcBef>
              <a:spcAft>
                <a:spcPts val="0"/>
              </a:spcAft>
              <a:buNone/>
              <a:defRPr sz="600">
                <a:solidFill>
                  <a:schemeClr val="dk2"/>
                </a:solidFill>
                <a:latin typeface="Rokkitt Light"/>
                <a:ea typeface="Rokkitt Light"/>
                <a:cs typeface="Rokkitt Light"/>
                <a:sym typeface="Rokkitt Light"/>
              </a:defRPr>
            </a:lvl3pPr>
            <a:lvl4pPr lvl="3" algn="r" rtl="0">
              <a:spcBef>
                <a:spcPts val="0"/>
              </a:spcBef>
              <a:spcAft>
                <a:spcPts val="0"/>
              </a:spcAft>
              <a:buNone/>
              <a:defRPr sz="600">
                <a:solidFill>
                  <a:schemeClr val="dk2"/>
                </a:solidFill>
                <a:latin typeface="Rokkitt Light"/>
                <a:ea typeface="Rokkitt Light"/>
                <a:cs typeface="Rokkitt Light"/>
                <a:sym typeface="Rokkitt Light"/>
              </a:defRPr>
            </a:lvl4pPr>
            <a:lvl5pPr lvl="4" algn="r" rtl="0">
              <a:spcBef>
                <a:spcPts val="0"/>
              </a:spcBef>
              <a:spcAft>
                <a:spcPts val="0"/>
              </a:spcAft>
              <a:buNone/>
              <a:defRPr sz="600">
                <a:solidFill>
                  <a:schemeClr val="dk2"/>
                </a:solidFill>
                <a:latin typeface="Rokkitt Light"/>
                <a:ea typeface="Rokkitt Light"/>
                <a:cs typeface="Rokkitt Light"/>
                <a:sym typeface="Rokkitt Light"/>
              </a:defRPr>
            </a:lvl5pPr>
            <a:lvl6pPr lvl="5" algn="r" rtl="0">
              <a:spcBef>
                <a:spcPts val="0"/>
              </a:spcBef>
              <a:spcAft>
                <a:spcPts val="0"/>
              </a:spcAft>
              <a:buNone/>
              <a:defRPr sz="600">
                <a:solidFill>
                  <a:schemeClr val="dk2"/>
                </a:solidFill>
                <a:latin typeface="Rokkitt Light"/>
                <a:ea typeface="Rokkitt Light"/>
                <a:cs typeface="Rokkitt Light"/>
                <a:sym typeface="Rokkitt Light"/>
              </a:defRPr>
            </a:lvl6pPr>
            <a:lvl7pPr lvl="6" algn="r" rtl="0">
              <a:spcBef>
                <a:spcPts val="0"/>
              </a:spcBef>
              <a:spcAft>
                <a:spcPts val="0"/>
              </a:spcAft>
              <a:buNone/>
              <a:defRPr sz="600">
                <a:solidFill>
                  <a:schemeClr val="dk2"/>
                </a:solidFill>
                <a:latin typeface="Rokkitt Light"/>
                <a:ea typeface="Rokkitt Light"/>
                <a:cs typeface="Rokkitt Light"/>
                <a:sym typeface="Rokkitt Light"/>
              </a:defRPr>
            </a:lvl7pPr>
            <a:lvl8pPr lvl="7" algn="r" rtl="0">
              <a:spcBef>
                <a:spcPts val="0"/>
              </a:spcBef>
              <a:spcAft>
                <a:spcPts val="0"/>
              </a:spcAft>
              <a:buNone/>
              <a:defRPr sz="600">
                <a:solidFill>
                  <a:schemeClr val="dk2"/>
                </a:solidFill>
                <a:latin typeface="Rokkitt Light"/>
                <a:ea typeface="Rokkitt Light"/>
                <a:cs typeface="Rokkitt Light"/>
                <a:sym typeface="Rokkitt Light"/>
              </a:defRPr>
            </a:lvl8pPr>
            <a:lvl9pPr lvl="8" algn="r" rtl="0">
              <a:spcBef>
                <a:spcPts val="0"/>
              </a:spcBef>
              <a:spcAft>
                <a:spcPts val="0"/>
              </a:spcAft>
              <a:buNone/>
              <a:defRPr sz="600">
                <a:solidFill>
                  <a:schemeClr val="dk2"/>
                </a:solidFill>
                <a:latin typeface="Rokkitt Light"/>
                <a:ea typeface="Rokkitt Light"/>
                <a:cs typeface="Rokkitt Light"/>
                <a:sym typeface="Rokkitt Light"/>
              </a:defRPr>
            </a:lvl9pPr>
          </a:lstStyle>
          <a:p>
            <a:endParaRPr/>
          </a:p>
        </p:txBody>
      </p:sp>
      <p:sp>
        <p:nvSpPr>
          <p:cNvPr id="83" name="Google Shape;83;p15"/>
          <p:cNvSpPr txBox="1">
            <a:spLocks noGrp="1"/>
          </p:cNvSpPr>
          <p:nvPr>
            <p:ph type="title" idx="2" hasCustomPrompt="1"/>
          </p:nvPr>
        </p:nvSpPr>
        <p:spPr>
          <a:xfrm flipH="1">
            <a:off x="6061500" y="2555779"/>
            <a:ext cx="2241600" cy="1239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10000"/>
            </a:lvl1pPr>
            <a:lvl2pPr lvl="1" algn="ctr" rtl="0">
              <a:spcBef>
                <a:spcPts val="0"/>
              </a:spcBef>
              <a:spcAft>
                <a:spcPts val="0"/>
              </a:spcAft>
              <a:buClr>
                <a:schemeClr val="accent1"/>
              </a:buClr>
              <a:buSzPts val="6000"/>
              <a:buNone/>
              <a:defRPr sz="6000">
                <a:solidFill>
                  <a:schemeClr val="accent1"/>
                </a:solidFill>
              </a:defRPr>
            </a:lvl2pPr>
            <a:lvl3pPr lvl="2" algn="ctr" rtl="0">
              <a:spcBef>
                <a:spcPts val="0"/>
              </a:spcBef>
              <a:spcAft>
                <a:spcPts val="0"/>
              </a:spcAft>
              <a:buClr>
                <a:schemeClr val="accent1"/>
              </a:buClr>
              <a:buSzPts val="6000"/>
              <a:buNone/>
              <a:defRPr sz="6000">
                <a:solidFill>
                  <a:schemeClr val="accent1"/>
                </a:solidFill>
              </a:defRPr>
            </a:lvl3pPr>
            <a:lvl4pPr lvl="3" algn="ctr" rtl="0">
              <a:spcBef>
                <a:spcPts val="0"/>
              </a:spcBef>
              <a:spcAft>
                <a:spcPts val="0"/>
              </a:spcAft>
              <a:buClr>
                <a:schemeClr val="accent1"/>
              </a:buClr>
              <a:buSzPts val="6000"/>
              <a:buNone/>
              <a:defRPr sz="6000">
                <a:solidFill>
                  <a:schemeClr val="accent1"/>
                </a:solidFill>
              </a:defRPr>
            </a:lvl4pPr>
            <a:lvl5pPr lvl="4" algn="ctr" rtl="0">
              <a:spcBef>
                <a:spcPts val="0"/>
              </a:spcBef>
              <a:spcAft>
                <a:spcPts val="0"/>
              </a:spcAft>
              <a:buClr>
                <a:schemeClr val="accent1"/>
              </a:buClr>
              <a:buSzPts val="6000"/>
              <a:buNone/>
              <a:defRPr sz="6000">
                <a:solidFill>
                  <a:schemeClr val="accent1"/>
                </a:solidFill>
              </a:defRPr>
            </a:lvl5pPr>
            <a:lvl6pPr lvl="5" algn="ctr" rtl="0">
              <a:spcBef>
                <a:spcPts val="0"/>
              </a:spcBef>
              <a:spcAft>
                <a:spcPts val="0"/>
              </a:spcAft>
              <a:buClr>
                <a:schemeClr val="accent1"/>
              </a:buClr>
              <a:buSzPts val="6000"/>
              <a:buNone/>
              <a:defRPr sz="6000">
                <a:solidFill>
                  <a:schemeClr val="accent1"/>
                </a:solidFill>
              </a:defRPr>
            </a:lvl6pPr>
            <a:lvl7pPr lvl="6" algn="ctr" rtl="0">
              <a:spcBef>
                <a:spcPts val="0"/>
              </a:spcBef>
              <a:spcAft>
                <a:spcPts val="0"/>
              </a:spcAft>
              <a:buClr>
                <a:schemeClr val="accent1"/>
              </a:buClr>
              <a:buSzPts val="6000"/>
              <a:buNone/>
              <a:defRPr sz="6000">
                <a:solidFill>
                  <a:schemeClr val="accent1"/>
                </a:solidFill>
              </a:defRPr>
            </a:lvl7pPr>
            <a:lvl8pPr lvl="7" algn="ctr" rtl="0">
              <a:spcBef>
                <a:spcPts val="0"/>
              </a:spcBef>
              <a:spcAft>
                <a:spcPts val="0"/>
              </a:spcAft>
              <a:buClr>
                <a:schemeClr val="accent1"/>
              </a:buClr>
              <a:buSzPts val="6000"/>
              <a:buNone/>
              <a:defRPr sz="6000">
                <a:solidFill>
                  <a:schemeClr val="accent1"/>
                </a:solidFill>
              </a:defRPr>
            </a:lvl8pPr>
            <a:lvl9pPr lvl="8" algn="ctr" rtl="0">
              <a:spcBef>
                <a:spcPts val="0"/>
              </a:spcBef>
              <a:spcAft>
                <a:spcPts val="0"/>
              </a:spcAft>
              <a:buClr>
                <a:schemeClr val="accent1"/>
              </a:buClr>
              <a:buSzPts val="6000"/>
              <a:buNone/>
              <a:defRPr sz="6000">
                <a:solidFill>
                  <a:schemeClr val="accent1"/>
                </a:solidFill>
              </a:defRPr>
            </a:lvl9pPr>
          </a:lstStyle>
          <a:p>
            <a:r>
              <a:t>xx%</a:t>
            </a:r>
          </a:p>
        </p:txBody>
      </p:sp>
    </p:spTree>
    <p:extLst>
      <p:ext uri="{BB962C8B-B14F-4D97-AF65-F5344CB8AC3E}">
        <p14:creationId xmlns:p14="http://schemas.microsoft.com/office/powerpoint/2010/main" val="71608114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5"/>
        <p:cNvGrpSpPr/>
        <p:nvPr/>
      </p:nvGrpSpPr>
      <p:grpSpPr>
        <a:xfrm>
          <a:off x="0" y="0"/>
          <a:ext cx="0" cy="0"/>
          <a:chOff x="0" y="0"/>
          <a:chExt cx="0" cy="0"/>
        </a:xfrm>
      </p:grpSpPr>
      <p:pic>
        <p:nvPicPr>
          <p:cNvPr id="46" name="Google Shape;46;p8"/>
          <p:cNvPicPr preferRelativeResize="0"/>
          <p:nvPr/>
        </p:nvPicPr>
        <p:blipFill>
          <a:blip r:embed="rId2">
            <a:alphaModFix/>
          </a:blip>
          <a:stretch>
            <a:fillRect/>
          </a:stretch>
        </p:blipFill>
        <p:spPr>
          <a:xfrm>
            <a:off x="0" y="0"/>
            <a:ext cx="9144000" cy="5142593"/>
          </a:xfrm>
          <a:prstGeom prst="rect">
            <a:avLst/>
          </a:prstGeom>
          <a:noFill/>
          <a:ln>
            <a:noFill/>
          </a:ln>
        </p:spPr>
      </p:pic>
      <p:sp>
        <p:nvSpPr>
          <p:cNvPr id="47" name="Google Shape;47;p8"/>
          <p:cNvSpPr txBox="1">
            <a:spLocks noGrp="1"/>
          </p:cNvSpPr>
          <p:nvPr>
            <p:ph type="title"/>
          </p:nvPr>
        </p:nvSpPr>
        <p:spPr>
          <a:xfrm>
            <a:off x="838375" y="1123950"/>
            <a:ext cx="3211800" cy="2895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4800"/>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169539478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
        <p:cNvGrpSpPr/>
        <p:nvPr/>
      </p:nvGrpSpPr>
      <p:grpSpPr>
        <a:xfrm>
          <a:off x="0" y="0"/>
          <a:ext cx="0" cy="0"/>
          <a:chOff x="0" y="0"/>
          <a:chExt cx="0" cy="0"/>
        </a:xfrm>
      </p:grpSpPr>
      <p:pic>
        <p:nvPicPr>
          <p:cNvPr id="22" name="Google Shape;22;p3"/>
          <p:cNvPicPr preferRelativeResize="0"/>
          <p:nvPr/>
        </p:nvPicPr>
        <p:blipFill>
          <a:blip r:embed="rId2">
            <a:alphaModFix/>
          </a:blip>
          <a:stretch>
            <a:fillRect/>
          </a:stretch>
        </p:blipFill>
        <p:spPr>
          <a:xfrm>
            <a:off x="0" y="0"/>
            <a:ext cx="9144000" cy="5142579"/>
          </a:xfrm>
          <a:prstGeom prst="rect">
            <a:avLst/>
          </a:prstGeom>
          <a:noFill/>
          <a:ln>
            <a:noFill/>
          </a:ln>
        </p:spPr>
      </p:pic>
      <p:sp>
        <p:nvSpPr>
          <p:cNvPr id="23" name="Google Shape;23;p3"/>
          <p:cNvSpPr txBox="1">
            <a:spLocks noGrp="1"/>
          </p:cNvSpPr>
          <p:nvPr>
            <p:ph type="title"/>
          </p:nvPr>
        </p:nvSpPr>
        <p:spPr>
          <a:xfrm>
            <a:off x="2317650" y="2268600"/>
            <a:ext cx="4508700" cy="60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5100"/>
            </a:lvl1pPr>
            <a:lvl2pPr lvl="1" algn="ctr" rtl="0">
              <a:spcBef>
                <a:spcPts val="0"/>
              </a:spcBef>
              <a:spcAft>
                <a:spcPts val="0"/>
              </a:spcAft>
              <a:buNone/>
              <a:defRPr sz="5100"/>
            </a:lvl2pPr>
            <a:lvl3pPr lvl="2" algn="ctr" rtl="0">
              <a:spcBef>
                <a:spcPts val="0"/>
              </a:spcBef>
              <a:spcAft>
                <a:spcPts val="0"/>
              </a:spcAft>
              <a:buNone/>
              <a:defRPr sz="5100"/>
            </a:lvl3pPr>
            <a:lvl4pPr lvl="3" algn="ctr" rtl="0">
              <a:spcBef>
                <a:spcPts val="0"/>
              </a:spcBef>
              <a:spcAft>
                <a:spcPts val="0"/>
              </a:spcAft>
              <a:buNone/>
              <a:defRPr sz="5100"/>
            </a:lvl4pPr>
            <a:lvl5pPr lvl="4" algn="ctr" rtl="0">
              <a:spcBef>
                <a:spcPts val="0"/>
              </a:spcBef>
              <a:spcAft>
                <a:spcPts val="0"/>
              </a:spcAft>
              <a:buNone/>
              <a:defRPr sz="5100"/>
            </a:lvl5pPr>
            <a:lvl6pPr lvl="5" algn="ctr" rtl="0">
              <a:spcBef>
                <a:spcPts val="0"/>
              </a:spcBef>
              <a:spcAft>
                <a:spcPts val="0"/>
              </a:spcAft>
              <a:buNone/>
              <a:defRPr sz="5100"/>
            </a:lvl6pPr>
            <a:lvl7pPr lvl="6" algn="ctr" rtl="0">
              <a:spcBef>
                <a:spcPts val="0"/>
              </a:spcBef>
              <a:spcAft>
                <a:spcPts val="0"/>
              </a:spcAft>
              <a:buNone/>
              <a:defRPr sz="5100"/>
            </a:lvl7pPr>
            <a:lvl8pPr lvl="7" algn="ctr" rtl="0">
              <a:spcBef>
                <a:spcPts val="0"/>
              </a:spcBef>
              <a:spcAft>
                <a:spcPts val="0"/>
              </a:spcAft>
              <a:buNone/>
              <a:defRPr sz="5100"/>
            </a:lvl8pPr>
            <a:lvl9pPr lvl="8" algn="ctr" rtl="0">
              <a:spcBef>
                <a:spcPts val="0"/>
              </a:spcBef>
              <a:spcAft>
                <a:spcPts val="0"/>
              </a:spcAft>
              <a:buNone/>
              <a:defRPr sz="5100"/>
            </a:lvl9pPr>
          </a:lstStyle>
          <a:p>
            <a:endParaRPr/>
          </a:p>
        </p:txBody>
      </p:sp>
      <p:sp>
        <p:nvSpPr>
          <p:cNvPr id="24" name="Google Shape;24;p3"/>
          <p:cNvSpPr txBox="1">
            <a:spLocks noGrp="1"/>
          </p:cNvSpPr>
          <p:nvPr>
            <p:ph type="subTitle" idx="1"/>
          </p:nvPr>
        </p:nvSpPr>
        <p:spPr>
          <a:xfrm>
            <a:off x="2864075" y="3275750"/>
            <a:ext cx="34158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extLst>
      <p:ext uri="{BB962C8B-B14F-4D97-AF65-F5344CB8AC3E}">
        <p14:creationId xmlns:p14="http://schemas.microsoft.com/office/powerpoint/2010/main" val="269566244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7"/>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9"/>
        <p:cNvGrpSpPr/>
        <p:nvPr/>
      </p:nvGrpSpPr>
      <p:grpSpPr>
        <a:xfrm>
          <a:off x="0" y="0"/>
          <a:ext cx="0" cy="0"/>
          <a:chOff x="0" y="0"/>
          <a:chExt cx="0" cy="0"/>
        </a:xfrm>
      </p:grpSpPr>
      <p:pic>
        <p:nvPicPr>
          <p:cNvPr id="30" name="Google Shape;30;p5"/>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31" name="Google Shape;31;p5"/>
          <p:cNvSpPr txBox="1">
            <a:spLocks noGrp="1"/>
          </p:cNvSpPr>
          <p:nvPr>
            <p:ph type="subTitle" idx="1"/>
          </p:nvPr>
        </p:nvSpPr>
        <p:spPr>
          <a:xfrm>
            <a:off x="1642157" y="2989800"/>
            <a:ext cx="25770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32" name="Google Shape;32;p5"/>
          <p:cNvSpPr txBox="1">
            <a:spLocks noGrp="1"/>
          </p:cNvSpPr>
          <p:nvPr>
            <p:ph type="title"/>
          </p:nvPr>
        </p:nvSpPr>
        <p:spPr>
          <a:xfrm>
            <a:off x="2172857" y="26205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600"/>
              <a:buNone/>
              <a:defRPr sz="1800" i="0"/>
            </a:lvl1pPr>
            <a:lvl2pPr lvl="1" algn="ctr" rtl="0">
              <a:spcBef>
                <a:spcPts val="0"/>
              </a:spcBef>
              <a:spcAft>
                <a:spcPts val="0"/>
              </a:spcAft>
              <a:buClr>
                <a:schemeClr val="accent1"/>
              </a:buClr>
              <a:buSzPts val="1600"/>
              <a:buNone/>
              <a:defRPr sz="1600">
                <a:solidFill>
                  <a:schemeClr val="accent1"/>
                </a:solidFill>
              </a:defRPr>
            </a:lvl2pPr>
            <a:lvl3pPr lvl="2" algn="ctr" rtl="0">
              <a:spcBef>
                <a:spcPts val="0"/>
              </a:spcBef>
              <a:spcAft>
                <a:spcPts val="0"/>
              </a:spcAft>
              <a:buClr>
                <a:schemeClr val="accent1"/>
              </a:buClr>
              <a:buSzPts val="1600"/>
              <a:buNone/>
              <a:defRPr sz="1600">
                <a:solidFill>
                  <a:schemeClr val="accent1"/>
                </a:solidFill>
              </a:defRPr>
            </a:lvl3pPr>
            <a:lvl4pPr lvl="3" algn="ctr" rtl="0">
              <a:spcBef>
                <a:spcPts val="0"/>
              </a:spcBef>
              <a:spcAft>
                <a:spcPts val="0"/>
              </a:spcAft>
              <a:buClr>
                <a:schemeClr val="accent1"/>
              </a:buClr>
              <a:buSzPts val="1600"/>
              <a:buNone/>
              <a:defRPr sz="1600">
                <a:solidFill>
                  <a:schemeClr val="accent1"/>
                </a:solidFill>
              </a:defRPr>
            </a:lvl4pPr>
            <a:lvl5pPr lvl="4" algn="ctr" rtl="0">
              <a:spcBef>
                <a:spcPts val="0"/>
              </a:spcBef>
              <a:spcAft>
                <a:spcPts val="0"/>
              </a:spcAft>
              <a:buClr>
                <a:schemeClr val="accent1"/>
              </a:buClr>
              <a:buSzPts val="1600"/>
              <a:buNone/>
              <a:defRPr sz="1600">
                <a:solidFill>
                  <a:schemeClr val="accent1"/>
                </a:solidFill>
              </a:defRPr>
            </a:lvl5pPr>
            <a:lvl6pPr lvl="5" algn="ctr" rtl="0">
              <a:spcBef>
                <a:spcPts val="0"/>
              </a:spcBef>
              <a:spcAft>
                <a:spcPts val="0"/>
              </a:spcAft>
              <a:buClr>
                <a:schemeClr val="accent1"/>
              </a:buClr>
              <a:buSzPts val="1600"/>
              <a:buNone/>
              <a:defRPr sz="1600">
                <a:solidFill>
                  <a:schemeClr val="accent1"/>
                </a:solidFill>
              </a:defRPr>
            </a:lvl6pPr>
            <a:lvl7pPr lvl="6" algn="ctr" rtl="0">
              <a:spcBef>
                <a:spcPts val="0"/>
              </a:spcBef>
              <a:spcAft>
                <a:spcPts val="0"/>
              </a:spcAft>
              <a:buClr>
                <a:schemeClr val="accent1"/>
              </a:buClr>
              <a:buSzPts val="1600"/>
              <a:buNone/>
              <a:defRPr sz="1600">
                <a:solidFill>
                  <a:schemeClr val="accent1"/>
                </a:solidFill>
              </a:defRPr>
            </a:lvl7pPr>
            <a:lvl8pPr lvl="7" algn="ctr" rtl="0">
              <a:spcBef>
                <a:spcPts val="0"/>
              </a:spcBef>
              <a:spcAft>
                <a:spcPts val="0"/>
              </a:spcAft>
              <a:buClr>
                <a:schemeClr val="accent1"/>
              </a:buClr>
              <a:buSzPts val="1600"/>
              <a:buNone/>
              <a:defRPr sz="1600">
                <a:solidFill>
                  <a:schemeClr val="accent1"/>
                </a:solidFill>
              </a:defRPr>
            </a:lvl8pPr>
            <a:lvl9pPr lvl="8" algn="ctr" rtl="0">
              <a:spcBef>
                <a:spcPts val="0"/>
              </a:spcBef>
              <a:spcAft>
                <a:spcPts val="0"/>
              </a:spcAft>
              <a:buClr>
                <a:schemeClr val="accent1"/>
              </a:buClr>
              <a:buSzPts val="1600"/>
              <a:buNone/>
              <a:defRPr sz="1600">
                <a:solidFill>
                  <a:schemeClr val="accent1"/>
                </a:solidFill>
              </a:defRPr>
            </a:lvl9pPr>
          </a:lstStyle>
          <a:p>
            <a:endParaRPr/>
          </a:p>
        </p:txBody>
      </p:sp>
      <p:sp>
        <p:nvSpPr>
          <p:cNvPr id="33" name="Google Shape;33;p5"/>
          <p:cNvSpPr txBox="1">
            <a:spLocks noGrp="1"/>
          </p:cNvSpPr>
          <p:nvPr>
            <p:ph type="title" idx="2"/>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 name="Google Shape;34;p5"/>
          <p:cNvSpPr txBox="1">
            <a:spLocks noGrp="1"/>
          </p:cNvSpPr>
          <p:nvPr>
            <p:ph type="subTitle" idx="3"/>
          </p:nvPr>
        </p:nvSpPr>
        <p:spPr>
          <a:xfrm>
            <a:off x="4924843" y="2989800"/>
            <a:ext cx="2577000" cy="699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35" name="Google Shape;35;p5"/>
          <p:cNvSpPr txBox="1">
            <a:spLocks noGrp="1"/>
          </p:cNvSpPr>
          <p:nvPr>
            <p:ph type="title" idx="4"/>
          </p:nvPr>
        </p:nvSpPr>
        <p:spPr>
          <a:xfrm>
            <a:off x="5455543" y="26205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600"/>
              <a:buNone/>
              <a:defRPr sz="1800" i="0"/>
            </a:lvl1pPr>
            <a:lvl2pPr lvl="1" algn="ctr" rtl="0">
              <a:spcBef>
                <a:spcPts val="0"/>
              </a:spcBef>
              <a:spcAft>
                <a:spcPts val="0"/>
              </a:spcAft>
              <a:buClr>
                <a:schemeClr val="accent1"/>
              </a:buClr>
              <a:buSzPts val="1600"/>
              <a:buNone/>
              <a:defRPr sz="1600">
                <a:solidFill>
                  <a:schemeClr val="accent1"/>
                </a:solidFill>
              </a:defRPr>
            </a:lvl2pPr>
            <a:lvl3pPr lvl="2" algn="ctr" rtl="0">
              <a:spcBef>
                <a:spcPts val="0"/>
              </a:spcBef>
              <a:spcAft>
                <a:spcPts val="0"/>
              </a:spcAft>
              <a:buClr>
                <a:schemeClr val="accent1"/>
              </a:buClr>
              <a:buSzPts val="1600"/>
              <a:buNone/>
              <a:defRPr sz="1600">
                <a:solidFill>
                  <a:schemeClr val="accent1"/>
                </a:solidFill>
              </a:defRPr>
            </a:lvl3pPr>
            <a:lvl4pPr lvl="3" algn="ctr" rtl="0">
              <a:spcBef>
                <a:spcPts val="0"/>
              </a:spcBef>
              <a:spcAft>
                <a:spcPts val="0"/>
              </a:spcAft>
              <a:buClr>
                <a:schemeClr val="accent1"/>
              </a:buClr>
              <a:buSzPts val="1600"/>
              <a:buNone/>
              <a:defRPr sz="1600">
                <a:solidFill>
                  <a:schemeClr val="accent1"/>
                </a:solidFill>
              </a:defRPr>
            </a:lvl4pPr>
            <a:lvl5pPr lvl="4" algn="ctr" rtl="0">
              <a:spcBef>
                <a:spcPts val="0"/>
              </a:spcBef>
              <a:spcAft>
                <a:spcPts val="0"/>
              </a:spcAft>
              <a:buClr>
                <a:schemeClr val="accent1"/>
              </a:buClr>
              <a:buSzPts val="1600"/>
              <a:buNone/>
              <a:defRPr sz="1600">
                <a:solidFill>
                  <a:schemeClr val="accent1"/>
                </a:solidFill>
              </a:defRPr>
            </a:lvl5pPr>
            <a:lvl6pPr lvl="5" algn="ctr" rtl="0">
              <a:spcBef>
                <a:spcPts val="0"/>
              </a:spcBef>
              <a:spcAft>
                <a:spcPts val="0"/>
              </a:spcAft>
              <a:buClr>
                <a:schemeClr val="accent1"/>
              </a:buClr>
              <a:buSzPts val="1600"/>
              <a:buNone/>
              <a:defRPr sz="1600">
                <a:solidFill>
                  <a:schemeClr val="accent1"/>
                </a:solidFill>
              </a:defRPr>
            </a:lvl6pPr>
            <a:lvl7pPr lvl="6" algn="ctr" rtl="0">
              <a:spcBef>
                <a:spcPts val="0"/>
              </a:spcBef>
              <a:spcAft>
                <a:spcPts val="0"/>
              </a:spcAft>
              <a:buClr>
                <a:schemeClr val="accent1"/>
              </a:buClr>
              <a:buSzPts val="1600"/>
              <a:buNone/>
              <a:defRPr sz="1600">
                <a:solidFill>
                  <a:schemeClr val="accent1"/>
                </a:solidFill>
              </a:defRPr>
            </a:lvl7pPr>
            <a:lvl8pPr lvl="7" algn="ctr" rtl="0">
              <a:spcBef>
                <a:spcPts val="0"/>
              </a:spcBef>
              <a:spcAft>
                <a:spcPts val="0"/>
              </a:spcAft>
              <a:buClr>
                <a:schemeClr val="accent1"/>
              </a:buClr>
              <a:buSzPts val="1600"/>
              <a:buNone/>
              <a:defRPr sz="1600">
                <a:solidFill>
                  <a:schemeClr val="accent1"/>
                </a:solidFill>
              </a:defRPr>
            </a:lvl8pPr>
            <a:lvl9pPr lvl="8" algn="ctr" rtl="0">
              <a:spcBef>
                <a:spcPts val="0"/>
              </a:spcBef>
              <a:spcAft>
                <a:spcPts val="0"/>
              </a:spcAft>
              <a:buClr>
                <a:schemeClr val="accent1"/>
              </a:buClr>
              <a:buSzPts val="1600"/>
              <a:buNone/>
              <a:defRPr sz="1600">
                <a:solidFill>
                  <a:schemeClr val="accent1"/>
                </a:solidFill>
              </a:defRPr>
            </a:lvl9pPr>
          </a:lstStyle>
          <a:p>
            <a:endParaRPr/>
          </a:p>
        </p:txBody>
      </p:sp>
      <p:sp>
        <p:nvSpPr>
          <p:cNvPr id="36" name="Google Shape;36;p5"/>
          <p:cNvSpPr/>
          <p:nvPr/>
        </p:nvSpPr>
        <p:spPr>
          <a:xfrm>
            <a:off x="856550" y="175825"/>
            <a:ext cx="1270500" cy="6300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7"/>
        <p:cNvGrpSpPr/>
        <p:nvPr/>
      </p:nvGrpSpPr>
      <p:grpSpPr>
        <a:xfrm>
          <a:off x="0" y="0"/>
          <a:ext cx="0" cy="0"/>
          <a:chOff x="0" y="0"/>
          <a:chExt cx="0" cy="0"/>
        </a:xfrm>
      </p:grpSpPr>
      <p:pic>
        <p:nvPicPr>
          <p:cNvPr id="38" name="Google Shape;38;p6"/>
          <p:cNvPicPr preferRelativeResize="0"/>
          <p:nvPr/>
        </p:nvPicPr>
        <p:blipFill>
          <a:blip r:embed="rId2">
            <a:alphaModFix/>
          </a:blip>
          <a:stretch>
            <a:fillRect/>
          </a:stretch>
        </p:blipFill>
        <p:spPr>
          <a:xfrm>
            <a:off x="0" y="0"/>
            <a:ext cx="9144000" cy="5142579"/>
          </a:xfrm>
          <a:prstGeom prst="rect">
            <a:avLst/>
          </a:prstGeom>
          <a:noFill/>
          <a:ln>
            <a:noFill/>
          </a:ln>
        </p:spPr>
      </p:pic>
      <p:sp>
        <p:nvSpPr>
          <p:cNvPr id="39" name="Google Shape;39;p6"/>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40" name="Google Shape;40;p6"/>
          <p:cNvSpPr/>
          <p:nvPr/>
        </p:nvSpPr>
        <p:spPr>
          <a:xfrm>
            <a:off x="665600" y="3481675"/>
            <a:ext cx="918900" cy="1447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1"/>
        <p:cNvGrpSpPr/>
        <p:nvPr/>
      </p:nvGrpSpPr>
      <p:grpSpPr>
        <a:xfrm>
          <a:off x="0" y="0"/>
          <a:ext cx="0" cy="0"/>
          <a:chOff x="0" y="0"/>
          <a:chExt cx="0" cy="0"/>
        </a:xfrm>
      </p:grpSpPr>
      <p:sp>
        <p:nvSpPr>
          <p:cNvPr id="42" name="Google Shape;42;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3" name="Google Shape;43;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44" name="Google Shape;44;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solidFill>
                <a:schemeClr val="dk1"/>
              </a:solidFill>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8"/>
        <p:cNvGrpSpPr/>
        <p:nvPr/>
      </p:nvGrpSpPr>
      <p:grpSpPr>
        <a:xfrm>
          <a:off x="0" y="0"/>
          <a:ext cx="0" cy="0"/>
          <a:chOff x="0" y="0"/>
          <a:chExt cx="0" cy="0"/>
        </a:xfrm>
      </p:grpSpPr>
      <p:pic>
        <p:nvPicPr>
          <p:cNvPr id="49" name="Google Shape;49;p9"/>
          <p:cNvPicPr preferRelativeResize="0"/>
          <p:nvPr/>
        </p:nvPicPr>
        <p:blipFill>
          <a:blip r:embed="rId2">
            <a:alphaModFix/>
          </a:blip>
          <a:stretch>
            <a:fillRect/>
          </a:stretch>
        </p:blipFill>
        <p:spPr>
          <a:xfrm rot="10800000" flipH="1">
            <a:off x="0" y="0"/>
            <a:ext cx="9144000" cy="5142593"/>
          </a:xfrm>
          <a:prstGeom prst="rect">
            <a:avLst/>
          </a:prstGeom>
          <a:noFill/>
          <a:ln>
            <a:noFill/>
          </a:ln>
        </p:spPr>
      </p:pic>
      <p:sp>
        <p:nvSpPr>
          <p:cNvPr id="50" name="Google Shape;50;p9"/>
          <p:cNvSpPr txBox="1">
            <a:spLocks noGrp="1"/>
          </p:cNvSpPr>
          <p:nvPr>
            <p:ph type="title"/>
          </p:nvPr>
        </p:nvSpPr>
        <p:spPr>
          <a:xfrm>
            <a:off x="1179615" y="1463850"/>
            <a:ext cx="5371500" cy="606300"/>
          </a:xfrm>
          <a:prstGeom prst="rect">
            <a:avLst/>
          </a:prstGeom>
        </p:spPr>
        <p:txBody>
          <a:bodyPr spcFirstLastPara="1" wrap="square" lIns="91425" tIns="91425" rIns="91425" bIns="91425" anchor="b" anchorCtr="0">
            <a:noAutofit/>
          </a:bodyPr>
          <a:lstStyle>
            <a:lvl1pPr lvl="0" rtl="0">
              <a:spcBef>
                <a:spcPts val="0"/>
              </a:spcBef>
              <a:spcAft>
                <a:spcPts val="0"/>
              </a:spcAft>
              <a:buNone/>
              <a:defRPr sz="5100"/>
            </a:lvl1pPr>
            <a:lvl2pPr lvl="1" rtl="0">
              <a:spcBef>
                <a:spcPts val="0"/>
              </a:spcBef>
              <a:spcAft>
                <a:spcPts val="0"/>
              </a:spcAft>
              <a:buNone/>
              <a:defRPr sz="5100">
                <a:solidFill>
                  <a:srgbClr val="4D4F40"/>
                </a:solidFill>
              </a:defRPr>
            </a:lvl2pPr>
            <a:lvl3pPr lvl="2" rtl="0">
              <a:spcBef>
                <a:spcPts val="0"/>
              </a:spcBef>
              <a:spcAft>
                <a:spcPts val="0"/>
              </a:spcAft>
              <a:buNone/>
              <a:defRPr sz="5100">
                <a:solidFill>
                  <a:srgbClr val="4D4F40"/>
                </a:solidFill>
              </a:defRPr>
            </a:lvl3pPr>
            <a:lvl4pPr lvl="3" rtl="0">
              <a:spcBef>
                <a:spcPts val="0"/>
              </a:spcBef>
              <a:spcAft>
                <a:spcPts val="0"/>
              </a:spcAft>
              <a:buNone/>
              <a:defRPr sz="5100">
                <a:solidFill>
                  <a:srgbClr val="4D4F40"/>
                </a:solidFill>
              </a:defRPr>
            </a:lvl4pPr>
            <a:lvl5pPr lvl="4" rtl="0">
              <a:spcBef>
                <a:spcPts val="0"/>
              </a:spcBef>
              <a:spcAft>
                <a:spcPts val="0"/>
              </a:spcAft>
              <a:buNone/>
              <a:defRPr sz="5100">
                <a:solidFill>
                  <a:srgbClr val="4D4F40"/>
                </a:solidFill>
              </a:defRPr>
            </a:lvl5pPr>
            <a:lvl6pPr lvl="5" rtl="0">
              <a:spcBef>
                <a:spcPts val="0"/>
              </a:spcBef>
              <a:spcAft>
                <a:spcPts val="0"/>
              </a:spcAft>
              <a:buNone/>
              <a:defRPr sz="5100">
                <a:solidFill>
                  <a:srgbClr val="4D4F40"/>
                </a:solidFill>
              </a:defRPr>
            </a:lvl6pPr>
            <a:lvl7pPr lvl="6" rtl="0">
              <a:spcBef>
                <a:spcPts val="0"/>
              </a:spcBef>
              <a:spcAft>
                <a:spcPts val="0"/>
              </a:spcAft>
              <a:buNone/>
              <a:defRPr sz="5100">
                <a:solidFill>
                  <a:srgbClr val="4D4F40"/>
                </a:solidFill>
              </a:defRPr>
            </a:lvl7pPr>
            <a:lvl8pPr lvl="7" rtl="0">
              <a:spcBef>
                <a:spcPts val="0"/>
              </a:spcBef>
              <a:spcAft>
                <a:spcPts val="0"/>
              </a:spcAft>
              <a:buNone/>
              <a:defRPr sz="5100">
                <a:solidFill>
                  <a:srgbClr val="4D4F40"/>
                </a:solidFill>
              </a:defRPr>
            </a:lvl8pPr>
            <a:lvl9pPr lvl="8" rtl="0">
              <a:spcBef>
                <a:spcPts val="0"/>
              </a:spcBef>
              <a:spcAft>
                <a:spcPts val="0"/>
              </a:spcAft>
              <a:buNone/>
              <a:defRPr sz="5100">
                <a:solidFill>
                  <a:srgbClr val="4D4F40"/>
                </a:solidFill>
              </a:defRPr>
            </a:lvl9pPr>
          </a:lstStyle>
          <a:p>
            <a:endParaRPr/>
          </a:p>
        </p:txBody>
      </p:sp>
      <p:sp>
        <p:nvSpPr>
          <p:cNvPr id="51" name="Google Shape;51;p9"/>
          <p:cNvSpPr txBox="1">
            <a:spLocks noGrp="1"/>
          </p:cNvSpPr>
          <p:nvPr>
            <p:ph type="subTitle" idx="1"/>
          </p:nvPr>
        </p:nvSpPr>
        <p:spPr>
          <a:xfrm>
            <a:off x="1179625" y="2070150"/>
            <a:ext cx="3514200" cy="699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chemeClr val="dk2"/>
                </a:solidFill>
                <a:latin typeface="Rokkitt Light"/>
                <a:ea typeface="Rokkitt Light"/>
                <a:cs typeface="Rokkitt Light"/>
                <a:sym typeface="Rokkitt Light"/>
              </a:defRPr>
            </a:lvl1pPr>
            <a:lvl2pPr lvl="1" rtl="0">
              <a:spcBef>
                <a:spcPts val="0"/>
              </a:spcBef>
              <a:spcAft>
                <a:spcPts val="0"/>
              </a:spcAft>
              <a:buNone/>
              <a:defRPr sz="1400">
                <a:solidFill>
                  <a:schemeClr val="dk2"/>
                </a:solidFill>
                <a:latin typeface="Rokkitt Light"/>
                <a:ea typeface="Rokkitt Light"/>
                <a:cs typeface="Rokkitt Light"/>
                <a:sym typeface="Rokkitt Light"/>
              </a:defRPr>
            </a:lvl2pPr>
            <a:lvl3pPr lvl="2" rtl="0">
              <a:spcBef>
                <a:spcPts val="0"/>
              </a:spcBef>
              <a:spcAft>
                <a:spcPts val="0"/>
              </a:spcAft>
              <a:buNone/>
              <a:defRPr sz="1400">
                <a:solidFill>
                  <a:schemeClr val="dk2"/>
                </a:solidFill>
                <a:latin typeface="Rokkitt Light"/>
                <a:ea typeface="Rokkitt Light"/>
                <a:cs typeface="Rokkitt Light"/>
                <a:sym typeface="Rokkitt Light"/>
              </a:defRPr>
            </a:lvl3pPr>
            <a:lvl4pPr lvl="3" rtl="0">
              <a:spcBef>
                <a:spcPts val="0"/>
              </a:spcBef>
              <a:spcAft>
                <a:spcPts val="0"/>
              </a:spcAft>
              <a:buNone/>
              <a:defRPr sz="1400">
                <a:solidFill>
                  <a:schemeClr val="dk2"/>
                </a:solidFill>
                <a:latin typeface="Rokkitt Light"/>
                <a:ea typeface="Rokkitt Light"/>
                <a:cs typeface="Rokkitt Light"/>
                <a:sym typeface="Rokkitt Light"/>
              </a:defRPr>
            </a:lvl4pPr>
            <a:lvl5pPr lvl="4" rtl="0">
              <a:spcBef>
                <a:spcPts val="0"/>
              </a:spcBef>
              <a:spcAft>
                <a:spcPts val="0"/>
              </a:spcAft>
              <a:buNone/>
              <a:defRPr sz="1400">
                <a:solidFill>
                  <a:schemeClr val="dk2"/>
                </a:solidFill>
                <a:latin typeface="Rokkitt Light"/>
                <a:ea typeface="Rokkitt Light"/>
                <a:cs typeface="Rokkitt Light"/>
                <a:sym typeface="Rokkitt Light"/>
              </a:defRPr>
            </a:lvl5pPr>
            <a:lvl6pPr lvl="5" rtl="0">
              <a:spcBef>
                <a:spcPts val="0"/>
              </a:spcBef>
              <a:spcAft>
                <a:spcPts val="0"/>
              </a:spcAft>
              <a:buNone/>
              <a:defRPr sz="1400">
                <a:solidFill>
                  <a:schemeClr val="dk2"/>
                </a:solidFill>
                <a:latin typeface="Rokkitt Light"/>
                <a:ea typeface="Rokkitt Light"/>
                <a:cs typeface="Rokkitt Light"/>
                <a:sym typeface="Rokkitt Light"/>
              </a:defRPr>
            </a:lvl6pPr>
            <a:lvl7pPr lvl="6" rtl="0">
              <a:spcBef>
                <a:spcPts val="0"/>
              </a:spcBef>
              <a:spcAft>
                <a:spcPts val="0"/>
              </a:spcAft>
              <a:buNone/>
              <a:defRPr sz="1400">
                <a:solidFill>
                  <a:schemeClr val="dk2"/>
                </a:solidFill>
                <a:latin typeface="Rokkitt Light"/>
                <a:ea typeface="Rokkitt Light"/>
                <a:cs typeface="Rokkitt Light"/>
                <a:sym typeface="Rokkitt Light"/>
              </a:defRPr>
            </a:lvl7pPr>
            <a:lvl8pPr lvl="7" rtl="0">
              <a:spcBef>
                <a:spcPts val="0"/>
              </a:spcBef>
              <a:spcAft>
                <a:spcPts val="0"/>
              </a:spcAft>
              <a:buNone/>
              <a:defRPr sz="1400">
                <a:solidFill>
                  <a:schemeClr val="dk2"/>
                </a:solidFill>
                <a:latin typeface="Rokkitt Light"/>
                <a:ea typeface="Rokkitt Light"/>
                <a:cs typeface="Rokkitt Light"/>
                <a:sym typeface="Rokkitt Light"/>
              </a:defRPr>
            </a:lvl8pPr>
            <a:lvl9pPr lvl="8"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2"/>
        <p:cNvGrpSpPr/>
        <p:nvPr/>
      </p:nvGrpSpPr>
      <p:grpSpPr>
        <a:xfrm>
          <a:off x="0" y="0"/>
          <a:ext cx="0" cy="0"/>
          <a:chOff x="0" y="0"/>
          <a:chExt cx="0" cy="0"/>
        </a:xfrm>
      </p:grpSpPr>
      <p:sp>
        <p:nvSpPr>
          <p:cNvPr id="53" name="Google Shape;53;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400"/>
              <a:buNone/>
              <a:defRPr/>
            </a:lvl1pPr>
          </a:lstStyle>
          <a:p>
            <a:endParaRPr/>
          </a:p>
        </p:txBody>
      </p:sp>
      <p:pic>
        <p:nvPicPr>
          <p:cNvPr id="54" name="Google Shape;54;p10"/>
          <p:cNvPicPr preferRelativeResize="0"/>
          <p:nvPr/>
        </p:nvPicPr>
        <p:blipFill>
          <a:blip r:embed="rId2">
            <a:alphaModFix/>
          </a:blip>
          <a:stretch>
            <a:fillRect/>
          </a:stretch>
        </p:blipFill>
        <p:spPr>
          <a:xfrm>
            <a:off x="0" y="448"/>
            <a:ext cx="9144000" cy="5142600"/>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5"/>
        <p:cNvGrpSpPr/>
        <p:nvPr/>
      </p:nvGrpSpPr>
      <p:grpSpPr>
        <a:xfrm>
          <a:off x="0" y="0"/>
          <a:ext cx="0" cy="0"/>
          <a:chOff x="0" y="0"/>
          <a:chExt cx="0" cy="0"/>
        </a:xfrm>
      </p:grpSpPr>
      <p:sp>
        <p:nvSpPr>
          <p:cNvPr id="56" name="Google Shape;56;p1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solidFill>
                <a:schemeClr val="dk1"/>
              </a:solidFill>
            </a:endParaRPr>
          </a:p>
        </p:txBody>
      </p:sp>
      <p:pic>
        <p:nvPicPr>
          <p:cNvPr id="57" name="Google Shape;57;p11"/>
          <p:cNvPicPr preferRelativeResize="0"/>
          <p:nvPr/>
        </p:nvPicPr>
        <p:blipFill>
          <a:blip r:embed="rId2">
            <a:alphaModFix/>
          </a:blip>
          <a:stretch>
            <a:fillRect/>
          </a:stretch>
        </p:blipFill>
        <p:spPr>
          <a:xfrm>
            <a:off x="0" y="448"/>
            <a:ext cx="9144000" cy="5142600"/>
          </a:xfrm>
          <a:prstGeom prst="rect">
            <a:avLst/>
          </a:prstGeom>
          <a:noFill/>
          <a:ln>
            <a:noFill/>
          </a:ln>
        </p:spPr>
      </p:pic>
      <p:sp>
        <p:nvSpPr>
          <p:cNvPr id="58" name="Google Shape;58;p11"/>
          <p:cNvSpPr txBox="1">
            <a:spLocks noGrp="1"/>
          </p:cNvSpPr>
          <p:nvPr>
            <p:ph type="subTitle" idx="1"/>
          </p:nvPr>
        </p:nvSpPr>
        <p:spPr>
          <a:xfrm>
            <a:off x="2940300" y="2877100"/>
            <a:ext cx="3263400" cy="740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solidFill>
                  <a:schemeClr val="dk2"/>
                </a:solidFill>
                <a:latin typeface="Rokkitt Light"/>
                <a:ea typeface="Rokkitt Light"/>
                <a:cs typeface="Rokkitt Light"/>
                <a:sym typeface="Rokkitt Light"/>
              </a:defRPr>
            </a:lvl1pPr>
            <a:lvl2pPr lvl="1" algn="ctr" rtl="0">
              <a:spcBef>
                <a:spcPts val="0"/>
              </a:spcBef>
              <a:spcAft>
                <a:spcPts val="0"/>
              </a:spcAft>
              <a:buNone/>
              <a:defRPr sz="1800">
                <a:solidFill>
                  <a:schemeClr val="dk2"/>
                </a:solidFill>
                <a:latin typeface="Rokkitt Light"/>
                <a:ea typeface="Rokkitt Light"/>
                <a:cs typeface="Rokkitt Light"/>
                <a:sym typeface="Rokkitt Light"/>
              </a:defRPr>
            </a:lvl2pPr>
            <a:lvl3pPr lvl="2" algn="ctr" rtl="0">
              <a:spcBef>
                <a:spcPts val="0"/>
              </a:spcBef>
              <a:spcAft>
                <a:spcPts val="0"/>
              </a:spcAft>
              <a:buNone/>
              <a:defRPr sz="1800">
                <a:solidFill>
                  <a:schemeClr val="dk2"/>
                </a:solidFill>
                <a:latin typeface="Rokkitt Light"/>
                <a:ea typeface="Rokkitt Light"/>
                <a:cs typeface="Rokkitt Light"/>
                <a:sym typeface="Rokkitt Light"/>
              </a:defRPr>
            </a:lvl3pPr>
            <a:lvl4pPr lvl="3" algn="ctr" rtl="0">
              <a:spcBef>
                <a:spcPts val="0"/>
              </a:spcBef>
              <a:spcAft>
                <a:spcPts val="0"/>
              </a:spcAft>
              <a:buNone/>
              <a:defRPr sz="1800">
                <a:solidFill>
                  <a:schemeClr val="dk2"/>
                </a:solidFill>
                <a:latin typeface="Rokkitt Light"/>
                <a:ea typeface="Rokkitt Light"/>
                <a:cs typeface="Rokkitt Light"/>
                <a:sym typeface="Rokkitt Light"/>
              </a:defRPr>
            </a:lvl4pPr>
            <a:lvl5pPr lvl="4" algn="ctr" rtl="0">
              <a:spcBef>
                <a:spcPts val="0"/>
              </a:spcBef>
              <a:spcAft>
                <a:spcPts val="0"/>
              </a:spcAft>
              <a:buNone/>
              <a:defRPr sz="1800">
                <a:solidFill>
                  <a:schemeClr val="dk2"/>
                </a:solidFill>
                <a:latin typeface="Rokkitt Light"/>
                <a:ea typeface="Rokkitt Light"/>
                <a:cs typeface="Rokkitt Light"/>
                <a:sym typeface="Rokkitt Light"/>
              </a:defRPr>
            </a:lvl5pPr>
            <a:lvl6pPr lvl="5" algn="ctr" rtl="0">
              <a:spcBef>
                <a:spcPts val="0"/>
              </a:spcBef>
              <a:spcAft>
                <a:spcPts val="0"/>
              </a:spcAft>
              <a:buNone/>
              <a:defRPr sz="1800">
                <a:solidFill>
                  <a:schemeClr val="dk2"/>
                </a:solidFill>
                <a:latin typeface="Rokkitt Light"/>
                <a:ea typeface="Rokkitt Light"/>
                <a:cs typeface="Rokkitt Light"/>
                <a:sym typeface="Rokkitt Light"/>
              </a:defRPr>
            </a:lvl6pPr>
            <a:lvl7pPr lvl="6" algn="ctr" rtl="0">
              <a:spcBef>
                <a:spcPts val="0"/>
              </a:spcBef>
              <a:spcAft>
                <a:spcPts val="0"/>
              </a:spcAft>
              <a:buNone/>
              <a:defRPr sz="1800">
                <a:solidFill>
                  <a:schemeClr val="dk2"/>
                </a:solidFill>
                <a:latin typeface="Rokkitt Light"/>
                <a:ea typeface="Rokkitt Light"/>
                <a:cs typeface="Rokkitt Light"/>
                <a:sym typeface="Rokkitt Light"/>
              </a:defRPr>
            </a:lvl7pPr>
            <a:lvl8pPr lvl="7" algn="ctr" rtl="0">
              <a:spcBef>
                <a:spcPts val="0"/>
              </a:spcBef>
              <a:spcAft>
                <a:spcPts val="0"/>
              </a:spcAft>
              <a:buNone/>
              <a:defRPr sz="1800">
                <a:solidFill>
                  <a:schemeClr val="dk2"/>
                </a:solidFill>
                <a:latin typeface="Rokkitt Light"/>
                <a:ea typeface="Rokkitt Light"/>
                <a:cs typeface="Rokkitt Light"/>
                <a:sym typeface="Rokkitt Light"/>
              </a:defRPr>
            </a:lvl8pPr>
            <a:lvl9pPr lvl="8" algn="ctr" rtl="0">
              <a:spcBef>
                <a:spcPts val="0"/>
              </a:spcBef>
              <a:spcAft>
                <a:spcPts val="0"/>
              </a:spcAft>
              <a:buNone/>
              <a:defRPr sz="1800">
                <a:solidFill>
                  <a:schemeClr val="dk2"/>
                </a:solidFill>
                <a:latin typeface="Rokkitt Light"/>
                <a:ea typeface="Rokkitt Light"/>
                <a:cs typeface="Rokkitt Light"/>
                <a:sym typeface="Rokkitt Light"/>
              </a:defRPr>
            </a:lvl9pPr>
          </a:lstStyle>
          <a:p>
            <a:endParaRPr/>
          </a:p>
        </p:txBody>
      </p:sp>
      <p:sp>
        <p:nvSpPr>
          <p:cNvPr id="59" name="Google Shape;59;p11"/>
          <p:cNvSpPr txBox="1">
            <a:spLocks noGrp="1"/>
          </p:cNvSpPr>
          <p:nvPr>
            <p:ph type="title" hasCustomPrompt="1"/>
          </p:nvPr>
        </p:nvSpPr>
        <p:spPr>
          <a:xfrm>
            <a:off x="1587750" y="1763196"/>
            <a:ext cx="5968500" cy="1113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FF778A"/>
              </a:buClr>
              <a:buSzPts val="6000"/>
              <a:buNone/>
              <a:defRPr sz="6000"/>
            </a:lvl1pPr>
            <a:lvl2pPr lvl="1" algn="ctr" rtl="0">
              <a:spcBef>
                <a:spcPts val="0"/>
              </a:spcBef>
              <a:spcAft>
                <a:spcPts val="0"/>
              </a:spcAft>
              <a:buClr>
                <a:srgbClr val="4D4F40"/>
              </a:buClr>
              <a:buSzPts val="6000"/>
              <a:buNone/>
              <a:defRPr sz="6000">
                <a:solidFill>
                  <a:srgbClr val="4D4F40"/>
                </a:solidFill>
              </a:defRPr>
            </a:lvl2pPr>
            <a:lvl3pPr lvl="2" algn="ctr" rtl="0">
              <a:spcBef>
                <a:spcPts val="0"/>
              </a:spcBef>
              <a:spcAft>
                <a:spcPts val="0"/>
              </a:spcAft>
              <a:buClr>
                <a:srgbClr val="4D4F40"/>
              </a:buClr>
              <a:buSzPts val="6000"/>
              <a:buNone/>
              <a:defRPr sz="6000">
                <a:solidFill>
                  <a:srgbClr val="4D4F40"/>
                </a:solidFill>
              </a:defRPr>
            </a:lvl3pPr>
            <a:lvl4pPr lvl="3" algn="ctr" rtl="0">
              <a:spcBef>
                <a:spcPts val="0"/>
              </a:spcBef>
              <a:spcAft>
                <a:spcPts val="0"/>
              </a:spcAft>
              <a:buClr>
                <a:srgbClr val="4D4F40"/>
              </a:buClr>
              <a:buSzPts val="6000"/>
              <a:buNone/>
              <a:defRPr sz="6000">
                <a:solidFill>
                  <a:srgbClr val="4D4F40"/>
                </a:solidFill>
              </a:defRPr>
            </a:lvl4pPr>
            <a:lvl5pPr lvl="4" algn="ctr" rtl="0">
              <a:spcBef>
                <a:spcPts val="0"/>
              </a:spcBef>
              <a:spcAft>
                <a:spcPts val="0"/>
              </a:spcAft>
              <a:buClr>
                <a:srgbClr val="4D4F40"/>
              </a:buClr>
              <a:buSzPts val="6000"/>
              <a:buNone/>
              <a:defRPr sz="6000">
                <a:solidFill>
                  <a:srgbClr val="4D4F40"/>
                </a:solidFill>
              </a:defRPr>
            </a:lvl5pPr>
            <a:lvl6pPr lvl="5" algn="ctr" rtl="0">
              <a:spcBef>
                <a:spcPts val="0"/>
              </a:spcBef>
              <a:spcAft>
                <a:spcPts val="0"/>
              </a:spcAft>
              <a:buClr>
                <a:srgbClr val="4D4F40"/>
              </a:buClr>
              <a:buSzPts val="6000"/>
              <a:buNone/>
              <a:defRPr sz="6000">
                <a:solidFill>
                  <a:srgbClr val="4D4F40"/>
                </a:solidFill>
              </a:defRPr>
            </a:lvl6pPr>
            <a:lvl7pPr lvl="6" algn="ctr" rtl="0">
              <a:spcBef>
                <a:spcPts val="0"/>
              </a:spcBef>
              <a:spcAft>
                <a:spcPts val="0"/>
              </a:spcAft>
              <a:buClr>
                <a:srgbClr val="4D4F40"/>
              </a:buClr>
              <a:buSzPts val="6000"/>
              <a:buNone/>
              <a:defRPr sz="6000">
                <a:solidFill>
                  <a:srgbClr val="4D4F40"/>
                </a:solidFill>
              </a:defRPr>
            </a:lvl7pPr>
            <a:lvl8pPr lvl="7" algn="ctr" rtl="0">
              <a:spcBef>
                <a:spcPts val="0"/>
              </a:spcBef>
              <a:spcAft>
                <a:spcPts val="0"/>
              </a:spcAft>
              <a:buClr>
                <a:srgbClr val="4D4F40"/>
              </a:buClr>
              <a:buSzPts val="6000"/>
              <a:buNone/>
              <a:defRPr sz="6000">
                <a:solidFill>
                  <a:srgbClr val="4D4F40"/>
                </a:solidFill>
              </a:defRPr>
            </a:lvl8pPr>
            <a:lvl9pPr lvl="8" algn="ctr" rtl="0">
              <a:spcBef>
                <a:spcPts val="0"/>
              </a:spcBef>
              <a:spcAft>
                <a:spcPts val="0"/>
              </a:spcAft>
              <a:buClr>
                <a:srgbClr val="4D4F40"/>
              </a:buClr>
              <a:buSzPts val="6000"/>
              <a:buNone/>
              <a:defRPr sz="6000">
                <a:solidFill>
                  <a:srgbClr val="4D4F40"/>
                </a:solidFill>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1">
  <p:cSld name="Title and Content_1">
    <p:spTree>
      <p:nvGrpSpPr>
        <p:cNvPr id="1" name="Shape 61"/>
        <p:cNvGrpSpPr/>
        <p:nvPr/>
      </p:nvGrpSpPr>
      <p:grpSpPr>
        <a:xfrm>
          <a:off x="0" y="0"/>
          <a:ext cx="0" cy="0"/>
          <a:chOff x="0" y="0"/>
          <a:chExt cx="0" cy="0"/>
        </a:xfrm>
      </p:grpSpPr>
      <p:pic>
        <p:nvPicPr>
          <p:cNvPr id="62" name="Google Shape;62;p13"/>
          <p:cNvPicPr preferRelativeResize="0"/>
          <p:nvPr/>
        </p:nvPicPr>
        <p:blipFill>
          <a:blip r:embed="rId2">
            <a:alphaModFix/>
          </a:blip>
          <a:stretch>
            <a:fillRect/>
          </a:stretch>
        </p:blipFill>
        <p:spPr>
          <a:xfrm>
            <a:off x="0" y="457"/>
            <a:ext cx="9144000" cy="5142586"/>
          </a:xfrm>
          <a:prstGeom prst="rect">
            <a:avLst/>
          </a:prstGeom>
          <a:noFill/>
          <a:ln>
            <a:noFill/>
          </a:ln>
        </p:spPr>
      </p:pic>
      <p:sp>
        <p:nvSpPr>
          <p:cNvPr id="63" name="Google Shape;63;p13"/>
          <p:cNvSpPr/>
          <p:nvPr/>
        </p:nvSpPr>
        <p:spPr>
          <a:xfrm>
            <a:off x="908250" y="3513375"/>
            <a:ext cx="836700" cy="7437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13"/>
          <p:cNvSpPr txBox="1">
            <a:spLocks noGrp="1"/>
          </p:cNvSpPr>
          <p:nvPr>
            <p:ph type="title"/>
          </p:nvPr>
        </p:nvSpPr>
        <p:spPr>
          <a:xfrm>
            <a:off x="822526" y="3090622"/>
            <a:ext cx="2241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F778A"/>
              </a:buClr>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65" name="Google Shape;65;p13"/>
          <p:cNvSpPr txBox="1">
            <a:spLocks noGrp="1"/>
          </p:cNvSpPr>
          <p:nvPr>
            <p:ph type="subTitle" idx="1"/>
          </p:nvPr>
        </p:nvSpPr>
        <p:spPr>
          <a:xfrm>
            <a:off x="987375" y="3399424"/>
            <a:ext cx="1911900" cy="69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66" name="Google Shape;66;p13"/>
          <p:cNvSpPr txBox="1">
            <a:spLocks noGrp="1"/>
          </p:cNvSpPr>
          <p:nvPr>
            <p:ph type="title" idx="2"/>
          </p:nvPr>
        </p:nvSpPr>
        <p:spPr>
          <a:xfrm>
            <a:off x="3443364" y="3090614"/>
            <a:ext cx="2241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F778A"/>
              </a:buClr>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67" name="Google Shape;67;p13"/>
          <p:cNvSpPr txBox="1">
            <a:spLocks noGrp="1"/>
          </p:cNvSpPr>
          <p:nvPr>
            <p:ph type="subTitle" idx="3"/>
          </p:nvPr>
        </p:nvSpPr>
        <p:spPr>
          <a:xfrm>
            <a:off x="3642075" y="3399424"/>
            <a:ext cx="1911900" cy="69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68" name="Google Shape;68;p13"/>
          <p:cNvSpPr txBox="1">
            <a:spLocks noGrp="1"/>
          </p:cNvSpPr>
          <p:nvPr>
            <p:ph type="title" idx="4"/>
          </p:nvPr>
        </p:nvSpPr>
        <p:spPr>
          <a:xfrm>
            <a:off x="6049979" y="3090625"/>
            <a:ext cx="2241600" cy="421500"/>
          </a:xfrm>
          <a:prstGeom prst="rect">
            <a:avLst/>
          </a:prstGeom>
          <a:noFill/>
          <a:ln>
            <a:noFill/>
          </a:ln>
        </p:spPr>
        <p:txBody>
          <a:bodyPr spcFirstLastPara="1" wrap="square" lIns="0" tIns="0" rIns="0" bIns="0" anchor="ctr" anchorCtr="0">
            <a:noAutofit/>
          </a:bodyPr>
          <a:lstStyle>
            <a:lvl1pPr lvl="0" algn="ctr" rtl="0">
              <a:spcBef>
                <a:spcPts val="0"/>
              </a:spcBef>
              <a:spcAft>
                <a:spcPts val="0"/>
              </a:spcAft>
              <a:buClr>
                <a:srgbClr val="FF778A"/>
              </a:buClr>
              <a:buSzPts val="1400"/>
              <a:buNone/>
              <a:defRPr sz="1800" i="0"/>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69" name="Google Shape;69;p13"/>
          <p:cNvSpPr txBox="1">
            <a:spLocks noGrp="1"/>
          </p:cNvSpPr>
          <p:nvPr>
            <p:ph type="subTitle" idx="5"/>
          </p:nvPr>
        </p:nvSpPr>
        <p:spPr>
          <a:xfrm>
            <a:off x="6245750" y="3399424"/>
            <a:ext cx="1911900" cy="69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solidFill>
                  <a:schemeClr val="dk2"/>
                </a:solidFill>
                <a:latin typeface="Rokkitt Light"/>
                <a:ea typeface="Rokkitt Light"/>
                <a:cs typeface="Rokkitt Light"/>
                <a:sym typeface="Rokkitt Light"/>
              </a:defRPr>
            </a:lvl1pPr>
            <a:lvl2pPr lvl="1" algn="ctr" rtl="0">
              <a:spcBef>
                <a:spcPts val="0"/>
              </a:spcBef>
              <a:spcAft>
                <a:spcPts val="0"/>
              </a:spcAft>
              <a:buNone/>
              <a:defRPr sz="1400">
                <a:solidFill>
                  <a:schemeClr val="dk2"/>
                </a:solidFill>
                <a:latin typeface="Rokkitt Light"/>
                <a:ea typeface="Rokkitt Light"/>
                <a:cs typeface="Rokkitt Light"/>
                <a:sym typeface="Rokkitt Light"/>
              </a:defRPr>
            </a:lvl2pPr>
            <a:lvl3pPr lvl="2" algn="ctr" rtl="0">
              <a:spcBef>
                <a:spcPts val="0"/>
              </a:spcBef>
              <a:spcAft>
                <a:spcPts val="0"/>
              </a:spcAft>
              <a:buNone/>
              <a:defRPr sz="1400">
                <a:solidFill>
                  <a:schemeClr val="dk2"/>
                </a:solidFill>
                <a:latin typeface="Rokkitt Light"/>
                <a:ea typeface="Rokkitt Light"/>
                <a:cs typeface="Rokkitt Light"/>
                <a:sym typeface="Rokkitt Light"/>
              </a:defRPr>
            </a:lvl3pPr>
            <a:lvl4pPr lvl="3" algn="ctr" rtl="0">
              <a:spcBef>
                <a:spcPts val="0"/>
              </a:spcBef>
              <a:spcAft>
                <a:spcPts val="0"/>
              </a:spcAft>
              <a:buNone/>
              <a:defRPr sz="1400">
                <a:solidFill>
                  <a:schemeClr val="dk2"/>
                </a:solidFill>
                <a:latin typeface="Rokkitt Light"/>
                <a:ea typeface="Rokkitt Light"/>
                <a:cs typeface="Rokkitt Light"/>
                <a:sym typeface="Rokkitt Light"/>
              </a:defRPr>
            </a:lvl4pPr>
            <a:lvl5pPr lvl="4" algn="ctr" rtl="0">
              <a:spcBef>
                <a:spcPts val="0"/>
              </a:spcBef>
              <a:spcAft>
                <a:spcPts val="0"/>
              </a:spcAft>
              <a:buNone/>
              <a:defRPr sz="1400">
                <a:solidFill>
                  <a:schemeClr val="dk2"/>
                </a:solidFill>
                <a:latin typeface="Rokkitt Light"/>
                <a:ea typeface="Rokkitt Light"/>
                <a:cs typeface="Rokkitt Light"/>
                <a:sym typeface="Rokkitt Light"/>
              </a:defRPr>
            </a:lvl5pPr>
            <a:lvl6pPr lvl="5" algn="ctr" rtl="0">
              <a:spcBef>
                <a:spcPts val="0"/>
              </a:spcBef>
              <a:spcAft>
                <a:spcPts val="0"/>
              </a:spcAft>
              <a:buNone/>
              <a:defRPr sz="1400">
                <a:solidFill>
                  <a:schemeClr val="dk2"/>
                </a:solidFill>
                <a:latin typeface="Rokkitt Light"/>
                <a:ea typeface="Rokkitt Light"/>
                <a:cs typeface="Rokkitt Light"/>
                <a:sym typeface="Rokkitt Light"/>
              </a:defRPr>
            </a:lvl6pPr>
            <a:lvl7pPr lvl="6" algn="ctr" rtl="0">
              <a:spcBef>
                <a:spcPts val="0"/>
              </a:spcBef>
              <a:spcAft>
                <a:spcPts val="0"/>
              </a:spcAft>
              <a:buNone/>
              <a:defRPr sz="1400">
                <a:solidFill>
                  <a:schemeClr val="dk2"/>
                </a:solidFill>
                <a:latin typeface="Rokkitt Light"/>
                <a:ea typeface="Rokkitt Light"/>
                <a:cs typeface="Rokkitt Light"/>
                <a:sym typeface="Rokkitt Light"/>
              </a:defRPr>
            </a:lvl7pPr>
            <a:lvl8pPr lvl="7" algn="ctr" rtl="0">
              <a:spcBef>
                <a:spcPts val="0"/>
              </a:spcBef>
              <a:spcAft>
                <a:spcPts val="0"/>
              </a:spcAft>
              <a:buNone/>
              <a:defRPr sz="1400">
                <a:solidFill>
                  <a:schemeClr val="dk2"/>
                </a:solidFill>
                <a:latin typeface="Rokkitt Light"/>
                <a:ea typeface="Rokkitt Light"/>
                <a:cs typeface="Rokkitt Light"/>
                <a:sym typeface="Rokkitt Light"/>
              </a:defRPr>
            </a:lvl8pPr>
            <a:lvl9pPr lvl="8" algn="ctr" rtl="0">
              <a:spcBef>
                <a:spcPts val="0"/>
              </a:spcBef>
              <a:spcAft>
                <a:spcPts val="0"/>
              </a:spcAft>
              <a:buNone/>
              <a:defRPr sz="1400">
                <a:solidFill>
                  <a:schemeClr val="dk2"/>
                </a:solidFill>
                <a:latin typeface="Rokkitt Light"/>
                <a:ea typeface="Rokkitt Light"/>
                <a:cs typeface="Rokkitt Light"/>
                <a:sym typeface="Rokkitt Light"/>
              </a:defRPr>
            </a:lvl9pPr>
          </a:lstStyle>
          <a:p>
            <a:endParaRPr/>
          </a:p>
        </p:txBody>
      </p:sp>
      <p:sp>
        <p:nvSpPr>
          <p:cNvPr id="70" name="Google Shape;70;p13"/>
          <p:cNvSpPr txBox="1">
            <a:spLocks noGrp="1"/>
          </p:cNvSpPr>
          <p:nvPr>
            <p:ph type="title" idx="6" hasCustomPrompt="1"/>
          </p:nvPr>
        </p:nvSpPr>
        <p:spPr>
          <a:xfrm>
            <a:off x="836775" y="2594197"/>
            <a:ext cx="22416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778A"/>
              </a:buClr>
              <a:buSzPts val="7200"/>
              <a:buNone/>
              <a:defRPr sz="7200"/>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71" name="Google Shape;71;p13"/>
          <p:cNvSpPr txBox="1">
            <a:spLocks noGrp="1"/>
          </p:cNvSpPr>
          <p:nvPr>
            <p:ph type="title" idx="7" hasCustomPrompt="1"/>
          </p:nvPr>
        </p:nvSpPr>
        <p:spPr>
          <a:xfrm>
            <a:off x="3436253" y="2594197"/>
            <a:ext cx="22416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778A"/>
              </a:buClr>
              <a:buSzPts val="7200"/>
              <a:buNone/>
              <a:defRPr sz="7200"/>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72" name="Google Shape;72;p13"/>
          <p:cNvSpPr txBox="1">
            <a:spLocks noGrp="1"/>
          </p:cNvSpPr>
          <p:nvPr>
            <p:ph type="title" idx="8" hasCustomPrompt="1"/>
          </p:nvPr>
        </p:nvSpPr>
        <p:spPr>
          <a:xfrm>
            <a:off x="6057103" y="2594197"/>
            <a:ext cx="22416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Clr>
                <a:srgbClr val="FF778A"/>
              </a:buClr>
              <a:buSzPts val="7200"/>
              <a:buNone/>
              <a:defRPr sz="7200"/>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73" name="Google Shape;73;p13"/>
          <p:cNvSpPr txBox="1">
            <a:spLocks noGrp="1"/>
          </p:cNvSpPr>
          <p:nvPr>
            <p:ph type="title" idx="9"/>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000"/>
              <a:buNone/>
              <a:defRPr sz="2400" i="0"/>
            </a:lvl1pPr>
            <a:lvl2pPr lvl="1" algn="ctr" rtl="0">
              <a:spcBef>
                <a:spcPts val="0"/>
              </a:spcBef>
              <a:spcAft>
                <a:spcPts val="0"/>
              </a:spcAft>
              <a:buClr>
                <a:schemeClr val="accent1"/>
              </a:buClr>
              <a:buSzPts val="3000"/>
              <a:buNone/>
              <a:defRPr sz="3000">
                <a:solidFill>
                  <a:schemeClr val="accent1"/>
                </a:solidFill>
              </a:defRPr>
            </a:lvl2pPr>
            <a:lvl3pPr lvl="2" algn="ctr" rtl="0">
              <a:spcBef>
                <a:spcPts val="0"/>
              </a:spcBef>
              <a:spcAft>
                <a:spcPts val="0"/>
              </a:spcAft>
              <a:buClr>
                <a:schemeClr val="accent1"/>
              </a:buClr>
              <a:buSzPts val="3000"/>
              <a:buNone/>
              <a:defRPr sz="3000">
                <a:solidFill>
                  <a:schemeClr val="accent1"/>
                </a:solidFill>
              </a:defRPr>
            </a:lvl3pPr>
            <a:lvl4pPr lvl="3" algn="ctr" rtl="0">
              <a:spcBef>
                <a:spcPts val="0"/>
              </a:spcBef>
              <a:spcAft>
                <a:spcPts val="0"/>
              </a:spcAft>
              <a:buClr>
                <a:schemeClr val="accent1"/>
              </a:buClr>
              <a:buSzPts val="3000"/>
              <a:buNone/>
              <a:defRPr sz="3000">
                <a:solidFill>
                  <a:schemeClr val="accent1"/>
                </a:solidFill>
              </a:defRPr>
            </a:lvl4pPr>
            <a:lvl5pPr lvl="4" algn="ctr" rtl="0">
              <a:spcBef>
                <a:spcPts val="0"/>
              </a:spcBef>
              <a:spcAft>
                <a:spcPts val="0"/>
              </a:spcAft>
              <a:buClr>
                <a:schemeClr val="accent1"/>
              </a:buClr>
              <a:buSzPts val="3000"/>
              <a:buNone/>
              <a:defRPr sz="3000">
                <a:solidFill>
                  <a:schemeClr val="accent1"/>
                </a:solidFill>
              </a:defRPr>
            </a:lvl5pPr>
            <a:lvl6pPr lvl="5" algn="ctr" rtl="0">
              <a:spcBef>
                <a:spcPts val="0"/>
              </a:spcBef>
              <a:spcAft>
                <a:spcPts val="0"/>
              </a:spcAft>
              <a:buClr>
                <a:schemeClr val="accent1"/>
              </a:buClr>
              <a:buSzPts val="3000"/>
              <a:buNone/>
              <a:defRPr sz="3000">
                <a:solidFill>
                  <a:schemeClr val="accent1"/>
                </a:solidFill>
              </a:defRPr>
            </a:lvl6pPr>
            <a:lvl7pPr lvl="6" algn="ctr" rtl="0">
              <a:spcBef>
                <a:spcPts val="0"/>
              </a:spcBef>
              <a:spcAft>
                <a:spcPts val="0"/>
              </a:spcAft>
              <a:buClr>
                <a:schemeClr val="accent1"/>
              </a:buClr>
              <a:buSzPts val="3000"/>
              <a:buNone/>
              <a:defRPr sz="3000">
                <a:solidFill>
                  <a:schemeClr val="accent1"/>
                </a:solidFill>
              </a:defRPr>
            </a:lvl7pPr>
            <a:lvl8pPr lvl="7" algn="ctr" rtl="0">
              <a:spcBef>
                <a:spcPts val="0"/>
              </a:spcBef>
              <a:spcAft>
                <a:spcPts val="0"/>
              </a:spcAft>
              <a:buClr>
                <a:schemeClr val="accent1"/>
              </a:buClr>
              <a:buSzPts val="3000"/>
              <a:buNone/>
              <a:defRPr sz="3000">
                <a:solidFill>
                  <a:schemeClr val="accent1"/>
                </a:solidFill>
              </a:defRPr>
            </a:lvl8pPr>
            <a:lvl9pPr lvl="8" algn="ctr" rtl="0">
              <a:spcBef>
                <a:spcPts val="0"/>
              </a:spcBef>
              <a:spcAft>
                <a:spcPts val="0"/>
              </a:spcAft>
              <a:buClr>
                <a:schemeClr val="accent1"/>
              </a:buClr>
              <a:buSzPts val="3000"/>
              <a:buNone/>
              <a:defRPr sz="3000">
                <a:solidFill>
                  <a:schemeClr val="accent1"/>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08225" y="383025"/>
            <a:ext cx="7312500" cy="4752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1"/>
              </a:buClr>
              <a:buSzPts val="2600"/>
              <a:buFont typeface="Chau Philomene One"/>
              <a:buNone/>
              <a:defRPr sz="2600">
                <a:solidFill>
                  <a:schemeClr val="accent1"/>
                </a:solidFill>
                <a:latin typeface="Chau Philomene One"/>
                <a:ea typeface="Chau Philomene One"/>
                <a:cs typeface="Chau Philomene One"/>
                <a:sym typeface="Chau Philomene One"/>
              </a:defRPr>
            </a:lvl1pPr>
            <a:lvl2pPr lvl="1">
              <a:spcBef>
                <a:spcPts val="0"/>
              </a:spcBef>
              <a:spcAft>
                <a:spcPts val="0"/>
              </a:spcAft>
              <a:buClr>
                <a:schemeClr val="dk1"/>
              </a:buClr>
              <a:buSzPts val="2600"/>
              <a:buNone/>
              <a:defRPr sz="2600">
                <a:solidFill>
                  <a:schemeClr val="dk1"/>
                </a:solidFill>
              </a:defRPr>
            </a:lvl2pPr>
            <a:lvl3pPr lvl="2">
              <a:spcBef>
                <a:spcPts val="0"/>
              </a:spcBef>
              <a:spcAft>
                <a:spcPts val="0"/>
              </a:spcAft>
              <a:buClr>
                <a:schemeClr val="dk1"/>
              </a:buClr>
              <a:buSzPts val="2600"/>
              <a:buNone/>
              <a:defRPr sz="2600">
                <a:solidFill>
                  <a:schemeClr val="dk1"/>
                </a:solidFill>
              </a:defRPr>
            </a:lvl3pPr>
            <a:lvl4pPr lvl="3">
              <a:spcBef>
                <a:spcPts val="0"/>
              </a:spcBef>
              <a:spcAft>
                <a:spcPts val="0"/>
              </a:spcAft>
              <a:buClr>
                <a:schemeClr val="dk1"/>
              </a:buClr>
              <a:buSzPts val="2600"/>
              <a:buNone/>
              <a:defRPr sz="2600">
                <a:solidFill>
                  <a:schemeClr val="dk1"/>
                </a:solidFill>
              </a:defRPr>
            </a:lvl4pPr>
            <a:lvl5pPr lvl="4">
              <a:spcBef>
                <a:spcPts val="0"/>
              </a:spcBef>
              <a:spcAft>
                <a:spcPts val="0"/>
              </a:spcAft>
              <a:buClr>
                <a:schemeClr val="dk1"/>
              </a:buClr>
              <a:buSzPts val="2600"/>
              <a:buNone/>
              <a:defRPr sz="2600">
                <a:solidFill>
                  <a:schemeClr val="dk1"/>
                </a:solidFill>
              </a:defRPr>
            </a:lvl5pPr>
            <a:lvl6pPr lvl="5">
              <a:spcBef>
                <a:spcPts val="0"/>
              </a:spcBef>
              <a:spcAft>
                <a:spcPts val="0"/>
              </a:spcAft>
              <a:buClr>
                <a:schemeClr val="dk1"/>
              </a:buClr>
              <a:buSzPts val="2600"/>
              <a:buNone/>
              <a:defRPr sz="2600">
                <a:solidFill>
                  <a:schemeClr val="dk1"/>
                </a:solidFill>
              </a:defRPr>
            </a:lvl6pPr>
            <a:lvl7pPr lvl="6">
              <a:spcBef>
                <a:spcPts val="0"/>
              </a:spcBef>
              <a:spcAft>
                <a:spcPts val="0"/>
              </a:spcAft>
              <a:buClr>
                <a:schemeClr val="dk1"/>
              </a:buClr>
              <a:buSzPts val="2600"/>
              <a:buNone/>
              <a:defRPr sz="2600">
                <a:solidFill>
                  <a:schemeClr val="dk1"/>
                </a:solidFill>
              </a:defRPr>
            </a:lvl7pPr>
            <a:lvl8pPr lvl="7">
              <a:spcBef>
                <a:spcPts val="0"/>
              </a:spcBef>
              <a:spcAft>
                <a:spcPts val="0"/>
              </a:spcAft>
              <a:buClr>
                <a:schemeClr val="dk1"/>
              </a:buClr>
              <a:buSzPts val="2600"/>
              <a:buNone/>
              <a:defRPr sz="2600">
                <a:solidFill>
                  <a:schemeClr val="dk1"/>
                </a:solidFill>
              </a:defRPr>
            </a:lvl8pPr>
            <a:lvl9pPr lvl="8">
              <a:spcBef>
                <a:spcPts val="0"/>
              </a:spcBef>
              <a:spcAft>
                <a:spcPts val="0"/>
              </a:spcAft>
              <a:buClr>
                <a:schemeClr val="dk1"/>
              </a:buClr>
              <a:buSzPts val="2600"/>
              <a:buNone/>
              <a:defRPr sz="2600">
                <a:solidFill>
                  <a:schemeClr val="dk1"/>
                </a:solidFill>
              </a:defRPr>
            </a:lvl9pPr>
          </a:lstStyle>
          <a:p>
            <a:endParaRPr/>
          </a:p>
        </p:txBody>
      </p:sp>
      <p:sp>
        <p:nvSpPr>
          <p:cNvPr id="7" name="Google Shape;7;p1"/>
          <p:cNvSpPr txBox="1">
            <a:spLocks noGrp="1"/>
          </p:cNvSpPr>
          <p:nvPr>
            <p:ph type="body" idx="1"/>
          </p:nvPr>
        </p:nvSpPr>
        <p:spPr>
          <a:xfrm>
            <a:off x="1104475" y="2696575"/>
            <a:ext cx="6321000" cy="15285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1pPr>
            <a:lvl2pPr marL="914400" lvl="1"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2pPr>
            <a:lvl3pPr marL="1371600" lvl="2"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3pPr>
            <a:lvl4pPr marL="1828800" lvl="3"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4pPr>
            <a:lvl5pPr marL="2286000" lvl="4"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5pPr>
            <a:lvl6pPr marL="2743200" lvl="5"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6pPr>
            <a:lvl7pPr marL="3200400" lvl="6"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7pPr>
            <a:lvl8pPr marL="3657600" lvl="7"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8pPr>
            <a:lvl9pPr marL="4114800" lvl="8" indent="-317500">
              <a:spcBef>
                <a:spcPts val="0"/>
              </a:spcBef>
              <a:spcAft>
                <a:spcPts val="0"/>
              </a:spcAft>
              <a:buClr>
                <a:schemeClr val="dk2"/>
              </a:buClr>
              <a:buSzPts val="1400"/>
              <a:buFont typeface="Rokkitt Light"/>
              <a:buChar char="■"/>
              <a:defRPr>
                <a:solidFill>
                  <a:schemeClr val="dk2"/>
                </a:solidFill>
                <a:latin typeface="Rokkitt Light"/>
                <a:ea typeface="Rokkitt Light"/>
                <a:cs typeface="Rokkitt Light"/>
                <a:sym typeface="Rokkitt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5" r:id="rId6"/>
    <p:sldLayoutId id="2147483656" r:id="rId7"/>
    <p:sldLayoutId id="2147483657" r:id="rId8"/>
    <p:sldLayoutId id="2147483659" r:id="rId9"/>
    <p:sldLayoutId id="2147483660" r:id="rId10"/>
    <p:sldLayoutId id="2147483662" r:id="rId11"/>
    <p:sldLayoutId id="2147483663" r:id="rId12"/>
    <p:sldLayoutId id="2147483664" r:id="rId13"/>
    <p:sldLayoutId id="2147483665" r:id="rId14"/>
    <p:sldLayoutId id="2147483666" r:id="rId15"/>
    <p:sldLayoutId id="2147483667" r:id="rId16"/>
    <p:sldLayoutId id="2147483668" r:id="rId17"/>
    <p:sldLayoutId id="2147483669" r:id="rId18"/>
    <p:sldLayoutId id="2147483670" r:id="rId19"/>
    <p:sldLayoutId id="2147483671" r:id="rId20"/>
    <p:sldLayoutId id="2147483672" r:id="rId21"/>
    <p:sldLayoutId id="2147483673" r:id="rId22"/>
    <p:sldLayoutId id="2147483674" r:id="rId23"/>
    <p:sldLayoutId id="2147483675" r:id="rId24"/>
    <p:sldLayoutId id="2147483676" r:id="rId25"/>
    <p:sldLayoutId id="2147483682" r:id="rId26"/>
    <p:sldLayoutId id="2147483683" r:id="rId27"/>
    <p:sldLayoutId id="2147483684"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83"/>
        <p:cNvGrpSpPr/>
        <p:nvPr/>
      </p:nvGrpSpPr>
      <p:grpSpPr>
        <a:xfrm>
          <a:off x="0" y="0"/>
          <a:ext cx="0" cy="0"/>
          <a:chOff x="0" y="0"/>
          <a:chExt cx="0" cy="0"/>
        </a:xfrm>
      </p:grpSpPr>
      <p:sp>
        <p:nvSpPr>
          <p:cNvPr id="184" name="Google Shape;184;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5" name="Google Shape;185;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186" name="Google Shape;186;p31"/>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8"/>
        <p:cNvGrpSpPr/>
        <p:nvPr/>
      </p:nvGrpSpPr>
      <p:grpSpPr>
        <a:xfrm>
          <a:off x="0" y="0"/>
          <a:ext cx="0" cy="0"/>
          <a:chOff x="0" y="0"/>
          <a:chExt cx="0" cy="0"/>
        </a:xfrm>
      </p:grpSpPr>
      <p:sp>
        <p:nvSpPr>
          <p:cNvPr id="189" name="Google Shape;189;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0" name="Google Shape;190;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17.xml"/><Relationship Id="rId4" Type="http://schemas.openxmlformats.org/officeDocument/2006/relationships/image" Target="../media/image21.jpeg"/></Relationships>
</file>

<file path=ppt/slides/_rels/slide1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6.xml"/></Relationships>
</file>

<file path=ppt/slides/_rels/slide2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hyperlink" Target="https://docs.google.com/spreadsheets/d/1dAq4_ODoGZu6KhPB1xfpA1dU1r-PNy8BhJgnQOYd078/copy"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 Id="rId4" Type="http://schemas.openxmlformats.org/officeDocument/2006/relationships/image" Target="../media/image27.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7.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8" Type="http://schemas.openxmlformats.org/officeDocument/2006/relationships/hyperlink" Target="https://www.freepik.com/free-vector/childrens-day-playing-friends-background_3275373.htm/?utm_source=slidesgo_template&amp;utm_medium=referral-link&amp;utm_campaign=sg_resources&amp;utm_content=freepik" TargetMode="External"/><Relationship Id="rId13" Type="http://schemas.openxmlformats.org/officeDocument/2006/relationships/hyperlink" Target="https://www.freepik.com/free-vector/collection-happy-birthday-cards_5081968.htm/?utm_source=slidesgo_template&amp;utm_medium=referral-link&amp;utm_campaign=sg_resources&amp;utm_content=freepik" TargetMode="External"/><Relationship Id="rId18" Type="http://schemas.openxmlformats.org/officeDocument/2006/relationships/hyperlink" Target="https://www.freepik.com/free-vector/top-view-hand-drawn-sleeping-girl-background_4500857.htm/?utm_source=slidesgo_template&amp;utm_medium=referral-link&amp;utm_campaign=sg_resources&amp;utm_content=freepik" TargetMode="External"/><Relationship Id="rId26" Type="http://schemas.openxmlformats.org/officeDocument/2006/relationships/hyperlink" Target="https://www.freepik.com/free-vector/kawaii-penguicorn-character-collectio_4671914.htm/?utm_source=slidesgo_template&amp;utm_medium=referral-link&amp;utm_campaign=sg_resources&amp;utm_content=freepik" TargetMode="External"/><Relationship Id="rId3" Type="http://schemas.openxmlformats.org/officeDocument/2006/relationships/hyperlink" Target="https://www.freepik.com/free-vector/pink-unicorn-background-with-arcoris_1230351.htm/?utm_source=slidesgo_template&amp;utm_medium=referral-link&amp;utm_campaign=sg_resources&amp;utm_content=freepik" TargetMode="External"/><Relationship Id="rId21" Type="http://schemas.openxmlformats.org/officeDocument/2006/relationships/hyperlink" Target="https://www.flaticon.com/free-icon/unicorn_1050019/?utm_source=slidesgo_template&amp;utm_medium=referral-link&amp;utm_campaign=sg_resources&amp;utm_content=flaticon" TargetMode="External"/><Relationship Id="rId7" Type="http://schemas.openxmlformats.org/officeDocument/2006/relationships/hyperlink" Target="https://www.freepik.com/free-vector/background-unicorn-doing-dabbing-movement_2488385.htm/?utm_source=slidesgo_template&amp;utm_medium=referral-link&amp;utm_campaign=sg_resources&amp;utm_content=freepik" TargetMode="External"/><Relationship Id="rId12" Type="http://schemas.openxmlformats.org/officeDocument/2006/relationships/hyperlink" Target="https://www.freepik.com/free-vector/colorful-rainbow-set_2266209.htm/?utm_source=slidesgo_template&amp;utm_medium=referral-link&amp;utm_campaign=sg_resources&amp;utm_content=freepik" TargetMode="External"/><Relationship Id="rId17" Type="http://schemas.openxmlformats.org/officeDocument/2006/relationships/hyperlink" Target="https://www.freepik.com/free-vector/happy-birthday-card-with-cute-unicorn-cake_2011667.htm/?utm_source=slidesgo_template&amp;utm_medium=referral-link&amp;utm_campaign=sg_resources&amp;utm_content=freepik" TargetMode="External"/><Relationship Id="rId25" Type="http://schemas.openxmlformats.org/officeDocument/2006/relationships/hyperlink" Target="https://www.flaticon.com/packs/dinosaur-avatars-situations-2/?utm_source=slidesgo_template&amp;utm_medium=referral-link&amp;utm_campaign=sg_resources&amp;utm_content=flaticon" TargetMode="External"/><Relationship Id="rId2" Type="http://schemas.openxmlformats.org/officeDocument/2006/relationships/notesSlide" Target="../notesSlides/notesSlide31.xml"/><Relationship Id="rId16" Type="http://schemas.openxmlformats.org/officeDocument/2006/relationships/hyperlink" Target="https://www.freepik.com/free-vector/kawaii-unicorn-character-collection_4647998.htm/?utm_source=slidesgo_template&amp;utm_medium=referral-link&amp;utm_campaign=sg_resources&amp;utm_content=freepik" TargetMode="External"/><Relationship Id="rId20" Type="http://schemas.openxmlformats.org/officeDocument/2006/relationships/hyperlink" Target="https://www.flaticon.com/free-icon/mermaid_477175/?utm_source=slidesgo_template&amp;utm_medium=referral-link&amp;utm_campaign=sg_resources&amp;utm_content=flaticon" TargetMode="External"/><Relationship Id="rId29" Type="http://schemas.openxmlformats.org/officeDocument/2006/relationships/hyperlink" Target="https://www.freepik.com/free-vector/modern-bithday-card-with-cute-unicorn_1241729.htm/?utm_source=slidesgo_template&amp;utm_medium=referral-link&amp;utm_campaign=sg_resources&amp;utm_content=freepik" TargetMode="External"/><Relationship Id="rId1" Type="http://schemas.openxmlformats.org/officeDocument/2006/relationships/slideLayout" Target="../slideLayouts/slideLayout24.xml"/><Relationship Id="rId6" Type="http://schemas.openxmlformats.org/officeDocument/2006/relationships/hyperlink" Target="https://www.freepik.com/free-vector/fun-unicorn-flying-with-balloon_1240868.htm/?utm_source=slidesgo_template&amp;utm_medium=referral-link&amp;utm_campaign=sg_resources&amp;utm_content=freepik" TargetMode="External"/><Relationship Id="rId11" Type="http://schemas.openxmlformats.org/officeDocument/2006/relationships/hyperlink" Target="https://www.freepik.com/free-vector/green-birthday-card-with-unicorn_1256257.htm/?utm_source=slidesgo_template&amp;utm_medium=referral-link&amp;utm_campaign=sg_resources&amp;utm_content=freepik" TargetMode="External"/><Relationship Id="rId24" Type="http://schemas.openxmlformats.org/officeDocument/2006/relationships/hyperlink" Target="https://www.flaticon.com/free-icon/unicorn_1049947/?utm_source=slidesgo_template&amp;utm_medium=referral-link&amp;utm_campaign=sg_resources&amp;utm_content=flaticon" TargetMode="External"/><Relationship Id="rId5" Type="http://schemas.openxmlformats.org/officeDocument/2006/relationships/hyperlink" Target="https://www.freepik.com/free-vector/back-school-landing-page-template_4817694.htm/?utm_source=slidesgo_template&amp;utm_medium=referral-link&amp;utm_campaign=sg_resources&amp;utm_content=freepik" TargetMode="External"/><Relationship Id="rId15" Type="http://schemas.openxmlformats.org/officeDocument/2006/relationships/hyperlink" Target="https://www.freepik.com/free-vector/4-birthday-cards-with-funny-unicorns_1256302.htm/?utm_source=slidesgo_template&amp;utm_medium=referral-link&amp;utm_campaign=sg_resources&amp;utm_content=freepik" TargetMode="External"/><Relationship Id="rId23" Type="http://schemas.openxmlformats.org/officeDocument/2006/relationships/hyperlink" Target="https://www.flaticon.com/free-icon/unicorn_1049961/?utm_source=slidesgo_template&amp;utm_medium=referral-link&amp;utm_campaign=sg_resources&amp;utm_content=flaticon" TargetMode="External"/><Relationship Id="rId28" Type="http://schemas.openxmlformats.org/officeDocument/2006/relationships/hyperlink" Target="https://www.freepik.com/free-vector/colorful-europe-map_2797851.htm/?utm_source=slidesgo_template&amp;utm_medium=referral-link&amp;utm_campaign=sg_resources&amp;utm_content=freepik" TargetMode="External"/><Relationship Id="rId10" Type="http://schemas.openxmlformats.org/officeDocument/2006/relationships/hyperlink" Target="https://www.freepik.com/free-vector/colorful-balloon-set_2271680.htm/?utm_source=slidesgo_template&amp;utm_medium=referral-link&amp;utm_campaign=sg_resources&amp;utm_content=freepik" TargetMode="External"/><Relationship Id="rId19" Type="http://schemas.openxmlformats.org/officeDocument/2006/relationships/hyperlink" Target="https://www.flaticon.com/free-icon/narwhal_477164/?utm_source=slidesgo_template&amp;utm_medium=referral-link&amp;utm_campaign=sg_resources&amp;utm_content=flaticon" TargetMode="External"/><Relationship Id="rId4" Type="http://schemas.openxmlformats.org/officeDocument/2006/relationships/hyperlink" Target="https://www.freepik.com/free-vector/unicorn-birthday-card-collection_3635847.htm/?utm_source=slidesgo_template&amp;utm_medium=referral-link&amp;utm_campaign=sg_resources&amp;utm_content=freepik" TargetMode="External"/><Relationship Id="rId9" Type="http://schemas.openxmlformats.org/officeDocument/2006/relationships/hyperlink" Target="https://www.freepik.com/free-vector/hand-drawn-princess-kissing-frog_4501121.htm/?utm_source=slidesgo_template&amp;utm_medium=referral-link&amp;utm_campaign=sg_resources&amp;utm_content=freepik" TargetMode="External"/><Relationship Id="rId14" Type="http://schemas.openxmlformats.org/officeDocument/2006/relationships/hyperlink" Target="https://www.freepik.com/free-vector/lovely-birthday-composition_3335513.htm/?utm_source=slidesgo_template&amp;utm_medium=referral-link&amp;utm_campaign=sg_resources&amp;utm_content=freepik" TargetMode="External"/><Relationship Id="rId22" Type="http://schemas.openxmlformats.org/officeDocument/2006/relationships/hyperlink" Target="https://www.flaticon.com/free-icon/unicorn_1049967/?utm_source=slidesgo_template&amp;utm_medium=referral-link&amp;utm_campaign=sg_resources&amp;utm_content=flaticon" TargetMode="External"/><Relationship Id="rId27" Type="http://schemas.openxmlformats.org/officeDocument/2006/relationships/hyperlink" Target="https://www.freepik.com/free-vector/kawaii-unicorn-character-collection_4647996.htm/?utm_source=slidesgo_template&amp;utm_medium=referral-link&amp;utm_campaign=sg_resources&amp;utm_content=freepik" TargetMode="External"/></Relationships>
</file>

<file path=ppt/slides/_rels/slide4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2.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47.xml.rels><?xml version="1.0" encoding="UTF-8" standalone="yes"?>
<Relationships xmlns="http://schemas.openxmlformats.org/package/2006/relationships"><Relationship Id="rId3" Type="http://schemas.openxmlformats.org/officeDocument/2006/relationships/hyperlink" Target="https://fonts.google.com/specimen/Chau+Philomene+One" TargetMode="External"/><Relationship Id="rId2" Type="http://schemas.openxmlformats.org/officeDocument/2006/relationships/notesSlide" Target="../notesSlides/notesSlide34.xml"/><Relationship Id="rId1" Type="http://schemas.openxmlformats.org/officeDocument/2006/relationships/slideLayout" Target="../slideLayouts/slideLayout29.xml"/><Relationship Id="rId4" Type="http://schemas.openxmlformats.org/officeDocument/2006/relationships/hyperlink" Target="https://fonts.google.com/specimen/Rokkitt"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35.gif"/><Relationship Id="rId2" Type="http://schemas.openxmlformats.org/officeDocument/2006/relationships/notesSlide" Target="../notesSlides/notesSlide35.xml"/><Relationship Id="rId1" Type="http://schemas.openxmlformats.org/officeDocument/2006/relationships/slideLayout" Target="../slideLayouts/slideLayout30.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3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33.gif"/><Relationship Id="rId4" Type="http://schemas.openxmlformats.org/officeDocument/2006/relationships/image" Target="../media/image31.gif"/><Relationship Id="rId9" Type="http://schemas.openxmlformats.org/officeDocument/2006/relationships/image" Target="../media/image32.gif"/></Relationships>
</file>

<file path=ppt/slides/_rels/slide4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6.xml"/><Relationship Id="rId1" Type="http://schemas.openxmlformats.org/officeDocument/2006/relationships/slideLayout" Target="../slideLayouts/slideLayout30.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30.xml"/><Relationship Id="rId4" Type="http://schemas.openxmlformats.org/officeDocument/2006/relationships/image" Target="../media/image36.png"/></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15.jpeg"/><Relationship Id="rId5" Type="http://schemas.openxmlformats.org/officeDocument/2006/relationships/image" Target="../media/image14.jpeg"/><Relationship Id="rId4" Type="http://schemas.openxmlformats.org/officeDocument/2006/relationships/image" Target="../media/image13.jpeg"/></Relationships>
</file>

<file path=ppt/slides/_rels/slide8.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7" name="Google Shape;197;p35"/>
          <p:cNvSpPr txBox="1">
            <a:spLocks noGrp="1"/>
          </p:cNvSpPr>
          <p:nvPr>
            <p:ph type="subTitle" idx="1"/>
          </p:nvPr>
        </p:nvSpPr>
        <p:spPr>
          <a:xfrm>
            <a:off x="1967934" y="3600059"/>
            <a:ext cx="4672667" cy="78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600" dirty="0"/>
              <a:t>Teacher: Nguyen </a:t>
            </a:r>
            <a:r>
              <a:rPr lang="en-US" sz="2600" dirty="0" err="1"/>
              <a:t>Nha</a:t>
            </a:r>
            <a:r>
              <a:rPr lang="en-US" sz="2600" dirty="0"/>
              <a:t> Phuong</a:t>
            </a:r>
            <a:endParaRPr sz="2600" dirty="0"/>
          </a:p>
        </p:txBody>
      </p:sp>
      <p:grpSp>
        <p:nvGrpSpPr>
          <p:cNvPr id="198" name="Google Shape;198;p35"/>
          <p:cNvGrpSpPr/>
          <p:nvPr/>
        </p:nvGrpSpPr>
        <p:grpSpPr>
          <a:xfrm>
            <a:off x="6160183" y="2610075"/>
            <a:ext cx="2071200" cy="2535660"/>
            <a:chOff x="6000825" y="2036340"/>
            <a:chExt cx="2071200" cy="2535660"/>
          </a:xfrm>
        </p:grpSpPr>
        <p:sp>
          <p:nvSpPr>
            <p:cNvPr id="199" name="Google Shape;199;p35"/>
            <p:cNvSpPr/>
            <p:nvPr/>
          </p:nvSpPr>
          <p:spPr>
            <a:xfrm>
              <a:off x="6000825" y="4356000"/>
              <a:ext cx="2071200" cy="2160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5"/>
            <p:cNvSpPr/>
            <p:nvPr/>
          </p:nvSpPr>
          <p:spPr>
            <a:xfrm>
              <a:off x="6469996" y="2980689"/>
              <a:ext cx="1132846" cy="1457357"/>
            </a:xfrm>
            <a:custGeom>
              <a:avLst/>
              <a:gdLst/>
              <a:ahLst/>
              <a:cxnLst/>
              <a:rect l="l" t="t" r="r" b="b"/>
              <a:pathLst>
                <a:path w="19448" h="25019" extrusionOk="0">
                  <a:moveTo>
                    <a:pt x="19447" y="1"/>
                  </a:moveTo>
                  <a:lnTo>
                    <a:pt x="0" y="1402"/>
                  </a:lnTo>
                  <a:lnTo>
                    <a:pt x="0" y="25018"/>
                  </a:lnTo>
                  <a:lnTo>
                    <a:pt x="19447" y="25018"/>
                  </a:lnTo>
                  <a:lnTo>
                    <a:pt x="194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5"/>
            <p:cNvSpPr/>
            <p:nvPr/>
          </p:nvSpPr>
          <p:spPr>
            <a:xfrm>
              <a:off x="6854679" y="2036340"/>
              <a:ext cx="377052" cy="310997"/>
            </a:xfrm>
            <a:custGeom>
              <a:avLst/>
              <a:gdLst/>
              <a:ahLst/>
              <a:cxnLst/>
              <a:rect l="l" t="t" r="r" b="b"/>
              <a:pathLst>
                <a:path w="6473" h="5339" extrusionOk="0">
                  <a:moveTo>
                    <a:pt x="2990" y="0"/>
                  </a:moveTo>
                  <a:cubicBezTo>
                    <a:pt x="2972" y="0"/>
                    <a:pt x="2954" y="1"/>
                    <a:pt x="2936" y="1"/>
                  </a:cubicBezTo>
                  <a:cubicBezTo>
                    <a:pt x="1" y="34"/>
                    <a:pt x="34" y="5005"/>
                    <a:pt x="34" y="5005"/>
                  </a:cubicBezTo>
                  <a:lnTo>
                    <a:pt x="1969" y="5105"/>
                  </a:lnTo>
                  <a:cubicBezTo>
                    <a:pt x="1969" y="5105"/>
                    <a:pt x="2269" y="2469"/>
                    <a:pt x="3270" y="2303"/>
                  </a:cubicBezTo>
                  <a:cubicBezTo>
                    <a:pt x="3292" y="2300"/>
                    <a:pt x="3313" y="2298"/>
                    <a:pt x="3334" y="2298"/>
                  </a:cubicBezTo>
                  <a:cubicBezTo>
                    <a:pt x="4282" y="2298"/>
                    <a:pt x="4538" y="5171"/>
                    <a:pt x="4538" y="5171"/>
                  </a:cubicBezTo>
                  <a:lnTo>
                    <a:pt x="6472" y="5338"/>
                  </a:lnTo>
                  <a:cubicBezTo>
                    <a:pt x="6472" y="5338"/>
                    <a:pt x="5879" y="0"/>
                    <a:pt x="2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5"/>
            <p:cNvSpPr/>
            <p:nvPr/>
          </p:nvSpPr>
          <p:spPr>
            <a:xfrm>
              <a:off x="6856659" y="2053757"/>
              <a:ext cx="375072" cy="417885"/>
            </a:xfrm>
            <a:custGeom>
              <a:avLst/>
              <a:gdLst/>
              <a:ahLst/>
              <a:cxnLst/>
              <a:rect l="l" t="t" r="r" b="b"/>
              <a:pathLst>
                <a:path w="6439" h="7174" extrusionOk="0">
                  <a:moveTo>
                    <a:pt x="2871" y="1"/>
                  </a:moveTo>
                  <a:cubicBezTo>
                    <a:pt x="590" y="1"/>
                    <a:pt x="0" y="5240"/>
                    <a:pt x="0" y="5339"/>
                  </a:cubicBezTo>
                  <a:lnTo>
                    <a:pt x="2369" y="7174"/>
                  </a:lnTo>
                  <a:lnTo>
                    <a:pt x="6438" y="5039"/>
                  </a:lnTo>
                  <a:cubicBezTo>
                    <a:pt x="6438" y="5039"/>
                    <a:pt x="5271" y="102"/>
                    <a:pt x="2936" y="2"/>
                  </a:cubicBezTo>
                  <a:cubicBezTo>
                    <a:pt x="2914" y="1"/>
                    <a:pt x="2893" y="1"/>
                    <a:pt x="2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5"/>
            <p:cNvSpPr/>
            <p:nvPr/>
          </p:nvSpPr>
          <p:spPr>
            <a:xfrm>
              <a:off x="6876056" y="2083522"/>
              <a:ext cx="340122" cy="333714"/>
            </a:xfrm>
            <a:custGeom>
              <a:avLst/>
              <a:gdLst/>
              <a:ahLst/>
              <a:cxnLst/>
              <a:rect l="l" t="t" r="r" b="b"/>
              <a:pathLst>
                <a:path w="5839" h="5729" extrusionOk="0">
                  <a:moveTo>
                    <a:pt x="2486" y="0"/>
                  </a:moveTo>
                  <a:cubicBezTo>
                    <a:pt x="385" y="0"/>
                    <a:pt x="1" y="4695"/>
                    <a:pt x="1" y="4695"/>
                  </a:cubicBezTo>
                  <a:lnTo>
                    <a:pt x="3804" y="5729"/>
                  </a:lnTo>
                  <a:lnTo>
                    <a:pt x="5838" y="4695"/>
                  </a:lnTo>
                  <a:cubicBezTo>
                    <a:pt x="5838" y="4695"/>
                    <a:pt x="5371" y="725"/>
                    <a:pt x="2903" y="58"/>
                  </a:cubicBezTo>
                  <a:cubicBezTo>
                    <a:pt x="2757" y="19"/>
                    <a:pt x="2618" y="0"/>
                    <a:pt x="2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a:off x="6905240" y="2111482"/>
              <a:ext cx="279833" cy="286357"/>
            </a:xfrm>
            <a:custGeom>
              <a:avLst/>
              <a:gdLst/>
              <a:ahLst/>
              <a:cxnLst/>
              <a:rect l="l" t="t" r="r" b="b"/>
              <a:pathLst>
                <a:path w="4804" h="4916" extrusionOk="0">
                  <a:moveTo>
                    <a:pt x="2151" y="0"/>
                  </a:moveTo>
                  <a:cubicBezTo>
                    <a:pt x="849" y="0"/>
                    <a:pt x="0" y="4215"/>
                    <a:pt x="0" y="4215"/>
                  </a:cubicBezTo>
                  <a:lnTo>
                    <a:pt x="2569" y="4915"/>
                  </a:lnTo>
                  <a:lnTo>
                    <a:pt x="4804" y="4048"/>
                  </a:lnTo>
                  <a:cubicBezTo>
                    <a:pt x="4804" y="4048"/>
                    <a:pt x="3636" y="312"/>
                    <a:pt x="2269" y="12"/>
                  </a:cubicBezTo>
                  <a:cubicBezTo>
                    <a:pt x="2229" y="4"/>
                    <a:pt x="2190" y="0"/>
                    <a:pt x="2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5"/>
            <p:cNvSpPr/>
            <p:nvPr/>
          </p:nvSpPr>
          <p:spPr>
            <a:xfrm>
              <a:off x="6947995" y="2136646"/>
              <a:ext cx="211855" cy="220360"/>
            </a:xfrm>
            <a:custGeom>
              <a:avLst/>
              <a:gdLst/>
              <a:ahLst/>
              <a:cxnLst/>
              <a:rect l="l" t="t" r="r" b="b"/>
              <a:pathLst>
                <a:path w="3637" h="3783" extrusionOk="0">
                  <a:moveTo>
                    <a:pt x="1634" y="1"/>
                  </a:moveTo>
                  <a:cubicBezTo>
                    <a:pt x="591" y="1"/>
                    <a:pt x="0" y="3783"/>
                    <a:pt x="0" y="3783"/>
                  </a:cubicBezTo>
                  <a:lnTo>
                    <a:pt x="3636" y="3616"/>
                  </a:lnTo>
                  <a:cubicBezTo>
                    <a:pt x="3636" y="3616"/>
                    <a:pt x="3002" y="614"/>
                    <a:pt x="1835" y="47"/>
                  </a:cubicBezTo>
                  <a:cubicBezTo>
                    <a:pt x="1766" y="15"/>
                    <a:pt x="1699" y="1"/>
                    <a:pt x="1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5"/>
            <p:cNvSpPr/>
            <p:nvPr/>
          </p:nvSpPr>
          <p:spPr>
            <a:xfrm>
              <a:off x="6771148" y="2306445"/>
              <a:ext cx="548016" cy="734533"/>
            </a:xfrm>
            <a:custGeom>
              <a:avLst/>
              <a:gdLst/>
              <a:ahLst/>
              <a:cxnLst/>
              <a:rect l="l" t="t" r="r" b="b"/>
              <a:pathLst>
                <a:path w="9408" h="12610" extrusionOk="0">
                  <a:moveTo>
                    <a:pt x="1" y="1"/>
                  </a:moveTo>
                  <a:cubicBezTo>
                    <a:pt x="1" y="1"/>
                    <a:pt x="234" y="12610"/>
                    <a:pt x="201" y="12610"/>
                  </a:cubicBezTo>
                  <a:lnTo>
                    <a:pt x="9407" y="12610"/>
                  </a:lnTo>
                  <a:lnTo>
                    <a:pt x="9307" y="46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5"/>
            <p:cNvSpPr/>
            <p:nvPr/>
          </p:nvSpPr>
          <p:spPr>
            <a:xfrm>
              <a:off x="6469996" y="3136158"/>
              <a:ext cx="1132846" cy="1146477"/>
            </a:xfrm>
            <a:custGeom>
              <a:avLst/>
              <a:gdLst/>
              <a:ahLst/>
              <a:cxnLst/>
              <a:rect l="l" t="t" r="r" b="b"/>
              <a:pathLst>
                <a:path w="19448" h="19682" extrusionOk="0">
                  <a:moveTo>
                    <a:pt x="19447" y="0"/>
                  </a:moveTo>
                  <a:lnTo>
                    <a:pt x="0" y="9307"/>
                  </a:lnTo>
                  <a:lnTo>
                    <a:pt x="0" y="19681"/>
                  </a:lnTo>
                  <a:cubicBezTo>
                    <a:pt x="0" y="19681"/>
                    <a:pt x="0" y="19681"/>
                    <a:pt x="1" y="19681"/>
                  </a:cubicBezTo>
                  <a:cubicBezTo>
                    <a:pt x="126" y="19681"/>
                    <a:pt x="19447" y="9507"/>
                    <a:pt x="19447" y="9507"/>
                  </a:cubicBezTo>
                  <a:lnTo>
                    <a:pt x="194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5"/>
            <p:cNvSpPr/>
            <p:nvPr/>
          </p:nvSpPr>
          <p:spPr>
            <a:xfrm>
              <a:off x="6469996" y="3221611"/>
              <a:ext cx="1132846" cy="703485"/>
            </a:xfrm>
            <a:custGeom>
              <a:avLst/>
              <a:gdLst/>
              <a:ahLst/>
              <a:cxnLst/>
              <a:rect l="l" t="t" r="r" b="b"/>
              <a:pathLst>
                <a:path w="19448" h="12077" extrusionOk="0">
                  <a:moveTo>
                    <a:pt x="19447" y="1"/>
                  </a:moveTo>
                  <a:lnTo>
                    <a:pt x="0" y="8040"/>
                  </a:lnTo>
                  <a:lnTo>
                    <a:pt x="0" y="12076"/>
                  </a:lnTo>
                  <a:lnTo>
                    <a:pt x="19447" y="1202"/>
                  </a:lnTo>
                  <a:lnTo>
                    <a:pt x="194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5"/>
            <p:cNvSpPr/>
            <p:nvPr/>
          </p:nvSpPr>
          <p:spPr>
            <a:xfrm>
              <a:off x="6469996" y="3291569"/>
              <a:ext cx="1132846" cy="787016"/>
            </a:xfrm>
            <a:custGeom>
              <a:avLst/>
              <a:gdLst/>
              <a:ahLst/>
              <a:cxnLst/>
              <a:rect l="l" t="t" r="r" b="b"/>
              <a:pathLst>
                <a:path w="19448" h="13511" extrusionOk="0">
                  <a:moveTo>
                    <a:pt x="19447" y="1"/>
                  </a:moveTo>
                  <a:lnTo>
                    <a:pt x="0" y="10608"/>
                  </a:lnTo>
                  <a:lnTo>
                    <a:pt x="0" y="13510"/>
                  </a:lnTo>
                  <a:lnTo>
                    <a:pt x="19447" y="2302"/>
                  </a:lnTo>
                  <a:lnTo>
                    <a:pt x="194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p:nvPr/>
          </p:nvSpPr>
          <p:spPr>
            <a:xfrm>
              <a:off x="6469996" y="3425661"/>
              <a:ext cx="1132846" cy="779210"/>
            </a:xfrm>
            <a:custGeom>
              <a:avLst/>
              <a:gdLst/>
              <a:ahLst/>
              <a:cxnLst/>
              <a:rect l="l" t="t" r="r" b="b"/>
              <a:pathLst>
                <a:path w="19448" h="13377" extrusionOk="0">
                  <a:moveTo>
                    <a:pt x="19447" y="0"/>
                  </a:moveTo>
                  <a:lnTo>
                    <a:pt x="0" y="11208"/>
                  </a:lnTo>
                  <a:lnTo>
                    <a:pt x="34" y="13377"/>
                  </a:lnTo>
                  <a:lnTo>
                    <a:pt x="19447" y="2069"/>
                  </a:lnTo>
                  <a:lnTo>
                    <a:pt x="194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5"/>
            <p:cNvSpPr/>
            <p:nvPr/>
          </p:nvSpPr>
          <p:spPr>
            <a:xfrm>
              <a:off x="6471918" y="3546122"/>
              <a:ext cx="1130924" cy="763657"/>
            </a:xfrm>
            <a:custGeom>
              <a:avLst/>
              <a:gdLst/>
              <a:ahLst/>
              <a:cxnLst/>
              <a:rect l="l" t="t" r="r" b="b"/>
              <a:pathLst>
                <a:path w="19415" h="13110" extrusionOk="0">
                  <a:moveTo>
                    <a:pt x="19414" y="1"/>
                  </a:moveTo>
                  <a:lnTo>
                    <a:pt x="1" y="11309"/>
                  </a:lnTo>
                  <a:lnTo>
                    <a:pt x="1" y="13110"/>
                  </a:lnTo>
                  <a:lnTo>
                    <a:pt x="19414" y="1402"/>
                  </a:lnTo>
                  <a:lnTo>
                    <a:pt x="194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5"/>
            <p:cNvSpPr/>
            <p:nvPr/>
          </p:nvSpPr>
          <p:spPr>
            <a:xfrm>
              <a:off x="6469996" y="3627730"/>
              <a:ext cx="1132846" cy="810316"/>
            </a:xfrm>
            <a:custGeom>
              <a:avLst/>
              <a:gdLst/>
              <a:ahLst/>
              <a:cxnLst/>
              <a:rect l="l" t="t" r="r" b="b"/>
              <a:pathLst>
                <a:path w="19448" h="13911" extrusionOk="0">
                  <a:moveTo>
                    <a:pt x="19447" y="1"/>
                  </a:moveTo>
                  <a:lnTo>
                    <a:pt x="34" y="11442"/>
                  </a:lnTo>
                  <a:lnTo>
                    <a:pt x="0" y="13910"/>
                  </a:lnTo>
                  <a:lnTo>
                    <a:pt x="19447" y="1902"/>
                  </a:lnTo>
                  <a:lnTo>
                    <a:pt x="19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5"/>
            <p:cNvSpPr/>
            <p:nvPr/>
          </p:nvSpPr>
          <p:spPr>
            <a:xfrm>
              <a:off x="6545779" y="3432229"/>
              <a:ext cx="246805" cy="289619"/>
            </a:xfrm>
            <a:custGeom>
              <a:avLst/>
              <a:gdLst/>
              <a:ahLst/>
              <a:cxnLst/>
              <a:rect l="l" t="t" r="r" b="b"/>
              <a:pathLst>
                <a:path w="4237" h="4972" extrusionOk="0">
                  <a:moveTo>
                    <a:pt x="2369" y="1"/>
                  </a:moveTo>
                  <a:lnTo>
                    <a:pt x="2002" y="2269"/>
                  </a:lnTo>
                  <a:lnTo>
                    <a:pt x="0" y="2469"/>
                  </a:lnTo>
                  <a:lnTo>
                    <a:pt x="1768" y="2970"/>
                  </a:lnTo>
                  <a:lnTo>
                    <a:pt x="1234" y="4971"/>
                  </a:lnTo>
                  <a:lnTo>
                    <a:pt x="2369" y="3403"/>
                  </a:lnTo>
                  <a:lnTo>
                    <a:pt x="3803" y="4971"/>
                  </a:lnTo>
                  <a:lnTo>
                    <a:pt x="3803" y="4971"/>
                  </a:lnTo>
                  <a:lnTo>
                    <a:pt x="2969" y="2970"/>
                  </a:lnTo>
                  <a:lnTo>
                    <a:pt x="4237" y="1769"/>
                  </a:lnTo>
                  <a:lnTo>
                    <a:pt x="2735" y="2269"/>
                  </a:lnTo>
                  <a:lnTo>
                    <a:pt x="23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5"/>
            <p:cNvSpPr/>
            <p:nvPr/>
          </p:nvSpPr>
          <p:spPr>
            <a:xfrm>
              <a:off x="7190839" y="3697688"/>
              <a:ext cx="246863" cy="289561"/>
            </a:xfrm>
            <a:custGeom>
              <a:avLst/>
              <a:gdLst/>
              <a:ahLst/>
              <a:cxnLst/>
              <a:rect l="l" t="t" r="r" b="b"/>
              <a:pathLst>
                <a:path w="4238" h="4971" extrusionOk="0">
                  <a:moveTo>
                    <a:pt x="2369" y="0"/>
                  </a:moveTo>
                  <a:lnTo>
                    <a:pt x="2002" y="2269"/>
                  </a:lnTo>
                  <a:lnTo>
                    <a:pt x="1" y="2469"/>
                  </a:lnTo>
                  <a:lnTo>
                    <a:pt x="1769" y="2969"/>
                  </a:lnTo>
                  <a:lnTo>
                    <a:pt x="1235" y="4971"/>
                  </a:lnTo>
                  <a:lnTo>
                    <a:pt x="2369" y="3403"/>
                  </a:lnTo>
                  <a:lnTo>
                    <a:pt x="3803" y="4971"/>
                  </a:lnTo>
                  <a:lnTo>
                    <a:pt x="3803" y="4971"/>
                  </a:lnTo>
                  <a:lnTo>
                    <a:pt x="2970" y="2969"/>
                  </a:lnTo>
                  <a:lnTo>
                    <a:pt x="4237" y="1735"/>
                  </a:lnTo>
                  <a:lnTo>
                    <a:pt x="2736" y="2269"/>
                  </a:lnTo>
                  <a:lnTo>
                    <a:pt x="23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5"/>
            <p:cNvSpPr/>
            <p:nvPr/>
          </p:nvSpPr>
          <p:spPr>
            <a:xfrm>
              <a:off x="6788623" y="3120605"/>
              <a:ext cx="138052" cy="163275"/>
            </a:xfrm>
            <a:custGeom>
              <a:avLst/>
              <a:gdLst/>
              <a:ahLst/>
              <a:cxnLst/>
              <a:rect l="l" t="t" r="r" b="b"/>
              <a:pathLst>
                <a:path w="2370" h="2803" extrusionOk="0">
                  <a:moveTo>
                    <a:pt x="1302" y="0"/>
                  </a:moveTo>
                  <a:lnTo>
                    <a:pt x="1102" y="1301"/>
                  </a:lnTo>
                  <a:lnTo>
                    <a:pt x="1" y="1401"/>
                  </a:lnTo>
                  <a:lnTo>
                    <a:pt x="968" y="1701"/>
                  </a:lnTo>
                  <a:lnTo>
                    <a:pt x="668" y="2802"/>
                  </a:lnTo>
                  <a:lnTo>
                    <a:pt x="1302" y="1935"/>
                  </a:lnTo>
                  <a:lnTo>
                    <a:pt x="2136" y="2802"/>
                  </a:lnTo>
                  <a:lnTo>
                    <a:pt x="1669" y="1701"/>
                  </a:lnTo>
                  <a:lnTo>
                    <a:pt x="2369" y="1001"/>
                  </a:lnTo>
                  <a:lnTo>
                    <a:pt x="1535" y="1301"/>
                  </a:lnTo>
                  <a:lnTo>
                    <a:pt x="1302" y="0"/>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5"/>
            <p:cNvSpPr/>
            <p:nvPr/>
          </p:nvSpPr>
          <p:spPr>
            <a:xfrm>
              <a:off x="6860562" y="4076604"/>
              <a:ext cx="137994" cy="163275"/>
            </a:xfrm>
            <a:custGeom>
              <a:avLst/>
              <a:gdLst/>
              <a:ahLst/>
              <a:cxnLst/>
              <a:rect l="l" t="t" r="r" b="b"/>
              <a:pathLst>
                <a:path w="2369" h="2803" extrusionOk="0">
                  <a:moveTo>
                    <a:pt x="1334" y="0"/>
                  </a:moveTo>
                  <a:lnTo>
                    <a:pt x="1134" y="1268"/>
                  </a:lnTo>
                  <a:lnTo>
                    <a:pt x="0" y="1401"/>
                  </a:lnTo>
                  <a:lnTo>
                    <a:pt x="1001" y="1668"/>
                  </a:lnTo>
                  <a:lnTo>
                    <a:pt x="701" y="2802"/>
                  </a:lnTo>
                  <a:lnTo>
                    <a:pt x="1334" y="1935"/>
                  </a:lnTo>
                  <a:lnTo>
                    <a:pt x="2135" y="2802"/>
                  </a:lnTo>
                  <a:lnTo>
                    <a:pt x="1668" y="1668"/>
                  </a:lnTo>
                  <a:lnTo>
                    <a:pt x="2368" y="1001"/>
                  </a:lnTo>
                  <a:lnTo>
                    <a:pt x="2368" y="1001"/>
                  </a:lnTo>
                  <a:lnTo>
                    <a:pt x="1534" y="1268"/>
                  </a:lnTo>
                  <a:lnTo>
                    <a:pt x="13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5"/>
            <p:cNvSpPr/>
            <p:nvPr/>
          </p:nvSpPr>
          <p:spPr>
            <a:xfrm>
              <a:off x="7260798" y="3322675"/>
              <a:ext cx="139975" cy="163275"/>
            </a:xfrm>
            <a:custGeom>
              <a:avLst/>
              <a:gdLst/>
              <a:ahLst/>
              <a:cxnLst/>
              <a:rect l="l" t="t" r="r" b="b"/>
              <a:pathLst>
                <a:path w="2403" h="2803" extrusionOk="0">
                  <a:moveTo>
                    <a:pt x="1335" y="0"/>
                  </a:moveTo>
                  <a:lnTo>
                    <a:pt x="1135" y="1301"/>
                  </a:lnTo>
                  <a:lnTo>
                    <a:pt x="1" y="1401"/>
                  </a:lnTo>
                  <a:lnTo>
                    <a:pt x="1001" y="1702"/>
                  </a:lnTo>
                  <a:lnTo>
                    <a:pt x="701" y="2802"/>
                  </a:lnTo>
                  <a:lnTo>
                    <a:pt x="1335" y="1935"/>
                  </a:lnTo>
                  <a:lnTo>
                    <a:pt x="2169" y="2802"/>
                  </a:lnTo>
                  <a:lnTo>
                    <a:pt x="1668" y="1702"/>
                  </a:lnTo>
                  <a:lnTo>
                    <a:pt x="2402" y="1001"/>
                  </a:lnTo>
                  <a:lnTo>
                    <a:pt x="1535" y="1301"/>
                  </a:lnTo>
                  <a:lnTo>
                    <a:pt x="13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5"/>
            <p:cNvSpPr/>
            <p:nvPr/>
          </p:nvSpPr>
          <p:spPr>
            <a:xfrm>
              <a:off x="6469996" y="2976786"/>
              <a:ext cx="1132846" cy="407692"/>
            </a:xfrm>
            <a:custGeom>
              <a:avLst/>
              <a:gdLst/>
              <a:ahLst/>
              <a:cxnLst/>
              <a:rect l="l" t="t" r="r" b="b"/>
              <a:pathLst>
                <a:path w="19448" h="6999" extrusionOk="0">
                  <a:moveTo>
                    <a:pt x="19447" y="1"/>
                  </a:moveTo>
                  <a:lnTo>
                    <a:pt x="0" y="1469"/>
                  </a:lnTo>
                  <a:cubicBezTo>
                    <a:pt x="100" y="2503"/>
                    <a:pt x="367" y="3703"/>
                    <a:pt x="767" y="4704"/>
                  </a:cubicBezTo>
                  <a:cubicBezTo>
                    <a:pt x="1034" y="5438"/>
                    <a:pt x="1401" y="6172"/>
                    <a:pt x="2035" y="6606"/>
                  </a:cubicBezTo>
                  <a:cubicBezTo>
                    <a:pt x="2296" y="6792"/>
                    <a:pt x="2619" y="6905"/>
                    <a:pt x="2929" y="6905"/>
                  </a:cubicBezTo>
                  <a:cubicBezTo>
                    <a:pt x="3174" y="6905"/>
                    <a:pt x="3411" y="6834"/>
                    <a:pt x="3603" y="6672"/>
                  </a:cubicBezTo>
                  <a:cubicBezTo>
                    <a:pt x="4036" y="6339"/>
                    <a:pt x="4070" y="5705"/>
                    <a:pt x="4203" y="5171"/>
                  </a:cubicBezTo>
                  <a:cubicBezTo>
                    <a:pt x="4337" y="4537"/>
                    <a:pt x="4704" y="3937"/>
                    <a:pt x="5171" y="3470"/>
                  </a:cubicBezTo>
                  <a:cubicBezTo>
                    <a:pt x="5504" y="4037"/>
                    <a:pt x="5838" y="4604"/>
                    <a:pt x="6171" y="5171"/>
                  </a:cubicBezTo>
                  <a:cubicBezTo>
                    <a:pt x="6538" y="5872"/>
                    <a:pt x="7005" y="6572"/>
                    <a:pt x="7706" y="6872"/>
                  </a:cubicBezTo>
                  <a:cubicBezTo>
                    <a:pt x="7918" y="6959"/>
                    <a:pt x="8142" y="6999"/>
                    <a:pt x="8367" y="6999"/>
                  </a:cubicBezTo>
                  <a:cubicBezTo>
                    <a:pt x="8922" y="6999"/>
                    <a:pt x="9490" y="6761"/>
                    <a:pt x="9941" y="6405"/>
                  </a:cubicBezTo>
                  <a:cubicBezTo>
                    <a:pt x="10574" y="5938"/>
                    <a:pt x="10975" y="5205"/>
                    <a:pt x="11375" y="4504"/>
                  </a:cubicBezTo>
                  <a:cubicBezTo>
                    <a:pt x="11742" y="3804"/>
                    <a:pt x="12076" y="3070"/>
                    <a:pt x="12609" y="2436"/>
                  </a:cubicBezTo>
                  <a:cubicBezTo>
                    <a:pt x="12676" y="3170"/>
                    <a:pt x="12976" y="3870"/>
                    <a:pt x="13410" y="4437"/>
                  </a:cubicBezTo>
                  <a:cubicBezTo>
                    <a:pt x="13677" y="4771"/>
                    <a:pt x="14044" y="5038"/>
                    <a:pt x="14444" y="5071"/>
                  </a:cubicBezTo>
                  <a:cubicBezTo>
                    <a:pt x="14644" y="5071"/>
                    <a:pt x="14844" y="5004"/>
                    <a:pt x="15011" y="4938"/>
                  </a:cubicBezTo>
                  <a:cubicBezTo>
                    <a:pt x="17146" y="4170"/>
                    <a:pt x="18614" y="2136"/>
                    <a:pt x="19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5"/>
            <p:cNvSpPr/>
            <p:nvPr/>
          </p:nvSpPr>
          <p:spPr>
            <a:xfrm>
              <a:off x="6771148" y="2306445"/>
              <a:ext cx="540210" cy="220884"/>
            </a:xfrm>
            <a:custGeom>
              <a:avLst/>
              <a:gdLst/>
              <a:ahLst/>
              <a:cxnLst/>
              <a:rect l="l" t="t" r="r" b="b"/>
              <a:pathLst>
                <a:path w="9274" h="3792" extrusionOk="0">
                  <a:moveTo>
                    <a:pt x="1" y="1"/>
                  </a:moveTo>
                  <a:cubicBezTo>
                    <a:pt x="1" y="1"/>
                    <a:pt x="510" y="3792"/>
                    <a:pt x="1659" y="3792"/>
                  </a:cubicBezTo>
                  <a:cubicBezTo>
                    <a:pt x="1757" y="3792"/>
                    <a:pt x="1861" y="3764"/>
                    <a:pt x="1969" y="3703"/>
                  </a:cubicBezTo>
                  <a:cubicBezTo>
                    <a:pt x="3336" y="2970"/>
                    <a:pt x="4137" y="1335"/>
                    <a:pt x="4137" y="1335"/>
                  </a:cubicBezTo>
                  <a:lnTo>
                    <a:pt x="4137" y="1335"/>
                  </a:lnTo>
                  <a:cubicBezTo>
                    <a:pt x="4137" y="1335"/>
                    <a:pt x="3759" y="2660"/>
                    <a:pt x="4296" y="2660"/>
                  </a:cubicBezTo>
                  <a:cubicBezTo>
                    <a:pt x="4397" y="2660"/>
                    <a:pt x="4530" y="2613"/>
                    <a:pt x="4704" y="2502"/>
                  </a:cubicBezTo>
                  <a:cubicBezTo>
                    <a:pt x="5805" y="1802"/>
                    <a:pt x="6438" y="901"/>
                    <a:pt x="6439" y="901"/>
                  </a:cubicBezTo>
                  <a:lnTo>
                    <a:pt x="6439" y="901"/>
                  </a:lnTo>
                  <a:cubicBezTo>
                    <a:pt x="6439" y="902"/>
                    <a:pt x="6159" y="2207"/>
                    <a:pt x="7460" y="2207"/>
                  </a:cubicBezTo>
                  <a:cubicBezTo>
                    <a:pt x="7507" y="2207"/>
                    <a:pt x="7555" y="2206"/>
                    <a:pt x="7606" y="2202"/>
                  </a:cubicBezTo>
                  <a:cubicBezTo>
                    <a:pt x="9040" y="2135"/>
                    <a:pt x="9274" y="468"/>
                    <a:pt x="9274" y="468"/>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5"/>
            <p:cNvSpPr/>
            <p:nvPr/>
          </p:nvSpPr>
          <p:spPr>
            <a:xfrm>
              <a:off x="6621562" y="2708661"/>
              <a:ext cx="95239" cy="367324"/>
            </a:xfrm>
            <a:custGeom>
              <a:avLst/>
              <a:gdLst/>
              <a:ahLst/>
              <a:cxnLst/>
              <a:rect l="l" t="t" r="r" b="b"/>
              <a:pathLst>
                <a:path w="1635" h="6306" extrusionOk="0">
                  <a:moveTo>
                    <a:pt x="901" y="1"/>
                  </a:moveTo>
                  <a:lnTo>
                    <a:pt x="0" y="301"/>
                  </a:lnTo>
                  <a:lnTo>
                    <a:pt x="434" y="6305"/>
                  </a:lnTo>
                  <a:lnTo>
                    <a:pt x="1635" y="6305"/>
                  </a:lnTo>
                  <a:lnTo>
                    <a:pt x="901"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5"/>
            <p:cNvSpPr/>
            <p:nvPr/>
          </p:nvSpPr>
          <p:spPr>
            <a:xfrm>
              <a:off x="6600184" y="2446245"/>
              <a:ext cx="77764" cy="265620"/>
            </a:xfrm>
            <a:custGeom>
              <a:avLst/>
              <a:gdLst/>
              <a:ahLst/>
              <a:cxnLst/>
              <a:rect l="l" t="t" r="r" b="b"/>
              <a:pathLst>
                <a:path w="1335" h="4560" extrusionOk="0">
                  <a:moveTo>
                    <a:pt x="625" y="0"/>
                  </a:moveTo>
                  <a:cubicBezTo>
                    <a:pt x="585" y="0"/>
                    <a:pt x="544" y="22"/>
                    <a:pt x="501" y="69"/>
                  </a:cubicBezTo>
                  <a:cubicBezTo>
                    <a:pt x="200" y="436"/>
                    <a:pt x="134" y="1203"/>
                    <a:pt x="100" y="1904"/>
                  </a:cubicBezTo>
                  <a:cubicBezTo>
                    <a:pt x="67" y="2671"/>
                    <a:pt x="0" y="3738"/>
                    <a:pt x="300" y="4272"/>
                  </a:cubicBezTo>
                  <a:cubicBezTo>
                    <a:pt x="420" y="4459"/>
                    <a:pt x="539" y="4560"/>
                    <a:pt x="658" y="4560"/>
                  </a:cubicBezTo>
                  <a:cubicBezTo>
                    <a:pt x="772" y="4560"/>
                    <a:pt x="887" y="4468"/>
                    <a:pt x="1001" y="4272"/>
                  </a:cubicBezTo>
                  <a:cubicBezTo>
                    <a:pt x="1334" y="3638"/>
                    <a:pt x="1234" y="2237"/>
                    <a:pt x="1134" y="1370"/>
                  </a:cubicBezTo>
                  <a:cubicBezTo>
                    <a:pt x="1076" y="963"/>
                    <a:pt x="892" y="0"/>
                    <a:pt x="625"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5"/>
            <p:cNvSpPr/>
            <p:nvPr/>
          </p:nvSpPr>
          <p:spPr>
            <a:xfrm>
              <a:off x="6609854" y="2580919"/>
              <a:ext cx="58366" cy="137004"/>
            </a:xfrm>
            <a:custGeom>
              <a:avLst/>
              <a:gdLst/>
              <a:ahLst/>
              <a:cxnLst/>
              <a:rect l="l" t="t" r="r" b="b"/>
              <a:pathLst>
                <a:path w="1002" h="2352" extrusionOk="0">
                  <a:moveTo>
                    <a:pt x="506" y="0"/>
                  </a:moveTo>
                  <a:cubicBezTo>
                    <a:pt x="418" y="0"/>
                    <a:pt x="335" y="42"/>
                    <a:pt x="301" y="125"/>
                  </a:cubicBezTo>
                  <a:cubicBezTo>
                    <a:pt x="1" y="692"/>
                    <a:pt x="268" y="1493"/>
                    <a:pt x="268" y="2127"/>
                  </a:cubicBezTo>
                  <a:cubicBezTo>
                    <a:pt x="268" y="2277"/>
                    <a:pt x="368" y="2352"/>
                    <a:pt x="472" y="2352"/>
                  </a:cubicBezTo>
                  <a:cubicBezTo>
                    <a:pt x="576" y="2352"/>
                    <a:pt x="685" y="2277"/>
                    <a:pt x="701" y="2127"/>
                  </a:cubicBezTo>
                  <a:cubicBezTo>
                    <a:pt x="701" y="1493"/>
                    <a:pt x="1002" y="726"/>
                    <a:pt x="735" y="125"/>
                  </a:cubicBezTo>
                  <a:cubicBezTo>
                    <a:pt x="685" y="42"/>
                    <a:pt x="593" y="0"/>
                    <a:pt x="506" y="0"/>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5"/>
            <p:cNvSpPr/>
            <p:nvPr/>
          </p:nvSpPr>
          <p:spPr>
            <a:xfrm>
              <a:off x="6640959" y="2936011"/>
              <a:ext cx="64191" cy="108869"/>
            </a:xfrm>
            <a:custGeom>
              <a:avLst/>
              <a:gdLst/>
              <a:ahLst/>
              <a:cxnLst/>
              <a:rect l="l" t="t" r="r" b="b"/>
              <a:pathLst>
                <a:path w="1102" h="1869" extrusionOk="0">
                  <a:moveTo>
                    <a:pt x="1001" y="0"/>
                  </a:moveTo>
                  <a:lnTo>
                    <a:pt x="1" y="1201"/>
                  </a:lnTo>
                  <a:lnTo>
                    <a:pt x="67" y="1868"/>
                  </a:lnTo>
                  <a:lnTo>
                    <a:pt x="1101" y="701"/>
                  </a:lnTo>
                  <a:lnTo>
                    <a:pt x="10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a:off x="6635134" y="2844675"/>
              <a:ext cx="58366" cy="110792"/>
            </a:xfrm>
            <a:custGeom>
              <a:avLst/>
              <a:gdLst/>
              <a:ahLst/>
              <a:cxnLst/>
              <a:rect l="l" t="t" r="r" b="b"/>
              <a:pathLst>
                <a:path w="1002" h="1902" extrusionOk="0">
                  <a:moveTo>
                    <a:pt x="935" y="1"/>
                  </a:moveTo>
                  <a:lnTo>
                    <a:pt x="1" y="1101"/>
                  </a:lnTo>
                  <a:lnTo>
                    <a:pt x="34" y="1902"/>
                  </a:lnTo>
                  <a:lnTo>
                    <a:pt x="1001" y="701"/>
                  </a:lnTo>
                  <a:lnTo>
                    <a:pt x="9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a:off x="6627387" y="2741689"/>
              <a:ext cx="54464" cy="106947"/>
            </a:xfrm>
            <a:custGeom>
              <a:avLst/>
              <a:gdLst/>
              <a:ahLst/>
              <a:cxnLst/>
              <a:rect l="l" t="t" r="r" b="b"/>
              <a:pathLst>
                <a:path w="935" h="1836" extrusionOk="0">
                  <a:moveTo>
                    <a:pt x="867" y="1"/>
                  </a:moveTo>
                  <a:lnTo>
                    <a:pt x="0" y="1035"/>
                  </a:lnTo>
                  <a:lnTo>
                    <a:pt x="34" y="1835"/>
                  </a:lnTo>
                  <a:lnTo>
                    <a:pt x="934" y="701"/>
                  </a:lnTo>
                  <a:lnTo>
                    <a:pt x="8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5"/>
            <p:cNvSpPr/>
            <p:nvPr/>
          </p:nvSpPr>
          <p:spPr>
            <a:xfrm>
              <a:off x="7387084" y="2634800"/>
              <a:ext cx="95297" cy="367324"/>
            </a:xfrm>
            <a:custGeom>
              <a:avLst/>
              <a:gdLst/>
              <a:ahLst/>
              <a:cxnLst/>
              <a:rect l="l" t="t" r="r" b="b"/>
              <a:pathLst>
                <a:path w="1636" h="6306" extrusionOk="0">
                  <a:moveTo>
                    <a:pt x="735" y="1"/>
                  </a:moveTo>
                  <a:lnTo>
                    <a:pt x="1" y="6305"/>
                  </a:lnTo>
                  <a:lnTo>
                    <a:pt x="1202" y="6305"/>
                  </a:lnTo>
                  <a:lnTo>
                    <a:pt x="1635" y="301"/>
                  </a:lnTo>
                  <a:lnTo>
                    <a:pt x="735"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5"/>
            <p:cNvSpPr/>
            <p:nvPr/>
          </p:nvSpPr>
          <p:spPr>
            <a:xfrm>
              <a:off x="7425936" y="2373666"/>
              <a:ext cx="77822" cy="264397"/>
            </a:xfrm>
            <a:custGeom>
              <a:avLst/>
              <a:gdLst/>
              <a:ahLst/>
              <a:cxnLst/>
              <a:rect l="l" t="t" r="r" b="b"/>
              <a:pathLst>
                <a:path w="1336" h="4539" extrusionOk="0">
                  <a:moveTo>
                    <a:pt x="702" y="0"/>
                  </a:moveTo>
                  <a:cubicBezTo>
                    <a:pt x="440" y="0"/>
                    <a:pt x="259" y="946"/>
                    <a:pt x="201" y="1348"/>
                  </a:cubicBezTo>
                  <a:cubicBezTo>
                    <a:pt x="101" y="2216"/>
                    <a:pt x="1" y="3617"/>
                    <a:pt x="335" y="4250"/>
                  </a:cubicBezTo>
                  <a:cubicBezTo>
                    <a:pt x="449" y="4446"/>
                    <a:pt x="563" y="4538"/>
                    <a:pt x="677" y="4538"/>
                  </a:cubicBezTo>
                  <a:cubicBezTo>
                    <a:pt x="797" y="4538"/>
                    <a:pt x="916" y="4438"/>
                    <a:pt x="1035" y="4250"/>
                  </a:cubicBezTo>
                  <a:cubicBezTo>
                    <a:pt x="1335" y="3717"/>
                    <a:pt x="1269" y="2649"/>
                    <a:pt x="1235" y="1882"/>
                  </a:cubicBezTo>
                  <a:cubicBezTo>
                    <a:pt x="1202" y="1215"/>
                    <a:pt x="1135" y="414"/>
                    <a:pt x="835" y="81"/>
                  </a:cubicBezTo>
                  <a:cubicBezTo>
                    <a:pt x="789" y="25"/>
                    <a:pt x="744" y="0"/>
                    <a:pt x="702"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5"/>
            <p:cNvSpPr/>
            <p:nvPr/>
          </p:nvSpPr>
          <p:spPr>
            <a:xfrm>
              <a:off x="7435664" y="2507058"/>
              <a:ext cx="58366" cy="137528"/>
            </a:xfrm>
            <a:custGeom>
              <a:avLst/>
              <a:gdLst/>
              <a:ahLst/>
              <a:cxnLst/>
              <a:rect l="l" t="t" r="r" b="b"/>
              <a:pathLst>
                <a:path w="1002" h="2361" extrusionOk="0">
                  <a:moveTo>
                    <a:pt x="497" y="1"/>
                  </a:moveTo>
                  <a:cubicBezTo>
                    <a:pt x="409" y="1"/>
                    <a:pt x="318" y="42"/>
                    <a:pt x="268" y="126"/>
                  </a:cubicBezTo>
                  <a:cubicBezTo>
                    <a:pt x="1" y="726"/>
                    <a:pt x="301" y="1493"/>
                    <a:pt x="301" y="2161"/>
                  </a:cubicBezTo>
                  <a:cubicBezTo>
                    <a:pt x="318" y="2294"/>
                    <a:pt x="426" y="2361"/>
                    <a:pt x="530" y="2361"/>
                  </a:cubicBezTo>
                  <a:cubicBezTo>
                    <a:pt x="635" y="2361"/>
                    <a:pt x="735" y="2294"/>
                    <a:pt x="735" y="2161"/>
                  </a:cubicBezTo>
                  <a:cubicBezTo>
                    <a:pt x="735" y="1527"/>
                    <a:pt x="1001" y="726"/>
                    <a:pt x="701" y="126"/>
                  </a:cubicBezTo>
                  <a:cubicBezTo>
                    <a:pt x="668" y="42"/>
                    <a:pt x="585" y="1"/>
                    <a:pt x="497" y="1"/>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5"/>
            <p:cNvSpPr/>
            <p:nvPr/>
          </p:nvSpPr>
          <p:spPr>
            <a:xfrm>
              <a:off x="7398734" y="2862150"/>
              <a:ext cx="64191" cy="110850"/>
            </a:xfrm>
            <a:custGeom>
              <a:avLst/>
              <a:gdLst/>
              <a:ahLst/>
              <a:cxnLst/>
              <a:rect l="l" t="t" r="r" b="b"/>
              <a:pathLst>
                <a:path w="1102" h="1903" extrusionOk="0">
                  <a:moveTo>
                    <a:pt x="101" y="1"/>
                  </a:moveTo>
                  <a:lnTo>
                    <a:pt x="1" y="701"/>
                  </a:lnTo>
                  <a:lnTo>
                    <a:pt x="1035" y="1902"/>
                  </a:lnTo>
                  <a:lnTo>
                    <a:pt x="1102" y="1202"/>
                  </a:lnTo>
                  <a:lnTo>
                    <a:pt x="1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5"/>
            <p:cNvSpPr/>
            <p:nvPr/>
          </p:nvSpPr>
          <p:spPr>
            <a:xfrm>
              <a:off x="7410442" y="2770814"/>
              <a:ext cx="60289" cy="110850"/>
            </a:xfrm>
            <a:custGeom>
              <a:avLst/>
              <a:gdLst/>
              <a:ahLst/>
              <a:cxnLst/>
              <a:rect l="l" t="t" r="r" b="b"/>
              <a:pathLst>
                <a:path w="1035" h="1903" extrusionOk="0">
                  <a:moveTo>
                    <a:pt x="67" y="1"/>
                  </a:moveTo>
                  <a:lnTo>
                    <a:pt x="0" y="701"/>
                  </a:lnTo>
                  <a:lnTo>
                    <a:pt x="967" y="1902"/>
                  </a:lnTo>
                  <a:lnTo>
                    <a:pt x="1034" y="1135"/>
                  </a:lnTo>
                  <a:lnTo>
                    <a:pt x="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5"/>
            <p:cNvSpPr/>
            <p:nvPr/>
          </p:nvSpPr>
          <p:spPr>
            <a:xfrm>
              <a:off x="7422092" y="2667886"/>
              <a:ext cx="54464" cy="106889"/>
            </a:xfrm>
            <a:custGeom>
              <a:avLst/>
              <a:gdLst/>
              <a:ahLst/>
              <a:cxnLst/>
              <a:rect l="l" t="t" r="r" b="b"/>
              <a:pathLst>
                <a:path w="935" h="1835" extrusionOk="0">
                  <a:moveTo>
                    <a:pt x="67" y="0"/>
                  </a:moveTo>
                  <a:lnTo>
                    <a:pt x="0" y="701"/>
                  </a:lnTo>
                  <a:lnTo>
                    <a:pt x="901" y="1835"/>
                  </a:lnTo>
                  <a:lnTo>
                    <a:pt x="934" y="1034"/>
                  </a:lnTo>
                  <a:lnTo>
                    <a:pt x="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5"/>
            <p:cNvSpPr/>
            <p:nvPr/>
          </p:nvSpPr>
          <p:spPr>
            <a:xfrm>
              <a:off x="7509525" y="2743611"/>
              <a:ext cx="68036" cy="258514"/>
            </a:xfrm>
            <a:custGeom>
              <a:avLst/>
              <a:gdLst/>
              <a:ahLst/>
              <a:cxnLst/>
              <a:rect l="l" t="t" r="r" b="b"/>
              <a:pathLst>
                <a:path w="1168" h="4438" extrusionOk="0">
                  <a:moveTo>
                    <a:pt x="501" y="1"/>
                  </a:moveTo>
                  <a:lnTo>
                    <a:pt x="0" y="4437"/>
                  </a:lnTo>
                  <a:lnTo>
                    <a:pt x="834" y="4437"/>
                  </a:lnTo>
                  <a:lnTo>
                    <a:pt x="1168" y="201"/>
                  </a:lnTo>
                  <a:lnTo>
                    <a:pt x="501"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5"/>
            <p:cNvSpPr/>
            <p:nvPr/>
          </p:nvSpPr>
          <p:spPr>
            <a:xfrm>
              <a:off x="7536728" y="2557969"/>
              <a:ext cx="54464" cy="187681"/>
            </a:xfrm>
            <a:custGeom>
              <a:avLst/>
              <a:gdLst/>
              <a:ahLst/>
              <a:cxnLst/>
              <a:rect l="l" t="t" r="r" b="b"/>
              <a:pathLst>
                <a:path w="935" h="3222" extrusionOk="0">
                  <a:moveTo>
                    <a:pt x="477" y="1"/>
                  </a:moveTo>
                  <a:cubicBezTo>
                    <a:pt x="292" y="1"/>
                    <a:pt x="163" y="669"/>
                    <a:pt x="134" y="986"/>
                  </a:cubicBezTo>
                  <a:cubicBezTo>
                    <a:pt x="67" y="1587"/>
                    <a:pt x="0" y="2554"/>
                    <a:pt x="234" y="3021"/>
                  </a:cubicBezTo>
                  <a:cubicBezTo>
                    <a:pt x="301" y="3155"/>
                    <a:pt x="384" y="3221"/>
                    <a:pt x="467" y="3221"/>
                  </a:cubicBezTo>
                  <a:cubicBezTo>
                    <a:pt x="551" y="3221"/>
                    <a:pt x="634" y="3155"/>
                    <a:pt x="701" y="3021"/>
                  </a:cubicBezTo>
                  <a:cubicBezTo>
                    <a:pt x="934" y="2654"/>
                    <a:pt x="901" y="1887"/>
                    <a:pt x="868" y="1353"/>
                  </a:cubicBezTo>
                  <a:cubicBezTo>
                    <a:pt x="834" y="853"/>
                    <a:pt x="801" y="319"/>
                    <a:pt x="567" y="52"/>
                  </a:cubicBezTo>
                  <a:cubicBezTo>
                    <a:pt x="536" y="17"/>
                    <a:pt x="506" y="1"/>
                    <a:pt x="477"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5"/>
            <p:cNvSpPr/>
            <p:nvPr/>
          </p:nvSpPr>
          <p:spPr>
            <a:xfrm>
              <a:off x="7542553" y="2653033"/>
              <a:ext cx="42814" cy="97452"/>
            </a:xfrm>
            <a:custGeom>
              <a:avLst/>
              <a:gdLst/>
              <a:ahLst/>
              <a:cxnLst/>
              <a:rect l="l" t="t" r="r" b="b"/>
              <a:pathLst>
                <a:path w="735" h="1673" extrusionOk="0">
                  <a:moveTo>
                    <a:pt x="338" y="0"/>
                  </a:moveTo>
                  <a:cubicBezTo>
                    <a:pt x="284" y="0"/>
                    <a:pt x="232" y="26"/>
                    <a:pt x="201" y="88"/>
                  </a:cubicBezTo>
                  <a:cubicBezTo>
                    <a:pt x="0" y="522"/>
                    <a:pt x="201" y="1056"/>
                    <a:pt x="234" y="1523"/>
                  </a:cubicBezTo>
                  <a:cubicBezTo>
                    <a:pt x="234" y="1623"/>
                    <a:pt x="309" y="1673"/>
                    <a:pt x="384" y="1673"/>
                  </a:cubicBezTo>
                  <a:cubicBezTo>
                    <a:pt x="459" y="1673"/>
                    <a:pt x="534" y="1623"/>
                    <a:pt x="534" y="1523"/>
                  </a:cubicBezTo>
                  <a:cubicBezTo>
                    <a:pt x="534" y="1056"/>
                    <a:pt x="734" y="489"/>
                    <a:pt x="501" y="88"/>
                  </a:cubicBezTo>
                  <a:cubicBezTo>
                    <a:pt x="465" y="35"/>
                    <a:pt x="401" y="0"/>
                    <a:pt x="338" y="0"/>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5"/>
            <p:cNvSpPr/>
            <p:nvPr/>
          </p:nvSpPr>
          <p:spPr>
            <a:xfrm>
              <a:off x="7517272" y="2904906"/>
              <a:ext cx="44736" cy="75842"/>
            </a:xfrm>
            <a:custGeom>
              <a:avLst/>
              <a:gdLst/>
              <a:ahLst/>
              <a:cxnLst/>
              <a:rect l="l" t="t" r="r" b="b"/>
              <a:pathLst>
                <a:path w="768" h="1302" extrusionOk="0">
                  <a:moveTo>
                    <a:pt x="67" y="1"/>
                  </a:moveTo>
                  <a:lnTo>
                    <a:pt x="1" y="468"/>
                  </a:lnTo>
                  <a:lnTo>
                    <a:pt x="735" y="1302"/>
                  </a:lnTo>
                  <a:lnTo>
                    <a:pt x="768" y="835"/>
                  </a:lnTo>
                  <a:lnTo>
                    <a:pt x="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5"/>
            <p:cNvSpPr/>
            <p:nvPr/>
          </p:nvSpPr>
          <p:spPr>
            <a:xfrm>
              <a:off x="7525078" y="2838850"/>
              <a:ext cx="42814" cy="77764"/>
            </a:xfrm>
            <a:custGeom>
              <a:avLst/>
              <a:gdLst/>
              <a:ahLst/>
              <a:cxnLst/>
              <a:rect l="l" t="t" r="r" b="b"/>
              <a:pathLst>
                <a:path w="735" h="1335" extrusionOk="0">
                  <a:moveTo>
                    <a:pt x="34" y="0"/>
                  </a:moveTo>
                  <a:lnTo>
                    <a:pt x="0" y="501"/>
                  </a:lnTo>
                  <a:lnTo>
                    <a:pt x="701" y="1335"/>
                  </a:lnTo>
                  <a:lnTo>
                    <a:pt x="734" y="801"/>
                  </a:lnTo>
                  <a:lnTo>
                    <a:pt x="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5"/>
            <p:cNvSpPr/>
            <p:nvPr/>
          </p:nvSpPr>
          <p:spPr>
            <a:xfrm>
              <a:off x="7532825" y="2766970"/>
              <a:ext cx="38911" cy="73861"/>
            </a:xfrm>
            <a:custGeom>
              <a:avLst/>
              <a:gdLst/>
              <a:ahLst/>
              <a:cxnLst/>
              <a:rect l="l" t="t" r="r" b="b"/>
              <a:pathLst>
                <a:path w="668" h="1268" extrusionOk="0">
                  <a:moveTo>
                    <a:pt x="67" y="0"/>
                  </a:moveTo>
                  <a:lnTo>
                    <a:pt x="1" y="501"/>
                  </a:lnTo>
                  <a:lnTo>
                    <a:pt x="634" y="1268"/>
                  </a:lnTo>
                  <a:lnTo>
                    <a:pt x="668" y="734"/>
                  </a:lnTo>
                  <a:lnTo>
                    <a:pt x="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5"/>
            <p:cNvSpPr/>
            <p:nvPr/>
          </p:nvSpPr>
          <p:spPr>
            <a:xfrm>
              <a:off x="6520498" y="2833025"/>
              <a:ext cx="68094" cy="258455"/>
            </a:xfrm>
            <a:custGeom>
              <a:avLst/>
              <a:gdLst/>
              <a:ahLst/>
              <a:cxnLst/>
              <a:rect l="l" t="t" r="r" b="b"/>
              <a:pathLst>
                <a:path w="1169" h="4437" extrusionOk="0">
                  <a:moveTo>
                    <a:pt x="634" y="0"/>
                  </a:moveTo>
                  <a:lnTo>
                    <a:pt x="1" y="201"/>
                  </a:lnTo>
                  <a:lnTo>
                    <a:pt x="334" y="4437"/>
                  </a:lnTo>
                  <a:lnTo>
                    <a:pt x="1168" y="4437"/>
                  </a:lnTo>
                  <a:lnTo>
                    <a:pt x="634" y="0"/>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5"/>
            <p:cNvSpPr/>
            <p:nvPr/>
          </p:nvSpPr>
          <p:spPr>
            <a:xfrm>
              <a:off x="6506926" y="2647382"/>
              <a:ext cx="54464" cy="187623"/>
            </a:xfrm>
            <a:custGeom>
              <a:avLst/>
              <a:gdLst/>
              <a:ahLst/>
              <a:cxnLst/>
              <a:rect l="l" t="t" r="r" b="b"/>
              <a:pathLst>
                <a:path w="935" h="3221" extrusionOk="0">
                  <a:moveTo>
                    <a:pt x="457" y="0"/>
                  </a:moveTo>
                  <a:cubicBezTo>
                    <a:pt x="428" y="0"/>
                    <a:pt x="398" y="16"/>
                    <a:pt x="367" y="52"/>
                  </a:cubicBezTo>
                  <a:cubicBezTo>
                    <a:pt x="133" y="319"/>
                    <a:pt x="67" y="852"/>
                    <a:pt x="67" y="1353"/>
                  </a:cubicBezTo>
                  <a:cubicBezTo>
                    <a:pt x="33" y="1886"/>
                    <a:pt x="0" y="2654"/>
                    <a:pt x="200" y="3021"/>
                  </a:cubicBezTo>
                  <a:cubicBezTo>
                    <a:pt x="284" y="3154"/>
                    <a:pt x="367" y="3221"/>
                    <a:pt x="450" y="3221"/>
                  </a:cubicBezTo>
                  <a:cubicBezTo>
                    <a:pt x="534" y="3221"/>
                    <a:pt x="617" y="3154"/>
                    <a:pt x="701" y="3021"/>
                  </a:cubicBezTo>
                  <a:cubicBezTo>
                    <a:pt x="934" y="2554"/>
                    <a:pt x="867" y="1586"/>
                    <a:pt x="801" y="986"/>
                  </a:cubicBezTo>
                  <a:cubicBezTo>
                    <a:pt x="772" y="668"/>
                    <a:pt x="643" y="0"/>
                    <a:pt x="457"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5"/>
            <p:cNvSpPr/>
            <p:nvPr/>
          </p:nvSpPr>
          <p:spPr>
            <a:xfrm>
              <a:off x="6512751" y="2742388"/>
              <a:ext cx="42755" cy="97510"/>
            </a:xfrm>
            <a:custGeom>
              <a:avLst/>
              <a:gdLst/>
              <a:ahLst/>
              <a:cxnLst/>
              <a:rect l="l" t="t" r="r" b="b"/>
              <a:pathLst>
                <a:path w="734" h="1674" extrusionOk="0">
                  <a:moveTo>
                    <a:pt x="379" y="1"/>
                  </a:moveTo>
                  <a:cubicBezTo>
                    <a:pt x="317" y="1"/>
                    <a:pt x="251" y="35"/>
                    <a:pt x="234" y="89"/>
                  </a:cubicBezTo>
                  <a:cubicBezTo>
                    <a:pt x="0" y="489"/>
                    <a:pt x="200" y="1056"/>
                    <a:pt x="200" y="1523"/>
                  </a:cubicBezTo>
                  <a:cubicBezTo>
                    <a:pt x="200" y="1623"/>
                    <a:pt x="275" y="1673"/>
                    <a:pt x="350" y="1673"/>
                  </a:cubicBezTo>
                  <a:cubicBezTo>
                    <a:pt x="425" y="1673"/>
                    <a:pt x="500" y="1623"/>
                    <a:pt x="500" y="1523"/>
                  </a:cubicBezTo>
                  <a:cubicBezTo>
                    <a:pt x="500" y="1056"/>
                    <a:pt x="734" y="522"/>
                    <a:pt x="500" y="89"/>
                  </a:cubicBezTo>
                  <a:cubicBezTo>
                    <a:pt x="485" y="27"/>
                    <a:pt x="433" y="1"/>
                    <a:pt x="379" y="1"/>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5"/>
            <p:cNvSpPr/>
            <p:nvPr/>
          </p:nvSpPr>
          <p:spPr>
            <a:xfrm>
              <a:off x="6534129" y="2992339"/>
              <a:ext cx="46658" cy="77764"/>
            </a:xfrm>
            <a:custGeom>
              <a:avLst/>
              <a:gdLst/>
              <a:ahLst/>
              <a:cxnLst/>
              <a:rect l="l" t="t" r="r" b="b"/>
              <a:pathLst>
                <a:path w="801" h="1335" extrusionOk="0">
                  <a:moveTo>
                    <a:pt x="734" y="1"/>
                  </a:moveTo>
                  <a:lnTo>
                    <a:pt x="0" y="868"/>
                  </a:lnTo>
                  <a:lnTo>
                    <a:pt x="67" y="1335"/>
                  </a:lnTo>
                  <a:lnTo>
                    <a:pt x="801" y="501"/>
                  </a:lnTo>
                  <a:lnTo>
                    <a:pt x="7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5"/>
            <p:cNvSpPr/>
            <p:nvPr/>
          </p:nvSpPr>
          <p:spPr>
            <a:xfrm>
              <a:off x="6530226" y="2928206"/>
              <a:ext cx="42814" cy="77822"/>
            </a:xfrm>
            <a:custGeom>
              <a:avLst/>
              <a:gdLst/>
              <a:ahLst/>
              <a:cxnLst/>
              <a:rect l="l" t="t" r="r" b="b"/>
              <a:pathLst>
                <a:path w="735" h="1336" extrusionOk="0">
                  <a:moveTo>
                    <a:pt x="667" y="1"/>
                  </a:moveTo>
                  <a:lnTo>
                    <a:pt x="0" y="801"/>
                  </a:lnTo>
                  <a:lnTo>
                    <a:pt x="34" y="1335"/>
                  </a:lnTo>
                  <a:lnTo>
                    <a:pt x="734" y="501"/>
                  </a:lnTo>
                  <a:lnTo>
                    <a:pt x="6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5"/>
            <p:cNvSpPr/>
            <p:nvPr/>
          </p:nvSpPr>
          <p:spPr>
            <a:xfrm>
              <a:off x="6524401" y="2856325"/>
              <a:ext cx="40833" cy="73919"/>
            </a:xfrm>
            <a:custGeom>
              <a:avLst/>
              <a:gdLst/>
              <a:ahLst/>
              <a:cxnLst/>
              <a:rect l="l" t="t" r="r" b="b"/>
              <a:pathLst>
                <a:path w="701" h="1269" extrusionOk="0">
                  <a:moveTo>
                    <a:pt x="634" y="1"/>
                  </a:moveTo>
                  <a:lnTo>
                    <a:pt x="0" y="735"/>
                  </a:lnTo>
                  <a:lnTo>
                    <a:pt x="34" y="1268"/>
                  </a:lnTo>
                  <a:lnTo>
                    <a:pt x="701" y="501"/>
                  </a:lnTo>
                  <a:lnTo>
                    <a:pt x="6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5"/>
            <p:cNvSpPr/>
            <p:nvPr/>
          </p:nvSpPr>
          <p:spPr>
            <a:xfrm>
              <a:off x="6512751" y="3147808"/>
              <a:ext cx="87491" cy="165197"/>
            </a:xfrm>
            <a:custGeom>
              <a:avLst/>
              <a:gdLst/>
              <a:ahLst/>
              <a:cxnLst/>
              <a:rect l="l" t="t" r="r" b="b"/>
              <a:pathLst>
                <a:path w="1502" h="2836" extrusionOk="0">
                  <a:moveTo>
                    <a:pt x="67" y="0"/>
                  </a:moveTo>
                  <a:cubicBezTo>
                    <a:pt x="33" y="0"/>
                    <a:pt x="0" y="167"/>
                    <a:pt x="67" y="467"/>
                  </a:cubicBezTo>
                  <a:cubicBezTo>
                    <a:pt x="100" y="767"/>
                    <a:pt x="200" y="1168"/>
                    <a:pt x="434" y="1601"/>
                  </a:cubicBezTo>
                  <a:cubicBezTo>
                    <a:pt x="634" y="2002"/>
                    <a:pt x="901" y="2335"/>
                    <a:pt x="1101" y="2535"/>
                  </a:cubicBezTo>
                  <a:cubicBezTo>
                    <a:pt x="1201" y="2636"/>
                    <a:pt x="1301" y="2736"/>
                    <a:pt x="1368" y="2769"/>
                  </a:cubicBezTo>
                  <a:cubicBezTo>
                    <a:pt x="1468" y="2802"/>
                    <a:pt x="1501" y="2836"/>
                    <a:pt x="1501" y="2836"/>
                  </a:cubicBezTo>
                  <a:cubicBezTo>
                    <a:pt x="1501" y="2802"/>
                    <a:pt x="1501" y="2769"/>
                    <a:pt x="1434" y="2702"/>
                  </a:cubicBezTo>
                  <a:cubicBezTo>
                    <a:pt x="1368" y="2602"/>
                    <a:pt x="1301" y="2535"/>
                    <a:pt x="1234" y="2435"/>
                  </a:cubicBezTo>
                  <a:cubicBezTo>
                    <a:pt x="1068" y="2202"/>
                    <a:pt x="834" y="1868"/>
                    <a:pt x="634" y="1468"/>
                  </a:cubicBezTo>
                  <a:cubicBezTo>
                    <a:pt x="434" y="1101"/>
                    <a:pt x="300" y="734"/>
                    <a:pt x="200" y="434"/>
                  </a:cubicBezTo>
                  <a:cubicBezTo>
                    <a:pt x="134" y="167"/>
                    <a:pt x="100"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5"/>
            <p:cNvSpPr/>
            <p:nvPr/>
          </p:nvSpPr>
          <p:spPr>
            <a:xfrm>
              <a:off x="6623484" y="3331645"/>
              <a:ext cx="19514" cy="15145"/>
            </a:xfrm>
            <a:custGeom>
              <a:avLst/>
              <a:gdLst/>
              <a:ahLst/>
              <a:cxnLst/>
              <a:rect l="l" t="t" r="r" b="b"/>
              <a:pathLst>
                <a:path w="335" h="260" extrusionOk="0">
                  <a:moveTo>
                    <a:pt x="142" y="0"/>
                  </a:moveTo>
                  <a:cubicBezTo>
                    <a:pt x="87" y="0"/>
                    <a:pt x="34" y="31"/>
                    <a:pt x="34" y="80"/>
                  </a:cubicBezTo>
                  <a:cubicBezTo>
                    <a:pt x="0" y="147"/>
                    <a:pt x="67" y="213"/>
                    <a:pt x="134" y="247"/>
                  </a:cubicBezTo>
                  <a:cubicBezTo>
                    <a:pt x="161" y="256"/>
                    <a:pt x="185" y="260"/>
                    <a:pt x="207" y="260"/>
                  </a:cubicBezTo>
                  <a:cubicBezTo>
                    <a:pt x="267" y="260"/>
                    <a:pt x="310" y="229"/>
                    <a:pt x="334" y="180"/>
                  </a:cubicBezTo>
                  <a:cubicBezTo>
                    <a:pt x="334" y="113"/>
                    <a:pt x="301" y="47"/>
                    <a:pt x="201" y="13"/>
                  </a:cubicBezTo>
                  <a:cubicBezTo>
                    <a:pt x="183" y="4"/>
                    <a:pt x="162"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5"/>
            <p:cNvSpPr/>
            <p:nvPr/>
          </p:nvSpPr>
          <p:spPr>
            <a:xfrm>
              <a:off x="6808079" y="3137906"/>
              <a:ext cx="229330" cy="210457"/>
            </a:xfrm>
            <a:custGeom>
              <a:avLst/>
              <a:gdLst/>
              <a:ahLst/>
              <a:cxnLst/>
              <a:rect l="l" t="t" r="r" b="b"/>
              <a:pathLst>
                <a:path w="3937" h="3613" extrusionOk="0">
                  <a:moveTo>
                    <a:pt x="41" y="1"/>
                  </a:moveTo>
                  <a:cubicBezTo>
                    <a:pt x="38" y="1"/>
                    <a:pt x="36" y="2"/>
                    <a:pt x="34" y="3"/>
                  </a:cubicBezTo>
                  <a:cubicBezTo>
                    <a:pt x="0" y="37"/>
                    <a:pt x="201" y="304"/>
                    <a:pt x="401" y="771"/>
                  </a:cubicBezTo>
                  <a:cubicBezTo>
                    <a:pt x="534" y="1004"/>
                    <a:pt x="668" y="1304"/>
                    <a:pt x="801" y="1605"/>
                  </a:cubicBezTo>
                  <a:cubicBezTo>
                    <a:pt x="968" y="1905"/>
                    <a:pt x="1135" y="2272"/>
                    <a:pt x="1401" y="2572"/>
                  </a:cubicBezTo>
                  <a:cubicBezTo>
                    <a:pt x="1635" y="2906"/>
                    <a:pt x="1935" y="3172"/>
                    <a:pt x="2235" y="3373"/>
                  </a:cubicBezTo>
                  <a:cubicBezTo>
                    <a:pt x="2526" y="3518"/>
                    <a:pt x="2816" y="3612"/>
                    <a:pt x="3063" y="3612"/>
                  </a:cubicBezTo>
                  <a:cubicBezTo>
                    <a:pt x="3099" y="3612"/>
                    <a:pt x="3135" y="3610"/>
                    <a:pt x="3169" y="3606"/>
                  </a:cubicBezTo>
                  <a:cubicBezTo>
                    <a:pt x="3470" y="3606"/>
                    <a:pt x="3670" y="3506"/>
                    <a:pt x="3803" y="3406"/>
                  </a:cubicBezTo>
                  <a:cubicBezTo>
                    <a:pt x="3836" y="3339"/>
                    <a:pt x="3903" y="3306"/>
                    <a:pt x="3903" y="3273"/>
                  </a:cubicBezTo>
                  <a:cubicBezTo>
                    <a:pt x="3937" y="3239"/>
                    <a:pt x="3937" y="3206"/>
                    <a:pt x="3937" y="3206"/>
                  </a:cubicBezTo>
                  <a:lnTo>
                    <a:pt x="3937" y="3206"/>
                  </a:lnTo>
                  <a:cubicBezTo>
                    <a:pt x="3937" y="3206"/>
                    <a:pt x="3903" y="3206"/>
                    <a:pt x="3870" y="3239"/>
                  </a:cubicBezTo>
                  <a:cubicBezTo>
                    <a:pt x="3836" y="3273"/>
                    <a:pt x="3803" y="3306"/>
                    <a:pt x="3736" y="3339"/>
                  </a:cubicBezTo>
                  <a:cubicBezTo>
                    <a:pt x="3627" y="3394"/>
                    <a:pt x="3496" y="3448"/>
                    <a:pt x="3307" y="3448"/>
                  </a:cubicBezTo>
                  <a:cubicBezTo>
                    <a:pt x="3264" y="3448"/>
                    <a:pt x="3218" y="3445"/>
                    <a:pt x="3169" y="3439"/>
                  </a:cubicBezTo>
                  <a:cubicBezTo>
                    <a:pt x="2936" y="3439"/>
                    <a:pt x="2636" y="3373"/>
                    <a:pt x="2369" y="3172"/>
                  </a:cubicBezTo>
                  <a:cubicBezTo>
                    <a:pt x="2069" y="3006"/>
                    <a:pt x="1802" y="2739"/>
                    <a:pt x="1568" y="2439"/>
                  </a:cubicBezTo>
                  <a:cubicBezTo>
                    <a:pt x="1335" y="2138"/>
                    <a:pt x="1168" y="1805"/>
                    <a:pt x="1001" y="1505"/>
                  </a:cubicBezTo>
                  <a:cubicBezTo>
                    <a:pt x="834" y="1204"/>
                    <a:pt x="701" y="904"/>
                    <a:pt x="567" y="671"/>
                  </a:cubicBezTo>
                  <a:cubicBezTo>
                    <a:pt x="316" y="261"/>
                    <a:pt x="94" y="1"/>
                    <a:pt x="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5"/>
            <p:cNvSpPr/>
            <p:nvPr/>
          </p:nvSpPr>
          <p:spPr>
            <a:xfrm>
              <a:off x="7251070" y="3054317"/>
              <a:ext cx="124422" cy="175624"/>
            </a:xfrm>
            <a:custGeom>
              <a:avLst/>
              <a:gdLst/>
              <a:ahLst/>
              <a:cxnLst/>
              <a:rect l="l" t="t" r="r" b="b"/>
              <a:pathLst>
                <a:path w="2136" h="3015" extrusionOk="0">
                  <a:moveTo>
                    <a:pt x="37" y="1"/>
                  </a:moveTo>
                  <a:cubicBezTo>
                    <a:pt x="35" y="1"/>
                    <a:pt x="34" y="2"/>
                    <a:pt x="34" y="4"/>
                  </a:cubicBezTo>
                  <a:cubicBezTo>
                    <a:pt x="1" y="4"/>
                    <a:pt x="68" y="238"/>
                    <a:pt x="134" y="605"/>
                  </a:cubicBezTo>
                  <a:cubicBezTo>
                    <a:pt x="168" y="771"/>
                    <a:pt x="168" y="1005"/>
                    <a:pt x="201" y="1272"/>
                  </a:cubicBezTo>
                  <a:cubicBezTo>
                    <a:pt x="234" y="1505"/>
                    <a:pt x="268" y="1805"/>
                    <a:pt x="401" y="2106"/>
                  </a:cubicBezTo>
                  <a:cubicBezTo>
                    <a:pt x="501" y="2372"/>
                    <a:pt x="668" y="2639"/>
                    <a:pt x="901" y="2806"/>
                  </a:cubicBezTo>
                  <a:cubicBezTo>
                    <a:pt x="1096" y="2945"/>
                    <a:pt x="1314" y="3015"/>
                    <a:pt x="1497" y="3015"/>
                  </a:cubicBezTo>
                  <a:cubicBezTo>
                    <a:pt x="1533" y="3015"/>
                    <a:pt x="1569" y="3012"/>
                    <a:pt x="1602" y="3006"/>
                  </a:cubicBezTo>
                  <a:cubicBezTo>
                    <a:pt x="1802" y="2973"/>
                    <a:pt x="1969" y="2873"/>
                    <a:pt x="2036" y="2806"/>
                  </a:cubicBezTo>
                  <a:cubicBezTo>
                    <a:pt x="2136" y="2706"/>
                    <a:pt x="2136" y="2673"/>
                    <a:pt x="2136" y="2639"/>
                  </a:cubicBezTo>
                  <a:lnTo>
                    <a:pt x="2136" y="2639"/>
                  </a:lnTo>
                  <a:cubicBezTo>
                    <a:pt x="2136" y="2639"/>
                    <a:pt x="2069" y="2673"/>
                    <a:pt x="1969" y="2739"/>
                  </a:cubicBezTo>
                  <a:cubicBezTo>
                    <a:pt x="1902" y="2773"/>
                    <a:pt x="1769" y="2839"/>
                    <a:pt x="1569" y="2839"/>
                  </a:cubicBezTo>
                  <a:cubicBezTo>
                    <a:pt x="1402" y="2839"/>
                    <a:pt x="1202" y="2773"/>
                    <a:pt x="1035" y="2639"/>
                  </a:cubicBezTo>
                  <a:cubicBezTo>
                    <a:pt x="835" y="2506"/>
                    <a:pt x="701" y="2272"/>
                    <a:pt x="601" y="2006"/>
                  </a:cubicBezTo>
                  <a:cubicBezTo>
                    <a:pt x="501" y="1739"/>
                    <a:pt x="468" y="1472"/>
                    <a:pt x="401" y="1238"/>
                  </a:cubicBezTo>
                  <a:cubicBezTo>
                    <a:pt x="368" y="971"/>
                    <a:pt x="334" y="771"/>
                    <a:pt x="301" y="571"/>
                  </a:cubicBezTo>
                  <a:cubicBezTo>
                    <a:pt x="208" y="200"/>
                    <a:pt x="5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5"/>
            <p:cNvSpPr/>
            <p:nvPr/>
          </p:nvSpPr>
          <p:spPr>
            <a:xfrm>
              <a:off x="6806156" y="2347278"/>
              <a:ext cx="66114" cy="127626"/>
            </a:xfrm>
            <a:custGeom>
              <a:avLst/>
              <a:gdLst/>
              <a:ahLst/>
              <a:cxnLst/>
              <a:rect l="l" t="t" r="r" b="b"/>
              <a:pathLst>
                <a:path w="1135" h="2191" extrusionOk="0">
                  <a:moveTo>
                    <a:pt x="67" y="0"/>
                  </a:moveTo>
                  <a:cubicBezTo>
                    <a:pt x="0" y="0"/>
                    <a:pt x="0" y="601"/>
                    <a:pt x="234" y="1301"/>
                  </a:cubicBezTo>
                  <a:cubicBezTo>
                    <a:pt x="300" y="1468"/>
                    <a:pt x="367" y="1635"/>
                    <a:pt x="434" y="1768"/>
                  </a:cubicBezTo>
                  <a:cubicBezTo>
                    <a:pt x="500" y="1935"/>
                    <a:pt x="600" y="2068"/>
                    <a:pt x="734" y="2135"/>
                  </a:cubicBezTo>
                  <a:cubicBezTo>
                    <a:pt x="812" y="2174"/>
                    <a:pt x="879" y="2190"/>
                    <a:pt x="941" y="2190"/>
                  </a:cubicBezTo>
                  <a:cubicBezTo>
                    <a:pt x="985" y="2190"/>
                    <a:pt x="1026" y="2182"/>
                    <a:pt x="1067" y="2168"/>
                  </a:cubicBezTo>
                  <a:cubicBezTo>
                    <a:pt x="1134" y="2102"/>
                    <a:pt x="1134" y="2068"/>
                    <a:pt x="1134" y="2068"/>
                  </a:cubicBezTo>
                  <a:cubicBezTo>
                    <a:pt x="1134" y="2057"/>
                    <a:pt x="1127" y="2053"/>
                    <a:pt x="1116" y="2053"/>
                  </a:cubicBezTo>
                  <a:cubicBezTo>
                    <a:pt x="1093" y="2053"/>
                    <a:pt x="1056" y="2068"/>
                    <a:pt x="1034" y="2068"/>
                  </a:cubicBezTo>
                  <a:cubicBezTo>
                    <a:pt x="967" y="2068"/>
                    <a:pt x="901" y="2068"/>
                    <a:pt x="834" y="2002"/>
                  </a:cubicBezTo>
                  <a:cubicBezTo>
                    <a:pt x="734" y="1935"/>
                    <a:pt x="701" y="1835"/>
                    <a:pt x="634" y="1701"/>
                  </a:cubicBezTo>
                  <a:cubicBezTo>
                    <a:pt x="567" y="1568"/>
                    <a:pt x="500" y="1401"/>
                    <a:pt x="467" y="1234"/>
                  </a:cubicBezTo>
                  <a:cubicBezTo>
                    <a:pt x="234" y="567"/>
                    <a:pt x="133"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5"/>
            <p:cNvSpPr/>
            <p:nvPr/>
          </p:nvSpPr>
          <p:spPr>
            <a:xfrm>
              <a:off x="7027623" y="2376054"/>
              <a:ext cx="19514" cy="33785"/>
            </a:xfrm>
            <a:custGeom>
              <a:avLst/>
              <a:gdLst/>
              <a:ahLst/>
              <a:cxnLst/>
              <a:rect l="l" t="t" r="r" b="b"/>
              <a:pathLst>
                <a:path w="335" h="580" extrusionOk="0">
                  <a:moveTo>
                    <a:pt x="274" y="0"/>
                  </a:moveTo>
                  <a:cubicBezTo>
                    <a:pt x="209" y="0"/>
                    <a:pt x="126" y="95"/>
                    <a:pt x="67" y="240"/>
                  </a:cubicBezTo>
                  <a:cubicBezTo>
                    <a:pt x="1" y="407"/>
                    <a:pt x="1" y="540"/>
                    <a:pt x="34" y="574"/>
                  </a:cubicBezTo>
                  <a:cubicBezTo>
                    <a:pt x="43" y="578"/>
                    <a:pt x="52" y="580"/>
                    <a:pt x="62" y="580"/>
                  </a:cubicBezTo>
                  <a:cubicBezTo>
                    <a:pt x="126" y="580"/>
                    <a:pt x="210" y="485"/>
                    <a:pt x="268" y="340"/>
                  </a:cubicBezTo>
                  <a:cubicBezTo>
                    <a:pt x="334" y="173"/>
                    <a:pt x="334" y="40"/>
                    <a:pt x="301" y="6"/>
                  </a:cubicBezTo>
                  <a:cubicBezTo>
                    <a:pt x="292" y="2"/>
                    <a:pt x="283"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5"/>
            <p:cNvSpPr/>
            <p:nvPr/>
          </p:nvSpPr>
          <p:spPr>
            <a:xfrm>
              <a:off x="7175287" y="2370578"/>
              <a:ext cx="17591" cy="25688"/>
            </a:xfrm>
            <a:custGeom>
              <a:avLst/>
              <a:gdLst/>
              <a:ahLst/>
              <a:cxnLst/>
              <a:rect l="l" t="t" r="r" b="b"/>
              <a:pathLst>
                <a:path w="302" h="441" extrusionOk="0">
                  <a:moveTo>
                    <a:pt x="68" y="0"/>
                  </a:moveTo>
                  <a:cubicBezTo>
                    <a:pt x="1" y="34"/>
                    <a:pt x="1" y="167"/>
                    <a:pt x="34" y="267"/>
                  </a:cubicBezTo>
                  <a:cubicBezTo>
                    <a:pt x="92" y="354"/>
                    <a:pt x="150" y="441"/>
                    <a:pt x="208" y="441"/>
                  </a:cubicBezTo>
                  <a:cubicBezTo>
                    <a:pt x="217" y="441"/>
                    <a:pt x="225" y="439"/>
                    <a:pt x="234" y="434"/>
                  </a:cubicBezTo>
                  <a:cubicBezTo>
                    <a:pt x="301" y="401"/>
                    <a:pt x="301" y="301"/>
                    <a:pt x="268" y="167"/>
                  </a:cubicBezTo>
                  <a:cubicBezTo>
                    <a:pt x="201" y="67"/>
                    <a:pt x="13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5"/>
            <p:cNvSpPr/>
            <p:nvPr/>
          </p:nvSpPr>
          <p:spPr>
            <a:xfrm>
              <a:off x="6804176" y="2652334"/>
              <a:ext cx="19514" cy="287639"/>
            </a:xfrm>
            <a:custGeom>
              <a:avLst/>
              <a:gdLst/>
              <a:ahLst/>
              <a:cxnLst/>
              <a:rect l="l" t="t" r="r" b="b"/>
              <a:pathLst>
                <a:path w="335" h="4938" extrusionOk="0">
                  <a:moveTo>
                    <a:pt x="67" y="0"/>
                  </a:moveTo>
                  <a:cubicBezTo>
                    <a:pt x="1" y="0"/>
                    <a:pt x="34" y="1101"/>
                    <a:pt x="67" y="2469"/>
                  </a:cubicBezTo>
                  <a:cubicBezTo>
                    <a:pt x="101" y="3836"/>
                    <a:pt x="101" y="4937"/>
                    <a:pt x="167" y="4937"/>
                  </a:cubicBezTo>
                  <a:cubicBezTo>
                    <a:pt x="234" y="4937"/>
                    <a:pt x="334" y="3836"/>
                    <a:pt x="301" y="2469"/>
                  </a:cubicBezTo>
                  <a:cubicBezTo>
                    <a:pt x="268" y="1101"/>
                    <a:pt x="134"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5"/>
            <p:cNvSpPr/>
            <p:nvPr/>
          </p:nvSpPr>
          <p:spPr>
            <a:xfrm>
              <a:off x="6516596" y="3734619"/>
              <a:ext cx="35067" cy="582966"/>
            </a:xfrm>
            <a:custGeom>
              <a:avLst/>
              <a:gdLst/>
              <a:ahLst/>
              <a:cxnLst/>
              <a:rect l="l" t="t" r="r" b="b"/>
              <a:pathLst>
                <a:path w="602" h="10008" extrusionOk="0">
                  <a:moveTo>
                    <a:pt x="268" y="0"/>
                  </a:moveTo>
                  <a:cubicBezTo>
                    <a:pt x="101" y="0"/>
                    <a:pt x="1" y="2268"/>
                    <a:pt x="1" y="5004"/>
                  </a:cubicBezTo>
                  <a:cubicBezTo>
                    <a:pt x="34" y="7772"/>
                    <a:pt x="168" y="10007"/>
                    <a:pt x="334" y="10007"/>
                  </a:cubicBezTo>
                  <a:cubicBezTo>
                    <a:pt x="468" y="10007"/>
                    <a:pt x="601" y="7772"/>
                    <a:pt x="601" y="5004"/>
                  </a:cubicBezTo>
                  <a:cubicBezTo>
                    <a:pt x="568" y="2268"/>
                    <a:pt x="43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5"/>
            <p:cNvSpPr/>
            <p:nvPr/>
          </p:nvSpPr>
          <p:spPr>
            <a:xfrm>
              <a:off x="6778954" y="2423062"/>
              <a:ext cx="536308" cy="544113"/>
            </a:xfrm>
            <a:custGeom>
              <a:avLst/>
              <a:gdLst/>
              <a:ahLst/>
              <a:cxnLst/>
              <a:rect l="l" t="t" r="r" b="b"/>
              <a:pathLst>
                <a:path w="9207" h="9341" extrusionOk="0">
                  <a:moveTo>
                    <a:pt x="9207" y="0"/>
                  </a:moveTo>
                  <a:lnTo>
                    <a:pt x="0" y="4403"/>
                  </a:lnTo>
                  <a:lnTo>
                    <a:pt x="0" y="9340"/>
                  </a:lnTo>
                  <a:cubicBezTo>
                    <a:pt x="0" y="9340"/>
                    <a:pt x="0" y="9340"/>
                    <a:pt x="0" y="9340"/>
                  </a:cubicBezTo>
                  <a:cubicBezTo>
                    <a:pt x="63" y="9340"/>
                    <a:pt x="9207" y="4503"/>
                    <a:pt x="9207" y="4503"/>
                  </a:cubicBezTo>
                  <a:lnTo>
                    <a:pt x="92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5"/>
            <p:cNvSpPr/>
            <p:nvPr/>
          </p:nvSpPr>
          <p:spPr>
            <a:xfrm>
              <a:off x="6778954" y="2463837"/>
              <a:ext cx="536308" cy="334239"/>
            </a:xfrm>
            <a:custGeom>
              <a:avLst/>
              <a:gdLst/>
              <a:ahLst/>
              <a:cxnLst/>
              <a:rect l="l" t="t" r="r" b="b"/>
              <a:pathLst>
                <a:path w="9207" h="5738" extrusionOk="0">
                  <a:moveTo>
                    <a:pt x="9207" y="1"/>
                  </a:moveTo>
                  <a:lnTo>
                    <a:pt x="0" y="3803"/>
                  </a:lnTo>
                  <a:lnTo>
                    <a:pt x="0" y="5738"/>
                  </a:lnTo>
                  <a:lnTo>
                    <a:pt x="9207" y="568"/>
                  </a:lnTo>
                  <a:lnTo>
                    <a:pt x="92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5"/>
            <p:cNvSpPr/>
            <p:nvPr/>
          </p:nvSpPr>
          <p:spPr>
            <a:xfrm>
              <a:off x="6778954" y="2496864"/>
              <a:ext cx="536308" cy="373149"/>
            </a:xfrm>
            <a:custGeom>
              <a:avLst/>
              <a:gdLst/>
              <a:ahLst/>
              <a:cxnLst/>
              <a:rect l="l" t="t" r="r" b="b"/>
              <a:pathLst>
                <a:path w="9207" h="6406" extrusionOk="0">
                  <a:moveTo>
                    <a:pt x="9207" y="1"/>
                  </a:moveTo>
                  <a:lnTo>
                    <a:pt x="0" y="5038"/>
                  </a:lnTo>
                  <a:lnTo>
                    <a:pt x="0" y="6405"/>
                  </a:lnTo>
                  <a:lnTo>
                    <a:pt x="9207" y="1101"/>
                  </a:lnTo>
                  <a:lnTo>
                    <a:pt x="9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5"/>
            <p:cNvSpPr/>
            <p:nvPr/>
          </p:nvSpPr>
          <p:spPr>
            <a:xfrm>
              <a:off x="6778954" y="2560998"/>
              <a:ext cx="536308" cy="369247"/>
            </a:xfrm>
            <a:custGeom>
              <a:avLst/>
              <a:gdLst/>
              <a:ahLst/>
              <a:cxnLst/>
              <a:rect l="l" t="t" r="r" b="b"/>
              <a:pathLst>
                <a:path w="9207" h="6339" extrusionOk="0">
                  <a:moveTo>
                    <a:pt x="9207" y="0"/>
                  </a:moveTo>
                  <a:lnTo>
                    <a:pt x="0" y="5304"/>
                  </a:lnTo>
                  <a:lnTo>
                    <a:pt x="0" y="6338"/>
                  </a:lnTo>
                  <a:lnTo>
                    <a:pt x="9207" y="968"/>
                  </a:lnTo>
                  <a:lnTo>
                    <a:pt x="9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5"/>
            <p:cNvSpPr/>
            <p:nvPr/>
          </p:nvSpPr>
          <p:spPr>
            <a:xfrm>
              <a:off x="6778954" y="2617325"/>
              <a:ext cx="536308" cy="363422"/>
            </a:xfrm>
            <a:custGeom>
              <a:avLst/>
              <a:gdLst/>
              <a:ahLst/>
              <a:cxnLst/>
              <a:rect l="l" t="t" r="r" b="b"/>
              <a:pathLst>
                <a:path w="9207" h="6239" extrusionOk="0">
                  <a:moveTo>
                    <a:pt x="9207" y="1"/>
                  </a:moveTo>
                  <a:lnTo>
                    <a:pt x="0" y="5371"/>
                  </a:lnTo>
                  <a:lnTo>
                    <a:pt x="0" y="6239"/>
                  </a:lnTo>
                  <a:lnTo>
                    <a:pt x="9207" y="668"/>
                  </a:lnTo>
                  <a:lnTo>
                    <a:pt x="92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5"/>
            <p:cNvSpPr/>
            <p:nvPr/>
          </p:nvSpPr>
          <p:spPr>
            <a:xfrm>
              <a:off x="6778954" y="2656178"/>
              <a:ext cx="536308" cy="384799"/>
            </a:xfrm>
            <a:custGeom>
              <a:avLst/>
              <a:gdLst/>
              <a:ahLst/>
              <a:cxnLst/>
              <a:rect l="l" t="t" r="r" b="b"/>
              <a:pathLst>
                <a:path w="9207" h="6606" extrusionOk="0">
                  <a:moveTo>
                    <a:pt x="9207" y="1"/>
                  </a:moveTo>
                  <a:lnTo>
                    <a:pt x="0" y="5438"/>
                  </a:lnTo>
                  <a:lnTo>
                    <a:pt x="0" y="6606"/>
                  </a:lnTo>
                  <a:lnTo>
                    <a:pt x="9207" y="902"/>
                  </a:lnTo>
                  <a:lnTo>
                    <a:pt x="92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35"/>
          <p:cNvGrpSpPr/>
          <p:nvPr/>
        </p:nvGrpSpPr>
        <p:grpSpPr>
          <a:xfrm>
            <a:off x="48490" y="369473"/>
            <a:ext cx="2822157" cy="2724357"/>
            <a:chOff x="520750" y="692801"/>
            <a:chExt cx="2822157" cy="2724357"/>
          </a:xfrm>
        </p:grpSpPr>
        <p:sp>
          <p:nvSpPr>
            <p:cNvPr id="260" name="Google Shape;260;p35"/>
            <p:cNvSpPr/>
            <p:nvPr/>
          </p:nvSpPr>
          <p:spPr>
            <a:xfrm>
              <a:off x="1942507" y="956997"/>
              <a:ext cx="270202" cy="331846"/>
            </a:xfrm>
            <a:custGeom>
              <a:avLst/>
              <a:gdLst/>
              <a:ahLst/>
              <a:cxnLst/>
              <a:rect l="l" t="t" r="r" b="b"/>
              <a:pathLst>
                <a:path w="14011" h="18596" extrusionOk="0">
                  <a:moveTo>
                    <a:pt x="1489" y="0"/>
                  </a:moveTo>
                  <a:cubicBezTo>
                    <a:pt x="1002" y="0"/>
                    <a:pt x="505" y="28"/>
                    <a:pt x="0" y="85"/>
                  </a:cubicBezTo>
                  <a:lnTo>
                    <a:pt x="4503" y="6823"/>
                  </a:lnTo>
                  <a:lnTo>
                    <a:pt x="2836" y="14696"/>
                  </a:lnTo>
                  <a:cubicBezTo>
                    <a:pt x="2836" y="14696"/>
                    <a:pt x="1677" y="18596"/>
                    <a:pt x="5427" y="18596"/>
                  </a:cubicBezTo>
                  <a:cubicBezTo>
                    <a:pt x="6606" y="18596"/>
                    <a:pt x="8270" y="18211"/>
                    <a:pt x="10608" y="17197"/>
                  </a:cubicBezTo>
                  <a:cubicBezTo>
                    <a:pt x="10608" y="17197"/>
                    <a:pt x="14010" y="15429"/>
                    <a:pt x="13677" y="10292"/>
                  </a:cubicBezTo>
                  <a:cubicBezTo>
                    <a:pt x="13365" y="5525"/>
                    <a:pt x="8396" y="0"/>
                    <a:pt x="1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5"/>
            <p:cNvSpPr/>
            <p:nvPr/>
          </p:nvSpPr>
          <p:spPr>
            <a:xfrm>
              <a:off x="1683169" y="958371"/>
              <a:ext cx="428532" cy="450479"/>
            </a:xfrm>
            <a:custGeom>
              <a:avLst/>
              <a:gdLst/>
              <a:ahLst/>
              <a:cxnLst/>
              <a:rect l="l" t="t" r="r" b="b"/>
              <a:pathLst>
                <a:path w="22221" h="25244" extrusionOk="0">
                  <a:moveTo>
                    <a:pt x="13361" y="0"/>
                  </a:moveTo>
                  <a:cubicBezTo>
                    <a:pt x="13045" y="0"/>
                    <a:pt x="12860" y="332"/>
                    <a:pt x="13014" y="608"/>
                  </a:cubicBezTo>
                  <a:cubicBezTo>
                    <a:pt x="13981" y="2443"/>
                    <a:pt x="15882" y="7680"/>
                    <a:pt x="8677" y="10516"/>
                  </a:cubicBezTo>
                  <a:cubicBezTo>
                    <a:pt x="0" y="13908"/>
                    <a:pt x="6093" y="25244"/>
                    <a:pt x="10702" y="25244"/>
                  </a:cubicBezTo>
                  <a:cubicBezTo>
                    <a:pt x="10806" y="25244"/>
                    <a:pt x="10910" y="25238"/>
                    <a:pt x="11012" y="25226"/>
                  </a:cubicBezTo>
                  <a:cubicBezTo>
                    <a:pt x="15615" y="24659"/>
                    <a:pt x="16616" y="19122"/>
                    <a:pt x="16616" y="19122"/>
                  </a:cubicBezTo>
                  <a:cubicBezTo>
                    <a:pt x="16616" y="19122"/>
                    <a:pt x="22220" y="17454"/>
                    <a:pt x="22087" y="9748"/>
                  </a:cubicBezTo>
                  <a:cubicBezTo>
                    <a:pt x="21987" y="2043"/>
                    <a:pt x="16116" y="175"/>
                    <a:pt x="13447" y="8"/>
                  </a:cubicBezTo>
                  <a:cubicBezTo>
                    <a:pt x="13418" y="3"/>
                    <a:pt x="13389" y="0"/>
                    <a:pt x="133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 name="Google Shape;262;p35"/>
            <p:cNvGrpSpPr/>
            <p:nvPr/>
          </p:nvGrpSpPr>
          <p:grpSpPr>
            <a:xfrm rot="1529002">
              <a:off x="2058312" y="723409"/>
              <a:ext cx="278240" cy="601218"/>
              <a:chOff x="4626019" y="3226755"/>
              <a:chExt cx="114251" cy="246882"/>
            </a:xfrm>
          </p:grpSpPr>
          <p:sp>
            <p:nvSpPr>
              <p:cNvPr id="263" name="Google Shape;263;p35"/>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5"/>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5"/>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5"/>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5"/>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5"/>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5"/>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5"/>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5"/>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5"/>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5"/>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5"/>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5"/>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5"/>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35"/>
            <p:cNvSpPr/>
            <p:nvPr/>
          </p:nvSpPr>
          <p:spPr>
            <a:xfrm>
              <a:off x="837907" y="2374605"/>
              <a:ext cx="537820" cy="302794"/>
            </a:xfrm>
            <a:custGeom>
              <a:avLst/>
              <a:gdLst/>
              <a:ahLst/>
              <a:cxnLst/>
              <a:rect l="l" t="t" r="r" b="b"/>
              <a:pathLst>
                <a:path w="27888" h="16968" extrusionOk="0">
                  <a:moveTo>
                    <a:pt x="11237" y="0"/>
                  </a:moveTo>
                  <a:cubicBezTo>
                    <a:pt x="3755" y="0"/>
                    <a:pt x="1" y="7537"/>
                    <a:pt x="1" y="7537"/>
                  </a:cubicBezTo>
                  <a:cubicBezTo>
                    <a:pt x="1" y="7537"/>
                    <a:pt x="10383" y="16968"/>
                    <a:pt x="18922" y="16968"/>
                  </a:cubicBezTo>
                  <a:cubicBezTo>
                    <a:pt x="22561" y="16968"/>
                    <a:pt x="25864" y="15256"/>
                    <a:pt x="27888" y="10372"/>
                  </a:cubicBezTo>
                  <a:cubicBezTo>
                    <a:pt x="27888" y="10372"/>
                    <a:pt x="21917" y="1666"/>
                    <a:pt x="13177" y="165"/>
                  </a:cubicBezTo>
                  <a:cubicBezTo>
                    <a:pt x="12505" y="52"/>
                    <a:pt x="11858" y="0"/>
                    <a:pt x="112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5"/>
            <p:cNvSpPr/>
            <p:nvPr/>
          </p:nvSpPr>
          <p:spPr>
            <a:xfrm>
              <a:off x="1402116" y="1302976"/>
              <a:ext cx="385989" cy="787607"/>
            </a:xfrm>
            <a:custGeom>
              <a:avLst/>
              <a:gdLst/>
              <a:ahLst/>
              <a:cxnLst/>
              <a:rect l="l" t="t" r="r" b="b"/>
              <a:pathLst>
                <a:path w="20015" h="44136" extrusionOk="0">
                  <a:moveTo>
                    <a:pt x="15208" y="1"/>
                  </a:moveTo>
                  <a:cubicBezTo>
                    <a:pt x="12705" y="1"/>
                    <a:pt x="9569" y="915"/>
                    <a:pt x="6672" y="4380"/>
                  </a:cubicBezTo>
                  <a:cubicBezTo>
                    <a:pt x="501" y="11685"/>
                    <a:pt x="10674" y="26896"/>
                    <a:pt x="9107" y="33501"/>
                  </a:cubicBezTo>
                  <a:cubicBezTo>
                    <a:pt x="7953" y="38370"/>
                    <a:pt x="4037" y="39120"/>
                    <a:pt x="1733" y="39120"/>
                  </a:cubicBezTo>
                  <a:cubicBezTo>
                    <a:pt x="707" y="39120"/>
                    <a:pt x="0" y="38971"/>
                    <a:pt x="0" y="38971"/>
                  </a:cubicBezTo>
                  <a:lnTo>
                    <a:pt x="0" y="38971"/>
                  </a:lnTo>
                  <a:cubicBezTo>
                    <a:pt x="0" y="38971"/>
                    <a:pt x="4452" y="44135"/>
                    <a:pt x="9010" y="44135"/>
                  </a:cubicBezTo>
                  <a:cubicBezTo>
                    <a:pt x="10032" y="44135"/>
                    <a:pt x="11059" y="43876"/>
                    <a:pt x="12042" y="43241"/>
                  </a:cubicBezTo>
                  <a:cubicBezTo>
                    <a:pt x="17446" y="39772"/>
                    <a:pt x="17479" y="20391"/>
                    <a:pt x="17479" y="20391"/>
                  </a:cubicBezTo>
                  <a:lnTo>
                    <a:pt x="20014" y="1144"/>
                  </a:lnTo>
                  <a:cubicBezTo>
                    <a:pt x="20014" y="1144"/>
                    <a:pt x="18007" y="1"/>
                    <a:pt x="15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5"/>
            <p:cNvSpPr/>
            <p:nvPr/>
          </p:nvSpPr>
          <p:spPr>
            <a:xfrm>
              <a:off x="1374826" y="1369981"/>
              <a:ext cx="828194" cy="825902"/>
            </a:xfrm>
            <a:custGeom>
              <a:avLst/>
              <a:gdLst/>
              <a:ahLst/>
              <a:cxnLst/>
              <a:rect l="l" t="t" r="r" b="b"/>
              <a:pathLst>
                <a:path w="42945" h="46282" extrusionOk="0">
                  <a:moveTo>
                    <a:pt x="24287" y="0"/>
                  </a:moveTo>
                  <a:cubicBezTo>
                    <a:pt x="21053" y="0"/>
                    <a:pt x="16601" y="1278"/>
                    <a:pt x="13824" y="7396"/>
                  </a:cubicBezTo>
                  <a:cubicBezTo>
                    <a:pt x="9054" y="17937"/>
                    <a:pt x="17593" y="26643"/>
                    <a:pt x="12857" y="33215"/>
                  </a:cubicBezTo>
                  <a:cubicBezTo>
                    <a:pt x="11052" y="35698"/>
                    <a:pt x="8749" y="36469"/>
                    <a:pt x="6582" y="36469"/>
                  </a:cubicBezTo>
                  <a:cubicBezTo>
                    <a:pt x="4063" y="36469"/>
                    <a:pt x="1729" y="35426"/>
                    <a:pt x="581" y="34816"/>
                  </a:cubicBezTo>
                  <a:cubicBezTo>
                    <a:pt x="522" y="34790"/>
                    <a:pt x="464" y="34778"/>
                    <a:pt x="408" y="34778"/>
                  </a:cubicBezTo>
                  <a:cubicBezTo>
                    <a:pt x="179" y="34778"/>
                    <a:pt x="0" y="34981"/>
                    <a:pt x="81" y="35249"/>
                  </a:cubicBezTo>
                  <a:cubicBezTo>
                    <a:pt x="968" y="37989"/>
                    <a:pt x="4468" y="46281"/>
                    <a:pt x="13583" y="46281"/>
                  </a:cubicBezTo>
                  <a:cubicBezTo>
                    <a:pt x="16120" y="46281"/>
                    <a:pt x="19092" y="45639"/>
                    <a:pt x="22564" y="44056"/>
                  </a:cubicBezTo>
                  <a:cubicBezTo>
                    <a:pt x="40977" y="35683"/>
                    <a:pt x="42945" y="7763"/>
                    <a:pt x="28301" y="658"/>
                  </a:cubicBezTo>
                  <a:cubicBezTo>
                    <a:pt x="28301" y="658"/>
                    <a:pt x="26607" y="0"/>
                    <a:pt x="24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5"/>
            <p:cNvSpPr/>
            <p:nvPr/>
          </p:nvSpPr>
          <p:spPr>
            <a:xfrm>
              <a:off x="520750" y="2418823"/>
              <a:ext cx="694144" cy="646275"/>
            </a:xfrm>
            <a:custGeom>
              <a:avLst/>
              <a:gdLst/>
              <a:ahLst/>
              <a:cxnLst/>
              <a:rect l="l" t="t" r="r" b="b"/>
              <a:pathLst>
                <a:path w="35994" h="36216" extrusionOk="0">
                  <a:moveTo>
                    <a:pt x="23807" y="0"/>
                  </a:moveTo>
                  <a:cubicBezTo>
                    <a:pt x="21518" y="0"/>
                    <a:pt x="19031" y="675"/>
                    <a:pt x="16479" y="2490"/>
                  </a:cubicBezTo>
                  <a:cubicBezTo>
                    <a:pt x="5572" y="10229"/>
                    <a:pt x="17313" y="21871"/>
                    <a:pt x="11776" y="28575"/>
                  </a:cubicBezTo>
                  <a:cubicBezTo>
                    <a:pt x="10156" y="30551"/>
                    <a:pt x="7981" y="31148"/>
                    <a:pt x="5940" y="31148"/>
                  </a:cubicBezTo>
                  <a:cubicBezTo>
                    <a:pt x="2812" y="31148"/>
                    <a:pt x="1" y="29743"/>
                    <a:pt x="1" y="29743"/>
                  </a:cubicBezTo>
                  <a:lnTo>
                    <a:pt x="1" y="29743"/>
                  </a:lnTo>
                  <a:cubicBezTo>
                    <a:pt x="1" y="29743"/>
                    <a:pt x="34" y="29976"/>
                    <a:pt x="168" y="30410"/>
                  </a:cubicBezTo>
                  <a:cubicBezTo>
                    <a:pt x="2516" y="33662"/>
                    <a:pt x="5624" y="36215"/>
                    <a:pt x="9490" y="36215"/>
                  </a:cubicBezTo>
                  <a:cubicBezTo>
                    <a:pt x="10621" y="36215"/>
                    <a:pt x="11816" y="35997"/>
                    <a:pt x="13077" y="35514"/>
                  </a:cubicBezTo>
                  <a:cubicBezTo>
                    <a:pt x="21550" y="32045"/>
                    <a:pt x="16946" y="21670"/>
                    <a:pt x="18481" y="14332"/>
                  </a:cubicBezTo>
                  <a:cubicBezTo>
                    <a:pt x="19733" y="7785"/>
                    <a:pt x="25288" y="6011"/>
                    <a:pt x="31128" y="6011"/>
                  </a:cubicBezTo>
                  <a:cubicBezTo>
                    <a:pt x="32757" y="6011"/>
                    <a:pt x="34408" y="6149"/>
                    <a:pt x="35993" y="6360"/>
                  </a:cubicBezTo>
                  <a:cubicBezTo>
                    <a:pt x="35626" y="5926"/>
                    <a:pt x="35393" y="5659"/>
                    <a:pt x="35393" y="5659"/>
                  </a:cubicBezTo>
                  <a:cubicBezTo>
                    <a:pt x="35393" y="5659"/>
                    <a:pt x="30435" y="0"/>
                    <a:pt x="23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5"/>
            <p:cNvSpPr/>
            <p:nvPr/>
          </p:nvSpPr>
          <p:spPr>
            <a:xfrm>
              <a:off x="524626" y="2526066"/>
              <a:ext cx="945004" cy="604767"/>
            </a:xfrm>
            <a:custGeom>
              <a:avLst/>
              <a:gdLst/>
              <a:ahLst/>
              <a:cxnLst/>
              <a:rect l="l" t="t" r="r" b="b"/>
              <a:pathLst>
                <a:path w="49002" h="33890" extrusionOk="0">
                  <a:moveTo>
                    <a:pt x="30927" y="1"/>
                  </a:moveTo>
                  <a:cubicBezTo>
                    <a:pt x="25087" y="1"/>
                    <a:pt x="19532" y="1775"/>
                    <a:pt x="18280" y="8322"/>
                  </a:cubicBezTo>
                  <a:cubicBezTo>
                    <a:pt x="16745" y="15660"/>
                    <a:pt x="21349" y="26035"/>
                    <a:pt x="12909" y="29504"/>
                  </a:cubicBezTo>
                  <a:cubicBezTo>
                    <a:pt x="11641" y="29987"/>
                    <a:pt x="10440" y="30205"/>
                    <a:pt x="9305" y="30205"/>
                  </a:cubicBezTo>
                  <a:cubicBezTo>
                    <a:pt x="5425" y="30205"/>
                    <a:pt x="2323" y="27652"/>
                    <a:pt x="0" y="24400"/>
                  </a:cubicBezTo>
                  <a:lnTo>
                    <a:pt x="0" y="24400"/>
                  </a:lnTo>
                  <a:cubicBezTo>
                    <a:pt x="736" y="26655"/>
                    <a:pt x="3869" y="33890"/>
                    <a:pt x="13219" y="33890"/>
                  </a:cubicBezTo>
                  <a:cubicBezTo>
                    <a:pt x="17012" y="33890"/>
                    <a:pt x="21827" y="32699"/>
                    <a:pt x="27920" y="29504"/>
                  </a:cubicBezTo>
                  <a:cubicBezTo>
                    <a:pt x="49002" y="18429"/>
                    <a:pt x="38528" y="3652"/>
                    <a:pt x="35792" y="350"/>
                  </a:cubicBezTo>
                  <a:cubicBezTo>
                    <a:pt x="34207" y="139"/>
                    <a:pt x="32556" y="1"/>
                    <a:pt x="30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5"/>
            <p:cNvSpPr/>
            <p:nvPr/>
          </p:nvSpPr>
          <p:spPr>
            <a:xfrm>
              <a:off x="835342" y="1154763"/>
              <a:ext cx="2198625" cy="1933452"/>
            </a:xfrm>
            <a:custGeom>
              <a:avLst/>
              <a:gdLst/>
              <a:ahLst/>
              <a:cxnLst/>
              <a:rect l="l" t="t" r="r" b="b"/>
              <a:pathLst>
                <a:path w="114007" h="108347" extrusionOk="0">
                  <a:moveTo>
                    <a:pt x="87959" y="0"/>
                  </a:moveTo>
                  <a:cubicBezTo>
                    <a:pt x="75163" y="0"/>
                    <a:pt x="60863" y="5492"/>
                    <a:pt x="58109" y="7749"/>
                  </a:cubicBezTo>
                  <a:cubicBezTo>
                    <a:pt x="54206" y="10918"/>
                    <a:pt x="51137" y="13053"/>
                    <a:pt x="50136" y="38071"/>
                  </a:cubicBezTo>
                  <a:cubicBezTo>
                    <a:pt x="49102" y="63055"/>
                    <a:pt x="24218" y="68459"/>
                    <a:pt x="23284" y="68726"/>
                  </a:cubicBezTo>
                  <a:cubicBezTo>
                    <a:pt x="1" y="75464"/>
                    <a:pt x="2469" y="105752"/>
                    <a:pt x="25185" y="108221"/>
                  </a:cubicBezTo>
                  <a:cubicBezTo>
                    <a:pt x="25953" y="108305"/>
                    <a:pt x="26743" y="108346"/>
                    <a:pt x="27550" y="108346"/>
                  </a:cubicBezTo>
                  <a:cubicBezTo>
                    <a:pt x="42664" y="108346"/>
                    <a:pt x="64139" y="93923"/>
                    <a:pt x="71485" y="79800"/>
                  </a:cubicBezTo>
                  <a:cubicBezTo>
                    <a:pt x="79657" y="64022"/>
                    <a:pt x="70384" y="40239"/>
                    <a:pt x="70384" y="40239"/>
                  </a:cubicBezTo>
                  <a:lnTo>
                    <a:pt x="70384" y="40239"/>
                  </a:lnTo>
                  <a:cubicBezTo>
                    <a:pt x="71362" y="40312"/>
                    <a:pt x="72422" y="40351"/>
                    <a:pt x="73547" y="40351"/>
                  </a:cubicBezTo>
                  <a:cubicBezTo>
                    <a:pt x="88273" y="40351"/>
                    <a:pt x="114006" y="33761"/>
                    <a:pt x="108645" y="12719"/>
                  </a:cubicBezTo>
                  <a:cubicBezTo>
                    <a:pt x="106168" y="3041"/>
                    <a:pt x="97480" y="0"/>
                    <a:pt x="879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5"/>
            <p:cNvSpPr/>
            <p:nvPr/>
          </p:nvSpPr>
          <p:spPr>
            <a:xfrm>
              <a:off x="2443651" y="1168628"/>
              <a:ext cx="536528" cy="591705"/>
            </a:xfrm>
            <a:custGeom>
              <a:avLst/>
              <a:gdLst/>
              <a:ahLst/>
              <a:cxnLst/>
              <a:rect l="l" t="t" r="r" b="b"/>
              <a:pathLst>
                <a:path w="27821" h="33158" extrusionOk="0">
                  <a:moveTo>
                    <a:pt x="12209" y="0"/>
                  </a:moveTo>
                  <a:cubicBezTo>
                    <a:pt x="9541" y="1301"/>
                    <a:pt x="7206" y="3169"/>
                    <a:pt x="5404" y="5471"/>
                  </a:cubicBezTo>
                  <a:cubicBezTo>
                    <a:pt x="0" y="12409"/>
                    <a:pt x="401" y="22816"/>
                    <a:pt x="6939" y="28587"/>
                  </a:cubicBezTo>
                  <a:cubicBezTo>
                    <a:pt x="9507" y="30889"/>
                    <a:pt x="12643" y="32490"/>
                    <a:pt x="16045" y="33157"/>
                  </a:cubicBezTo>
                  <a:cubicBezTo>
                    <a:pt x="23184" y="28887"/>
                    <a:pt x="27820" y="22083"/>
                    <a:pt x="25252" y="11942"/>
                  </a:cubicBezTo>
                  <a:cubicBezTo>
                    <a:pt x="23450" y="4970"/>
                    <a:pt x="18447" y="1435"/>
                    <a:pt x="12209" y="0"/>
                  </a:cubicBezTo>
                  <a:close/>
                </a:path>
              </a:pathLst>
            </a:custGeom>
            <a:solidFill>
              <a:srgbClr val="FFEF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5"/>
            <p:cNvSpPr/>
            <p:nvPr/>
          </p:nvSpPr>
          <p:spPr>
            <a:xfrm>
              <a:off x="716540" y="2130837"/>
              <a:ext cx="2626366" cy="1286321"/>
            </a:xfrm>
            <a:custGeom>
              <a:avLst/>
              <a:gdLst/>
              <a:ahLst/>
              <a:cxnLst/>
              <a:rect l="l" t="t" r="r" b="b"/>
              <a:pathLst>
                <a:path w="136187" h="72083" extrusionOk="0">
                  <a:moveTo>
                    <a:pt x="80199" y="0"/>
                  </a:moveTo>
                  <a:cubicBezTo>
                    <a:pt x="71392" y="0"/>
                    <a:pt x="62804" y="5658"/>
                    <a:pt x="64302" y="16995"/>
                  </a:cubicBezTo>
                  <a:cubicBezTo>
                    <a:pt x="64302" y="16995"/>
                    <a:pt x="62646" y="16431"/>
                    <a:pt x="60643" y="16431"/>
                  </a:cubicBezTo>
                  <a:cubicBezTo>
                    <a:pt x="58716" y="16431"/>
                    <a:pt x="56468" y="16952"/>
                    <a:pt x="55062" y="18996"/>
                  </a:cubicBezTo>
                  <a:cubicBezTo>
                    <a:pt x="52227" y="23166"/>
                    <a:pt x="53995" y="28636"/>
                    <a:pt x="53995" y="28636"/>
                  </a:cubicBezTo>
                  <a:cubicBezTo>
                    <a:pt x="53995" y="28636"/>
                    <a:pt x="49758" y="24977"/>
                    <a:pt x="44917" y="24977"/>
                  </a:cubicBezTo>
                  <a:cubicBezTo>
                    <a:pt x="43714" y="24977"/>
                    <a:pt x="42474" y="25203"/>
                    <a:pt x="41252" y="25768"/>
                  </a:cubicBezTo>
                  <a:cubicBezTo>
                    <a:pt x="35115" y="28636"/>
                    <a:pt x="33146" y="36308"/>
                    <a:pt x="36015" y="39811"/>
                  </a:cubicBezTo>
                  <a:cubicBezTo>
                    <a:pt x="36015" y="39811"/>
                    <a:pt x="31419" y="38684"/>
                    <a:pt x="26270" y="38684"/>
                  </a:cubicBezTo>
                  <a:cubicBezTo>
                    <a:pt x="23695" y="38684"/>
                    <a:pt x="20982" y="38966"/>
                    <a:pt x="18636" y="39811"/>
                  </a:cubicBezTo>
                  <a:cubicBezTo>
                    <a:pt x="11631" y="42346"/>
                    <a:pt x="12098" y="50452"/>
                    <a:pt x="12098" y="50452"/>
                  </a:cubicBezTo>
                  <a:cubicBezTo>
                    <a:pt x="12098" y="50452"/>
                    <a:pt x="11850" y="50433"/>
                    <a:pt x="11429" y="50433"/>
                  </a:cubicBezTo>
                  <a:cubicBezTo>
                    <a:pt x="9616" y="50433"/>
                    <a:pt x="4597" y="50785"/>
                    <a:pt x="2458" y="54521"/>
                  </a:cubicBezTo>
                  <a:cubicBezTo>
                    <a:pt x="0" y="58815"/>
                    <a:pt x="2127" y="61570"/>
                    <a:pt x="22448" y="61570"/>
                  </a:cubicBezTo>
                  <a:cubicBezTo>
                    <a:pt x="23916" y="61570"/>
                    <a:pt x="25479" y="61556"/>
                    <a:pt x="27142" y="61526"/>
                  </a:cubicBezTo>
                  <a:cubicBezTo>
                    <a:pt x="27142" y="61526"/>
                    <a:pt x="32279" y="66797"/>
                    <a:pt x="41686" y="67431"/>
                  </a:cubicBezTo>
                  <a:cubicBezTo>
                    <a:pt x="42295" y="67474"/>
                    <a:pt x="42897" y="67494"/>
                    <a:pt x="43489" y="67494"/>
                  </a:cubicBezTo>
                  <a:cubicBezTo>
                    <a:pt x="52084" y="67494"/>
                    <a:pt x="58798" y="63261"/>
                    <a:pt x="58798" y="63261"/>
                  </a:cubicBezTo>
                  <a:cubicBezTo>
                    <a:pt x="58798" y="63261"/>
                    <a:pt x="62968" y="71167"/>
                    <a:pt x="75010" y="72034"/>
                  </a:cubicBezTo>
                  <a:cubicBezTo>
                    <a:pt x="75470" y="72067"/>
                    <a:pt x="75925" y="72083"/>
                    <a:pt x="76374" y="72083"/>
                  </a:cubicBezTo>
                  <a:cubicBezTo>
                    <a:pt x="87709" y="72083"/>
                    <a:pt x="95424" y="61960"/>
                    <a:pt x="95424" y="61960"/>
                  </a:cubicBezTo>
                  <a:cubicBezTo>
                    <a:pt x="95424" y="61960"/>
                    <a:pt x="99252" y="65759"/>
                    <a:pt x="105799" y="65759"/>
                  </a:cubicBezTo>
                  <a:cubicBezTo>
                    <a:pt x="106274" y="65759"/>
                    <a:pt x="106763" y="65739"/>
                    <a:pt x="107266" y="65696"/>
                  </a:cubicBezTo>
                  <a:cubicBezTo>
                    <a:pt x="114738" y="65029"/>
                    <a:pt x="120209" y="58891"/>
                    <a:pt x="120209" y="58891"/>
                  </a:cubicBezTo>
                  <a:cubicBezTo>
                    <a:pt x="120209" y="58891"/>
                    <a:pt x="124370" y="59828"/>
                    <a:pt x="127958" y="59828"/>
                  </a:cubicBezTo>
                  <a:cubicBezTo>
                    <a:pt x="129570" y="59828"/>
                    <a:pt x="131066" y="59639"/>
                    <a:pt x="132017" y="59091"/>
                  </a:cubicBezTo>
                  <a:cubicBezTo>
                    <a:pt x="135119" y="57357"/>
                    <a:pt x="136187" y="50552"/>
                    <a:pt x="127447" y="49251"/>
                  </a:cubicBezTo>
                  <a:cubicBezTo>
                    <a:pt x="127447" y="49251"/>
                    <a:pt x="128982" y="42646"/>
                    <a:pt x="121977" y="36976"/>
                  </a:cubicBezTo>
                  <a:cubicBezTo>
                    <a:pt x="118697" y="34318"/>
                    <a:pt x="115468" y="33608"/>
                    <a:pt x="112955" y="33608"/>
                  </a:cubicBezTo>
                  <a:cubicBezTo>
                    <a:pt x="110074" y="33608"/>
                    <a:pt x="108133" y="34540"/>
                    <a:pt x="108133" y="34540"/>
                  </a:cubicBezTo>
                  <a:cubicBezTo>
                    <a:pt x="108133" y="34540"/>
                    <a:pt x="114071" y="27969"/>
                    <a:pt x="107933" y="20297"/>
                  </a:cubicBezTo>
                  <a:cubicBezTo>
                    <a:pt x="105064" y="16710"/>
                    <a:pt x="101670" y="15755"/>
                    <a:pt x="98869" y="15755"/>
                  </a:cubicBezTo>
                  <a:cubicBezTo>
                    <a:pt x="95678" y="15755"/>
                    <a:pt x="93256" y="16995"/>
                    <a:pt x="93256" y="16995"/>
                  </a:cubicBezTo>
                  <a:cubicBezTo>
                    <a:pt x="93256" y="16995"/>
                    <a:pt x="94991" y="2985"/>
                    <a:pt x="84917" y="549"/>
                  </a:cubicBezTo>
                  <a:cubicBezTo>
                    <a:pt x="83375" y="183"/>
                    <a:pt x="81784" y="0"/>
                    <a:pt x="80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5"/>
            <p:cNvSpPr/>
            <p:nvPr/>
          </p:nvSpPr>
          <p:spPr>
            <a:xfrm>
              <a:off x="1759155" y="2403138"/>
              <a:ext cx="293363" cy="296584"/>
            </a:xfrm>
            <a:custGeom>
              <a:avLst/>
              <a:gdLst/>
              <a:ahLst/>
              <a:cxnLst/>
              <a:rect l="l" t="t" r="r" b="b"/>
              <a:pathLst>
                <a:path w="15212" h="16620" extrusionOk="0">
                  <a:moveTo>
                    <a:pt x="10074" y="0"/>
                  </a:moveTo>
                  <a:lnTo>
                    <a:pt x="10074" y="0"/>
                  </a:lnTo>
                  <a:cubicBezTo>
                    <a:pt x="10108" y="567"/>
                    <a:pt x="10141" y="1134"/>
                    <a:pt x="10241" y="1735"/>
                  </a:cubicBezTo>
                  <a:cubicBezTo>
                    <a:pt x="10241" y="1735"/>
                    <a:pt x="8585" y="1171"/>
                    <a:pt x="6586" y="1171"/>
                  </a:cubicBezTo>
                  <a:cubicBezTo>
                    <a:pt x="4664" y="1171"/>
                    <a:pt x="2424" y="1692"/>
                    <a:pt x="1034" y="3736"/>
                  </a:cubicBezTo>
                  <a:cubicBezTo>
                    <a:pt x="601" y="4370"/>
                    <a:pt x="234" y="5037"/>
                    <a:pt x="0" y="5771"/>
                  </a:cubicBezTo>
                  <a:cubicBezTo>
                    <a:pt x="3303" y="7405"/>
                    <a:pt x="6005" y="9607"/>
                    <a:pt x="6238" y="14444"/>
                  </a:cubicBezTo>
                  <a:cubicBezTo>
                    <a:pt x="6430" y="16063"/>
                    <a:pt x="7894" y="16619"/>
                    <a:pt x="9359" y="16619"/>
                  </a:cubicBezTo>
                  <a:cubicBezTo>
                    <a:pt x="10701" y="16619"/>
                    <a:pt x="12043" y="16153"/>
                    <a:pt x="12409" y="15611"/>
                  </a:cubicBezTo>
                  <a:cubicBezTo>
                    <a:pt x="15211" y="10941"/>
                    <a:pt x="12476" y="5270"/>
                    <a:pt x="100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5"/>
            <p:cNvSpPr/>
            <p:nvPr/>
          </p:nvSpPr>
          <p:spPr>
            <a:xfrm>
              <a:off x="753647" y="3081696"/>
              <a:ext cx="2550673" cy="335415"/>
            </a:xfrm>
            <a:custGeom>
              <a:avLst/>
              <a:gdLst/>
              <a:ahLst/>
              <a:cxnLst/>
              <a:rect l="l" t="t" r="r" b="b"/>
              <a:pathLst>
                <a:path w="132262" h="18796" extrusionOk="0">
                  <a:moveTo>
                    <a:pt x="50303" y="0"/>
                  </a:moveTo>
                  <a:cubicBezTo>
                    <a:pt x="49527" y="0"/>
                    <a:pt x="48752" y="100"/>
                    <a:pt x="48001" y="300"/>
                  </a:cubicBezTo>
                  <a:cubicBezTo>
                    <a:pt x="29688" y="2736"/>
                    <a:pt x="12542" y="1168"/>
                    <a:pt x="3703" y="2602"/>
                  </a:cubicBezTo>
                  <a:cubicBezTo>
                    <a:pt x="2168" y="2836"/>
                    <a:pt x="968" y="3770"/>
                    <a:pt x="0" y="4770"/>
                  </a:cubicBezTo>
                  <a:cubicBezTo>
                    <a:pt x="1210" y="6978"/>
                    <a:pt x="6589" y="8281"/>
                    <a:pt x="20612" y="8281"/>
                  </a:cubicBezTo>
                  <a:cubicBezTo>
                    <a:pt x="22054" y="8281"/>
                    <a:pt x="23588" y="8267"/>
                    <a:pt x="25218" y="8239"/>
                  </a:cubicBezTo>
                  <a:cubicBezTo>
                    <a:pt x="25218" y="8239"/>
                    <a:pt x="30355" y="13510"/>
                    <a:pt x="39795" y="14144"/>
                  </a:cubicBezTo>
                  <a:cubicBezTo>
                    <a:pt x="40404" y="14187"/>
                    <a:pt x="41006" y="14207"/>
                    <a:pt x="41598" y="14207"/>
                  </a:cubicBezTo>
                  <a:cubicBezTo>
                    <a:pt x="50189" y="14207"/>
                    <a:pt x="56874" y="9974"/>
                    <a:pt x="56874" y="9974"/>
                  </a:cubicBezTo>
                  <a:cubicBezTo>
                    <a:pt x="56874" y="9974"/>
                    <a:pt x="61044" y="17880"/>
                    <a:pt x="73119" y="18747"/>
                  </a:cubicBezTo>
                  <a:cubicBezTo>
                    <a:pt x="73578" y="18780"/>
                    <a:pt x="74032" y="18796"/>
                    <a:pt x="74480" y="18796"/>
                  </a:cubicBezTo>
                  <a:cubicBezTo>
                    <a:pt x="85785" y="18796"/>
                    <a:pt x="93500" y="8673"/>
                    <a:pt x="93500" y="8673"/>
                  </a:cubicBezTo>
                  <a:cubicBezTo>
                    <a:pt x="93500" y="8673"/>
                    <a:pt x="97328" y="12472"/>
                    <a:pt x="103875" y="12472"/>
                  </a:cubicBezTo>
                  <a:cubicBezTo>
                    <a:pt x="104350" y="12472"/>
                    <a:pt x="104839" y="12452"/>
                    <a:pt x="105342" y="12409"/>
                  </a:cubicBezTo>
                  <a:cubicBezTo>
                    <a:pt x="112814" y="11742"/>
                    <a:pt x="118285" y="5604"/>
                    <a:pt x="118285" y="5604"/>
                  </a:cubicBezTo>
                  <a:cubicBezTo>
                    <a:pt x="118285" y="5604"/>
                    <a:pt x="122446" y="6541"/>
                    <a:pt x="126034" y="6541"/>
                  </a:cubicBezTo>
                  <a:cubicBezTo>
                    <a:pt x="127646" y="6541"/>
                    <a:pt x="129142" y="6352"/>
                    <a:pt x="130093" y="5804"/>
                  </a:cubicBezTo>
                  <a:cubicBezTo>
                    <a:pt x="131227" y="5104"/>
                    <a:pt x="132028" y="3936"/>
                    <a:pt x="132261" y="2635"/>
                  </a:cubicBezTo>
                  <a:cubicBezTo>
                    <a:pt x="131527" y="2369"/>
                    <a:pt x="130760" y="2235"/>
                    <a:pt x="129960" y="2202"/>
                  </a:cubicBezTo>
                  <a:cubicBezTo>
                    <a:pt x="128169" y="2084"/>
                    <a:pt x="126582" y="2039"/>
                    <a:pt x="125133" y="2039"/>
                  </a:cubicBezTo>
                  <a:cubicBezTo>
                    <a:pt x="120589" y="2039"/>
                    <a:pt x="117400" y="2479"/>
                    <a:pt x="113547" y="2479"/>
                  </a:cubicBezTo>
                  <a:cubicBezTo>
                    <a:pt x="110982" y="2479"/>
                    <a:pt x="108123" y="2284"/>
                    <a:pt x="104375" y="1635"/>
                  </a:cubicBezTo>
                  <a:cubicBezTo>
                    <a:pt x="101912" y="1090"/>
                    <a:pt x="98593" y="25"/>
                    <a:pt x="93975" y="25"/>
                  </a:cubicBezTo>
                  <a:cubicBezTo>
                    <a:pt x="92087" y="25"/>
                    <a:pt x="89982" y="203"/>
                    <a:pt x="87629" y="667"/>
                  </a:cubicBezTo>
                  <a:cubicBezTo>
                    <a:pt x="79294" y="2709"/>
                    <a:pt x="73495" y="3606"/>
                    <a:pt x="68613" y="3606"/>
                  </a:cubicBezTo>
                  <a:cubicBezTo>
                    <a:pt x="62886" y="3606"/>
                    <a:pt x="58421" y="2371"/>
                    <a:pt x="52604" y="300"/>
                  </a:cubicBezTo>
                  <a:cubicBezTo>
                    <a:pt x="51854" y="100"/>
                    <a:pt x="51078" y="0"/>
                    <a:pt x="503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5"/>
            <p:cNvSpPr/>
            <p:nvPr/>
          </p:nvSpPr>
          <p:spPr>
            <a:xfrm>
              <a:off x="2510553" y="2411953"/>
              <a:ext cx="240619" cy="330133"/>
            </a:xfrm>
            <a:custGeom>
              <a:avLst/>
              <a:gdLst/>
              <a:ahLst/>
              <a:cxnLst/>
              <a:rect l="l" t="t" r="r" b="b"/>
              <a:pathLst>
                <a:path w="12477" h="18500" extrusionOk="0">
                  <a:moveTo>
                    <a:pt x="5842" y="1"/>
                  </a:moveTo>
                  <a:cubicBezTo>
                    <a:pt x="3918" y="1"/>
                    <a:pt x="2271" y="451"/>
                    <a:pt x="1268" y="807"/>
                  </a:cubicBezTo>
                  <a:cubicBezTo>
                    <a:pt x="1" y="6211"/>
                    <a:pt x="367" y="11848"/>
                    <a:pt x="2302" y="17052"/>
                  </a:cubicBezTo>
                  <a:cubicBezTo>
                    <a:pt x="2691" y="18073"/>
                    <a:pt x="3504" y="18500"/>
                    <a:pt x="4445" y="18500"/>
                  </a:cubicBezTo>
                  <a:cubicBezTo>
                    <a:pt x="6331" y="18500"/>
                    <a:pt x="8729" y="16787"/>
                    <a:pt x="9240" y="14717"/>
                  </a:cubicBezTo>
                  <a:cubicBezTo>
                    <a:pt x="10375" y="10447"/>
                    <a:pt x="10041" y="5510"/>
                    <a:pt x="12476" y="2175"/>
                  </a:cubicBezTo>
                  <a:cubicBezTo>
                    <a:pt x="10243" y="508"/>
                    <a:pt x="7886" y="1"/>
                    <a:pt x="58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5"/>
            <p:cNvSpPr/>
            <p:nvPr/>
          </p:nvSpPr>
          <p:spPr>
            <a:xfrm>
              <a:off x="2436573" y="2674939"/>
              <a:ext cx="217458" cy="99468"/>
            </a:xfrm>
            <a:custGeom>
              <a:avLst/>
              <a:gdLst/>
              <a:ahLst/>
              <a:cxnLst/>
              <a:rect l="l" t="t" r="r" b="b"/>
              <a:pathLst>
                <a:path w="11276" h="5574" extrusionOk="0">
                  <a:moveTo>
                    <a:pt x="6133" y="1"/>
                  </a:moveTo>
                  <a:cubicBezTo>
                    <a:pt x="4315" y="1"/>
                    <a:pt x="2398" y="575"/>
                    <a:pt x="934" y="1413"/>
                  </a:cubicBezTo>
                  <a:cubicBezTo>
                    <a:pt x="467" y="1647"/>
                    <a:pt x="134" y="2047"/>
                    <a:pt x="0" y="2547"/>
                  </a:cubicBezTo>
                  <a:cubicBezTo>
                    <a:pt x="590" y="4465"/>
                    <a:pt x="3398" y="5574"/>
                    <a:pt x="5793" y="5574"/>
                  </a:cubicBezTo>
                  <a:cubicBezTo>
                    <a:pt x="6106" y="5574"/>
                    <a:pt x="6412" y="5555"/>
                    <a:pt x="6705" y="5516"/>
                  </a:cubicBezTo>
                  <a:cubicBezTo>
                    <a:pt x="8940" y="5216"/>
                    <a:pt x="10308" y="4382"/>
                    <a:pt x="11208" y="3381"/>
                  </a:cubicBezTo>
                  <a:cubicBezTo>
                    <a:pt x="11275" y="3248"/>
                    <a:pt x="11275" y="3081"/>
                    <a:pt x="11275" y="2948"/>
                  </a:cubicBezTo>
                  <a:cubicBezTo>
                    <a:pt x="10315" y="811"/>
                    <a:pt x="8293" y="1"/>
                    <a:pt x="6133"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5"/>
            <p:cNvSpPr/>
            <p:nvPr/>
          </p:nvSpPr>
          <p:spPr>
            <a:xfrm>
              <a:off x="2433352" y="2580990"/>
              <a:ext cx="250898" cy="153699"/>
            </a:xfrm>
            <a:custGeom>
              <a:avLst/>
              <a:gdLst/>
              <a:ahLst/>
              <a:cxnLst/>
              <a:rect l="l" t="t" r="r" b="b"/>
              <a:pathLst>
                <a:path w="13010" h="8613" extrusionOk="0">
                  <a:moveTo>
                    <a:pt x="7913" y="0"/>
                  </a:moveTo>
                  <a:cubicBezTo>
                    <a:pt x="6186" y="0"/>
                    <a:pt x="4373" y="451"/>
                    <a:pt x="2936" y="1141"/>
                  </a:cubicBezTo>
                  <a:cubicBezTo>
                    <a:pt x="1635" y="2642"/>
                    <a:pt x="701" y="4410"/>
                    <a:pt x="167" y="6311"/>
                  </a:cubicBezTo>
                  <a:cubicBezTo>
                    <a:pt x="1" y="6812"/>
                    <a:pt x="1" y="7312"/>
                    <a:pt x="167" y="7812"/>
                  </a:cubicBezTo>
                  <a:cubicBezTo>
                    <a:pt x="301" y="7312"/>
                    <a:pt x="634" y="6912"/>
                    <a:pt x="1101" y="6678"/>
                  </a:cubicBezTo>
                  <a:cubicBezTo>
                    <a:pt x="2550" y="5840"/>
                    <a:pt x="4465" y="5266"/>
                    <a:pt x="6287" y="5266"/>
                  </a:cubicBezTo>
                  <a:cubicBezTo>
                    <a:pt x="8451" y="5266"/>
                    <a:pt x="10482" y="6076"/>
                    <a:pt x="11442" y="8213"/>
                  </a:cubicBezTo>
                  <a:cubicBezTo>
                    <a:pt x="11442" y="8346"/>
                    <a:pt x="11409" y="8480"/>
                    <a:pt x="11375" y="8613"/>
                  </a:cubicBezTo>
                  <a:cubicBezTo>
                    <a:pt x="11709" y="8213"/>
                    <a:pt x="12009" y="7779"/>
                    <a:pt x="12276" y="7312"/>
                  </a:cubicBezTo>
                  <a:cubicBezTo>
                    <a:pt x="13010" y="5944"/>
                    <a:pt x="11909" y="1908"/>
                    <a:pt x="11609" y="941"/>
                  </a:cubicBezTo>
                  <a:cubicBezTo>
                    <a:pt x="10580" y="279"/>
                    <a:pt x="9273" y="0"/>
                    <a:pt x="7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5"/>
            <p:cNvSpPr/>
            <p:nvPr/>
          </p:nvSpPr>
          <p:spPr>
            <a:xfrm>
              <a:off x="2489320" y="2314702"/>
              <a:ext cx="200082" cy="287269"/>
            </a:xfrm>
            <a:custGeom>
              <a:avLst/>
              <a:gdLst/>
              <a:ahLst/>
              <a:cxnLst/>
              <a:rect l="l" t="t" r="r" b="b"/>
              <a:pathLst>
                <a:path w="10375" h="16098" extrusionOk="0">
                  <a:moveTo>
                    <a:pt x="4700" y="0"/>
                  </a:moveTo>
                  <a:cubicBezTo>
                    <a:pt x="3015" y="0"/>
                    <a:pt x="1550" y="1389"/>
                    <a:pt x="1035" y="3922"/>
                  </a:cubicBezTo>
                  <a:cubicBezTo>
                    <a:pt x="301" y="7691"/>
                    <a:pt x="34" y="16064"/>
                    <a:pt x="34" y="16064"/>
                  </a:cubicBezTo>
                  <a:lnTo>
                    <a:pt x="1" y="16097"/>
                  </a:lnTo>
                  <a:cubicBezTo>
                    <a:pt x="1462" y="15385"/>
                    <a:pt x="3292" y="14926"/>
                    <a:pt x="5029" y="14926"/>
                  </a:cubicBezTo>
                  <a:cubicBezTo>
                    <a:pt x="6384" y="14926"/>
                    <a:pt x="7683" y="15206"/>
                    <a:pt x="8707" y="15864"/>
                  </a:cubicBezTo>
                  <a:cubicBezTo>
                    <a:pt x="8640" y="15730"/>
                    <a:pt x="8640" y="15630"/>
                    <a:pt x="8640" y="15630"/>
                  </a:cubicBezTo>
                  <a:cubicBezTo>
                    <a:pt x="8607" y="13862"/>
                    <a:pt x="8707" y="12061"/>
                    <a:pt x="8940" y="10293"/>
                  </a:cubicBezTo>
                  <a:cubicBezTo>
                    <a:pt x="8940" y="10293"/>
                    <a:pt x="10375" y="3555"/>
                    <a:pt x="7239" y="1020"/>
                  </a:cubicBezTo>
                  <a:cubicBezTo>
                    <a:pt x="6397" y="331"/>
                    <a:pt x="5523" y="0"/>
                    <a:pt x="47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5"/>
            <p:cNvSpPr/>
            <p:nvPr/>
          </p:nvSpPr>
          <p:spPr>
            <a:xfrm>
              <a:off x="1947000" y="2563039"/>
              <a:ext cx="203939" cy="111424"/>
            </a:xfrm>
            <a:custGeom>
              <a:avLst/>
              <a:gdLst/>
              <a:ahLst/>
              <a:cxnLst/>
              <a:rect l="l" t="t" r="r" b="b"/>
              <a:pathLst>
                <a:path w="10575" h="6244" extrusionOk="0">
                  <a:moveTo>
                    <a:pt x="7439" y="0"/>
                  </a:moveTo>
                  <a:cubicBezTo>
                    <a:pt x="4068" y="0"/>
                    <a:pt x="256" y="1558"/>
                    <a:pt x="1" y="5182"/>
                  </a:cubicBezTo>
                  <a:cubicBezTo>
                    <a:pt x="34" y="5349"/>
                    <a:pt x="101" y="5483"/>
                    <a:pt x="234" y="5583"/>
                  </a:cubicBezTo>
                  <a:cubicBezTo>
                    <a:pt x="1003" y="5988"/>
                    <a:pt x="1922" y="6244"/>
                    <a:pt x="3053" y="6244"/>
                  </a:cubicBezTo>
                  <a:cubicBezTo>
                    <a:pt x="3688" y="6244"/>
                    <a:pt x="4391" y="6163"/>
                    <a:pt x="5171" y="5983"/>
                  </a:cubicBezTo>
                  <a:cubicBezTo>
                    <a:pt x="7706" y="5416"/>
                    <a:pt x="10575" y="3148"/>
                    <a:pt x="10441" y="879"/>
                  </a:cubicBezTo>
                  <a:cubicBezTo>
                    <a:pt x="10141" y="479"/>
                    <a:pt x="9674" y="179"/>
                    <a:pt x="9174" y="146"/>
                  </a:cubicBezTo>
                  <a:cubicBezTo>
                    <a:pt x="8625" y="50"/>
                    <a:pt x="8039" y="0"/>
                    <a:pt x="743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5"/>
            <p:cNvSpPr/>
            <p:nvPr/>
          </p:nvSpPr>
          <p:spPr>
            <a:xfrm>
              <a:off x="1894890" y="2483847"/>
              <a:ext cx="254118" cy="178825"/>
            </a:xfrm>
            <a:custGeom>
              <a:avLst/>
              <a:gdLst/>
              <a:ahLst/>
              <a:cxnLst/>
              <a:rect l="l" t="t" r="r" b="b"/>
              <a:pathLst>
                <a:path w="13177" h="10021" extrusionOk="0">
                  <a:moveTo>
                    <a:pt x="7210" y="0"/>
                  </a:moveTo>
                  <a:cubicBezTo>
                    <a:pt x="4538" y="0"/>
                    <a:pt x="1475" y="907"/>
                    <a:pt x="1" y="2882"/>
                  </a:cubicBezTo>
                  <a:cubicBezTo>
                    <a:pt x="101" y="3883"/>
                    <a:pt x="434" y="8053"/>
                    <a:pt x="1635" y="9087"/>
                  </a:cubicBezTo>
                  <a:cubicBezTo>
                    <a:pt x="2036" y="9454"/>
                    <a:pt x="2469" y="9754"/>
                    <a:pt x="2936" y="10021"/>
                  </a:cubicBezTo>
                  <a:cubicBezTo>
                    <a:pt x="2836" y="9887"/>
                    <a:pt x="2769" y="9754"/>
                    <a:pt x="2736" y="9620"/>
                  </a:cubicBezTo>
                  <a:cubicBezTo>
                    <a:pt x="2963" y="5996"/>
                    <a:pt x="6795" y="4438"/>
                    <a:pt x="10152" y="4438"/>
                  </a:cubicBezTo>
                  <a:cubicBezTo>
                    <a:pt x="10749" y="4438"/>
                    <a:pt x="11332" y="4488"/>
                    <a:pt x="11876" y="4584"/>
                  </a:cubicBezTo>
                  <a:cubicBezTo>
                    <a:pt x="12410" y="4617"/>
                    <a:pt x="12877" y="4917"/>
                    <a:pt x="13177" y="5317"/>
                  </a:cubicBezTo>
                  <a:cubicBezTo>
                    <a:pt x="13143" y="4817"/>
                    <a:pt x="12943" y="4317"/>
                    <a:pt x="12643" y="3916"/>
                  </a:cubicBezTo>
                  <a:cubicBezTo>
                    <a:pt x="11476" y="2315"/>
                    <a:pt x="9975" y="1014"/>
                    <a:pt x="8240" y="47"/>
                  </a:cubicBezTo>
                  <a:cubicBezTo>
                    <a:pt x="7906" y="16"/>
                    <a:pt x="7562" y="0"/>
                    <a:pt x="7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5"/>
            <p:cNvSpPr/>
            <p:nvPr/>
          </p:nvSpPr>
          <p:spPr>
            <a:xfrm>
              <a:off x="1782318" y="2241613"/>
              <a:ext cx="270839" cy="293086"/>
            </a:xfrm>
            <a:custGeom>
              <a:avLst/>
              <a:gdLst/>
              <a:ahLst/>
              <a:cxnLst/>
              <a:rect l="l" t="t" r="r" b="b"/>
              <a:pathLst>
                <a:path w="14044" h="16424" extrusionOk="0">
                  <a:moveTo>
                    <a:pt x="5087" y="0"/>
                  </a:moveTo>
                  <a:cubicBezTo>
                    <a:pt x="3926" y="0"/>
                    <a:pt x="2821" y="677"/>
                    <a:pt x="2035" y="2014"/>
                  </a:cubicBezTo>
                  <a:cubicBezTo>
                    <a:pt x="0" y="5516"/>
                    <a:pt x="3703" y="11320"/>
                    <a:pt x="3703" y="11320"/>
                  </a:cubicBezTo>
                  <a:cubicBezTo>
                    <a:pt x="4503" y="12888"/>
                    <a:pt x="5237" y="14523"/>
                    <a:pt x="5838" y="16224"/>
                  </a:cubicBezTo>
                  <a:lnTo>
                    <a:pt x="5838" y="16424"/>
                  </a:lnTo>
                  <a:cubicBezTo>
                    <a:pt x="7311" y="14479"/>
                    <a:pt x="10374" y="13575"/>
                    <a:pt x="13022" y="13575"/>
                  </a:cubicBezTo>
                  <a:cubicBezTo>
                    <a:pt x="13371" y="13575"/>
                    <a:pt x="13713" y="13591"/>
                    <a:pt x="14044" y="13622"/>
                  </a:cubicBezTo>
                  <a:lnTo>
                    <a:pt x="14010" y="13589"/>
                  </a:lnTo>
                  <a:cubicBezTo>
                    <a:pt x="14010" y="13589"/>
                    <a:pt x="10841" y="5850"/>
                    <a:pt x="8840" y="2581"/>
                  </a:cubicBezTo>
                  <a:cubicBezTo>
                    <a:pt x="7764" y="852"/>
                    <a:pt x="6390" y="0"/>
                    <a:pt x="50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5"/>
            <p:cNvSpPr/>
            <p:nvPr/>
          </p:nvSpPr>
          <p:spPr>
            <a:xfrm>
              <a:off x="1664134" y="1271196"/>
              <a:ext cx="359434" cy="146597"/>
            </a:xfrm>
            <a:custGeom>
              <a:avLst/>
              <a:gdLst/>
              <a:ahLst/>
              <a:cxnLst/>
              <a:rect l="l" t="t" r="r" b="b"/>
              <a:pathLst>
                <a:path w="18638" h="8215" extrusionOk="0">
                  <a:moveTo>
                    <a:pt x="6242" y="0"/>
                  </a:moveTo>
                  <a:cubicBezTo>
                    <a:pt x="5446" y="0"/>
                    <a:pt x="4649" y="316"/>
                    <a:pt x="3893" y="1090"/>
                  </a:cubicBezTo>
                  <a:cubicBezTo>
                    <a:pt x="1" y="5110"/>
                    <a:pt x="5019" y="8215"/>
                    <a:pt x="11213" y="8215"/>
                  </a:cubicBezTo>
                  <a:cubicBezTo>
                    <a:pt x="11495" y="8215"/>
                    <a:pt x="11780" y="8209"/>
                    <a:pt x="12066" y="8195"/>
                  </a:cubicBezTo>
                  <a:cubicBezTo>
                    <a:pt x="18637" y="7862"/>
                    <a:pt x="13300" y="6194"/>
                    <a:pt x="13300" y="6194"/>
                  </a:cubicBezTo>
                  <a:cubicBezTo>
                    <a:pt x="13300" y="6194"/>
                    <a:pt x="9770" y="0"/>
                    <a:pt x="6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5"/>
            <p:cNvSpPr/>
            <p:nvPr/>
          </p:nvSpPr>
          <p:spPr>
            <a:xfrm>
              <a:off x="1761142" y="1318429"/>
              <a:ext cx="122113" cy="83318"/>
            </a:xfrm>
            <a:custGeom>
              <a:avLst/>
              <a:gdLst/>
              <a:ahLst/>
              <a:cxnLst/>
              <a:rect l="l" t="t" r="r" b="b"/>
              <a:pathLst>
                <a:path w="6332" h="4669" extrusionOk="0">
                  <a:moveTo>
                    <a:pt x="2129" y="1"/>
                  </a:moveTo>
                  <a:cubicBezTo>
                    <a:pt x="1865" y="1"/>
                    <a:pt x="1618" y="85"/>
                    <a:pt x="1398" y="278"/>
                  </a:cubicBezTo>
                  <a:cubicBezTo>
                    <a:pt x="1" y="1536"/>
                    <a:pt x="3148" y="4668"/>
                    <a:pt x="4989" y="4668"/>
                  </a:cubicBezTo>
                  <a:cubicBezTo>
                    <a:pt x="5345" y="4668"/>
                    <a:pt x="5652" y="4551"/>
                    <a:pt x="5868" y="4281"/>
                  </a:cubicBezTo>
                  <a:cubicBezTo>
                    <a:pt x="6332" y="3701"/>
                    <a:pt x="3876" y="1"/>
                    <a:pt x="2129" y="1"/>
                  </a:cubicBezTo>
                  <a:close/>
                </a:path>
              </a:pathLst>
            </a:custGeom>
            <a:solidFill>
              <a:srgbClr val="FFEF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5"/>
            <p:cNvSpPr/>
            <p:nvPr/>
          </p:nvSpPr>
          <p:spPr>
            <a:xfrm>
              <a:off x="2620560" y="1410880"/>
              <a:ext cx="62426" cy="53589"/>
            </a:xfrm>
            <a:custGeom>
              <a:avLst/>
              <a:gdLst/>
              <a:ahLst/>
              <a:cxnLst/>
              <a:rect l="l" t="t" r="r" b="b"/>
              <a:pathLst>
                <a:path w="3237" h="3003" fill="none" extrusionOk="0">
                  <a:moveTo>
                    <a:pt x="3236" y="2536"/>
                  </a:moveTo>
                  <a:cubicBezTo>
                    <a:pt x="3236" y="2536"/>
                    <a:pt x="2803" y="1"/>
                    <a:pt x="1568" y="367"/>
                  </a:cubicBezTo>
                  <a:cubicBezTo>
                    <a:pt x="1" y="768"/>
                    <a:pt x="634" y="3003"/>
                    <a:pt x="634" y="3003"/>
                  </a:cubicBezTo>
                </a:path>
              </a:pathLst>
            </a:custGeom>
            <a:noFill/>
            <a:ln w="31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5"/>
            <p:cNvSpPr/>
            <p:nvPr/>
          </p:nvSpPr>
          <p:spPr>
            <a:xfrm>
              <a:off x="2848307" y="1406115"/>
              <a:ext cx="48251" cy="45862"/>
            </a:xfrm>
            <a:custGeom>
              <a:avLst/>
              <a:gdLst/>
              <a:ahLst/>
              <a:cxnLst/>
              <a:rect l="l" t="t" r="r" b="b"/>
              <a:pathLst>
                <a:path w="2502" h="2570" fill="none" extrusionOk="0">
                  <a:moveTo>
                    <a:pt x="2502" y="2569"/>
                  </a:moveTo>
                  <a:cubicBezTo>
                    <a:pt x="2502" y="2569"/>
                    <a:pt x="2502" y="1"/>
                    <a:pt x="1268" y="134"/>
                  </a:cubicBezTo>
                  <a:cubicBezTo>
                    <a:pt x="0" y="268"/>
                    <a:pt x="167" y="2569"/>
                    <a:pt x="167" y="2569"/>
                  </a:cubicBezTo>
                </a:path>
              </a:pathLst>
            </a:custGeom>
            <a:noFill/>
            <a:ln w="317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5"/>
            <p:cNvSpPr/>
            <p:nvPr/>
          </p:nvSpPr>
          <p:spPr>
            <a:xfrm>
              <a:off x="1025771" y="2530348"/>
              <a:ext cx="283258" cy="180056"/>
            </a:xfrm>
            <a:custGeom>
              <a:avLst/>
              <a:gdLst/>
              <a:ahLst/>
              <a:cxnLst/>
              <a:rect l="l" t="t" r="r" b="b"/>
              <a:pathLst>
                <a:path w="14688" h="10090" extrusionOk="0">
                  <a:moveTo>
                    <a:pt x="10199" y="1"/>
                  </a:moveTo>
                  <a:cubicBezTo>
                    <a:pt x="8054" y="1"/>
                    <a:pt x="7072" y="3979"/>
                    <a:pt x="7072" y="3979"/>
                  </a:cubicBezTo>
                  <a:cubicBezTo>
                    <a:pt x="7072" y="3979"/>
                    <a:pt x="5918" y="1445"/>
                    <a:pt x="4225" y="1445"/>
                  </a:cubicBezTo>
                  <a:cubicBezTo>
                    <a:pt x="3863" y="1445"/>
                    <a:pt x="3475" y="1562"/>
                    <a:pt x="3069" y="1844"/>
                  </a:cubicBezTo>
                  <a:cubicBezTo>
                    <a:pt x="0" y="3979"/>
                    <a:pt x="3770" y="8649"/>
                    <a:pt x="8473" y="10083"/>
                  </a:cubicBezTo>
                  <a:cubicBezTo>
                    <a:pt x="8486" y="10088"/>
                    <a:pt x="8500" y="10090"/>
                    <a:pt x="8516" y="10090"/>
                  </a:cubicBezTo>
                  <a:cubicBezTo>
                    <a:pt x="9476" y="10090"/>
                    <a:pt x="14687" y="2016"/>
                    <a:pt x="11142" y="243"/>
                  </a:cubicBezTo>
                  <a:cubicBezTo>
                    <a:pt x="10805" y="75"/>
                    <a:pt x="10491" y="1"/>
                    <a:pt x="101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 name="Google Shape;299;p35"/>
            <p:cNvGrpSpPr/>
            <p:nvPr/>
          </p:nvGrpSpPr>
          <p:grpSpPr>
            <a:xfrm rot="-898616" flipH="1">
              <a:off x="2103895" y="1312394"/>
              <a:ext cx="200875" cy="181463"/>
              <a:chOff x="1013575" y="2299100"/>
              <a:chExt cx="110100" cy="94050"/>
            </a:xfrm>
          </p:grpSpPr>
          <p:sp>
            <p:nvSpPr>
              <p:cNvPr id="300" name="Google Shape;300;p35"/>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5"/>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5"/>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Title 2">
            <a:extLst>
              <a:ext uri="{FF2B5EF4-FFF2-40B4-BE49-F238E27FC236}">
                <a16:creationId xmlns:a16="http://schemas.microsoft.com/office/drawing/2014/main" id="{CC0BAC03-54C3-40E7-821C-D877FD1DF04E}"/>
              </a:ext>
            </a:extLst>
          </p:cNvPr>
          <p:cNvSpPr>
            <a:spLocks noGrp="1"/>
          </p:cNvSpPr>
          <p:nvPr>
            <p:ph type="title"/>
          </p:nvPr>
        </p:nvSpPr>
        <p:spPr>
          <a:xfrm>
            <a:off x="2480478" y="1758620"/>
            <a:ext cx="4416598" cy="1376400"/>
          </a:xfrm>
        </p:spPr>
        <p:txBody>
          <a:bodyPr/>
          <a:lstStyle/>
          <a:p>
            <a:r>
              <a:rPr lang="en-US" sz="4800" dirty="0"/>
              <a:t>Welcome to my class </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77F34FE8-4946-4BFE-8DD7-44C18B1CB38F}"/>
              </a:ext>
            </a:extLst>
          </p:cNvPr>
          <p:cNvPicPr>
            <a:picLocks noChangeAspect="1"/>
          </p:cNvPicPr>
          <p:nvPr/>
        </p:nvPicPr>
        <p:blipFill>
          <a:blip r:embed="rId2"/>
          <a:stretch>
            <a:fillRect/>
          </a:stretch>
        </p:blipFill>
        <p:spPr>
          <a:xfrm>
            <a:off x="2512015" y="240393"/>
            <a:ext cx="5100434" cy="3962400"/>
          </a:xfrm>
          <a:prstGeom prst="rect">
            <a:avLst/>
          </a:prstGeom>
        </p:spPr>
      </p:pic>
      <p:sp>
        <p:nvSpPr>
          <p:cNvPr id="12" name="Rectangle 11">
            <a:extLst>
              <a:ext uri="{FF2B5EF4-FFF2-40B4-BE49-F238E27FC236}">
                <a16:creationId xmlns:a16="http://schemas.microsoft.com/office/drawing/2014/main" id="{1422504A-61A4-4038-BC9A-A5A1B92C792A}"/>
              </a:ext>
            </a:extLst>
          </p:cNvPr>
          <p:cNvSpPr/>
          <p:nvPr/>
        </p:nvSpPr>
        <p:spPr>
          <a:xfrm>
            <a:off x="2407862"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2DD57B4C-B920-43F1-9260-D9CFE1D63272}"/>
              </a:ext>
            </a:extLst>
          </p:cNvPr>
          <p:cNvSpPr/>
          <p:nvPr/>
        </p:nvSpPr>
        <p:spPr>
          <a:xfrm>
            <a:off x="3983415"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916241B9-C008-4EB9-8753-B58611F77F81}"/>
              </a:ext>
            </a:extLst>
          </p:cNvPr>
          <p:cNvSpPr/>
          <p:nvPr/>
        </p:nvSpPr>
        <p:spPr>
          <a:xfrm>
            <a:off x="5565472"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6F458FE-AB13-4815-9D6F-B5E5417103E3}"/>
              </a:ext>
            </a:extLst>
          </p:cNvPr>
          <p:cNvSpPr/>
          <p:nvPr/>
        </p:nvSpPr>
        <p:spPr>
          <a:xfrm>
            <a:off x="3983415" y="1299029"/>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726E4834-296F-495A-B1C5-31C2F017E05E}"/>
              </a:ext>
            </a:extLst>
          </p:cNvPr>
          <p:cNvSpPr/>
          <p:nvPr/>
        </p:nvSpPr>
        <p:spPr>
          <a:xfrm>
            <a:off x="2404610" y="130628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B99B7429-A1B9-4A20-B58B-3329DE7B9F2D}"/>
              </a:ext>
            </a:extLst>
          </p:cNvPr>
          <p:cNvSpPr/>
          <p:nvPr/>
        </p:nvSpPr>
        <p:spPr>
          <a:xfrm>
            <a:off x="5568724" y="1299029"/>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8EC2EEF2-9AEA-4359-83DE-1A966D70BAA4}"/>
              </a:ext>
            </a:extLst>
          </p:cNvPr>
          <p:cNvSpPr/>
          <p:nvPr/>
        </p:nvSpPr>
        <p:spPr>
          <a:xfrm>
            <a:off x="2401358" y="265248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2BF1E8A-6F48-4925-92BF-09205819304C}"/>
              </a:ext>
            </a:extLst>
          </p:cNvPr>
          <p:cNvSpPr/>
          <p:nvPr/>
        </p:nvSpPr>
        <p:spPr>
          <a:xfrm>
            <a:off x="3836885" y="265248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2AFE746C-1DDB-4E68-8E89-1848AE0C3759}"/>
              </a:ext>
            </a:extLst>
          </p:cNvPr>
          <p:cNvSpPr/>
          <p:nvPr/>
        </p:nvSpPr>
        <p:spPr>
          <a:xfrm>
            <a:off x="5418942" y="2652485"/>
            <a:ext cx="2317172"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8CDB4DC-A194-4A12-94BC-CCBE2C3C1F59}"/>
              </a:ext>
            </a:extLst>
          </p:cNvPr>
          <p:cNvSpPr txBox="1"/>
          <p:nvPr/>
        </p:nvSpPr>
        <p:spPr>
          <a:xfrm>
            <a:off x="3836885" y="4356355"/>
            <a:ext cx="2488405"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go to the zoo</a:t>
            </a:r>
          </a:p>
        </p:txBody>
      </p:sp>
      <p:grpSp>
        <p:nvGrpSpPr>
          <p:cNvPr id="24" name="Google Shape;827;p53">
            <a:extLst>
              <a:ext uri="{FF2B5EF4-FFF2-40B4-BE49-F238E27FC236}">
                <a16:creationId xmlns:a16="http://schemas.microsoft.com/office/drawing/2014/main" id="{01382441-39E4-4831-962C-163BC40F4210}"/>
              </a:ext>
            </a:extLst>
          </p:cNvPr>
          <p:cNvGrpSpPr/>
          <p:nvPr/>
        </p:nvGrpSpPr>
        <p:grpSpPr>
          <a:xfrm>
            <a:off x="-29846" y="2673349"/>
            <a:ext cx="2164138" cy="2247857"/>
            <a:chOff x="776244" y="512741"/>
            <a:chExt cx="3616771" cy="3822039"/>
          </a:xfrm>
        </p:grpSpPr>
        <p:sp>
          <p:nvSpPr>
            <p:cNvPr id="25" name="Google Shape;828;p53">
              <a:extLst>
                <a:ext uri="{FF2B5EF4-FFF2-40B4-BE49-F238E27FC236}">
                  <a16:creationId xmlns:a16="http://schemas.microsoft.com/office/drawing/2014/main" id="{5C3CEAA1-700A-486F-A480-6C774CFC8638}"/>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9;p53">
              <a:extLst>
                <a:ext uri="{FF2B5EF4-FFF2-40B4-BE49-F238E27FC236}">
                  <a16:creationId xmlns:a16="http://schemas.microsoft.com/office/drawing/2014/main" id="{F16F5DF1-F168-476F-BE19-8B668089F765}"/>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0;p53">
              <a:extLst>
                <a:ext uri="{FF2B5EF4-FFF2-40B4-BE49-F238E27FC236}">
                  <a16:creationId xmlns:a16="http://schemas.microsoft.com/office/drawing/2014/main" id="{C2321F49-C5ED-4E90-B5FD-8893C482C96F}"/>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31;p53">
              <a:extLst>
                <a:ext uri="{FF2B5EF4-FFF2-40B4-BE49-F238E27FC236}">
                  <a16:creationId xmlns:a16="http://schemas.microsoft.com/office/drawing/2014/main" id="{914214DB-7BE1-42E2-923C-1FF166114808}"/>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32;p53">
              <a:extLst>
                <a:ext uri="{FF2B5EF4-FFF2-40B4-BE49-F238E27FC236}">
                  <a16:creationId xmlns:a16="http://schemas.microsoft.com/office/drawing/2014/main" id="{558A21AB-FEDB-40D4-A574-7FD98B152EA8}"/>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33;p53">
              <a:extLst>
                <a:ext uri="{FF2B5EF4-FFF2-40B4-BE49-F238E27FC236}">
                  <a16:creationId xmlns:a16="http://schemas.microsoft.com/office/drawing/2014/main" id="{AA315D55-A4F2-4A36-AE4E-7AF62965FBA8}"/>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34;p53">
              <a:extLst>
                <a:ext uri="{FF2B5EF4-FFF2-40B4-BE49-F238E27FC236}">
                  <a16:creationId xmlns:a16="http://schemas.microsoft.com/office/drawing/2014/main" id="{D7B53F15-F1C9-42B0-AFC0-7CAAEBEE6CFC}"/>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35;p53">
              <a:extLst>
                <a:ext uri="{FF2B5EF4-FFF2-40B4-BE49-F238E27FC236}">
                  <a16:creationId xmlns:a16="http://schemas.microsoft.com/office/drawing/2014/main" id="{2F270FBB-C8B1-40C9-AAAF-8F385F1201BE}"/>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36;p53">
              <a:extLst>
                <a:ext uri="{FF2B5EF4-FFF2-40B4-BE49-F238E27FC236}">
                  <a16:creationId xmlns:a16="http://schemas.microsoft.com/office/drawing/2014/main" id="{CE581D42-89D8-4D7C-A7FA-6B3016CF4F09}"/>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37;p53">
              <a:extLst>
                <a:ext uri="{FF2B5EF4-FFF2-40B4-BE49-F238E27FC236}">
                  <a16:creationId xmlns:a16="http://schemas.microsoft.com/office/drawing/2014/main" id="{C730AB8F-EC8C-4663-8569-935E5E6705D5}"/>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38;p53">
              <a:extLst>
                <a:ext uri="{FF2B5EF4-FFF2-40B4-BE49-F238E27FC236}">
                  <a16:creationId xmlns:a16="http://schemas.microsoft.com/office/drawing/2014/main" id="{0D045528-8823-4CF2-959B-60646D6860D9}"/>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39;p53">
              <a:extLst>
                <a:ext uri="{FF2B5EF4-FFF2-40B4-BE49-F238E27FC236}">
                  <a16:creationId xmlns:a16="http://schemas.microsoft.com/office/drawing/2014/main" id="{E40AF73A-4DB0-4C4F-9CA2-5638D0B339FF}"/>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40;p53">
              <a:extLst>
                <a:ext uri="{FF2B5EF4-FFF2-40B4-BE49-F238E27FC236}">
                  <a16:creationId xmlns:a16="http://schemas.microsoft.com/office/drawing/2014/main" id="{5A24064A-A37E-4D94-AEB9-B628E2FA1325}"/>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41;p53">
              <a:extLst>
                <a:ext uri="{FF2B5EF4-FFF2-40B4-BE49-F238E27FC236}">
                  <a16:creationId xmlns:a16="http://schemas.microsoft.com/office/drawing/2014/main" id="{CDB852C6-D6F4-4745-AFD0-284BCE9A46A0}"/>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42;p53">
              <a:extLst>
                <a:ext uri="{FF2B5EF4-FFF2-40B4-BE49-F238E27FC236}">
                  <a16:creationId xmlns:a16="http://schemas.microsoft.com/office/drawing/2014/main" id="{FBE01D64-56DA-4821-843D-AC0E08E7F9B0}"/>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3;p53">
              <a:extLst>
                <a:ext uri="{FF2B5EF4-FFF2-40B4-BE49-F238E27FC236}">
                  <a16:creationId xmlns:a16="http://schemas.microsoft.com/office/drawing/2014/main" id="{046A0591-C8B5-4B33-BBA1-930013CBF858}"/>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4;p53">
              <a:extLst>
                <a:ext uri="{FF2B5EF4-FFF2-40B4-BE49-F238E27FC236}">
                  <a16:creationId xmlns:a16="http://schemas.microsoft.com/office/drawing/2014/main" id="{07EC3AD4-1ED1-4A71-8B48-F189DCF9475C}"/>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5;p53">
              <a:extLst>
                <a:ext uri="{FF2B5EF4-FFF2-40B4-BE49-F238E27FC236}">
                  <a16:creationId xmlns:a16="http://schemas.microsoft.com/office/drawing/2014/main" id="{901690C1-6FFE-4F03-AFFF-5D829CAEECE6}"/>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6;p53">
              <a:extLst>
                <a:ext uri="{FF2B5EF4-FFF2-40B4-BE49-F238E27FC236}">
                  <a16:creationId xmlns:a16="http://schemas.microsoft.com/office/drawing/2014/main" id="{23306EAD-D6E5-4DD7-82DC-B5B50C33414C}"/>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7;p53">
              <a:extLst>
                <a:ext uri="{FF2B5EF4-FFF2-40B4-BE49-F238E27FC236}">
                  <a16:creationId xmlns:a16="http://schemas.microsoft.com/office/drawing/2014/main" id="{B92E0E04-82D0-4D9D-A046-111575B0C753}"/>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p53">
              <a:extLst>
                <a:ext uri="{FF2B5EF4-FFF2-40B4-BE49-F238E27FC236}">
                  <a16:creationId xmlns:a16="http://schemas.microsoft.com/office/drawing/2014/main" id="{D1345F40-65D2-4806-9C93-666AFCF693F8}"/>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9;p53">
              <a:extLst>
                <a:ext uri="{FF2B5EF4-FFF2-40B4-BE49-F238E27FC236}">
                  <a16:creationId xmlns:a16="http://schemas.microsoft.com/office/drawing/2014/main" id="{388DBC1C-BF82-42A8-ACF6-088B9354E818}"/>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0;p53">
              <a:extLst>
                <a:ext uri="{FF2B5EF4-FFF2-40B4-BE49-F238E27FC236}">
                  <a16:creationId xmlns:a16="http://schemas.microsoft.com/office/drawing/2014/main" id="{811CE817-0B3D-4C68-A3C2-7171DFEBEC2E}"/>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1;p53">
              <a:extLst>
                <a:ext uri="{FF2B5EF4-FFF2-40B4-BE49-F238E27FC236}">
                  <a16:creationId xmlns:a16="http://schemas.microsoft.com/office/drawing/2014/main" id="{479682DA-FB72-4CC9-BA96-412F441C3957}"/>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2;p53">
              <a:extLst>
                <a:ext uri="{FF2B5EF4-FFF2-40B4-BE49-F238E27FC236}">
                  <a16:creationId xmlns:a16="http://schemas.microsoft.com/office/drawing/2014/main" id="{10A5B732-F49E-46DE-B8A9-99ACBD0A3FBA}"/>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3;p53">
              <a:extLst>
                <a:ext uri="{FF2B5EF4-FFF2-40B4-BE49-F238E27FC236}">
                  <a16:creationId xmlns:a16="http://schemas.microsoft.com/office/drawing/2014/main" id="{4572847F-AC3C-400F-BEE1-E8E6B40585FF}"/>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4;p53">
              <a:extLst>
                <a:ext uri="{FF2B5EF4-FFF2-40B4-BE49-F238E27FC236}">
                  <a16:creationId xmlns:a16="http://schemas.microsoft.com/office/drawing/2014/main" id="{84ECFB35-9897-4750-8749-34DACE6234FF}"/>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5;p53">
              <a:extLst>
                <a:ext uri="{FF2B5EF4-FFF2-40B4-BE49-F238E27FC236}">
                  <a16:creationId xmlns:a16="http://schemas.microsoft.com/office/drawing/2014/main" id="{5E611F22-67AC-41DC-B77F-792BB89E8A24}"/>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6;p53">
              <a:extLst>
                <a:ext uri="{FF2B5EF4-FFF2-40B4-BE49-F238E27FC236}">
                  <a16:creationId xmlns:a16="http://schemas.microsoft.com/office/drawing/2014/main" id="{0C277F6A-140E-4E7A-B491-A9D65A1AA9B8}"/>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7;p53">
              <a:extLst>
                <a:ext uri="{FF2B5EF4-FFF2-40B4-BE49-F238E27FC236}">
                  <a16:creationId xmlns:a16="http://schemas.microsoft.com/office/drawing/2014/main" id="{3BF01919-2B81-4B56-9F27-F522EE59C7B0}"/>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8;p53">
              <a:extLst>
                <a:ext uri="{FF2B5EF4-FFF2-40B4-BE49-F238E27FC236}">
                  <a16:creationId xmlns:a16="http://schemas.microsoft.com/office/drawing/2014/main" id="{1268B250-0647-4FDE-9416-1E71F49704AD}"/>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9;p53">
              <a:extLst>
                <a:ext uri="{FF2B5EF4-FFF2-40B4-BE49-F238E27FC236}">
                  <a16:creationId xmlns:a16="http://schemas.microsoft.com/office/drawing/2014/main" id="{A00903E5-BB83-4766-BA28-4047A6DE7D6D}"/>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0;p53">
              <a:extLst>
                <a:ext uri="{FF2B5EF4-FFF2-40B4-BE49-F238E27FC236}">
                  <a16:creationId xmlns:a16="http://schemas.microsoft.com/office/drawing/2014/main" id="{72A8ADA9-E6B0-43D4-9049-33B5B517F7DF}"/>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1;p53">
              <a:extLst>
                <a:ext uri="{FF2B5EF4-FFF2-40B4-BE49-F238E27FC236}">
                  <a16:creationId xmlns:a16="http://schemas.microsoft.com/office/drawing/2014/main" id="{502DAE46-CC0D-4F7A-8453-DE7CB3424911}"/>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2;p53">
              <a:extLst>
                <a:ext uri="{FF2B5EF4-FFF2-40B4-BE49-F238E27FC236}">
                  <a16:creationId xmlns:a16="http://schemas.microsoft.com/office/drawing/2014/main" id="{D38B9E63-51AA-4C8C-9316-DFA03488A2D6}"/>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3;p53">
              <a:extLst>
                <a:ext uri="{FF2B5EF4-FFF2-40B4-BE49-F238E27FC236}">
                  <a16:creationId xmlns:a16="http://schemas.microsoft.com/office/drawing/2014/main" id="{888B3BB4-610E-4850-AEBC-8BC180C57F67}"/>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4;p53">
              <a:extLst>
                <a:ext uri="{FF2B5EF4-FFF2-40B4-BE49-F238E27FC236}">
                  <a16:creationId xmlns:a16="http://schemas.microsoft.com/office/drawing/2014/main" id="{DF97FD15-034D-416E-A2EF-E9A4743B6398}"/>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5;p53">
              <a:extLst>
                <a:ext uri="{FF2B5EF4-FFF2-40B4-BE49-F238E27FC236}">
                  <a16:creationId xmlns:a16="http://schemas.microsoft.com/office/drawing/2014/main" id="{4578C595-72AD-4219-A299-C30C5BD764DE}"/>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6;p53">
              <a:extLst>
                <a:ext uri="{FF2B5EF4-FFF2-40B4-BE49-F238E27FC236}">
                  <a16:creationId xmlns:a16="http://schemas.microsoft.com/office/drawing/2014/main" id="{5DCEDDC5-57F1-48E4-841D-FEAFB000B4A7}"/>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7;p53">
              <a:extLst>
                <a:ext uri="{FF2B5EF4-FFF2-40B4-BE49-F238E27FC236}">
                  <a16:creationId xmlns:a16="http://schemas.microsoft.com/office/drawing/2014/main" id="{D3967DA9-910C-4817-9BEB-0F7B90574F32}"/>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8;p53">
              <a:extLst>
                <a:ext uri="{FF2B5EF4-FFF2-40B4-BE49-F238E27FC236}">
                  <a16:creationId xmlns:a16="http://schemas.microsoft.com/office/drawing/2014/main" id="{E6883E86-80F7-48CC-8E0B-DBB4E272761D}"/>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9;p53">
              <a:extLst>
                <a:ext uri="{FF2B5EF4-FFF2-40B4-BE49-F238E27FC236}">
                  <a16:creationId xmlns:a16="http://schemas.microsoft.com/office/drawing/2014/main" id="{42A858CD-4DC7-48D7-9043-FE6F9946E9FD}"/>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0;p53">
              <a:extLst>
                <a:ext uri="{FF2B5EF4-FFF2-40B4-BE49-F238E27FC236}">
                  <a16:creationId xmlns:a16="http://schemas.microsoft.com/office/drawing/2014/main" id="{AC193AB3-EC21-42CE-BEBD-65EDCE524622}"/>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1;p53">
              <a:extLst>
                <a:ext uri="{FF2B5EF4-FFF2-40B4-BE49-F238E27FC236}">
                  <a16:creationId xmlns:a16="http://schemas.microsoft.com/office/drawing/2014/main" id="{5FC2B4B3-1995-41A2-B1B1-9C90E6E1AD43}"/>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2;p53">
              <a:extLst>
                <a:ext uri="{FF2B5EF4-FFF2-40B4-BE49-F238E27FC236}">
                  <a16:creationId xmlns:a16="http://schemas.microsoft.com/office/drawing/2014/main" id="{1273F99A-5399-4C92-90F2-C996C279D779}"/>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3;p53">
              <a:extLst>
                <a:ext uri="{FF2B5EF4-FFF2-40B4-BE49-F238E27FC236}">
                  <a16:creationId xmlns:a16="http://schemas.microsoft.com/office/drawing/2014/main" id="{73A798C3-2D42-4CC8-A2D1-28E940AED070}"/>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4;p53">
              <a:extLst>
                <a:ext uri="{FF2B5EF4-FFF2-40B4-BE49-F238E27FC236}">
                  <a16:creationId xmlns:a16="http://schemas.microsoft.com/office/drawing/2014/main" id="{F5148988-BAA9-4000-9CB1-E1F20A315A7C}"/>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5;p53">
              <a:extLst>
                <a:ext uri="{FF2B5EF4-FFF2-40B4-BE49-F238E27FC236}">
                  <a16:creationId xmlns:a16="http://schemas.microsoft.com/office/drawing/2014/main" id="{81E38F79-649C-481D-8DDF-881C7C5E4B05}"/>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6;p53">
              <a:extLst>
                <a:ext uri="{FF2B5EF4-FFF2-40B4-BE49-F238E27FC236}">
                  <a16:creationId xmlns:a16="http://schemas.microsoft.com/office/drawing/2014/main" id="{0F025D0F-57F5-4F2D-973E-14EE52432324}"/>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7;p53">
              <a:extLst>
                <a:ext uri="{FF2B5EF4-FFF2-40B4-BE49-F238E27FC236}">
                  <a16:creationId xmlns:a16="http://schemas.microsoft.com/office/drawing/2014/main" id="{961E2AAB-9008-4F08-9C01-94C5D7221F2A}"/>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8;p53">
              <a:extLst>
                <a:ext uri="{FF2B5EF4-FFF2-40B4-BE49-F238E27FC236}">
                  <a16:creationId xmlns:a16="http://schemas.microsoft.com/office/drawing/2014/main" id="{CDCBA49C-32CF-488E-B6C6-6B55947C5270}"/>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79;p53">
              <a:extLst>
                <a:ext uri="{FF2B5EF4-FFF2-40B4-BE49-F238E27FC236}">
                  <a16:creationId xmlns:a16="http://schemas.microsoft.com/office/drawing/2014/main" id="{D22E863B-8930-4205-9ECE-1A906FEBF06D}"/>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80;p53">
              <a:extLst>
                <a:ext uri="{FF2B5EF4-FFF2-40B4-BE49-F238E27FC236}">
                  <a16:creationId xmlns:a16="http://schemas.microsoft.com/office/drawing/2014/main" id="{5A5B1C26-364A-4C8E-9D8D-9073ABFE660E}"/>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81;p53">
              <a:extLst>
                <a:ext uri="{FF2B5EF4-FFF2-40B4-BE49-F238E27FC236}">
                  <a16:creationId xmlns:a16="http://schemas.microsoft.com/office/drawing/2014/main" id="{401A7292-87B2-4C4F-820F-B68688B7EF0C}"/>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82;p53">
              <a:extLst>
                <a:ext uri="{FF2B5EF4-FFF2-40B4-BE49-F238E27FC236}">
                  <a16:creationId xmlns:a16="http://schemas.microsoft.com/office/drawing/2014/main" id="{31887C5E-3E6B-4C12-9934-52DC89527F8A}"/>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83;p53">
              <a:extLst>
                <a:ext uri="{FF2B5EF4-FFF2-40B4-BE49-F238E27FC236}">
                  <a16:creationId xmlns:a16="http://schemas.microsoft.com/office/drawing/2014/main" id="{3C99521F-6922-4933-B1F7-3EB361495E81}"/>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4;p53">
              <a:extLst>
                <a:ext uri="{FF2B5EF4-FFF2-40B4-BE49-F238E27FC236}">
                  <a16:creationId xmlns:a16="http://schemas.microsoft.com/office/drawing/2014/main" id="{ADB37677-6A53-4E6A-AA49-1D861887EDBD}"/>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85;p53">
              <a:extLst>
                <a:ext uri="{FF2B5EF4-FFF2-40B4-BE49-F238E27FC236}">
                  <a16:creationId xmlns:a16="http://schemas.microsoft.com/office/drawing/2014/main" id="{90E93B1F-2713-460B-A73C-643B11E8A3EC}"/>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86;p53">
              <a:extLst>
                <a:ext uri="{FF2B5EF4-FFF2-40B4-BE49-F238E27FC236}">
                  <a16:creationId xmlns:a16="http://schemas.microsoft.com/office/drawing/2014/main" id="{08F663CB-0897-437E-A395-1A8808AF2B82}"/>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7;p53">
              <a:extLst>
                <a:ext uri="{FF2B5EF4-FFF2-40B4-BE49-F238E27FC236}">
                  <a16:creationId xmlns:a16="http://schemas.microsoft.com/office/drawing/2014/main" id="{98A8E44B-675A-4A77-9EBD-ADDAAF5ED439}"/>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8;p53">
              <a:extLst>
                <a:ext uri="{FF2B5EF4-FFF2-40B4-BE49-F238E27FC236}">
                  <a16:creationId xmlns:a16="http://schemas.microsoft.com/office/drawing/2014/main" id="{408257BF-1BC8-4C80-8228-5BF4F60D45B0}"/>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89;p53">
              <a:extLst>
                <a:ext uri="{FF2B5EF4-FFF2-40B4-BE49-F238E27FC236}">
                  <a16:creationId xmlns:a16="http://schemas.microsoft.com/office/drawing/2014/main" id="{1C875128-9BF5-47F0-BAB4-BD708FE485F2}"/>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90;p53">
              <a:extLst>
                <a:ext uri="{FF2B5EF4-FFF2-40B4-BE49-F238E27FC236}">
                  <a16:creationId xmlns:a16="http://schemas.microsoft.com/office/drawing/2014/main" id="{F1EA07D4-84F2-4145-BD92-3531726818FA}"/>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91;p53">
              <a:extLst>
                <a:ext uri="{FF2B5EF4-FFF2-40B4-BE49-F238E27FC236}">
                  <a16:creationId xmlns:a16="http://schemas.microsoft.com/office/drawing/2014/main" id="{062531AD-A4EB-40B1-AE23-CC08AB8193E4}"/>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2;p53">
              <a:extLst>
                <a:ext uri="{FF2B5EF4-FFF2-40B4-BE49-F238E27FC236}">
                  <a16:creationId xmlns:a16="http://schemas.microsoft.com/office/drawing/2014/main" id="{F8A3335B-2642-4A28-9179-2DC7EC592121}"/>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93;p53">
              <a:extLst>
                <a:ext uri="{FF2B5EF4-FFF2-40B4-BE49-F238E27FC236}">
                  <a16:creationId xmlns:a16="http://schemas.microsoft.com/office/drawing/2014/main" id="{1E2D47D2-F7F9-462B-BC92-D45E6AC84F34}"/>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94;p53">
              <a:extLst>
                <a:ext uri="{FF2B5EF4-FFF2-40B4-BE49-F238E27FC236}">
                  <a16:creationId xmlns:a16="http://schemas.microsoft.com/office/drawing/2014/main" id="{C05223C9-FCFF-46B9-86E1-22CB6EFAEBEF}"/>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95;p53">
              <a:extLst>
                <a:ext uri="{FF2B5EF4-FFF2-40B4-BE49-F238E27FC236}">
                  <a16:creationId xmlns:a16="http://schemas.microsoft.com/office/drawing/2014/main" id="{3902B031-78F9-4B36-A344-DCF7B2D6EF92}"/>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96;p53">
              <a:extLst>
                <a:ext uri="{FF2B5EF4-FFF2-40B4-BE49-F238E27FC236}">
                  <a16:creationId xmlns:a16="http://schemas.microsoft.com/office/drawing/2014/main" id="{35CB92E5-91BF-4574-9BAA-1060961B6168}"/>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97;p53">
              <a:extLst>
                <a:ext uri="{FF2B5EF4-FFF2-40B4-BE49-F238E27FC236}">
                  <a16:creationId xmlns:a16="http://schemas.microsoft.com/office/drawing/2014/main" id="{DEFC9795-CBFE-401D-860A-9FEDFC7D0BE2}"/>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98;p53">
              <a:extLst>
                <a:ext uri="{FF2B5EF4-FFF2-40B4-BE49-F238E27FC236}">
                  <a16:creationId xmlns:a16="http://schemas.microsoft.com/office/drawing/2014/main" id="{B698D88B-E70A-4162-B9D5-6AD130C436FC}"/>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99;p53">
              <a:extLst>
                <a:ext uri="{FF2B5EF4-FFF2-40B4-BE49-F238E27FC236}">
                  <a16:creationId xmlns:a16="http://schemas.microsoft.com/office/drawing/2014/main" id="{7AAFEBC8-5271-4ED6-BC90-10C601682AEC}"/>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00;p53">
              <a:extLst>
                <a:ext uri="{FF2B5EF4-FFF2-40B4-BE49-F238E27FC236}">
                  <a16:creationId xmlns:a16="http://schemas.microsoft.com/office/drawing/2014/main" id="{826E8A0D-E46D-48CB-8338-A8051265EB61}"/>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01;p53">
              <a:extLst>
                <a:ext uri="{FF2B5EF4-FFF2-40B4-BE49-F238E27FC236}">
                  <a16:creationId xmlns:a16="http://schemas.microsoft.com/office/drawing/2014/main" id="{2386D04F-09E4-4C57-8E96-6B3F3CDD05B6}"/>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02;p53">
              <a:extLst>
                <a:ext uri="{FF2B5EF4-FFF2-40B4-BE49-F238E27FC236}">
                  <a16:creationId xmlns:a16="http://schemas.microsoft.com/office/drawing/2014/main" id="{DD5F5C8F-8A6B-41C8-AF09-DE112145DD31}"/>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03;p53">
              <a:extLst>
                <a:ext uri="{FF2B5EF4-FFF2-40B4-BE49-F238E27FC236}">
                  <a16:creationId xmlns:a16="http://schemas.microsoft.com/office/drawing/2014/main" id="{F53C7465-9DD1-4346-BDD4-D6062E92C47C}"/>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04;p53">
              <a:extLst>
                <a:ext uri="{FF2B5EF4-FFF2-40B4-BE49-F238E27FC236}">
                  <a16:creationId xmlns:a16="http://schemas.microsoft.com/office/drawing/2014/main" id="{7EE723B3-729A-4646-A15F-83F6D2A0AB6F}"/>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05;p53">
              <a:extLst>
                <a:ext uri="{FF2B5EF4-FFF2-40B4-BE49-F238E27FC236}">
                  <a16:creationId xmlns:a16="http://schemas.microsoft.com/office/drawing/2014/main" id="{9ACA3365-3B52-475B-BCBA-D529C1D271F8}"/>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06;p53">
              <a:extLst>
                <a:ext uri="{FF2B5EF4-FFF2-40B4-BE49-F238E27FC236}">
                  <a16:creationId xmlns:a16="http://schemas.microsoft.com/office/drawing/2014/main" id="{5DE5E70F-0B1C-49E1-AB88-B22B2F21CE90}"/>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07;p53">
              <a:extLst>
                <a:ext uri="{FF2B5EF4-FFF2-40B4-BE49-F238E27FC236}">
                  <a16:creationId xmlns:a16="http://schemas.microsoft.com/office/drawing/2014/main" id="{4722F0C6-AFD8-4586-9BB5-BFC8E7A1DA0A}"/>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08;p53">
              <a:extLst>
                <a:ext uri="{FF2B5EF4-FFF2-40B4-BE49-F238E27FC236}">
                  <a16:creationId xmlns:a16="http://schemas.microsoft.com/office/drawing/2014/main" id="{93EEB470-8354-4555-B788-25B341568EA5}"/>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09;p53">
              <a:extLst>
                <a:ext uri="{FF2B5EF4-FFF2-40B4-BE49-F238E27FC236}">
                  <a16:creationId xmlns:a16="http://schemas.microsoft.com/office/drawing/2014/main" id="{15143346-A168-40C7-B323-28456A868868}"/>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10;p53">
              <a:extLst>
                <a:ext uri="{FF2B5EF4-FFF2-40B4-BE49-F238E27FC236}">
                  <a16:creationId xmlns:a16="http://schemas.microsoft.com/office/drawing/2014/main" id="{F5795D9B-99C5-497C-8B93-7B001F017CF2}"/>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11;p53">
              <a:extLst>
                <a:ext uri="{FF2B5EF4-FFF2-40B4-BE49-F238E27FC236}">
                  <a16:creationId xmlns:a16="http://schemas.microsoft.com/office/drawing/2014/main" id="{73C1FD3D-C4D6-4F74-962C-83E1BDE7998B}"/>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2;p53">
              <a:extLst>
                <a:ext uri="{FF2B5EF4-FFF2-40B4-BE49-F238E27FC236}">
                  <a16:creationId xmlns:a16="http://schemas.microsoft.com/office/drawing/2014/main" id="{020A3DB6-0791-45D7-8BB3-CD6B6C2F02A2}"/>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13;p53">
              <a:extLst>
                <a:ext uri="{FF2B5EF4-FFF2-40B4-BE49-F238E27FC236}">
                  <a16:creationId xmlns:a16="http://schemas.microsoft.com/office/drawing/2014/main" id="{434E964C-F52E-498D-B6CC-490DA1C2E65E}"/>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14;p53">
              <a:extLst>
                <a:ext uri="{FF2B5EF4-FFF2-40B4-BE49-F238E27FC236}">
                  <a16:creationId xmlns:a16="http://schemas.microsoft.com/office/drawing/2014/main" id="{B0A2E09F-DF87-44F2-8D46-4F2F10A42654}"/>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15;p53">
              <a:extLst>
                <a:ext uri="{FF2B5EF4-FFF2-40B4-BE49-F238E27FC236}">
                  <a16:creationId xmlns:a16="http://schemas.microsoft.com/office/drawing/2014/main" id="{5014443E-C57A-4AF6-8557-0D28233BA436}"/>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16;p53">
              <a:extLst>
                <a:ext uri="{FF2B5EF4-FFF2-40B4-BE49-F238E27FC236}">
                  <a16:creationId xmlns:a16="http://schemas.microsoft.com/office/drawing/2014/main" id="{CC7E7AD0-0AAF-4798-95FC-44C9EBED79BE}"/>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17;p53">
              <a:extLst>
                <a:ext uri="{FF2B5EF4-FFF2-40B4-BE49-F238E27FC236}">
                  <a16:creationId xmlns:a16="http://schemas.microsoft.com/office/drawing/2014/main" id="{C76DA557-3135-427E-850C-8ED0B14AB0BF}"/>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18;p53">
              <a:extLst>
                <a:ext uri="{FF2B5EF4-FFF2-40B4-BE49-F238E27FC236}">
                  <a16:creationId xmlns:a16="http://schemas.microsoft.com/office/drawing/2014/main" id="{021BFDD1-B296-45AB-8E67-772345B82B99}"/>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19;p53">
              <a:extLst>
                <a:ext uri="{FF2B5EF4-FFF2-40B4-BE49-F238E27FC236}">
                  <a16:creationId xmlns:a16="http://schemas.microsoft.com/office/drawing/2014/main" id="{76DDD66A-9AF5-4805-B782-BBDE1A0D880B}"/>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20;p53">
              <a:extLst>
                <a:ext uri="{FF2B5EF4-FFF2-40B4-BE49-F238E27FC236}">
                  <a16:creationId xmlns:a16="http://schemas.microsoft.com/office/drawing/2014/main" id="{3FC82D21-7856-43AB-A8BD-1D8CDBE710A0}"/>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21;p53">
              <a:extLst>
                <a:ext uri="{FF2B5EF4-FFF2-40B4-BE49-F238E27FC236}">
                  <a16:creationId xmlns:a16="http://schemas.microsoft.com/office/drawing/2014/main" id="{6BF643EE-1CBD-43A1-882C-35911E1C6D52}"/>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22;p53">
              <a:extLst>
                <a:ext uri="{FF2B5EF4-FFF2-40B4-BE49-F238E27FC236}">
                  <a16:creationId xmlns:a16="http://schemas.microsoft.com/office/drawing/2014/main" id="{23CD8088-F977-4739-8065-EB1334D63918}"/>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23;p53">
              <a:extLst>
                <a:ext uri="{FF2B5EF4-FFF2-40B4-BE49-F238E27FC236}">
                  <a16:creationId xmlns:a16="http://schemas.microsoft.com/office/drawing/2014/main" id="{04249016-1EF6-403C-8807-0B563A710220}"/>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24;p53">
              <a:extLst>
                <a:ext uri="{FF2B5EF4-FFF2-40B4-BE49-F238E27FC236}">
                  <a16:creationId xmlns:a16="http://schemas.microsoft.com/office/drawing/2014/main" id="{1687EDDF-864E-4F9F-B059-5832A0028D99}"/>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25;p53">
              <a:extLst>
                <a:ext uri="{FF2B5EF4-FFF2-40B4-BE49-F238E27FC236}">
                  <a16:creationId xmlns:a16="http://schemas.microsoft.com/office/drawing/2014/main" id="{48013A3E-CDBC-4ED5-B9EA-E9377217E743}"/>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26;p53">
              <a:extLst>
                <a:ext uri="{FF2B5EF4-FFF2-40B4-BE49-F238E27FC236}">
                  <a16:creationId xmlns:a16="http://schemas.microsoft.com/office/drawing/2014/main" id="{E54237E2-E2DE-41F8-9351-1AD1DA9E5621}"/>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27;p53">
              <a:extLst>
                <a:ext uri="{FF2B5EF4-FFF2-40B4-BE49-F238E27FC236}">
                  <a16:creationId xmlns:a16="http://schemas.microsoft.com/office/drawing/2014/main" id="{D0C3DBE2-5D6D-4454-A460-990AFD81B793}"/>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28;p53">
              <a:extLst>
                <a:ext uri="{FF2B5EF4-FFF2-40B4-BE49-F238E27FC236}">
                  <a16:creationId xmlns:a16="http://schemas.microsoft.com/office/drawing/2014/main" id="{09CBE53D-02BF-403C-8B96-2E82C17A2741}"/>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29;p53">
              <a:extLst>
                <a:ext uri="{FF2B5EF4-FFF2-40B4-BE49-F238E27FC236}">
                  <a16:creationId xmlns:a16="http://schemas.microsoft.com/office/drawing/2014/main" id="{B93130EF-EF1B-4B48-90EC-F253F8E10EEE}"/>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30;p53">
              <a:extLst>
                <a:ext uri="{FF2B5EF4-FFF2-40B4-BE49-F238E27FC236}">
                  <a16:creationId xmlns:a16="http://schemas.microsoft.com/office/drawing/2014/main" id="{6063F3B7-AF93-4B16-AD0D-94AE329E0F4A}"/>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31;p53">
              <a:extLst>
                <a:ext uri="{FF2B5EF4-FFF2-40B4-BE49-F238E27FC236}">
                  <a16:creationId xmlns:a16="http://schemas.microsoft.com/office/drawing/2014/main" id="{FB265742-9E3D-4C66-8A6A-770A12121FD8}"/>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32;p53">
              <a:extLst>
                <a:ext uri="{FF2B5EF4-FFF2-40B4-BE49-F238E27FC236}">
                  <a16:creationId xmlns:a16="http://schemas.microsoft.com/office/drawing/2014/main" id="{22A48ABF-3E25-4034-9D2E-FFB9671057A9}"/>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33;p53">
              <a:extLst>
                <a:ext uri="{FF2B5EF4-FFF2-40B4-BE49-F238E27FC236}">
                  <a16:creationId xmlns:a16="http://schemas.microsoft.com/office/drawing/2014/main" id="{03EA3042-D8B4-44E5-AE8D-F3AB3416B1C5}"/>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34;p53">
              <a:extLst>
                <a:ext uri="{FF2B5EF4-FFF2-40B4-BE49-F238E27FC236}">
                  <a16:creationId xmlns:a16="http://schemas.microsoft.com/office/drawing/2014/main" id="{04AF73CC-5837-4BAD-BB29-9764FDA69805}"/>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35;p53">
              <a:extLst>
                <a:ext uri="{FF2B5EF4-FFF2-40B4-BE49-F238E27FC236}">
                  <a16:creationId xmlns:a16="http://schemas.microsoft.com/office/drawing/2014/main" id="{7DC4244E-D03D-4A08-8180-9ED4AAC09E21}"/>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36;p53">
              <a:extLst>
                <a:ext uri="{FF2B5EF4-FFF2-40B4-BE49-F238E27FC236}">
                  <a16:creationId xmlns:a16="http://schemas.microsoft.com/office/drawing/2014/main" id="{1D4F3FD6-4F3A-4BF6-8257-19FFF5F5B8B7}"/>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37;p53">
              <a:extLst>
                <a:ext uri="{FF2B5EF4-FFF2-40B4-BE49-F238E27FC236}">
                  <a16:creationId xmlns:a16="http://schemas.microsoft.com/office/drawing/2014/main" id="{960247DB-426F-438E-82F9-C076EC410A01}"/>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38;p53">
              <a:extLst>
                <a:ext uri="{FF2B5EF4-FFF2-40B4-BE49-F238E27FC236}">
                  <a16:creationId xmlns:a16="http://schemas.microsoft.com/office/drawing/2014/main" id="{43E3D301-9ED3-4100-B9AA-371C6039872F}"/>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39;p53">
              <a:extLst>
                <a:ext uri="{FF2B5EF4-FFF2-40B4-BE49-F238E27FC236}">
                  <a16:creationId xmlns:a16="http://schemas.microsoft.com/office/drawing/2014/main" id="{572E7FDF-E804-49A4-A199-DB41863691D5}"/>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40;p53">
              <a:extLst>
                <a:ext uri="{FF2B5EF4-FFF2-40B4-BE49-F238E27FC236}">
                  <a16:creationId xmlns:a16="http://schemas.microsoft.com/office/drawing/2014/main" id="{9E407036-5B70-4E31-A961-00E598094BAB}"/>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41;p53">
              <a:extLst>
                <a:ext uri="{FF2B5EF4-FFF2-40B4-BE49-F238E27FC236}">
                  <a16:creationId xmlns:a16="http://schemas.microsoft.com/office/drawing/2014/main" id="{23916F21-C5E2-48E1-9AA3-E794731EB4A9}"/>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42;p53">
              <a:extLst>
                <a:ext uri="{FF2B5EF4-FFF2-40B4-BE49-F238E27FC236}">
                  <a16:creationId xmlns:a16="http://schemas.microsoft.com/office/drawing/2014/main" id="{820AA6FA-1FB6-4BE5-8265-A9A043278864}"/>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3;p53">
              <a:extLst>
                <a:ext uri="{FF2B5EF4-FFF2-40B4-BE49-F238E27FC236}">
                  <a16:creationId xmlns:a16="http://schemas.microsoft.com/office/drawing/2014/main" id="{54F3E65C-5644-4D83-8594-CD8BDDD28086}"/>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4;p53">
              <a:extLst>
                <a:ext uri="{FF2B5EF4-FFF2-40B4-BE49-F238E27FC236}">
                  <a16:creationId xmlns:a16="http://schemas.microsoft.com/office/drawing/2014/main" id="{80422BE7-CC71-4708-BE49-06B0A06FFB8A}"/>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5;p53">
              <a:extLst>
                <a:ext uri="{FF2B5EF4-FFF2-40B4-BE49-F238E27FC236}">
                  <a16:creationId xmlns:a16="http://schemas.microsoft.com/office/drawing/2014/main" id="{16AA70BB-04EB-4C76-A480-CCA1D5B34544}"/>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6;p53">
              <a:extLst>
                <a:ext uri="{FF2B5EF4-FFF2-40B4-BE49-F238E27FC236}">
                  <a16:creationId xmlns:a16="http://schemas.microsoft.com/office/drawing/2014/main" id="{F01D16FC-7920-4A5D-A6E5-17F50DDFE7CE}"/>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7;p53">
              <a:extLst>
                <a:ext uri="{FF2B5EF4-FFF2-40B4-BE49-F238E27FC236}">
                  <a16:creationId xmlns:a16="http://schemas.microsoft.com/office/drawing/2014/main" id="{467F7D4C-8DE5-4FCC-BD27-12B4EE37CF06}"/>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8;p53">
              <a:extLst>
                <a:ext uri="{FF2B5EF4-FFF2-40B4-BE49-F238E27FC236}">
                  <a16:creationId xmlns:a16="http://schemas.microsoft.com/office/drawing/2014/main" id="{A0B84A62-E2D5-4964-A546-D50759FD9DF4}"/>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9;p53">
              <a:extLst>
                <a:ext uri="{FF2B5EF4-FFF2-40B4-BE49-F238E27FC236}">
                  <a16:creationId xmlns:a16="http://schemas.microsoft.com/office/drawing/2014/main" id="{82B06515-853C-4E55-B0D0-7E9D73910CDE}"/>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50;p53">
              <a:extLst>
                <a:ext uri="{FF2B5EF4-FFF2-40B4-BE49-F238E27FC236}">
                  <a16:creationId xmlns:a16="http://schemas.microsoft.com/office/drawing/2014/main" id="{163169DA-40B5-4083-B71D-7E0A297F6C0F}"/>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51;p53">
              <a:extLst>
                <a:ext uri="{FF2B5EF4-FFF2-40B4-BE49-F238E27FC236}">
                  <a16:creationId xmlns:a16="http://schemas.microsoft.com/office/drawing/2014/main" id="{238FF047-3EF7-4A95-B139-CE15F5E0709D}"/>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952;p53">
              <a:extLst>
                <a:ext uri="{FF2B5EF4-FFF2-40B4-BE49-F238E27FC236}">
                  <a16:creationId xmlns:a16="http://schemas.microsoft.com/office/drawing/2014/main" id="{43E77A55-24B4-4400-B730-67B500FA581E}"/>
                </a:ext>
              </a:extLst>
            </p:cNvPr>
            <p:cNvGrpSpPr/>
            <p:nvPr/>
          </p:nvGrpSpPr>
          <p:grpSpPr>
            <a:xfrm>
              <a:off x="1432089" y="1942912"/>
              <a:ext cx="566248" cy="520502"/>
              <a:chOff x="990724" y="1621180"/>
              <a:chExt cx="628885" cy="578078"/>
            </a:xfrm>
          </p:grpSpPr>
          <p:sp>
            <p:nvSpPr>
              <p:cNvPr id="159" name="Google Shape;953;p53">
                <a:extLst>
                  <a:ext uri="{FF2B5EF4-FFF2-40B4-BE49-F238E27FC236}">
                    <a16:creationId xmlns:a16="http://schemas.microsoft.com/office/drawing/2014/main" id="{7CABEAC9-F404-4B49-B415-53CC496AC557}"/>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54;p53">
                <a:extLst>
                  <a:ext uri="{FF2B5EF4-FFF2-40B4-BE49-F238E27FC236}">
                    <a16:creationId xmlns:a16="http://schemas.microsoft.com/office/drawing/2014/main" id="{4D8B0A89-423F-4B6F-9C68-AEA41CD09EEC}"/>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55;p53">
                <a:extLst>
                  <a:ext uri="{FF2B5EF4-FFF2-40B4-BE49-F238E27FC236}">
                    <a16:creationId xmlns:a16="http://schemas.microsoft.com/office/drawing/2014/main" id="{8F18D4CC-8C56-49B0-85BE-B0FB28255709}"/>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56;p53">
                <a:extLst>
                  <a:ext uri="{FF2B5EF4-FFF2-40B4-BE49-F238E27FC236}">
                    <a16:creationId xmlns:a16="http://schemas.microsoft.com/office/drawing/2014/main" id="{9E1D0331-56F9-46D4-974E-EDB32AF74EB6}"/>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57;p53">
                <a:extLst>
                  <a:ext uri="{FF2B5EF4-FFF2-40B4-BE49-F238E27FC236}">
                    <a16:creationId xmlns:a16="http://schemas.microsoft.com/office/drawing/2014/main" id="{4B72ED40-FB12-47B5-B5BF-0B56BAF2D1CF}"/>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958;p53">
              <a:extLst>
                <a:ext uri="{FF2B5EF4-FFF2-40B4-BE49-F238E27FC236}">
                  <a16:creationId xmlns:a16="http://schemas.microsoft.com/office/drawing/2014/main" id="{F1916982-9CF4-4F88-B07E-AF8FD197B2ED}"/>
                </a:ext>
              </a:extLst>
            </p:cNvPr>
            <p:cNvGrpSpPr/>
            <p:nvPr/>
          </p:nvGrpSpPr>
          <p:grpSpPr>
            <a:xfrm rot="-343118">
              <a:off x="1051549" y="595366"/>
              <a:ext cx="1792023" cy="2675237"/>
              <a:chOff x="1029578" y="610341"/>
              <a:chExt cx="2105697" cy="3143509"/>
            </a:xfrm>
          </p:grpSpPr>
          <p:sp>
            <p:nvSpPr>
              <p:cNvPr id="152" name="Google Shape;959;p53">
                <a:extLst>
                  <a:ext uri="{FF2B5EF4-FFF2-40B4-BE49-F238E27FC236}">
                    <a16:creationId xmlns:a16="http://schemas.microsoft.com/office/drawing/2014/main" id="{4D0371E6-A21C-47A8-8311-2DA54875D18A}"/>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60;p53">
                <a:extLst>
                  <a:ext uri="{FF2B5EF4-FFF2-40B4-BE49-F238E27FC236}">
                    <a16:creationId xmlns:a16="http://schemas.microsoft.com/office/drawing/2014/main" id="{E9FAF3CC-D4E1-4940-982C-9E8DAC76E769}"/>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61;p53">
                <a:extLst>
                  <a:ext uri="{FF2B5EF4-FFF2-40B4-BE49-F238E27FC236}">
                    <a16:creationId xmlns:a16="http://schemas.microsoft.com/office/drawing/2014/main" id="{B82545A6-17FE-449F-ABDD-C6F4B35C5CDD}"/>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62;p53">
                <a:extLst>
                  <a:ext uri="{FF2B5EF4-FFF2-40B4-BE49-F238E27FC236}">
                    <a16:creationId xmlns:a16="http://schemas.microsoft.com/office/drawing/2014/main" id="{600B0B54-2810-46E1-B7CF-F84EC7949BD0}"/>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63;p53">
                <a:extLst>
                  <a:ext uri="{FF2B5EF4-FFF2-40B4-BE49-F238E27FC236}">
                    <a16:creationId xmlns:a16="http://schemas.microsoft.com/office/drawing/2014/main" id="{9CFA1C0D-D212-440F-AA26-D8F3C21432AA}"/>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 name="Google Shape;964;p53">
                <a:extLst>
                  <a:ext uri="{FF2B5EF4-FFF2-40B4-BE49-F238E27FC236}">
                    <a16:creationId xmlns:a16="http://schemas.microsoft.com/office/drawing/2014/main" id="{E83864CA-EAEF-4B53-9773-BB2937F98974}"/>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58" name="Google Shape;965;p53">
                <a:extLst>
                  <a:ext uri="{FF2B5EF4-FFF2-40B4-BE49-F238E27FC236}">
                    <a16:creationId xmlns:a16="http://schemas.microsoft.com/office/drawing/2014/main" id="{75106B19-8F2D-4236-A990-7B35291681C3}"/>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966;p53">
              <a:extLst>
                <a:ext uri="{FF2B5EF4-FFF2-40B4-BE49-F238E27FC236}">
                  <a16:creationId xmlns:a16="http://schemas.microsoft.com/office/drawing/2014/main" id="{AEB71763-7EB9-483C-A818-B80894717B60}"/>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069500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descr="Kids Birthday Party Cartoon Images, Stock Photos &amp;amp; Vectors | Shutterstock">
            <a:extLst>
              <a:ext uri="{FF2B5EF4-FFF2-40B4-BE49-F238E27FC236}">
                <a16:creationId xmlns:a16="http://schemas.microsoft.com/office/drawing/2014/main" id="{DDD35063-4E00-4AF5-A477-690BACB0C919}"/>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558"/>
          <a:stretch/>
        </p:blipFill>
        <p:spPr bwMode="auto">
          <a:xfrm>
            <a:off x="2445312" y="500674"/>
            <a:ext cx="4775892" cy="3619636"/>
          </a:xfrm>
          <a:prstGeom prst="rect">
            <a:avLst/>
          </a:prstGeom>
          <a:noFill/>
          <a:extLst>
            <a:ext uri="{909E8E84-426E-40DD-AFC4-6F175D3DCCD1}">
              <a14:hiddenFill xmlns:a14="http://schemas.microsoft.com/office/drawing/2010/main">
                <a:solidFill>
                  <a:srgbClr val="FFFFFF"/>
                </a:solidFill>
              </a14:hiddenFill>
            </a:ext>
          </a:extLst>
        </p:spPr>
      </p:pic>
      <p:sp>
        <p:nvSpPr>
          <p:cNvPr id="43" name="Rectangle 42">
            <a:extLst>
              <a:ext uri="{FF2B5EF4-FFF2-40B4-BE49-F238E27FC236}">
                <a16:creationId xmlns:a16="http://schemas.microsoft.com/office/drawing/2014/main" id="{B856CE8E-D799-421C-915F-4723381B69FE}"/>
              </a:ext>
            </a:extLst>
          </p:cNvPr>
          <p:cNvSpPr/>
          <p:nvPr/>
        </p:nvSpPr>
        <p:spPr>
          <a:xfrm>
            <a:off x="2554392" y="3338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937B0885-CB61-47C0-89C4-F50925D5E4E4}"/>
              </a:ext>
            </a:extLst>
          </p:cNvPr>
          <p:cNvSpPr/>
          <p:nvPr/>
        </p:nvSpPr>
        <p:spPr>
          <a:xfrm>
            <a:off x="4129945" y="3338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71D8FAA-6333-4532-A840-CDA5EE53D5DB}"/>
              </a:ext>
            </a:extLst>
          </p:cNvPr>
          <p:cNvSpPr/>
          <p:nvPr/>
        </p:nvSpPr>
        <p:spPr>
          <a:xfrm>
            <a:off x="5712002" y="3338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58D257E8-E283-4BA6-9E25-4A78D1968E03}"/>
              </a:ext>
            </a:extLst>
          </p:cNvPr>
          <p:cNvSpPr/>
          <p:nvPr/>
        </p:nvSpPr>
        <p:spPr>
          <a:xfrm>
            <a:off x="4129945" y="16328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DDDC8CB4-34C8-4A69-B254-0EE924C66051}"/>
              </a:ext>
            </a:extLst>
          </p:cNvPr>
          <p:cNvSpPr/>
          <p:nvPr/>
        </p:nvSpPr>
        <p:spPr>
          <a:xfrm>
            <a:off x="2551140" y="1640112"/>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7591CD20-DDD0-4A44-8ECD-8CD42768DDB1}"/>
              </a:ext>
            </a:extLst>
          </p:cNvPr>
          <p:cNvSpPr/>
          <p:nvPr/>
        </p:nvSpPr>
        <p:spPr>
          <a:xfrm>
            <a:off x="5715254" y="162197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3377ED3F-DC88-407C-B0D2-2F8604DFEDF4}"/>
              </a:ext>
            </a:extLst>
          </p:cNvPr>
          <p:cNvSpPr/>
          <p:nvPr/>
        </p:nvSpPr>
        <p:spPr>
          <a:xfrm>
            <a:off x="2547888" y="29754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33E48AFB-7522-4B55-9E05-D22CEF74C64A}"/>
              </a:ext>
            </a:extLst>
          </p:cNvPr>
          <p:cNvSpPr/>
          <p:nvPr/>
        </p:nvSpPr>
        <p:spPr>
          <a:xfrm>
            <a:off x="3983415" y="29754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4F8DF75D-B34B-42B3-80E2-B22056FDE935}"/>
              </a:ext>
            </a:extLst>
          </p:cNvPr>
          <p:cNvSpPr/>
          <p:nvPr/>
        </p:nvSpPr>
        <p:spPr>
          <a:xfrm>
            <a:off x="5712002" y="29754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a:extLst>
              <a:ext uri="{FF2B5EF4-FFF2-40B4-BE49-F238E27FC236}">
                <a16:creationId xmlns:a16="http://schemas.microsoft.com/office/drawing/2014/main" id="{23AFF7E3-9C42-4DC7-BA8B-E4817D9B53BE}"/>
              </a:ext>
            </a:extLst>
          </p:cNvPr>
          <p:cNvSpPr txBox="1"/>
          <p:nvPr/>
        </p:nvSpPr>
        <p:spPr>
          <a:xfrm>
            <a:off x="3629957" y="4181161"/>
            <a:ext cx="2871054" cy="461665"/>
          </a:xfrm>
          <a:prstGeom prst="rect">
            <a:avLst/>
          </a:prstGeom>
          <a:noFill/>
        </p:spPr>
        <p:txBody>
          <a:bodyPr wrap="square" rtlCol="0">
            <a:spAutoFit/>
          </a:bodyPr>
          <a:lstStyle/>
          <a:p>
            <a:pPr algn="ctr"/>
            <a:r>
              <a:rPr lang="en-US" sz="2400" dirty="0">
                <a:solidFill>
                  <a:srgbClr val="FF0000"/>
                </a:solidFill>
                <a:latin typeface="Comic Sans MS" panose="030F0702030302020204" pitchFamily="66" charset="0"/>
                <a:cs typeface="Times New Roman" panose="02020603050405020304" pitchFamily="18" charset="0"/>
              </a:rPr>
              <a:t>birthday party</a:t>
            </a:r>
          </a:p>
        </p:txBody>
      </p:sp>
      <p:grpSp>
        <p:nvGrpSpPr>
          <p:cNvPr id="53" name="Google Shape;827;p53">
            <a:extLst>
              <a:ext uri="{FF2B5EF4-FFF2-40B4-BE49-F238E27FC236}">
                <a16:creationId xmlns:a16="http://schemas.microsoft.com/office/drawing/2014/main" id="{4D4A9E50-6EA1-439F-8480-1BBC8C977185}"/>
              </a:ext>
            </a:extLst>
          </p:cNvPr>
          <p:cNvGrpSpPr/>
          <p:nvPr/>
        </p:nvGrpSpPr>
        <p:grpSpPr>
          <a:xfrm>
            <a:off x="-29846" y="2673349"/>
            <a:ext cx="2164138" cy="2247857"/>
            <a:chOff x="776244" y="512741"/>
            <a:chExt cx="3616771" cy="3822039"/>
          </a:xfrm>
        </p:grpSpPr>
        <p:sp>
          <p:nvSpPr>
            <p:cNvPr id="54" name="Google Shape;828;p53">
              <a:extLst>
                <a:ext uri="{FF2B5EF4-FFF2-40B4-BE49-F238E27FC236}">
                  <a16:creationId xmlns:a16="http://schemas.microsoft.com/office/drawing/2014/main" id="{D2E749BA-7E3E-4395-9202-FF99DFCB0CD6}"/>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9;p53">
              <a:extLst>
                <a:ext uri="{FF2B5EF4-FFF2-40B4-BE49-F238E27FC236}">
                  <a16:creationId xmlns:a16="http://schemas.microsoft.com/office/drawing/2014/main" id="{8A74000F-98A4-459B-9D53-B6EF7CFF9145}"/>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30;p53">
              <a:extLst>
                <a:ext uri="{FF2B5EF4-FFF2-40B4-BE49-F238E27FC236}">
                  <a16:creationId xmlns:a16="http://schemas.microsoft.com/office/drawing/2014/main" id="{40EB2598-90E4-4FA3-969E-7162E26E07DB}"/>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31;p53">
              <a:extLst>
                <a:ext uri="{FF2B5EF4-FFF2-40B4-BE49-F238E27FC236}">
                  <a16:creationId xmlns:a16="http://schemas.microsoft.com/office/drawing/2014/main" id="{769FEF6A-BDCF-4D2B-B99D-67C68620ACFA}"/>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32;p53">
              <a:extLst>
                <a:ext uri="{FF2B5EF4-FFF2-40B4-BE49-F238E27FC236}">
                  <a16:creationId xmlns:a16="http://schemas.microsoft.com/office/drawing/2014/main" id="{2BF6109B-6151-4EB2-933F-4B92CB7DBD33}"/>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33;p53">
              <a:extLst>
                <a:ext uri="{FF2B5EF4-FFF2-40B4-BE49-F238E27FC236}">
                  <a16:creationId xmlns:a16="http://schemas.microsoft.com/office/drawing/2014/main" id="{AA62679D-92C1-44C3-AA32-A88A13518511}"/>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34;p53">
              <a:extLst>
                <a:ext uri="{FF2B5EF4-FFF2-40B4-BE49-F238E27FC236}">
                  <a16:creationId xmlns:a16="http://schemas.microsoft.com/office/drawing/2014/main" id="{92F68518-E148-4737-9223-58C18B62D46C}"/>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35;p53">
              <a:extLst>
                <a:ext uri="{FF2B5EF4-FFF2-40B4-BE49-F238E27FC236}">
                  <a16:creationId xmlns:a16="http://schemas.microsoft.com/office/drawing/2014/main" id="{2AE40C90-8C23-43A0-9AF1-EBC624D32725}"/>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36;p53">
              <a:extLst>
                <a:ext uri="{FF2B5EF4-FFF2-40B4-BE49-F238E27FC236}">
                  <a16:creationId xmlns:a16="http://schemas.microsoft.com/office/drawing/2014/main" id="{206FE1DE-3978-4792-BCA5-CAB02DC7E4F0}"/>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37;p53">
              <a:extLst>
                <a:ext uri="{FF2B5EF4-FFF2-40B4-BE49-F238E27FC236}">
                  <a16:creationId xmlns:a16="http://schemas.microsoft.com/office/drawing/2014/main" id="{98F77617-49E9-4000-9B8A-55B053C20961}"/>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38;p53">
              <a:extLst>
                <a:ext uri="{FF2B5EF4-FFF2-40B4-BE49-F238E27FC236}">
                  <a16:creationId xmlns:a16="http://schemas.microsoft.com/office/drawing/2014/main" id="{1DB6CA9A-4C52-446A-B1DE-5F38D843D1C7}"/>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39;p53">
              <a:extLst>
                <a:ext uri="{FF2B5EF4-FFF2-40B4-BE49-F238E27FC236}">
                  <a16:creationId xmlns:a16="http://schemas.microsoft.com/office/drawing/2014/main" id="{B5D94E08-067F-4AB6-8EF8-9818700F8330}"/>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40;p53">
              <a:extLst>
                <a:ext uri="{FF2B5EF4-FFF2-40B4-BE49-F238E27FC236}">
                  <a16:creationId xmlns:a16="http://schemas.microsoft.com/office/drawing/2014/main" id="{2E400F20-EE04-4C75-A0D8-7F14BD591E29}"/>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41;p53">
              <a:extLst>
                <a:ext uri="{FF2B5EF4-FFF2-40B4-BE49-F238E27FC236}">
                  <a16:creationId xmlns:a16="http://schemas.microsoft.com/office/drawing/2014/main" id="{59AB4F2F-071C-4CA7-87C6-4E8D4CEC8F88}"/>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42;p53">
              <a:extLst>
                <a:ext uri="{FF2B5EF4-FFF2-40B4-BE49-F238E27FC236}">
                  <a16:creationId xmlns:a16="http://schemas.microsoft.com/office/drawing/2014/main" id="{C737488A-C302-4EF7-8AEC-96A0AAA84EFC}"/>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43;p53">
              <a:extLst>
                <a:ext uri="{FF2B5EF4-FFF2-40B4-BE49-F238E27FC236}">
                  <a16:creationId xmlns:a16="http://schemas.microsoft.com/office/drawing/2014/main" id="{D66B6E7C-E582-4650-B4ED-203490B49B6B}"/>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44;p53">
              <a:extLst>
                <a:ext uri="{FF2B5EF4-FFF2-40B4-BE49-F238E27FC236}">
                  <a16:creationId xmlns:a16="http://schemas.microsoft.com/office/drawing/2014/main" id="{449393EF-0437-47C0-8D08-CF4BF277966F}"/>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45;p53">
              <a:extLst>
                <a:ext uri="{FF2B5EF4-FFF2-40B4-BE49-F238E27FC236}">
                  <a16:creationId xmlns:a16="http://schemas.microsoft.com/office/drawing/2014/main" id="{1D3F3586-70C5-47B0-9BB6-CB1648F49A51}"/>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46;p53">
              <a:extLst>
                <a:ext uri="{FF2B5EF4-FFF2-40B4-BE49-F238E27FC236}">
                  <a16:creationId xmlns:a16="http://schemas.microsoft.com/office/drawing/2014/main" id="{193E1AF3-7C49-4278-80AD-159779E95FB7}"/>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47;p53">
              <a:extLst>
                <a:ext uri="{FF2B5EF4-FFF2-40B4-BE49-F238E27FC236}">
                  <a16:creationId xmlns:a16="http://schemas.microsoft.com/office/drawing/2014/main" id="{2BE46BF5-E9BF-4E65-90A9-05BF8B834EC3}"/>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48;p53">
              <a:extLst>
                <a:ext uri="{FF2B5EF4-FFF2-40B4-BE49-F238E27FC236}">
                  <a16:creationId xmlns:a16="http://schemas.microsoft.com/office/drawing/2014/main" id="{21FD7893-1972-43CF-92A2-75CFD7E4A5A4}"/>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49;p53">
              <a:extLst>
                <a:ext uri="{FF2B5EF4-FFF2-40B4-BE49-F238E27FC236}">
                  <a16:creationId xmlns:a16="http://schemas.microsoft.com/office/drawing/2014/main" id="{3B049580-EADA-4CB0-9976-0874085C82A0}"/>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50;p53">
              <a:extLst>
                <a:ext uri="{FF2B5EF4-FFF2-40B4-BE49-F238E27FC236}">
                  <a16:creationId xmlns:a16="http://schemas.microsoft.com/office/drawing/2014/main" id="{83B2E204-F628-4FB5-BE95-01CAC1D6F147}"/>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51;p53">
              <a:extLst>
                <a:ext uri="{FF2B5EF4-FFF2-40B4-BE49-F238E27FC236}">
                  <a16:creationId xmlns:a16="http://schemas.microsoft.com/office/drawing/2014/main" id="{1040DE94-09C6-47F6-A232-543EEF53B3AA}"/>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52;p53">
              <a:extLst>
                <a:ext uri="{FF2B5EF4-FFF2-40B4-BE49-F238E27FC236}">
                  <a16:creationId xmlns:a16="http://schemas.microsoft.com/office/drawing/2014/main" id="{17B78290-030A-4A4E-9C21-EC2393299054}"/>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53;p53">
              <a:extLst>
                <a:ext uri="{FF2B5EF4-FFF2-40B4-BE49-F238E27FC236}">
                  <a16:creationId xmlns:a16="http://schemas.microsoft.com/office/drawing/2014/main" id="{460A13E9-D8F0-4AF0-8ED6-91493CAD35B6}"/>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54;p53">
              <a:extLst>
                <a:ext uri="{FF2B5EF4-FFF2-40B4-BE49-F238E27FC236}">
                  <a16:creationId xmlns:a16="http://schemas.microsoft.com/office/drawing/2014/main" id="{429FBFD4-CF3F-429D-94EF-8B1F86860377}"/>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55;p53">
              <a:extLst>
                <a:ext uri="{FF2B5EF4-FFF2-40B4-BE49-F238E27FC236}">
                  <a16:creationId xmlns:a16="http://schemas.microsoft.com/office/drawing/2014/main" id="{28B56A7D-4B31-461A-8FC3-88CBC8235E19}"/>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56;p53">
              <a:extLst>
                <a:ext uri="{FF2B5EF4-FFF2-40B4-BE49-F238E27FC236}">
                  <a16:creationId xmlns:a16="http://schemas.microsoft.com/office/drawing/2014/main" id="{161CBA83-2AA7-47AA-BFDE-FBD74FE5992B}"/>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57;p53">
              <a:extLst>
                <a:ext uri="{FF2B5EF4-FFF2-40B4-BE49-F238E27FC236}">
                  <a16:creationId xmlns:a16="http://schemas.microsoft.com/office/drawing/2014/main" id="{47802E46-C371-41E7-ACED-07F9C0DA0F86}"/>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58;p53">
              <a:extLst>
                <a:ext uri="{FF2B5EF4-FFF2-40B4-BE49-F238E27FC236}">
                  <a16:creationId xmlns:a16="http://schemas.microsoft.com/office/drawing/2014/main" id="{C941BE3E-F092-4D1D-ADBF-F68B0F63D428}"/>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9;p53">
              <a:extLst>
                <a:ext uri="{FF2B5EF4-FFF2-40B4-BE49-F238E27FC236}">
                  <a16:creationId xmlns:a16="http://schemas.microsoft.com/office/drawing/2014/main" id="{C580B06D-1D85-4525-8DFF-439D5730BD79}"/>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0;p53">
              <a:extLst>
                <a:ext uri="{FF2B5EF4-FFF2-40B4-BE49-F238E27FC236}">
                  <a16:creationId xmlns:a16="http://schemas.microsoft.com/office/drawing/2014/main" id="{09F025B5-36F9-47F4-88B1-1FD0DC9072B0}"/>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61;p53">
              <a:extLst>
                <a:ext uri="{FF2B5EF4-FFF2-40B4-BE49-F238E27FC236}">
                  <a16:creationId xmlns:a16="http://schemas.microsoft.com/office/drawing/2014/main" id="{9184E7E2-55CC-4EDF-AEAE-E4B05F9A4D4E}"/>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62;p53">
              <a:extLst>
                <a:ext uri="{FF2B5EF4-FFF2-40B4-BE49-F238E27FC236}">
                  <a16:creationId xmlns:a16="http://schemas.microsoft.com/office/drawing/2014/main" id="{D6ECC8A1-EAE6-493D-B2CA-7A9B77746698}"/>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63;p53">
              <a:extLst>
                <a:ext uri="{FF2B5EF4-FFF2-40B4-BE49-F238E27FC236}">
                  <a16:creationId xmlns:a16="http://schemas.microsoft.com/office/drawing/2014/main" id="{5BA9BE54-733E-4E18-9463-50134469202F}"/>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64;p53">
              <a:extLst>
                <a:ext uri="{FF2B5EF4-FFF2-40B4-BE49-F238E27FC236}">
                  <a16:creationId xmlns:a16="http://schemas.microsoft.com/office/drawing/2014/main" id="{7CB78A10-9F8F-457D-9CFA-2FED6D56981F}"/>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65;p53">
              <a:extLst>
                <a:ext uri="{FF2B5EF4-FFF2-40B4-BE49-F238E27FC236}">
                  <a16:creationId xmlns:a16="http://schemas.microsoft.com/office/drawing/2014/main" id="{48ED5D7E-4FA0-4B9D-9716-55F40E5D281A}"/>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66;p53">
              <a:extLst>
                <a:ext uri="{FF2B5EF4-FFF2-40B4-BE49-F238E27FC236}">
                  <a16:creationId xmlns:a16="http://schemas.microsoft.com/office/drawing/2014/main" id="{33FDC286-DB22-4C40-A437-D09FAF8288E7}"/>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67;p53">
              <a:extLst>
                <a:ext uri="{FF2B5EF4-FFF2-40B4-BE49-F238E27FC236}">
                  <a16:creationId xmlns:a16="http://schemas.microsoft.com/office/drawing/2014/main" id="{F5818826-017C-4546-AFEB-3DEFD8396839}"/>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68;p53">
              <a:extLst>
                <a:ext uri="{FF2B5EF4-FFF2-40B4-BE49-F238E27FC236}">
                  <a16:creationId xmlns:a16="http://schemas.microsoft.com/office/drawing/2014/main" id="{DFCB9CA7-DE27-4EF1-8693-2614AB16E417}"/>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69;p53">
              <a:extLst>
                <a:ext uri="{FF2B5EF4-FFF2-40B4-BE49-F238E27FC236}">
                  <a16:creationId xmlns:a16="http://schemas.microsoft.com/office/drawing/2014/main" id="{99BC3F9A-B919-43EA-875A-26580F0FD3ED}"/>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70;p53">
              <a:extLst>
                <a:ext uri="{FF2B5EF4-FFF2-40B4-BE49-F238E27FC236}">
                  <a16:creationId xmlns:a16="http://schemas.microsoft.com/office/drawing/2014/main" id="{4CCE4E82-75CE-4E90-9E21-223E05DDC301}"/>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71;p53">
              <a:extLst>
                <a:ext uri="{FF2B5EF4-FFF2-40B4-BE49-F238E27FC236}">
                  <a16:creationId xmlns:a16="http://schemas.microsoft.com/office/drawing/2014/main" id="{38D987AB-84CE-4E6D-945D-51AFACA64730}"/>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72;p53">
              <a:extLst>
                <a:ext uri="{FF2B5EF4-FFF2-40B4-BE49-F238E27FC236}">
                  <a16:creationId xmlns:a16="http://schemas.microsoft.com/office/drawing/2014/main" id="{A0E60060-9754-4FBE-AC97-29B2A462EAB2}"/>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73;p53">
              <a:extLst>
                <a:ext uri="{FF2B5EF4-FFF2-40B4-BE49-F238E27FC236}">
                  <a16:creationId xmlns:a16="http://schemas.microsoft.com/office/drawing/2014/main" id="{D072C062-2374-40B5-BF90-5C9F11D55F45}"/>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74;p53">
              <a:extLst>
                <a:ext uri="{FF2B5EF4-FFF2-40B4-BE49-F238E27FC236}">
                  <a16:creationId xmlns:a16="http://schemas.microsoft.com/office/drawing/2014/main" id="{9989EB9D-6BE0-46DA-9CA9-14B88825FD7C}"/>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75;p53">
              <a:extLst>
                <a:ext uri="{FF2B5EF4-FFF2-40B4-BE49-F238E27FC236}">
                  <a16:creationId xmlns:a16="http://schemas.microsoft.com/office/drawing/2014/main" id="{43AD1A02-599C-4183-8C1C-234CF81E710B}"/>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76;p53">
              <a:extLst>
                <a:ext uri="{FF2B5EF4-FFF2-40B4-BE49-F238E27FC236}">
                  <a16:creationId xmlns:a16="http://schemas.microsoft.com/office/drawing/2014/main" id="{67E3C915-65E6-4B35-9108-E76E52B9B135}"/>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77;p53">
              <a:extLst>
                <a:ext uri="{FF2B5EF4-FFF2-40B4-BE49-F238E27FC236}">
                  <a16:creationId xmlns:a16="http://schemas.microsoft.com/office/drawing/2014/main" id="{0183954A-82FA-4E02-BF9B-40988CF3C115}"/>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78;p53">
              <a:extLst>
                <a:ext uri="{FF2B5EF4-FFF2-40B4-BE49-F238E27FC236}">
                  <a16:creationId xmlns:a16="http://schemas.microsoft.com/office/drawing/2014/main" id="{8CAAA807-E147-49EB-AC6E-97CE12AFD6CB}"/>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79;p53">
              <a:extLst>
                <a:ext uri="{FF2B5EF4-FFF2-40B4-BE49-F238E27FC236}">
                  <a16:creationId xmlns:a16="http://schemas.microsoft.com/office/drawing/2014/main" id="{09591B63-9550-4886-8295-784AE04E42B9}"/>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80;p53">
              <a:extLst>
                <a:ext uri="{FF2B5EF4-FFF2-40B4-BE49-F238E27FC236}">
                  <a16:creationId xmlns:a16="http://schemas.microsoft.com/office/drawing/2014/main" id="{B926FC7E-81BC-47D1-85A3-BE52C2FC8BF0}"/>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81;p53">
              <a:extLst>
                <a:ext uri="{FF2B5EF4-FFF2-40B4-BE49-F238E27FC236}">
                  <a16:creationId xmlns:a16="http://schemas.microsoft.com/office/drawing/2014/main" id="{D9E9BD1F-1895-493F-8966-365021305103}"/>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82;p53">
              <a:extLst>
                <a:ext uri="{FF2B5EF4-FFF2-40B4-BE49-F238E27FC236}">
                  <a16:creationId xmlns:a16="http://schemas.microsoft.com/office/drawing/2014/main" id="{F25AD5D6-FD71-4656-867E-01171C45D07A}"/>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83;p53">
              <a:extLst>
                <a:ext uri="{FF2B5EF4-FFF2-40B4-BE49-F238E27FC236}">
                  <a16:creationId xmlns:a16="http://schemas.microsoft.com/office/drawing/2014/main" id="{6EC1F2C8-3B28-4E59-856D-1C6781933BE3}"/>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84;p53">
              <a:extLst>
                <a:ext uri="{FF2B5EF4-FFF2-40B4-BE49-F238E27FC236}">
                  <a16:creationId xmlns:a16="http://schemas.microsoft.com/office/drawing/2014/main" id="{6C10D4A3-5E44-44EC-A4EA-08573CB4779F}"/>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85;p53">
              <a:extLst>
                <a:ext uri="{FF2B5EF4-FFF2-40B4-BE49-F238E27FC236}">
                  <a16:creationId xmlns:a16="http://schemas.microsoft.com/office/drawing/2014/main" id="{8DD743F4-9D2D-4EE2-9538-9BD5E0700316}"/>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86;p53">
              <a:extLst>
                <a:ext uri="{FF2B5EF4-FFF2-40B4-BE49-F238E27FC236}">
                  <a16:creationId xmlns:a16="http://schemas.microsoft.com/office/drawing/2014/main" id="{FA27622F-99E9-451B-A76D-66C318ADAE3C}"/>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87;p53">
              <a:extLst>
                <a:ext uri="{FF2B5EF4-FFF2-40B4-BE49-F238E27FC236}">
                  <a16:creationId xmlns:a16="http://schemas.microsoft.com/office/drawing/2014/main" id="{1295ACBA-1966-45FE-A52A-A799D9EF68B3}"/>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88;p53">
              <a:extLst>
                <a:ext uri="{FF2B5EF4-FFF2-40B4-BE49-F238E27FC236}">
                  <a16:creationId xmlns:a16="http://schemas.microsoft.com/office/drawing/2014/main" id="{FC6E712B-1C18-409C-BF66-42ADDDBED70C}"/>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89;p53">
              <a:extLst>
                <a:ext uri="{FF2B5EF4-FFF2-40B4-BE49-F238E27FC236}">
                  <a16:creationId xmlns:a16="http://schemas.microsoft.com/office/drawing/2014/main" id="{B8396870-9C06-4B2E-93CE-97B357DDEDA0}"/>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90;p53">
              <a:extLst>
                <a:ext uri="{FF2B5EF4-FFF2-40B4-BE49-F238E27FC236}">
                  <a16:creationId xmlns:a16="http://schemas.microsoft.com/office/drawing/2014/main" id="{A35F9DD7-64B0-49F9-994C-FA5263F6BE35}"/>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91;p53">
              <a:extLst>
                <a:ext uri="{FF2B5EF4-FFF2-40B4-BE49-F238E27FC236}">
                  <a16:creationId xmlns:a16="http://schemas.microsoft.com/office/drawing/2014/main" id="{9C4E84AD-BEDC-46AF-ACE2-DB4E8C171F15}"/>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92;p53">
              <a:extLst>
                <a:ext uri="{FF2B5EF4-FFF2-40B4-BE49-F238E27FC236}">
                  <a16:creationId xmlns:a16="http://schemas.microsoft.com/office/drawing/2014/main" id="{AEDBE9C3-79D3-48F4-A247-86A5CB96E822}"/>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93;p53">
              <a:extLst>
                <a:ext uri="{FF2B5EF4-FFF2-40B4-BE49-F238E27FC236}">
                  <a16:creationId xmlns:a16="http://schemas.microsoft.com/office/drawing/2014/main" id="{90AC170E-2CB2-4814-A182-354FA7B0E72A}"/>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94;p53">
              <a:extLst>
                <a:ext uri="{FF2B5EF4-FFF2-40B4-BE49-F238E27FC236}">
                  <a16:creationId xmlns:a16="http://schemas.microsoft.com/office/drawing/2014/main" id="{96260AF3-25BA-453F-B34D-6BC4DF290B30}"/>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95;p53">
              <a:extLst>
                <a:ext uri="{FF2B5EF4-FFF2-40B4-BE49-F238E27FC236}">
                  <a16:creationId xmlns:a16="http://schemas.microsoft.com/office/drawing/2014/main" id="{642562B4-553C-4447-B806-A80E1DAC1AA2}"/>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96;p53">
              <a:extLst>
                <a:ext uri="{FF2B5EF4-FFF2-40B4-BE49-F238E27FC236}">
                  <a16:creationId xmlns:a16="http://schemas.microsoft.com/office/drawing/2014/main" id="{36F296A9-2125-46CA-858E-A77B29F9EB37}"/>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97;p53">
              <a:extLst>
                <a:ext uri="{FF2B5EF4-FFF2-40B4-BE49-F238E27FC236}">
                  <a16:creationId xmlns:a16="http://schemas.microsoft.com/office/drawing/2014/main" id="{BE790F9D-B548-4BEC-8EE5-C8CFA386DFB4}"/>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98;p53">
              <a:extLst>
                <a:ext uri="{FF2B5EF4-FFF2-40B4-BE49-F238E27FC236}">
                  <a16:creationId xmlns:a16="http://schemas.microsoft.com/office/drawing/2014/main" id="{8F341786-49ED-4EF5-AA51-DF6F8447E230}"/>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99;p53">
              <a:extLst>
                <a:ext uri="{FF2B5EF4-FFF2-40B4-BE49-F238E27FC236}">
                  <a16:creationId xmlns:a16="http://schemas.microsoft.com/office/drawing/2014/main" id="{60F497F7-4DEA-47D8-A94B-CD1CEF126448}"/>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00;p53">
              <a:extLst>
                <a:ext uri="{FF2B5EF4-FFF2-40B4-BE49-F238E27FC236}">
                  <a16:creationId xmlns:a16="http://schemas.microsoft.com/office/drawing/2014/main" id="{E1910584-9285-4C40-9A31-BCD1FDABD088}"/>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01;p53">
              <a:extLst>
                <a:ext uri="{FF2B5EF4-FFF2-40B4-BE49-F238E27FC236}">
                  <a16:creationId xmlns:a16="http://schemas.microsoft.com/office/drawing/2014/main" id="{4CFE8D6C-BEF4-4858-9A16-1AE19297C480}"/>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02;p53">
              <a:extLst>
                <a:ext uri="{FF2B5EF4-FFF2-40B4-BE49-F238E27FC236}">
                  <a16:creationId xmlns:a16="http://schemas.microsoft.com/office/drawing/2014/main" id="{B040A702-BBD6-485B-BCD5-ABB4D5DF14B8}"/>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03;p53">
              <a:extLst>
                <a:ext uri="{FF2B5EF4-FFF2-40B4-BE49-F238E27FC236}">
                  <a16:creationId xmlns:a16="http://schemas.microsoft.com/office/drawing/2014/main" id="{9BEEA627-5120-4E7C-A001-16C74BB7AEAA}"/>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04;p53">
              <a:extLst>
                <a:ext uri="{FF2B5EF4-FFF2-40B4-BE49-F238E27FC236}">
                  <a16:creationId xmlns:a16="http://schemas.microsoft.com/office/drawing/2014/main" id="{DC20348B-3053-461A-9259-2573E5E76F5C}"/>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05;p53">
              <a:extLst>
                <a:ext uri="{FF2B5EF4-FFF2-40B4-BE49-F238E27FC236}">
                  <a16:creationId xmlns:a16="http://schemas.microsoft.com/office/drawing/2014/main" id="{15BA76D9-E07E-47E3-BE1F-1E517D2C4CAA}"/>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06;p53">
              <a:extLst>
                <a:ext uri="{FF2B5EF4-FFF2-40B4-BE49-F238E27FC236}">
                  <a16:creationId xmlns:a16="http://schemas.microsoft.com/office/drawing/2014/main" id="{D175EF4E-21FF-4E08-A4F8-0297EF210B49}"/>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07;p53">
              <a:extLst>
                <a:ext uri="{FF2B5EF4-FFF2-40B4-BE49-F238E27FC236}">
                  <a16:creationId xmlns:a16="http://schemas.microsoft.com/office/drawing/2014/main" id="{EC07FC9A-C709-46AA-AD95-60C15D8A94BF}"/>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08;p53">
              <a:extLst>
                <a:ext uri="{FF2B5EF4-FFF2-40B4-BE49-F238E27FC236}">
                  <a16:creationId xmlns:a16="http://schemas.microsoft.com/office/drawing/2014/main" id="{0DEF1BF2-8CDB-4229-89A3-49775FFE61A2}"/>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09;p53">
              <a:extLst>
                <a:ext uri="{FF2B5EF4-FFF2-40B4-BE49-F238E27FC236}">
                  <a16:creationId xmlns:a16="http://schemas.microsoft.com/office/drawing/2014/main" id="{59C94703-B5AD-4569-9DC6-54A37E1574BB}"/>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10;p53">
              <a:extLst>
                <a:ext uri="{FF2B5EF4-FFF2-40B4-BE49-F238E27FC236}">
                  <a16:creationId xmlns:a16="http://schemas.microsoft.com/office/drawing/2014/main" id="{39598E35-EEF6-42B0-8377-47F647E9435B}"/>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11;p53">
              <a:extLst>
                <a:ext uri="{FF2B5EF4-FFF2-40B4-BE49-F238E27FC236}">
                  <a16:creationId xmlns:a16="http://schemas.microsoft.com/office/drawing/2014/main" id="{648A00FA-1348-47A2-AFEC-F97F34BBB2A3}"/>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12;p53">
              <a:extLst>
                <a:ext uri="{FF2B5EF4-FFF2-40B4-BE49-F238E27FC236}">
                  <a16:creationId xmlns:a16="http://schemas.microsoft.com/office/drawing/2014/main" id="{5D25A93F-F65A-4EAB-9FE8-500824A8AC0D}"/>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13;p53">
              <a:extLst>
                <a:ext uri="{FF2B5EF4-FFF2-40B4-BE49-F238E27FC236}">
                  <a16:creationId xmlns:a16="http://schemas.microsoft.com/office/drawing/2014/main" id="{0CAEEDDC-E9CC-4F37-B51B-B46D73976712}"/>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14;p53">
              <a:extLst>
                <a:ext uri="{FF2B5EF4-FFF2-40B4-BE49-F238E27FC236}">
                  <a16:creationId xmlns:a16="http://schemas.microsoft.com/office/drawing/2014/main" id="{C0811233-9F2C-4C01-9379-AA896DCCD25E}"/>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15;p53">
              <a:extLst>
                <a:ext uri="{FF2B5EF4-FFF2-40B4-BE49-F238E27FC236}">
                  <a16:creationId xmlns:a16="http://schemas.microsoft.com/office/drawing/2014/main" id="{C8BEEF3A-8D7F-442A-8AC8-06ACA04BF0DA}"/>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16;p53">
              <a:extLst>
                <a:ext uri="{FF2B5EF4-FFF2-40B4-BE49-F238E27FC236}">
                  <a16:creationId xmlns:a16="http://schemas.microsoft.com/office/drawing/2014/main" id="{8D431C15-2457-4F4E-A703-71E9C1FE15FF}"/>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17;p53">
              <a:extLst>
                <a:ext uri="{FF2B5EF4-FFF2-40B4-BE49-F238E27FC236}">
                  <a16:creationId xmlns:a16="http://schemas.microsoft.com/office/drawing/2014/main" id="{4E63B5AB-230F-4389-9999-0B8D0C28FFD2}"/>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18;p53">
              <a:extLst>
                <a:ext uri="{FF2B5EF4-FFF2-40B4-BE49-F238E27FC236}">
                  <a16:creationId xmlns:a16="http://schemas.microsoft.com/office/drawing/2014/main" id="{012931B2-49D6-4189-9B52-5C2FFC4F55A9}"/>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19;p53">
              <a:extLst>
                <a:ext uri="{FF2B5EF4-FFF2-40B4-BE49-F238E27FC236}">
                  <a16:creationId xmlns:a16="http://schemas.microsoft.com/office/drawing/2014/main" id="{FCDEAD8E-1CA2-4969-9F96-5472290F356E}"/>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20;p53">
              <a:extLst>
                <a:ext uri="{FF2B5EF4-FFF2-40B4-BE49-F238E27FC236}">
                  <a16:creationId xmlns:a16="http://schemas.microsoft.com/office/drawing/2014/main" id="{1545B6DD-6A84-4942-9AFF-9447CA8FD24C}"/>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21;p53">
              <a:extLst>
                <a:ext uri="{FF2B5EF4-FFF2-40B4-BE49-F238E27FC236}">
                  <a16:creationId xmlns:a16="http://schemas.microsoft.com/office/drawing/2014/main" id="{45F9A1DB-9777-48C0-93BF-549EB77E4DE6}"/>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22;p53">
              <a:extLst>
                <a:ext uri="{FF2B5EF4-FFF2-40B4-BE49-F238E27FC236}">
                  <a16:creationId xmlns:a16="http://schemas.microsoft.com/office/drawing/2014/main" id="{71E534EB-0FF7-41F2-90F8-F77830EBBBE4}"/>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23;p53">
              <a:extLst>
                <a:ext uri="{FF2B5EF4-FFF2-40B4-BE49-F238E27FC236}">
                  <a16:creationId xmlns:a16="http://schemas.microsoft.com/office/drawing/2014/main" id="{32A9D7E7-81D3-460D-8184-C0997943DD7B}"/>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24;p53">
              <a:extLst>
                <a:ext uri="{FF2B5EF4-FFF2-40B4-BE49-F238E27FC236}">
                  <a16:creationId xmlns:a16="http://schemas.microsoft.com/office/drawing/2014/main" id="{2823D4AA-C7E3-4D5E-8347-B8072F17CE5F}"/>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25;p53">
              <a:extLst>
                <a:ext uri="{FF2B5EF4-FFF2-40B4-BE49-F238E27FC236}">
                  <a16:creationId xmlns:a16="http://schemas.microsoft.com/office/drawing/2014/main" id="{F6A180BC-5464-4411-B4C2-624B95DDBCB1}"/>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26;p53">
              <a:extLst>
                <a:ext uri="{FF2B5EF4-FFF2-40B4-BE49-F238E27FC236}">
                  <a16:creationId xmlns:a16="http://schemas.microsoft.com/office/drawing/2014/main" id="{F95E784E-F546-45FC-88DF-19DBDC0E16E8}"/>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27;p53">
              <a:extLst>
                <a:ext uri="{FF2B5EF4-FFF2-40B4-BE49-F238E27FC236}">
                  <a16:creationId xmlns:a16="http://schemas.microsoft.com/office/drawing/2014/main" id="{BEC262FF-6491-4725-BF4E-C1B2725BA221}"/>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28;p53">
              <a:extLst>
                <a:ext uri="{FF2B5EF4-FFF2-40B4-BE49-F238E27FC236}">
                  <a16:creationId xmlns:a16="http://schemas.microsoft.com/office/drawing/2014/main" id="{A76A1C0F-C290-4F9E-90DA-2644F200F6A2}"/>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29;p53">
              <a:extLst>
                <a:ext uri="{FF2B5EF4-FFF2-40B4-BE49-F238E27FC236}">
                  <a16:creationId xmlns:a16="http://schemas.microsoft.com/office/drawing/2014/main" id="{40D983A0-07D5-4D02-9096-2ADCC631F70E}"/>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30;p53">
              <a:extLst>
                <a:ext uri="{FF2B5EF4-FFF2-40B4-BE49-F238E27FC236}">
                  <a16:creationId xmlns:a16="http://schemas.microsoft.com/office/drawing/2014/main" id="{EEB92857-4C0C-40B1-A152-A33A7317E00B}"/>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31;p53">
              <a:extLst>
                <a:ext uri="{FF2B5EF4-FFF2-40B4-BE49-F238E27FC236}">
                  <a16:creationId xmlns:a16="http://schemas.microsoft.com/office/drawing/2014/main" id="{F4E8F141-399E-438B-B5F3-C1AA405B2C13}"/>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32;p53">
              <a:extLst>
                <a:ext uri="{FF2B5EF4-FFF2-40B4-BE49-F238E27FC236}">
                  <a16:creationId xmlns:a16="http://schemas.microsoft.com/office/drawing/2014/main" id="{6B7ABB10-7593-4CAC-BB36-DB222C9A6C19}"/>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33;p53">
              <a:extLst>
                <a:ext uri="{FF2B5EF4-FFF2-40B4-BE49-F238E27FC236}">
                  <a16:creationId xmlns:a16="http://schemas.microsoft.com/office/drawing/2014/main" id="{D2E0694D-2B0E-4D62-A7C6-E766B2AC3C03}"/>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34;p53">
              <a:extLst>
                <a:ext uri="{FF2B5EF4-FFF2-40B4-BE49-F238E27FC236}">
                  <a16:creationId xmlns:a16="http://schemas.microsoft.com/office/drawing/2014/main" id="{60FE792A-709E-439C-8321-225FBC65516F}"/>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35;p53">
              <a:extLst>
                <a:ext uri="{FF2B5EF4-FFF2-40B4-BE49-F238E27FC236}">
                  <a16:creationId xmlns:a16="http://schemas.microsoft.com/office/drawing/2014/main" id="{E60CE7AE-594C-4330-972B-87679A985C6A}"/>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36;p53">
              <a:extLst>
                <a:ext uri="{FF2B5EF4-FFF2-40B4-BE49-F238E27FC236}">
                  <a16:creationId xmlns:a16="http://schemas.microsoft.com/office/drawing/2014/main" id="{E39D7F3D-C90B-4DBD-B5E0-8368D53B6723}"/>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37;p53">
              <a:extLst>
                <a:ext uri="{FF2B5EF4-FFF2-40B4-BE49-F238E27FC236}">
                  <a16:creationId xmlns:a16="http://schemas.microsoft.com/office/drawing/2014/main" id="{AF358FC3-7FD5-4B50-9A4E-8D75A1C58DC8}"/>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38;p53">
              <a:extLst>
                <a:ext uri="{FF2B5EF4-FFF2-40B4-BE49-F238E27FC236}">
                  <a16:creationId xmlns:a16="http://schemas.microsoft.com/office/drawing/2014/main" id="{97D75F7B-B54D-470A-93C2-4B3A004A0C5C}"/>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39;p53">
              <a:extLst>
                <a:ext uri="{FF2B5EF4-FFF2-40B4-BE49-F238E27FC236}">
                  <a16:creationId xmlns:a16="http://schemas.microsoft.com/office/drawing/2014/main" id="{7EBF52B4-45AB-4E1B-91CC-62174AB257FC}"/>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40;p53">
              <a:extLst>
                <a:ext uri="{FF2B5EF4-FFF2-40B4-BE49-F238E27FC236}">
                  <a16:creationId xmlns:a16="http://schemas.microsoft.com/office/drawing/2014/main" id="{E1B2D2E3-5AFC-4DBC-91F5-567487123371}"/>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41;p53">
              <a:extLst>
                <a:ext uri="{FF2B5EF4-FFF2-40B4-BE49-F238E27FC236}">
                  <a16:creationId xmlns:a16="http://schemas.microsoft.com/office/drawing/2014/main" id="{7DA2459D-7E3E-4D19-88F6-9C11D30B448B}"/>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42;p53">
              <a:extLst>
                <a:ext uri="{FF2B5EF4-FFF2-40B4-BE49-F238E27FC236}">
                  <a16:creationId xmlns:a16="http://schemas.microsoft.com/office/drawing/2014/main" id="{860CFE60-6BC7-4C07-A4F8-EFA0B7A4D5B9}"/>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43;p53">
              <a:extLst>
                <a:ext uri="{FF2B5EF4-FFF2-40B4-BE49-F238E27FC236}">
                  <a16:creationId xmlns:a16="http://schemas.microsoft.com/office/drawing/2014/main" id="{49ACAC18-1F7E-40FA-8B6C-04B50C2EA06E}"/>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44;p53">
              <a:extLst>
                <a:ext uri="{FF2B5EF4-FFF2-40B4-BE49-F238E27FC236}">
                  <a16:creationId xmlns:a16="http://schemas.microsoft.com/office/drawing/2014/main" id="{8132F8AC-0B87-4F84-A465-A51A27BB1F26}"/>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45;p53">
              <a:extLst>
                <a:ext uri="{FF2B5EF4-FFF2-40B4-BE49-F238E27FC236}">
                  <a16:creationId xmlns:a16="http://schemas.microsoft.com/office/drawing/2014/main" id="{82645E51-E6C7-4891-88D0-FC03598D3C5A}"/>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46;p53">
              <a:extLst>
                <a:ext uri="{FF2B5EF4-FFF2-40B4-BE49-F238E27FC236}">
                  <a16:creationId xmlns:a16="http://schemas.microsoft.com/office/drawing/2014/main" id="{EA603B3A-3EC4-46F3-AC66-9FEA65E3E33F}"/>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47;p53">
              <a:extLst>
                <a:ext uri="{FF2B5EF4-FFF2-40B4-BE49-F238E27FC236}">
                  <a16:creationId xmlns:a16="http://schemas.microsoft.com/office/drawing/2014/main" id="{796B830C-8162-429A-A0DC-5543967DC485}"/>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48;p53">
              <a:extLst>
                <a:ext uri="{FF2B5EF4-FFF2-40B4-BE49-F238E27FC236}">
                  <a16:creationId xmlns:a16="http://schemas.microsoft.com/office/drawing/2014/main" id="{5EE191CD-1CF8-4C42-8F6E-13195141EE10}"/>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49;p53">
              <a:extLst>
                <a:ext uri="{FF2B5EF4-FFF2-40B4-BE49-F238E27FC236}">
                  <a16:creationId xmlns:a16="http://schemas.microsoft.com/office/drawing/2014/main" id="{A678BB4F-457B-4F2A-BFCB-AA4719DCBA9E}"/>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50;p53">
              <a:extLst>
                <a:ext uri="{FF2B5EF4-FFF2-40B4-BE49-F238E27FC236}">
                  <a16:creationId xmlns:a16="http://schemas.microsoft.com/office/drawing/2014/main" id="{BC447529-09C2-44AB-A4AD-1554EFF097F1}"/>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51;p53">
              <a:extLst>
                <a:ext uri="{FF2B5EF4-FFF2-40B4-BE49-F238E27FC236}">
                  <a16:creationId xmlns:a16="http://schemas.microsoft.com/office/drawing/2014/main" id="{B772E8D4-382E-450A-A823-369FCCD6671F}"/>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952;p53">
              <a:extLst>
                <a:ext uri="{FF2B5EF4-FFF2-40B4-BE49-F238E27FC236}">
                  <a16:creationId xmlns:a16="http://schemas.microsoft.com/office/drawing/2014/main" id="{A9F0E30D-23BA-4234-87FA-E0A03CC47667}"/>
                </a:ext>
              </a:extLst>
            </p:cNvPr>
            <p:cNvGrpSpPr/>
            <p:nvPr/>
          </p:nvGrpSpPr>
          <p:grpSpPr>
            <a:xfrm>
              <a:off x="1432089" y="1942912"/>
              <a:ext cx="566248" cy="520502"/>
              <a:chOff x="990724" y="1621180"/>
              <a:chExt cx="628885" cy="578078"/>
            </a:xfrm>
          </p:grpSpPr>
          <p:sp>
            <p:nvSpPr>
              <p:cNvPr id="188" name="Google Shape;953;p53">
                <a:extLst>
                  <a:ext uri="{FF2B5EF4-FFF2-40B4-BE49-F238E27FC236}">
                    <a16:creationId xmlns:a16="http://schemas.microsoft.com/office/drawing/2014/main" id="{D14A3187-E078-4583-B071-870CEF258817}"/>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54;p53">
                <a:extLst>
                  <a:ext uri="{FF2B5EF4-FFF2-40B4-BE49-F238E27FC236}">
                    <a16:creationId xmlns:a16="http://schemas.microsoft.com/office/drawing/2014/main" id="{B6BBFC12-6AB6-407C-9293-269664CF1C1E}"/>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55;p53">
                <a:extLst>
                  <a:ext uri="{FF2B5EF4-FFF2-40B4-BE49-F238E27FC236}">
                    <a16:creationId xmlns:a16="http://schemas.microsoft.com/office/drawing/2014/main" id="{141A04CD-C372-40FD-AF28-3D814FD3AFD5}"/>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56;p53">
                <a:extLst>
                  <a:ext uri="{FF2B5EF4-FFF2-40B4-BE49-F238E27FC236}">
                    <a16:creationId xmlns:a16="http://schemas.microsoft.com/office/drawing/2014/main" id="{2EEE98F3-22A7-40D0-9994-6075DAE802F5}"/>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57;p53">
                <a:extLst>
                  <a:ext uri="{FF2B5EF4-FFF2-40B4-BE49-F238E27FC236}">
                    <a16:creationId xmlns:a16="http://schemas.microsoft.com/office/drawing/2014/main" id="{25D466CF-6010-41E8-9114-17BAA6441ACE}"/>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958;p53">
              <a:extLst>
                <a:ext uri="{FF2B5EF4-FFF2-40B4-BE49-F238E27FC236}">
                  <a16:creationId xmlns:a16="http://schemas.microsoft.com/office/drawing/2014/main" id="{DAA3B06D-564C-4667-B830-CCCFDCDD6F55}"/>
                </a:ext>
              </a:extLst>
            </p:cNvPr>
            <p:cNvGrpSpPr/>
            <p:nvPr/>
          </p:nvGrpSpPr>
          <p:grpSpPr>
            <a:xfrm rot="-343118">
              <a:off x="1051549" y="595366"/>
              <a:ext cx="1792023" cy="2675237"/>
              <a:chOff x="1029578" y="610341"/>
              <a:chExt cx="2105697" cy="3143509"/>
            </a:xfrm>
          </p:grpSpPr>
          <p:sp>
            <p:nvSpPr>
              <p:cNvPr id="181" name="Google Shape;959;p53">
                <a:extLst>
                  <a:ext uri="{FF2B5EF4-FFF2-40B4-BE49-F238E27FC236}">
                    <a16:creationId xmlns:a16="http://schemas.microsoft.com/office/drawing/2014/main" id="{9C9597ED-2E88-4EC8-AFCF-8C164A54E925}"/>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60;p53">
                <a:extLst>
                  <a:ext uri="{FF2B5EF4-FFF2-40B4-BE49-F238E27FC236}">
                    <a16:creationId xmlns:a16="http://schemas.microsoft.com/office/drawing/2014/main" id="{B391C616-6DC0-401E-B1A2-A971011B4401}"/>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61;p53">
                <a:extLst>
                  <a:ext uri="{FF2B5EF4-FFF2-40B4-BE49-F238E27FC236}">
                    <a16:creationId xmlns:a16="http://schemas.microsoft.com/office/drawing/2014/main" id="{709357AF-6746-417D-8123-325A349297F7}"/>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62;p53">
                <a:extLst>
                  <a:ext uri="{FF2B5EF4-FFF2-40B4-BE49-F238E27FC236}">
                    <a16:creationId xmlns:a16="http://schemas.microsoft.com/office/drawing/2014/main" id="{AC005E59-D3D4-418B-ADA4-6965965F4A1B}"/>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63;p53">
                <a:extLst>
                  <a:ext uri="{FF2B5EF4-FFF2-40B4-BE49-F238E27FC236}">
                    <a16:creationId xmlns:a16="http://schemas.microsoft.com/office/drawing/2014/main" id="{491334C1-8FFF-4B4A-BD9F-79EEF4B99AEB}"/>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6" name="Google Shape;964;p53">
                <a:extLst>
                  <a:ext uri="{FF2B5EF4-FFF2-40B4-BE49-F238E27FC236}">
                    <a16:creationId xmlns:a16="http://schemas.microsoft.com/office/drawing/2014/main" id="{2E630CD5-B9CF-4094-BE97-1DDE84EB3CDC}"/>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87" name="Google Shape;965;p53">
                <a:extLst>
                  <a:ext uri="{FF2B5EF4-FFF2-40B4-BE49-F238E27FC236}">
                    <a16:creationId xmlns:a16="http://schemas.microsoft.com/office/drawing/2014/main" id="{2E38540D-9B86-43A8-88DE-BCC829DFC197}"/>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966;p53">
              <a:extLst>
                <a:ext uri="{FF2B5EF4-FFF2-40B4-BE49-F238E27FC236}">
                  <a16:creationId xmlns:a16="http://schemas.microsoft.com/office/drawing/2014/main" id="{BC0F4321-F667-4444-8BB5-7A102CED2357}"/>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0884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44"/>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45"/>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4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47"/>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48"/>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49"/>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5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EA63F892-863D-4C7B-AE4B-5E03F3AFE9C4}"/>
              </a:ext>
            </a:extLst>
          </p:cNvPr>
          <p:cNvPicPr>
            <a:picLocks noChangeAspect="1"/>
          </p:cNvPicPr>
          <p:nvPr/>
        </p:nvPicPr>
        <p:blipFill>
          <a:blip r:embed="rId2"/>
          <a:stretch>
            <a:fillRect/>
          </a:stretch>
        </p:blipFill>
        <p:spPr>
          <a:xfrm>
            <a:off x="2757558" y="273130"/>
            <a:ext cx="4713877" cy="3842497"/>
          </a:xfrm>
          <a:prstGeom prst="rect">
            <a:avLst/>
          </a:prstGeom>
        </p:spPr>
      </p:pic>
      <p:sp>
        <p:nvSpPr>
          <p:cNvPr id="12" name="Rectangle 11">
            <a:extLst>
              <a:ext uri="{FF2B5EF4-FFF2-40B4-BE49-F238E27FC236}">
                <a16:creationId xmlns:a16="http://schemas.microsoft.com/office/drawing/2014/main" id="{5ACEFB97-D775-407F-8D33-A5C27D168FC4}"/>
              </a:ext>
            </a:extLst>
          </p:cNvPr>
          <p:cNvSpPr/>
          <p:nvPr/>
        </p:nvSpPr>
        <p:spPr>
          <a:xfrm>
            <a:off x="2407862"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EACAC27C-2F59-4ECD-BA70-1389FF90B7D7}"/>
              </a:ext>
            </a:extLst>
          </p:cNvPr>
          <p:cNvSpPr/>
          <p:nvPr/>
        </p:nvSpPr>
        <p:spPr>
          <a:xfrm>
            <a:off x="3983415"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53E344C4-A29E-4313-A395-C4F52CFD2021}"/>
              </a:ext>
            </a:extLst>
          </p:cNvPr>
          <p:cNvSpPr/>
          <p:nvPr/>
        </p:nvSpPr>
        <p:spPr>
          <a:xfrm>
            <a:off x="5565472" y="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D0F332D0-C859-4FC4-B757-CC59E657280E}"/>
              </a:ext>
            </a:extLst>
          </p:cNvPr>
          <p:cNvSpPr/>
          <p:nvPr/>
        </p:nvSpPr>
        <p:spPr>
          <a:xfrm>
            <a:off x="3983415" y="1299029"/>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665F59E0-758C-4085-833C-04BB763DE98F}"/>
              </a:ext>
            </a:extLst>
          </p:cNvPr>
          <p:cNvSpPr/>
          <p:nvPr/>
        </p:nvSpPr>
        <p:spPr>
          <a:xfrm>
            <a:off x="2404610" y="130628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ED85633-7EA2-4DFA-94CA-D5A49643DCCB}"/>
              </a:ext>
            </a:extLst>
          </p:cNvPr>
          <p:cNvSpPr/>
          <p:nvPr/>
        </p:nvSpPr>
        <p:spPr>
          <a:xfrm>
            <a:off x="5568724" y="1299029"/>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E95F37EF-660A-49C0-BC2A-A6E6F6C0B770}"/>
              </a:ext>
            </a:extLst>
          </p:cNvPr>
          <p:cNvSpPr/>
          <p:nvPr/>
        </p:nvSpPr>
        <p:spPr>
          <a:xfrm>
            <a:off x="2401358" y="265248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765886A7-CF2B-4B04-A852-72EAF221BA2C}"/>
              </a:ext>
            </a:extLst>
          </p:cNvPr>
          <p:cNvSpPr/>
          <p:nvPr/>
        </p:nvSpPr>
        <p:spPr>
          <a:xfrm>
            <a:off x="3836885" y="265248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461F12D0-7F9A-4161-8A18-EA2FDAFFFE69}"/>
              </a:ext>
            </a:extLst>
          </p:cNvPr>
          <p:cNvSpPr/>
          <p:nvPr/>
        </p:nvSpPr>
        <p:spPr>
          <a:xfrm>
            <a:off x="5418942" y="2652485"/>
            <a:ext cx="2317172"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04EDE4E-6D94-47CB-BE4C-0555263C26C0}"/>
              </a:ext>
            </a:extLst>
          </p:cNvPr>
          <p:cNvSpPr txBox="1"/>
          <p:nvPr/>
        </p:nvSpPr>
        <p:spPr>
          <a:xfrm>
            <a:off x="3836885" y="4315224"/>
            <a:ext cx="2488405"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play football</a:t>
            </a:r>
          </a:p>
        </p:txBody>
      </p:sp>
      <p:grpSp>
        <p:nvGrpSpPr>
          <p:cNvPr id="25" name="Google Shape;827;p53">
            <a:extLst>
              <a:ext uri="{FF2B5EF4-FFF2-40B4-BE49-F238E27FC236}">
                <a16:creationId xmlns:a16="http://schemas.microsoft.com/office/drawing/2014/main" id="{309EFA32-E2F0-4C09-ADD2-7F2954B3FC30}"/>
              </a:ext>
            </a:extLst>
          </p:cNvPr>
          <p:cNvGrpSpPr/>
          <p:nvPr/>
        </p:nvGrpSpPr>
        <p:grpSpPr>
          <a:xfrm>
            <a:off x="-29846" y="2673349"/>
            <a:ext cx="2164138" cy="2247857"/>
            <a:chOff x="776244" y="512741"/>
            <a:chExt cx="3616771" cy="3822039"/>
          </a:xfrm>
        </p:grpSpPr>
        <p:sp>
          <p:nvSpPr>
            <p:cNvPr id="26" name="Google Shape;828;p53">
              <a:extLst>
                <a:ext uri="{FF2B5EF4-FFF2-40B4-BE49-F238E27FC236}">
                  <a16:creationId xmlns:a16="http://schemas.microsoft.com/office/drawing/2014/main" id="{CBDF4D9A-F3B5-4D95-B708-058B9C365C08}"/>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29;p53">
              <a:extLst>
                <a:ext uri="{FF2B5EF4-FFF2-40B4-BE49-F238E27FC236}">
                  <a16:creationId xmlns:a16="http://schemas.microsoft.com/office/drawing/2014/main" id="{A9DE73C6-E5D9-4B40-B9B0-C5DD26C0C365}"/>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30;p53">
              <a:extLst>
                <a:ext uri="{FF2B5EF4-FFF2-40B4-BE49-F238E27FC236}">
                  <a16:creationId xmlns:a16="http://schemas.microsoft.com/office/drawing/2014/main" id="{2D0F945A-F32A-4010-9685-F5EE079CA499}"/>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31;p53">
              <a:extLst>
                <a:ext uri="{FF2B5EF4-FFF2-40B4-BE49-F238E27FC236}">
                  <a16:creationId xmlns:a16="http://schemas.microsoft.com/office/drawing/2014/main" id="{0565272F-9F28-4A0F-AE71-C41633D7FC14}"/>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32;p53">
              <a:extLst>
                <a:ext uri="{FF2B5EF4-FFF2-40B4-BE49-F238E27FC236}">
                  <a16:creationId xmlns:a16="http://schemas.microsoft.com/office/drawing/2014/main" id="{1818272A-7054-4F26-A136-70AC0B2E320A}"/>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33;p53">
              <a:extLst>
                <a:ext uri="{FF2B5EF4-FFF2-40B4-BE49-F238E27FC236}">
                  <a16:creationId xmlns:a16="http://schemas.microsoft.com/office/drawing/2014/main" id="{9BED15A5-71BB-4E84-995E-293012F9080C}"/>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34;p53">
              <a:extLst>
                <a:ext uri="{FF2B5EF4-FFF2-40B4-BE49-F238E27FC236}">
                  <a16:creationId xmlns:a16="http://schemas.microsoft.com/office/drawing/2014/main" id="{66209E32-8AC3-410D-BBEE-C38C31F3FF33}"/>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35;p53">
              <a:extLst>
                <a:ext uri="{FF2B5EF4-FFF2-40B4-BE49-F238E27FC236}">
                  <a16:creationId xmlns:a16="http://schemas.microsoft.com/office/drawing/2014/main" id="{9C482978-C5A1-496C-A9B1-08F5B8B86A1A}"/>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36;p53">
              <a:extLst>
                <a:ext uri="{FF2B5EF4-FFF2-40B4-BE49-F238E27FC236}">
                  <a16:creationId xmlns:a16="http://schemas.microsoft.com/office/drawing/2014/main" id="{C030F56F-0296-4310-A0B9-150969603482}"/>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37;p53">
              <a:extLst>
                <a:ext uri="{FF2B5EF4-FFF2-40B4-BE49-F238E27FC236}">
                  <a16:creationId xmlns:a16="http://schemas.microsoft.com/office/drawing/2014/main" id="{4B76F99F-244A-46F5-870D-4D33B288398F}"/>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38;p53">
              <a:extLst>
                <a:ext uri="{FF2B5EF4-FFF2-40B4-BE49-F238E27FC236}">
                  <a16:creationId xmlns:a16="http://schemas.microsoft.com/office/drawing/2014/main" id="{6E055C14-3CC4-48BB-A8E5-A54218E5F12F}"/>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39;p53">
              <a:extLst>
                <a:ext uri="{FF2B5EF4-FFF2-40B4-BE49-F238E27FC236}">
                  <a16:creationId xmlns:a16="http://schemas.microsoft.com/office/drawing/2014/main" id="{AB6713E9-518F-470A-96D5-C74280CD3BD4}"/>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40;p53">
              <a:extLst>
                <a:ext uri="{FF2B5EF4-FFF2-40B4-BE49-F238E27FC236}">
                  <a16:creationId xmlns:a16="http://schemas.microsoft.com/office/drawing/2014/main" id="{F2BB4719-4A59-4E54-860C-48A5AF7D182F}"/>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41;p53">
              <a:extLst>
                <a:ext uri="{FF2B5EF4-FFF2-40B4-BE49-F238E27FC236}">
                  <a16:creationId xmlns:a16="http://schemas.microsoft.com/office/drawing/2014/main" id="{A80FD219-81D8-4247-87F7-0EB88D9FF250}"/>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2;p53">
              <a:extLst>
                <a:ext uri="{FF2B5EF4-FFF2-40B4-BE49-F238E27FC236}">
                  <a16:creationId xmlns:a16="http://schemas.microsoft.com/office/drawing/2014/main" id="{4209C0CD-6FF2-4742-AB83-57F41DBEAD41}"/>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3;p53">
              <a:extLst>
                <a:ext uri="{FF2B5EF4-FFF2-40B4-BE49-F238E27FC236}">
                  <a16:creationId xmlns:a16="http://schemas.microsoft.com/office/drawing/2014/main" id="{0CB9E10A-7355-488A-865C-8549FC3613F1}"/>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4;p53">
              <a:extLst>
                <a:ext uri="{FF2B5EF4-FFF2-40B4-BE49-F238E27FC236}">
                  <a16:creationId xmlns:a16="http://schemas.microsoft.com/office/drawing/2014/main" id="{2E8AFA9F-1984-4534-8344-E155A1131A94}"/>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5;p53">
              <a:extLst>
                <a:ext uri="{FF2B5EF4-FFF2-40B4-BE49-F238E27FC236}">
                  <a16:creationId xmlns:a16="http://schemas.microsoft.com/office/drawing/2014/main" id="{4441ACA4-691C-4A47-B4BE-F7297E9CE1CC}"/>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6;p53">
              <a:extLst>
                <a:ext uri="{FF2B5EF4-FFF2-40B4-BE49-F238E27FC236}">
                  <a16:creationId xmlns:a16="http://schemas.microsoft.com/office/drawing/2014/main" id="{B408CD5D-7E85-42C6-9E21-18E7B9FE7668}"/>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7;p53">
              <a:extLst>
                <a:ext uri="{FF2B5EF4-FFF2-40B4-BE49-F238E27FC236}">
                  <a16:creationId xmlns:a16="http://schemas.microsoft.com/office/drawing/2014/main" id="{0EB67194-07F9-4DC6-A9B3-359B095ACCEA}"/>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8;p53">
              <a:extLst>
                <a:ext uri="{FF2B5EF4-FFF2-40B4-BE49-F238E27FC236}">
                  <a16:creationId xmlns:a16="http://schemas.microsoft.com/office/drawing/2014/main" id="{5D707D99-1695-4299-8B49-59470BCCF80E}"/>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49;p53">
              <a:extLst>
                <a:ext uri="{FF2B5EF4-FFF2-40B4-BE49-F238E27FC236}">
                  <a16:creationId xmlns:a16="http://schemas.microsoft.com/office/drawing/2014/main" id="{6F5B5AC3-CC37-44DE-BD2D-5D1EFE271918}"/>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0;p53">
              <a:extLst>
                <a:ext uri="{FF2B5EF4-FFF2-40B4-BE49-F238E27FC236}">
                  <a16:creationId xmlns:a16="http://schemas.microsoft.com/office/drawing/2014/main" id="{4C804057-E0A4-4BC3-9AB6-319B56512A37}"/>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1;p53">
              <a:extLst>
                <a:ext uri="{FF2B5EF4-FFF2-40B4-BE49-F238E27FC236}">
                  <a16:creationId xmlns:a16="http://schemas.microsoft.com/office/drawing/2014/main" id="{4EA11824-2807-49C3-B1D9-E967E3F7F35D}"/>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2;p53">
              <a:extLst>
                <a:ext uri="{FF2B5EF4-FFF2-40B4-BE49-F238E27FC236}">
                  <a16:creationId xmlns:a16="http://schemas.microsoft.com/office/drawing/2014/main" id="{1E71BA5B-F2A3-4AAC-9699-9CB1A994E850}"/>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3;p53">
              <a:extLst>
                <a:ext uri="{FF2B5EF4-FFF2-40B4-BE49-F238E27FC236}">
                  <a16:creationId xmlns:a16="http://schemas.microsoft.com/office/drawing/2014/main" id="{6205A34C-7B62-4C30-B046-1EBF6BFF5E93}"/>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4;p53">
              <a:extLst>
                <a:ext uri="{FF2B5EF4-FFF2-40B4-BE49-F238E27FC236}">
                  <a16:creationId xmlns:a16="http://schemas.microsoft.com/office/drawing/2014/main" id="{CC31D730-2858-4097-9B26-3AD005CADA92}"/>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5;p53">
              <a:extLst>
                <a:ext uri="{FF2B5EF4-FFF2-40B4-BE49-F238E27FC236}">
                  <a16:creationId xmlns:a16="http://schemas.microsoft.com/office/drawing/2014/main" id="{BCDB52D4-91B1-4E8B-A467-BE9FA85255C9}"/>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6;p53">
              <a:extLst>
                <a:ext uri="{FF2B5EF4-FFF2-40B4-BE49-F238E27FC236}">
                  <a16:creationId xmlns:a16="http://schemas.microsoft.com/office/drawing/2014/main" id="{E69FF56D-C10D-492C-B39E-FF6E935E861F}"/>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7;p53">
              <a:extLst>
                <a:ext uri="{FF2B5EF4-FFF2-40B4-BE49-F238E27FC236}">
                  <a16:creationId xmlns:a16="http://schemas.microsoft.com/office/drawing/2014/main" id="{0F7A14F8-B90E-4C5C-B9B3-F13AF191E1AB}"/>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8;p53">
              <a:extLst>
                <a:ext uri="{FF2B5EF4-FFF2-40B4-BE49-F238E27FC236}">
                  <a16:creationId xmlns:a16="http://schemas.microsoft.com/office/drawing/2014/main" id="{B471F029-57DA-4A03-B1C3-211DFC72A551}"/>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59;p53">
              <a:extLst>
                <a:ext uri="{FF2B5EF4-FFF2-40B4-BE49-F238E27FC236}">
                  <a16:creationId xmlns:a16="http://schemas.microsoft.com/office/drawing/2014/main" id="{1B54B90C-9CB0-4BC9-B7A8-D8B62D0F6508}"/>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0;p53">
              <a:extLst>
                <a:ext uri="{FF2B5EF4-FFF2-40B4-BE49-F238E27FC236}">
                  <a16:creationId xmlns:a16="http://schemas.microsoft.com/office/drawing/2014/main" id="{A3DD12D4-303D-4F7D-BA9A-8F4B542D4644}"/>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1;p53">
              <a:extLst>
                <a:ext uri="{FF2B5EF4-FFF2-40B4-BE49-F238E27FC236}">
                  <a16:creationId xmlns:a16="http://schemas.microsoft.com/office/drawing/2014/main" id="{713C9E8E-F9EC-450A-A78D-16B79C08D7C6}"/>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2;p53">
              <a:extLst>
                <a:ext uri="{FF2B5EF4-FFF2-40B4-BE49-F238E27FC236}">
                  <a16:creationId xmlns:a16="http://schemas.microsoft.com/office/drawing/2014/main" id="{689936ED-7A7E-47CF-9028-5FE1736F44C0}"/>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3;p53">
              <a:extLst>
                <a:ext uri="{FF2B5EF4-FFF2-40B4-BE49-F238E27FC236}">
                  <a16:creationId xmlns:a16="http://schemas.microsoft.com/office/drawing/2014/main" id="{C83AFF0C-1BD6-4A6A-96E7-8B95DFEA9C7E}"/>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4;p53">
              <a:extLst>
                <a:ext uri="{FF2B5EF4-FFF2-40B4-BE49-F238E27FC236}">
                  <a16:creationId xmlns:a16="http://schemas.microsoft.com/office/drawing/2014/main" id="{9CEECD18-D99B-4A65-BC48-0E12EE9C03CB}"/>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5;p53">
              <a:extLst>
                <a:ext uri="{FF2B5EF4-FFF2-40B4-BE49-F238E27FC236}">
                  <a16:creationId xmlns:a16="http://schemas.microsoft.com/office/drawing/2014/main" id="{F78A1927-5CF5-48F5-AECF-FF55502EE496}"/>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6;p53">
              <a:extLst>
                <a:ext uri="{FF2B5EF4-FFF2-40B4-BE49-F238E27FC236}">
                  <a16:creationId xmlns:a16="http://schemas.microsoft.com/office/drawing/2014/main" id="{0E5582A6-77AD-406D-991B-71C50A76785C}"/>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7;p53">
              <a:extLst>
                <a:ext uri="{FF2B5EF4-FFF2-40B4-BE49-F238E27FC236}">
                  <a16:creationId xmlns:a16="http://schemas.microsoft.com/office/drawing/2014/main" id="{2649E0AB-86C0-4518-84FB-9509061B09E8}"/>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8;p53">
              <a:extLst>
                <a:ext uri="{FF2B5EF4-FFF2-40B4-BE49-F238E27FC236}">
                  <a16:creationId xmlns:a16="http://schemas.microsoft.com/office/drawing/2014/main" id="{E0E65954-485D-43A8-99FC-8DAAF2AC8FFF}"/>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69;p53">
              <a:extLst>
                <a:ext uri="{FF2B5EF4-FFF2-40B4-BE49-F238E27FC236}">
                  <a16:creationId xmlns:a16="http://schemas.microsoft.com/office/drawing/2014/main" id="{D4963F27-41F8-4704-9B2E-4717348F53B8}"/>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0;p53">
              <a:extLst>
                <a:ext uri="{FF2B5EF4-FFF2-40B4-BE49-F238E27FC236}">
                  <a16:creationId xmlns:a16="http://schemas.microsoft.com/office/drawing/2014/main" id="{7138944B-7F61-485A-9B06-09FD90F909E7}"/>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1;p53">
              <a:extLst>
                <a:ext uri="{FF2B5EF4-FFF2-40B4-BE49-F238E27FC236}">
                  <a16:creationId xmlns:a16="http://schemas.microsoft.com/office/drawing/2014/main" id="{EF9BEE84-EB53-4A42-BFE9-FCD9797D8BB4}"/>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2;p53">
              <a:extLst>
                <a:ext uri="{FF2B5EF4-FFF2-40B4-BE49-F238E27FC236}">
                  <a16:creationId xmlns:a16="http://schemas.microsoft.com/office/drawing/2014/main" id="{334DFD09-C02A-4B01-A543-DF15805EE6B6}"/>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3;p53">
              <a:extLst>
                <a:ext uri="{FF2B5EF4-FFF2-40B4-BE49-F238E27FC236}">
                  <a16:creationId xmlns:a16="http://schemas.microsoft.com/office/drawing/2014/main" id="{62590392-7273-4E57-9B38-7B00195D58A1}"/>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4;p53">
              <a:extLst>
                <a:ext uri="{FF2B5EF4-FFF2-40B4-BE49-F238E27FC236}">
                  <a16:creationId xmlns:a16="http://schemas.microsoft.com/office/drawing/2014/main" id="{AE55BF76-3609-4E9B-BE48-FFBA8102FE86}"/>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5;p53">
              <a:extLst>
                <a:ext uri="{FF2B5EF4-FFF2-40B4-BE49-F238E27FC236}">
                  <a16:creationId xmlns:a16="http://schemas.microsoft.com/office/drawing/2014/main" id="{95F32910-5C30-44BF-8248-13F7372E6F3B}"/>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6;p53">
              <a:extLst>
                <a:ext uri="{FF2B5EF4-FFF2-40B4-BE49-F238E27FC236}">
                  <a16:creationId xmlns:a16="http://schemas.microsoft.com/office/drawing/2014/main" id="{50A07C1F-AD62-459A-9C25-1D0E5B06BF39}"/>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7;p53">
              <a:extLst>
                <a:ext uri="{FF2B5EF4-FFF2-40B4-BE49-F238E27FC236}">
                  <a16:creationId xmlns:a16="http://schemas.microsoft.com/office/drawing/2014/main" id="{958254E7-EC0F-460C-A9C2-F05BEB0D536E}"/>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78;p53">
              <a:extLst>
                <a:ext uri="{FF2B5EF4-FFF2-40B4-BE49-F238E27FC236}">
                  <a16:creationId xmlns:a16="http://schemas.microsoft.com/office/drawing/2014/main" id="{0E470092-88D3-4AD9-8E48-7B9CF05ABDCF}"/>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79;p53">
              <a:extLst>
                <a:ext uri="{FF2B5EF4-FFF2-40B4-BE49-F238E27FC236}">
                  <a16:creationId xmlns:a16="http://schemas.microsoft.com/office/drawing/2014/main" id="{C3C38DC1-3448-4CAD-AB66-48E78A941F54}"/>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80;p53">
              <a:extLst>
                <a:ext uri="{FF2B5EF4-FFF2-40B4-BE49-F238E27FC236}">
                  <a16:creationId xmlns:a16="http://schemas.microsoft.com/office/drawing/2014/main" id="{BEA5E086-6979-48A7-8436-B2375CF9B5C5}"/>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81;p53">
              <a:extLst>
                <a:ext uri="{FF2B5EF4-FFF2-40B4-BE49-F238E27FC236}">
                  <a16:creationId xmlns:a16="http://schemas.microsoft.com/office/drawing/2014/main" id="{E1D0F093-3659-4EBE-9CE2-C269638E78A3}"/>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82;p53">
              <a:extLst>
                <a:ext uri="{FF2B5EF4-FFF2-40B4-BE49-F238E27FC236}">
                  <a16:creationId xmlns:a16="http://schemas.microsoft.com/office/drawing/2014/main" id="{2F0156F6-ED9B-4433-8B5C-36A9F9117BBF}"/>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3;p53">
              <a:extLst>
                <a:ext uri="{FF2B5EF4-FFF2-40B4-BE49-F238E27FC236}">
                  <a16:creationId xmlns:a16="http://schemas.microsoft.com/office/drawing/2014/main" id="{9DB501D7-1E00-487B-8DE6-E5131F57C9B1}"/>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84;p53">
              <a:extLst>
                <a:ext uri="{FF2B5EF4-FFF2-40B4-BE49-F238E27FC236}">
                  <a16:creationId xmlns:a16="http://schemas.microsoft.com/office/drawing/2014/main" id="{B90A6197-137C-44D0-B63B-DF771C42A48C}"/>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85;p53">
              <a:extLst>
                <a:ext uri="{FF2B5EF4-FFF2-40B4-BE49-F238E27FC236}">
                  <a16:creationId xmlns:a16="http://schemas.microsoft.com/office/drawing/2014/main" id="{510B22B4-E9FF-4A8B-8321-3BABE3F51C11}"/>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6;p53">
              <a:extLst>
                <a:ext uri="{FF2B5EF4-FFF2-40B4-BE49-F238E27FC236}">
                  <a16:creationId xmlns:a16="http://schemas.microsoft.com/office/drawing/2014/main" id="{4566B3C5-1008-45FE-A13D-5323BB4A5B6F}"/>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7;p53">
              <a:extLst>
                <a:ext uri="{FF2B5EF4-FFF2-40B4-BE49-F238E27FC236}">
                  <a16:creationId xmlns:a16="http://schemas.microsoft.com/office/drawing/2014/main" id="{3D80F15D-E822-4366-B6AA-C527E0E5A81A}"/>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88;p53">
              <a:extLst>
                <a:ext uri="{FF2B5EF4-FFF2-40B4-BE49-F238E27FC236}">
                  <a16:creationId xmlns:a16="http://schemas.microsoft.com/office/drawing/2014/main" id="{6B8DC802-138C-4083-9696-F47856F92EA7}"/>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89;p53">
              <a:extLst>
                <a:ext uri="{FF2B5EF4-FFF2-40B4-BE49-F238E27FC236}">
                  <a16:creationId xmlns:a16="http://schemas.microsoft.com/office/drawing/2014/main" id="{34905C42-153C-48CA-8145-7265FB6DA6B9}"/>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90;p53">
              <a:extLst>
                <a:ext uri="{FF2B5EF4-FFF2-40B4-BE49-F238E27FC236}">
                  <a16:creationId xmlns:a16="http://schemas.microsoft.com/office/drawing/2014/main" id="{DBB705DA-7E6F-43F2-B562-467F4B8B742C}"/>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1;p53">
              <a:extLst>
                <a:ext uri="{FF2B5EF4-FFF2-40B4-BE49-F238E27FC236}">
                  <a16:creationId xmlns:a16="http://schemas.microsoft.com/office/drawing/2014/main" id="{94DC4E7E-F378-484D-8C38-20F249D2401C}"/>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92;p53">
              <a:extLst>
                <a:ext uri="{FF2B5EF4-FFF2-40B4-BE49-F238E27FC236}">
                  <a16:creationId xmlns:a16="http://schemas.microsoft.com/office/drawing/2014/main" id="{48D98591-4594-4183-9AD1-39556A19103B}"/>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93;p53">
              <a:extLst>
                <a:ext uri="{FF2B5EF4-FFF2-40B4-BE49-F238E27FC236}">
                  <a16:creationId xmlns:a16="http://schemas.microsoft.com/office/drawing/2014/main" id="{45B21E43-001B-4362-806C-F1FEC9AB79B7}"/>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94;p53">
              <a:extLst>
                <a:ext uri="{FF2B5EF4-FFF2-40B4-BE49-F238E27FC236}">
                  <a16:creationId xmlns:a16="http://schemas.microsoft.com/office/drawing/2014/main" id="{A97F906D-05F1-4E6E-AEC4-535E72303A2F}"/>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95;p53">
              <a:extLst>
                <a:ext uri="{FF2B5EF4-FFF2-40B4-BE49-F238E27FC236}">
                  <a16:creationId xmlns:a16="http://schemas.microsoft.com/office/drawing/2014/main" id="{B4EB43F9-ABC2-4391-94CB-18EA22F80988}"/>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96;p53">
              <a:extLst>
                <a:ext uri="{FF2B5EF4-FFF2-40B4-BE49-F238E27FC236}">
                  <a16:creationId xmlns:a16="http://schemas.microsoft.com/office/drawing/2014/main" id="{E498A475-3DD6-410E-AA86-B0C2F1CE25A6}"/>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97;p53">
              <a:extLst>
                <a:ext uri="{FF2B5EF4-FFF2-40B4-BE49-F238E27FC236}">
                  <a16:creationId xmlns:a16="http://schemas.microsoft.com/office/drawing/2014/main" id="{4402C9A8-C1CE-4D36-B0BE-7A8D982C76C3}"/>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98;p53">
              <a:extLst>
                <a:ext uri="{FF2B5EF4-FFF2-40B4-BE49-F238E27FC236}">
                  <a16:creationId xmlns:a16="http://schemas.microsoft.com/office/drawing/2014/main" id="{A4F6266B-D2F3-43A9-B422-45F24D99DDBA}"/>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99;p53">
              <a:extLst>
                <a:ext uri="{FF2B5EF4-FFF2-40B4-BE49-F238E27FC236}">
                  <a16:creationId xmlns:a16="http://schemas.microsoft.com/office/drawing/2014/main" id="{CC802C2E-BB57-4544-84FB-6FC1B675F530}"/>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00;p53">
              <a:extLst>
                <a:ext uri="{FF2B5EF4-FFF2-40B4-BE49-F238E27FC236}">
                  <a16:creationId xmlns:a16="http://schemas.microsoft.com/office/drawing/2014/main" id="{AAAA2E1D-6D19-4585-BD44-3C6EAF39922D}"/>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01;p53">
              <a:extLst>
                <a:ext uri="{FF2B5EF4-FFF2-40B4-BE49-F238E27FC236}">
                  <a16:creationId xmlns:a16="http://schemas.microsoft.com/office/drawing/2014/main" id="{C4744E65-F639-4E91-9391-32BF579113A8}"/>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02;p53">
              <a:extLst>
                <a:ext uri="{FF2B5EF4-FFF2-40B4-BE49-F238E27FC236}">
                  <a16:creationId xmlns:a16="http://schemas.microsoft.com/office/drawing/2014/main" id="{70B1AAC4-714A-46D6-BDB2-AE3C24E72ADC}"/>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03;p53">
              <a:extLst>
                <a:ext uri="{FF2B5EF4-FFF2-40B4-BE49-F238E27FC236}">
                  <a16:creationId xmlns:a16="http://schemas.microsoft.com/office/drawing/2014/main" id="{68AFA6B7-FE62-422C-BC4D-EDC13C05DDA1}"/>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04;p53">
              <a:extLst>
                <a:ext uri="{FF2B5EF4-FFF2-40B4-BE49-F238E27FC236}">
                  <a16:creationId xmlns:a16="http://schemas.microsoft.com/office/drawing/2014/main" id="{FDE4BB33-D5F8-4B05-9DC7-627A4E6A105E}"/>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05;p53">
              <a:extLst>
                <a:ext uri="{FF2B5EF4-FFF2-40B4-BE49-F238E27FC236}">
                  <a16:creationId xmlns:a16="http://schemas.microsoft.com/office/drawing/2014/main" id="{B50B5915-AD43-4E74-98F5-01FB62DAD317}"/>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06;p53">
              <a:extLst>
                <a:ext uri="{FF2B5EF4-FFF2-40B4-BE49-F238E27FC236}">
                  <a16:creationId xmlns:a16="http://schemas.microsoft.com/office/drawing/2014/main" id="{5B0FDB44-C246-416A-AC4E-72518B0452DA}"/>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07;p53">
              <a:extLst>
                <a:ext uri="{FF2B5EF4-FFF2-40B4-BE49-F238E27FC236}">
                  <a16:creationId xmlns:a16="http://schemas.microsoft.com/office/drawing/2014/main" id="{AF32B836-B376-4E15-A6CB-EA188A48F4A8}"/>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08;p53">
              <a:extLst>
                <a:ext uri="{FF2B5EF4-FFF2-40B4-BE49-F238E27FC236}">
                  <a16:creationId xmlns:a16="http://schemas.microsoft.com/office/drawing/2014/main" id="{5EB48FF6-078F-4095-86C7-15F82EFCE80E}"/>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09;p53">
              <a:extLst>
                <a:ext uri="{FF2B5EF4-FFF2-40B4-BE49-F238E27FC236}">
                  <a16:creationId xmlns:a16="http://schemas.microsoft.com/office/drawing/2014/main" id="{85D6417C-2833-4424-9E5B-32E7D30586C0}"/>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10;p53">
              <a:extLst>
                <a:ext uri="{FF2B5EF4-FFF2-40B4-BE49-F238E27FC236}">
                  <a16:creationId xmlns:a16="http://schemas.microsoft.com/office/drawing/2014/main" id="{D9CEAD8D-DF1C-4D36-9120-1A0BAE6E0DED}"/>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1;p53">
              <a:extLst>
                <a:ext uri="{FF2B5EF4-FFF2-40B4-BE49-F238E27FC236}">
                  <a16:creationId xmlns:a16="http://schemas.microsoft.com/office/drawing/2014/main" id="{31D4D449-D209-468C-B98A-EB76AFBECD74}"/>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12;p53">
              <a:extLst>
                <a:ext uri="{FF2B5EF4-FFF2-40B4-BE49-F238E27FC236}">
                  <a16:creationId xmlns:a16="http://schemas.microsoft.com/office/drawing/2014/main" id="{C21C2F5B-AF1E-4E49-B18F-1927FD4D0ED6}"/>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13;p53">
              <a:extLst>
                <a:ext uri="{FF2B5EF4-FFF2-40B4-BE49-F238E27FC236}">
                  <a16:creationId xmlns:a16="http://schemas.microsoft.com/office/drawing/2014/main" id="{1A0B95AB-E431-48DB-805C-C75B0CDBC6BB}"/>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14;p53">
              <a:extLst>
                <a:ext uri="{FF2B5EF4-FFF2-40B4-BE49-F238E27FC236}">
                  <a16:creationId xmlns:a16="http://schemas.microsoft.com/office/drawing/2014/main" id="{40EB77E8-C5A7-40F5-AD73-5E2F244A3336}"/>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15;p53">
              <a:extLst>
                <a:ext uri="{FF2B5EF4-FFF2-40B4-BE49-F238E27FC236}">
                  <a16:creationId xmlns:a16="http://schemas.microsoft.com/office/drawing/2014/main" id="{69D4C671-FB84-4B99-BDB2-409102210F7B}"/>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16;p53">
              <a:extLst>
                <a:ext uri="{FF2B5EF4-FFF2-40B4-BE49-F238E27FC236}">
                  <a16:creationId xmlns:a16="http://schemas.microsoft.com/office/drawing/2014/main" id="{E27BD7F8-F903-42E3-AD7E-3D196F6EB9FD}"/>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17;p53">
              <a:extLst>
                <a:ext uri="{FF2B5EF4-FFF2-40B4-BE49-F238E27FC236}">
                  <a16:creationId xmlns:a16="http://schemas.microsoft.com/office/drawing/2014/main" id="{43CEF0D0-20F5-4BB9-B055-3229F3002D19}"/>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18;p53">
              <a:extLst>
                <a:ext uri="{FF2B5EF4-FFF2-40B4-BE49-F238E27FC236}">
                  <a16:creationId xmlns:a16="http://schemas.microsoft.com/office/drawing/2014/main" id="{96C96833-2D48-425F-ABDD-BB36C52B1658}"/>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19;p53">
              <a:extLst>
                <a:ext uri="{FF2B5EF4-FFF2-40B4-BE49-F238E27FC236}">
                  <a16:creationId xmlns:a16="http://schemas.microsoft.com/office/drawing/2014/main" id="{40A8EFA9-7003-4067-A7CA-4020E5402507}"/>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20;p53">
              <a:extLst>
                <a:ext uri="{FF2B5EF4-FFF2-40B4-BE49-F238E27FC236}">
                  <a16:creationId xmlns:a16="http://schemas.microsoft.com/office/drawing/2014/main" id="{733C1513-2113-4173-AAB8-8353DF070932}"/>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21;p53">
              <a:extLst>
                <a:ext uri="{FF2B5EF4-FFF2-40B4-BE49-F238E27FC236}">
                  <a16:creationId xmlns:a16="http://schemas.microsoft.com/office/drawing/2014/main" id="{154FC905-C60A-4DBC-923C-0193CFEF2AA0}"/>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22;p53">
              <a:extLst>
                <a:ext uri="{FF2B5EF4-FFF2-40B4-BE49-F238E27FC236}">
                  <a16:creationId xmlns:a16="http://schemas.microsoft.com/office/drawing/2014/main" id="{CAFE6BA2-A00B-478D-A821-F1C2258B34FA}"/>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23;p53">
              <a:extLst>
                <a:ext uri="{FF2B5EF4-FFF2-40B4-BE49-F238E27FC236}">
                  <a16:creationId xmlns:a16="http://schemas.microsoft.com/office/drawing/2014/main" id="{DEDAB325-5B8F-4865-A562-6FC69EEE02F0}"/>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24;p53">
              <a:extLst>
                <a:ext uri="{FF2B5EF4-FFF2-40B4-BE49-F238E27FC236}">
                  <a16:creationId xmlns:a16="http://schemas.microsoft.com/office/drawing/2014/main" id="{4C99C00A-0DD1-470F-8E6E-492D9A123B5B}"/>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25;p53">
              <a:extLst>
                <a:ext uri="{FF2B5EF4-FFF2-40B4-BE49-F238E27FC236}">
                  <a16:creationId xmlns:a16="http://schemas.microsoft.com/office/drawing/2014/main" id="{D10CED6F-A6EB-4A69-93C6-B7F5D280A901}"/>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26;p53">
              <a:extLst>
                <a:ext uri="{FF2B5EF4-FFF2-40B4-BE49-F238E27FC236}">
                  <a16:creationId xmlns:a16="http://schemas.microsoft.com/office/drawing/2014/main" id="{DFFC72B8-0145-4C34-BBEB-08666A01E0F3}"/>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27;p53">
              <a:extLst>
                <a:ext uri="{FF2B5EF4-FFF2-40B4-BE49-F238E27FC236}">
                  <a16:creationId xmlns:a16="http://schemas.microsoft.com/office/drawing/2014/main" id="{28B3D1F2-F313-451F-BE90-5DBA43CE1F2A}"/>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28;p53">
              <a:extLst>
                <a:ext uri="{FF2B5EF4-FFF2-40B4-BE49-F238E27FC236}">
                  <a16:creationId xmlns:a16="http://schemas.microsoft.com/office/drawing/2014/main" id="{CEDB1B8F-F1FA-4085-A776-D6A2CF83AEE9}"/>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29;p53">
              <a:extLst>
                <a:ext uri="{FF2B5EF4-FFF2-40B4-BE49-F238E27FC236}">
                  <a16:creationId xmlns:a16="http://schemas.microsoft.com/office/drawing/2014/main" id="{711C930D-57D9-46D2-8477-414553ECD274}"/>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30;p53">
              <a:extLst>
                <a:ext uri="{FF2B5EF4-FFF2-40B4-BE49-F238E27FC236}">
                  <a16:creationId xmlns:a16="http://schemas.microsoft.com/office/drawing/2014/main" id="{CD2842C8-E6B4-47E3-8738-D792A50C52DD}"/>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31;p53">
              <a:extLst>
                <a:ext uri="{FF2B5EF4-FFF2-40B4-BE49-F238E27FC236}">
                  <a16:creationId xmlns:a16="http://schemas.microsoft.com/office/drawing/2014/main" id="{C26A7271-4361-49AC-8C93-6B1A4DD98A37}"/>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32;p53">
              <a:extLst>
                <a:ext uri="{FF2B5EF4-FFF2-40B4-BE49-F238E27FC236}">
                  <a16:creationId xmlns:a16="http://schemas.microsoft.com/office/drawing/2014/main" id="{3F8880C9-8CE6-4ABB-8486-6E9AD9885949}"/>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33;p53">
              <a:extLst>
                <a:ext uri="{FF2B5EF4-FFF2-40B4-BE49-F238E27FC236}">
                  <a16:creationId xmlns:a16="http://schemas.microsoft.com/office/drawing/2014/main" id="{D27D71CF-6C36-427B-9700-BB796D7813AF}"/>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34;p53">
              <a:extLst>
                <a:ext uri="{FF2B5EF4-FFF2-40B4-BE49-F238E27FC236}">
                  <a16:creationId xmlns:a16="http://schemas.microsoft.com/office/drawing/2014/main" id="{4B87C9DE-EBA4-43CA-9C25-B2D1C3DBA808}"/>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35;p53">
              <a:extLst>
                <a:ext uri="{FF2B5EF4-FFF2-40B4-BE49-F238E27FC236}">
                  <a16:creationId xmlns:a16="http://schemas.microsoft.com/office/drawing/2014/main" id="{3141EE21-4FE1-4CDA-8D04-9C918489A570}"/>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36;p53">
              <a:extLst>
                <a:ext uri="{FF2B5EF4-FFF2-40B4-BE49-F238E27FC236}">
                  <a16:creationId xmlns:a16="http://schemas.microsoft.com/office/drawing/2014/main" id="{42B556F6-375D-40AD-8ECA-47C0DD8631B4}"/>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37;p53">
              <a:extLst>
                <a:ext uri="{FF2B5EF4-FFF2-40B4-BE49-F238E27FC236}">
                  <a16:creationId xmlns:a16="http://schemas.microsoft.com/office/drawing/2014/main" id="{9BB131C7-77F5-4940-8610-390A3B1EE8DC}"/>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38;p53">
              <a:extLst>
                <a:ext uri="{FF2B5EF4-FFF2-40B4-BE49-F238E27FC236}">
                  <a16:creationId xmlns:a16="http://schemas.microsoft.com/office/drawing/2014/main" id="{73E7BD64-1369-44A6-BBC2-5C3C1E23622C}"/>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39;p53">
              <a:extLst>
                <a:ext uri="{FF2B5EF4-FFF2-40B4-BE49-F238E27FC236}">
                  <a16:creationId xmlns:a16="http://schemas.microsoft.com/office/drawing/2014/main" id="{4B4EACED-25A9-43CB-9710-E8C0A7044BEC}"/>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40;p53">
              <a:extLst>
                <a:ext uri="{FF2B5EF4-FFF2-40B4-BE49-F238E27FC236}">
                  <a16:creationId xmlns:a16="http://schemas.microsoft.com/office/drawing/2014/main" id="{0383E002-556B-4BE1-8230-CF3199863B72}"/>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41;p53">
              <a:extLst>
                <a:ext uri="{FF2B5EF4-FFF2-40B4-BE49-F238E27FC236}">
                  <a16:creationId xmlns:a16="http://schemas.microsoft.com/office/drawing/2014/main" id="{8E3B2C69-82AB-4F75-9B43-ADC2BFCFB460}"/>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2;p53">
              <a:extLst>
                <a:ext uri="{FF2B5EF4-FFF2-40B4-BE49-F238E27FC236}">
                  <a16:creationId xmlns:a16="http://schemas.microsoft.com/office/drawing/2014/main" id="{3BA83428-E558-44DD-A817-F924DEA0D877}"/>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3;p53">
              <a:extLst>
                <a:ext uri="{FF2B5EF4-FFF2-40B4-BE49-F238E27FC236}">
                  <a16:creationId xmlns:a16="http://schemas.microsoft.com/office/drawing/2014/main" id="{ABBC478E-CD5F-421F-9E62-2A8761B7EE52}"/>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4;p53">
              <a:extLst>
                <a:ext uri="{FF2B5EF4-FFF2-40B4-BE49-F238E27FC236}">
                  <a16:creationId xmlns:a16="http://schemas.microsoft.com/office/drawing/2014/main" id="{E7907440-7645-4AC7-977C-CE4B7C741247}"/>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5;p53">
              <a:extLst>
                <a:ext uri="{FF2B5EF4-FFF2-40B4-BE49-F238E27FC236}">
                  <a16:creationId xmlns:a16="http://schemas.microsoft.com/office/drawing/2014/main" id="{8CB12200-F554-4054-B2D2-B77E0A3170C2}"/>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6;p53">
              <a:extLst>
                <a:ext uri="{FF2B5EF4-FFF2-40B4-BE49-F238E27FC236}">
                  <a16:creationId xmlns:a16="http://schemas.microsoft.com/office/drawing/2014/main" id="{68C83020-1705-4250-92DF-9D47F994968B}"/>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7;p53">
              <a:extLst>
                <a:ext uri="{FF2B5EF4-FFF2-40B4-BE49-F238E27FC236}">
                  <a16:creationId xmlns:a16="http://schemas.microsoft.com/office/drawing/2014/main" id="{A1F171A2-3586-4A3E-8DA2-67729446AE0A}"/>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8;p53">
              <a:extLst>
                <a:ext uri="{FF2B5EF4-FFF2-40B4-BE49-F238E27FC236}">
                  <a16:creationId xmlns:a16="http://schemas.microsoft.com/office/drawing/2014/main" id="{942433E1-BF4B-4C25-93E9-481D34B10D52}"/>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49;p53">
              <a:extLst>
                <a:ext uri="{FF2B5EF4-FFF2-40B4-BE49-F238E27FC236}">
                  <a16:creationId xmlns:a16="http://schemas.microsoft.com/office/drawing/2014/main" id="{E47EDDAB-0B1B-486F-9138-0F8CD648F3F3}"/>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50;p53">
              <a:extLst>
                <a:ext uri="{FF2B5EF4-FFF2-40B4-BE49-F238E27FC236}">
                  <a16:creationId xmlns:a16="http://schemas.microsoft.com/office/drawing/2014/main" id="{15DB5CEB-0310-4B6A-8EB2-7D38A7423EAA}"/>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1;p53">
              <a:extLst>
                <a:ext uri="{FF2B5EF4-FFF2-40B4-BE49-F238E27FC236}">
                  <a16:creationId xmlns:a16="http://schemas.microsoft.com/office/drawing/2014/main" id="{BE771C0F-3F29-4F62-9F81-1585D31BEE8B}"/>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 name="Google Shape;952;p53">
              <a:extLst>
                <a:ext uri="{FF2B5EF4-FFF2-40B4-BE49-F238E27FC236}">
                  <a16:creationId xmlns:a16="http://schemas.microsoft.com/office/drawing/2014/main" id="{88181170-915E-4188-BE2E-7007505D5A32}"/>
                </a:ext>
              </a:extLst>
            </p:cNvPr>
            <p:cNvGrpSpPr/>
            <p:nvPr/>
          </p:nvGrpSpPr>
          <p:grpSpPr>
            <a:xfrm>
              <a:off x="1432089" y="1942912"/>
              <a:ext cx="566248" cy="520502"/>
              <a:chOff x="990724" y="1621180"/>
              <a:chExt cx="628885" cy="578078"/>
            </a:xfrm>
          </p:grpSpPr>
          <p:sp>
            <p:nvSpPr>
              <p:cNvPr id="160" name="Google Shape;953;p53">
                <a:extLst>
                  <a:ext uri="{FF2B5EF4-FFF2-40B4-BE49-F238E27FC236}">
                    <a16:creationId xmlns:a16="http://schemas.microsoft.com/office/drawing/2014/main" id="{8029855F-BE23-4F74-BA4E-E9D036A5330D}"/>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54;p53">
                <a:extLst>
                  <a:ext uri="{FF2B5EF4-FFF2-40B4-BE49-F238E27FC236}">
                    <a16:creationId xmlns:a16="http://schemas.microsoft.com/office/drawing/2014/main" id="{06871E1A-B607-4FB2-BAD3-1334200C191C}"/>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55;p53">
                <a:extLst>
                  <a:ext uri="{FF2B5EF4-FFF2-40B4-BE49-F238E27FC236}">
                    <a16:creationId xmlns:a16="http://schemas.microsoft.com/office/drawing/2014/main" id="{A4365C47-2D4C-49C7-BF4A-C0ADA83DFB23}"/>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56;p53">
                <a:extLst>
                  <a:ext uri="{FF2B5EF4-FFF2-40B4-BE49-F238E27FC236}">
                    <a16:creationId xmlns:a16="http://schemas.microsoft.com/office/drawing/2014/main" id="{2654DF61-F98C-4A52-A454-4671EB5BFF47}"/>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57;p53">
                <a:extLst>
                  <a:ext uri="{FF2B5EF4-FFF2-40B4-BE49-F238E27FC236}">
                    <a16:creationId xmlns:a16="http://schemas.microsoft.com/office/drawing/2014/main" id="{1F5C955A-23B1-4AD4-905C-C573F6D1CA14}"/>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 name="Google Shape;958;p53">
              <a:extLst>
                <a:ext uri="{FF2B5EF4-FFF2-40B4-BE49-F238E27FC236}">
                  <a16:creationId xmlns:a16="http://schemas.microsoft.com/office/drawing/2014/main" id="{2473985B-FF64-4EBD-A634-D20E13FE95DD}"/>
                </a:ext>
              </a:extLst>
            </p:cNvPr>
            <p:cNvGrpSpPr/>
            <p:nvPr/>
          </p:nvGrpSpPr>
          <p:grpSpPr>
            <a:xfrm rot="-343118">
              <a:off x="1051549" y="595366"/>
              <a:ext cx="1792023" cy="2675237"/>
              <a:chOff x="1029578" y="610341"/>
              <a:chExt cx="2105697" cy="3143509"/>
            </a:xfrm>
          </p:grpSpPr>
          <p:sp>
            <p:nvSpPr>
              <p:cNvPr id="153" name="Google Shape;959;p53">
                <a:extLst>
                  <a:ext uri="{FF2B5EF4-FFF2-40B4-BE49-F238E27FC236}">
                    <a16:creationId xmlns:a16="http://schemas.microsoft.com/office/drawing/2014/main" id="{A4E44A50-8A7C-47D8-BBF7-B0EF455EB2DE}"/>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60;p53">
                <a:extLst>
                  <a:ext uri="{FF2B5EF4-FFF2-40B4-BE49-F238E27FC236}">
                    <a16:creationId xmlns:a16="http://schemas.microsoft.com/office/drawing/2014/main" id="{011E9D04-5285-4EB5-95E6-5FAEA44BC57E}"/>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61;p53">
                <a:extLst>
                  <a:ext uri="{FF2B5EF4-FFF2-40B4-BE49-F238E27FC236}">
                    <a16:creationId xmlns:a16="http://schemas.microsoft.com/office/drawing/2014/main" id="{A8320D86-2109-4BBE-905E-EDBE6BABA46D}"/>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62;p53">
                <a:extLst>
                  <a:ext uri="{FF2B5EF4-FFF2-40B4-BE49-F238E27FC236}">
                    <a16:creationId xmlns:a16="http://schemas.microsoft.com/office/drawing/2014/main" id="{82067380-7C4E-4DA4-961C-3E2F10426B64}"/>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63;p53">
                <a:extLst>
                  <a:ext uri="{FF2B5EF4-FFF2-40B4-BE49-F238E27FC236}">
                    <a16:creationId xmlns:a16="http://schemas.microsoft.com/office/drawing/2014/main" id="{0619157C-D241-45A9-9B3A-FD53CA868CD5}"/>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8" name="Google Shape;964;p53">
                <a:extLst>
                  <a:ext uri="{FF2B5EF4-FFF2-40B4-BE49-F238E27FC236}">
                    <a16:creationId xmlns:a16="http://schemas.microsoft.com/office/drawing/2014/main" id="{C1E5A0B6-9679-4AC4-933C-43189EE2447D}"/>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59" name="Google Shape;965;p53">
                <a:extLst>
                  <a:ext uri="{FF2B5EF4-FFF2-40B4-BE49-F238E27FC236}">
                    <a16:creationId xmlns:a16="http://schemas.microsoft.com/office/drawing/2014/main" id="{CF2F1CAA-0EC3-4E32-98B5-5B5FB6A9AA15}"/>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966;p53">
              <a:extLst>
                <a:ext uri="{FF2B5EF4-FFF2-40B4-BE49-F238E27FC236}">
                  <a16:creationId xmlns:a16="http://schemas.microsoft.com/office/drawing/2014/main" id="{AF6DB037-D39D-4F83-963B-1DDBF7A4AF1D}"/>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179143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
            <a:extLst>
              <a:ext uri="{FF2B5EF4-FFF2-40B4-BE49-F238E27FC236}">
                <a16:creationId xmlns:a16="http://schemas.microsoft.com/office/drawing/2014/main" id="{8E3CB478-F821-43F7-8C48-87495C7BDD1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47888" y="439211"/>
            <a:ext cx="5334756" cy="426507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BC05B4B8-E30D-4176-B32B-9B32117C536B}"/>
              </a:ext>
            </a:extLst>
          </p:cNvPr>
          <p:cNvSpPr/>
          <p:nvPr/>
        </p:nvSpPr>
        <p:spPr>
          <a:xfrm>
            <a:off x="2554392" y="322941"/>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DE0E9BA-878E-4A28-9E32-BBF5BFDD2C0D}"/>
              </a:ext>
            </a:extLst>
          </p:cNvPr>
          <p:cNvSpPr/>
          <p:nvPr/>
        </p:nvSpPr>
        <p:spPr>
          <a:xfrm>
            <a:off x="4129945" y="322941"/>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9F14F667-23F2-4380-87A6-AA8F5F38D727}"/>
              </a:ext>
            </a:extLst>
          </p:cNvPr>
          <p:cNvSpPr/>
          <p:nvPr/>
        </p:nvSpPr>
        <p:spPr>
          <a:xfrm>
            <a:off x="5712002" y="322941"/>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C7717A04-E1A0-4DA9-B86C-C0E86918ADD4}"/>
              </a:ext>
            </a:extLst>
          </p:cNvPr>
          <p:cNvSpPr/>
          <p:nvPr/>
        </p:nvSpPr>
        <p:spPr>
          <a:xfrm>
            <a:off x="4129945" y="162197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509525B-9D6F-464A-B939-7E1506E45A70}"/>
              </a:ext>
            </a:extLst>
          </p:cNvPr>
          <p:cNvSpPr/>
          <p:nvPr/>
        </p:nvSpPr>
        <p:spPr>
          <a:xfrm>
            <a:off x="2551140" y="1629227"/>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3AF89F3B-65C7-46B6-84E1-5DFD46D15F29}"/>
              </a:ext>
            </a:extLst>
          </p:cNvPr>
          <p:cNvSpPr/>
          <p:nvPr/>
        </p:nvSpPr>
        <p:spPr>
          <a:xfrm>
            <a:off x="5715254" y="1621970"/>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5E36DA9-6F77-4253-AEDA-840044BDA9EB}"/>
              </a:ext>
            </a:extLst>
          </p:cNvPr>
          <p:cNvSpPr/>
          <p:nvPr/>
        </p:nvSpPr>
        <p:spPr>
          <a:xfrm>
            <a:off x="2547888" y="29754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07F3F161-D581-471F-9E54-637A8350DA27}"/>
              </a:ext>
            </a:extLst>
          </p:cNvPr>
          <p:cNvSpPr/>
          <p:nvPr/>
        </p:nvSpPr>
        <p:spPr>
          <a:xfrm>
            <a:off x="3983415" y="2975426"/>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373E228-6978-4CE6-8AD7-55FCA1BE0A00}"/>
              </a:ext>
            </a:extLst>
          </p:cNvPr>
          <p:cNvSpPr/>
          <p:nvPr/>
        </p:nvSpPr>
        <p:spPr>
          <a:xfrm>
            <a:off x="5565472" y="2975426"/>
            <a:ext cx="2317172"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7A0D48A-5658-42BE-A403-39F97F174364}"/>
              </a:ext>
            </a:extLst>
          </p:cNvPr>
          <p:cNvSpPr txBox="1"/>
          <p:nvPr/>
        </p:nvSpPr>
        <p:spPr>
          <a:xfrm>
            <a:off x="3909860" y="4424180"/>
            <a:ext cx="2649607"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go on a picnic</a:t>
            </a:r>
          </a:p>
        </p:txBody>
      </p:sp>
      <p:grpSp>
        <p:nvGrpSpPr>
          <p:cNvPr id="23" name="Google Shape;827;p53">
            <a:extLst>
              <a:ext uri="{FF2B5EF4-FFF2-40B4-BE49-F238E27FC236}">
                <a16:creationId xmlns:a16="http://schemas.microsoft.com/office/drawing/2014/main" id="{8E29D57C-B376-4EAF-BDF7-5E78254F8FC2}"/>
              </a:ext>
            </a:extLst>
          </p:cNvPr>
          <p:cNvGrpSpPr/>
          <p:nvPr/>
        </p:nvGrpSpPr>
        <p:grpSpPr>
          <a:xfrm>
            <a:off x="-29846" y="2673349"/>
            <a:ext cx="2164138" cy="2247857"/>
            <a:chOff x="776244" y="512741"/>
            <a:chExt cx="3616771" cy="3822039"/>
          </a:xfrm>
        </p:grpSpPr>
        <p:sp>
          <p:nvSpPr>
            <p:cNvPr id="24" name="Google Shape;828;p53">
              <a:extLst>
                <a:ext uri="{FF2B5EF4-FFF2-40B4-BE49-F238E27FC236}">
                  <a16:creationId xmlns:a16="http://schemas.microsoft.com/office/drawing/2014/main" id="{92BC241F-84FE-4C2B-BA79-F5E160E8B828}"/>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29;p53">
              <a:extLst>
                <a:ext uri="{FF2B5EF4-FFF2-40B4-BE49-F238E27FC236}">
                  <a16:creationId xmlns:a16="http://schemas.microsoft.com/office/drawing/2014/main" id="{B3ED1442-4CD5-45FC-8985-BD4FBAF94CFD}"/>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30;p53">
              <a:extLst>
                <a:ext uri="{FF2B5EF4-FFF2-40B4-BE49-F238E27FC236}">
                  <a16:creationId xmlns:a16="http://schemas.microsoft.com/office/drawing/2014/main" id="{DA05D800-C526-427A-A38F-620D7B1E2A15}"/>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1;p53">
              <a:extLst>
                <a:ext uri="{FF2B5EF4-FFF2-40B4-BE49-F238E27FC236}">
                  <a16:creationId xmlns:a16="http://schemas.microsoft.com/office/drawing/2014/main" id="{40675A81-0E9A-41CF-B17D-B84E3B076105}"/>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32;p53">
              <a:extLst>
                <a:ext uri="{FF2B5EF4-FFF2-40B4-BE49-F238E27FC236}">
                  <a16:creationId xmlns:a16="http://schemas.microsoft.com/office/drawing/2014/main" id="{BD0909C9-60D9-4C1B-910F-E6DAC6DCDE3E}"/>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33;p53">
              <a:extLst>
                <a:ext uri="{FF2B5EF4-FFF2-40B4-BE49-F238E27FC236}">
                  <a16:creationId xmlns:a16="http://schemas.microsoft.com/office/drawing/2014/main" id="{BD002D67-B708-4103-88CF-CFE00C750645}"/>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34;p53">
              <a:extLst>
                <a:ext uri="{FF2B5EF4-FFF2-40B4-BE49-F238E27FC236}">
                  <a16:creationId xmlns:a16="http://schemas.microsoft.com/office/drawing/2014/main" id="{DB497B3F-7E52-4722-AC7C-E07415FF8B71}"/>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35;p53">
              <a:extLst>
                <a:ext uri="{FF2B5EF4-FFF2-40B4-BE49-F238E27FC236}">
                  <a16:creationId xmlns:a16="http://schemas.microsoft.com/office/drawing/2014/main" id="{E7093EF2-B85D-4641-847D-CCD78A314DAA}"/>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36;p53">
              <a:extLst>
                <a:ext uri="{FF2B5EF4-FFF2-40B4-BE49-F238E27FC236}">
                  <a16:creationId xmlns:a16="http://schemas.microsoft.com/office/drawing/2014/main" id="{E3922AA1-E67B-4E16-922C-FFC95E46337B}"/>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37;p53">
              <a:extLst>
                <a:ext uri="{FF2B5EF4-FFF2-40B4-BE49-F238E27FC236}">
                  <a16:creationId xmlns:a16="http://schemas.microsoft.com/office/drawing/2014/main" id="{AEBAF277-2BFF-4FE4-BA57-64BACE03159B}"/>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38;p53">
              <a:extLst>
                <a:ext uri="{FF2B5EF4-FFF2-40B4-BE49-F238E27FC236}">
                  <a16:creationId xmlns:a16="http://schemas.microsoft.com/office/drawing/2014/main" id="{F66D0D1D-939C-4063-82F0-DA503FBD7D88}"/>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39;p53">
              <a:extLst>
                <a:ext uri="{FF2B5EF4-FFF2-40B4-BE49-F238E27FC236}">
                  <a16:creationId xmlns:a16="http://schemas.microsoft.com/office/drawing/2014/main" id="{17FE05E3-2A2F-4188-8C04-7BCE75229C30}"/>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40;p53">
              <a:extLst>
                <a:ext uri="{FF2B5EF4-FFF2-40B4-BE49-F238E27FC236}">
                  <a16:creationId xmlns:a16="http://schemas.microsoft.com/office/drawing/2014/main" id="{623E7125-9609-41FE-83E2-6E37EA04F335}"/>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41;p53">
              <a:extLst>
                <a:ext uri="{FF2B5EF4-FFF2-40B4-BE49-F238E27FC236}">
                  <a16:creationId xmlns:a16="http://schemas.microsoft.com/office/drawing/2014/main" id="{E1D5FF82-659D-4131-9550-AEADFF51AA0D}"/>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42;p53">
              <a:extLst>
                <a:ext uri="{FF2B5EF4-FFF2-40B4-BE49-F238E27FC236}">
                  <a16:creationId xmlns:a16="http://schemas.microsoft.com/office/drawing/2014/main" id="{F063D5AB-65F0-4F16-8DAA-88621F90BB62}"/>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43;p53">
              <a:extLst>
                <a:ext uri="{FF2B5EF4-FFF2-40B4-BE49-F238E27FC236}">
                  <a16:creationId xmlns:a16="http://schemas.microsoft.com/office/drawing/2014/main" id="{5D4907D8-3C13-49D8-A902-8F0D4292CD73}"/>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4;p53">
              <a:extLst>
                <a:ext uri="{FF2B5EF4-FFF2-40B4-BE49-F238E27FC236}">
                  <a16:creationId xmlns:a16="http://schemas.microsoft.com/office/drawing/2014/main" id="{22E4221C-948C-48C1-A3D9-4B9800CB0AAA}"/>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5;p53">
              <a:extLst>
                <a:ext uri="{FF2B5EF4-FFF2-40B4-BE49-F238E27FC236}">
                  <a16:creationId xmlns:a16="http://schemas.microsoft.com/office/drawing/2014/main" id="{9F3681B8-FB1F-4422-8B1E-2C9AD57AF701}"/>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6;p53">
              <a:extLst>
                <a:ext uri="{FF2B5EF4-FFF2-40B4-BE49-F238E27FC236}">
                  <a16:creationId xmlns:a16="http://schemas.microsoft.com/office/drawing/2014/main" id="{9E51F3C7-4A05-4720-83FF-6D18C375516C}"/>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7;p53">
              <a:extLst>
                <a:ext uri="{FF2B5EF4-FFF2-40B4-BE49-F238E27FC236}">
                  <a16:creationId xmlns:a16="http://schemas.microsoft.com/office/drawing/2014/main" id="{A33C6112-1D47-4788-A9E8-AEC40812A41A}"/>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8;p53">
              <a:extLst>
                <a:ext uri="{FF2B5EF4-FFF2-40B4-BE49-F238E27FC236}">
                  <a16:creationId xmlns:a16="http://schemas.microsoft.com/office/drawing/2014/main" id="{16FE7980-783A-453A-8C29-3524F67DC71F}"/>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9;p53">
              <a:extLst>
                <a:ext uri="{FF2B5EF4-FFF2-40B4-BE49-F238E27FC236}">
                  <a16:creationId xmlns:a16="http://schemas.microsoft.com/office/drawing/2014/main" id="{46DFCB78-8DE2-45FE-8B56-5C691DD1F63F}"/>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50;p53">
              <a:extLst>
                <a:ext uri="{FF2B5EF4-FFF2-40B4-BE49-F238E27FC236}">
                  <a16:creationId xmlns:a16="http://schemas.microsoft.com/office/drawing/2014/main" id="{8EFEBEE1-D8B6-4197-8927-88D1A73E44DF}"/>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1;p53">
              <a:extLst>
                <a:ext uri="{FF2B5EF4-FFF2-40B4-BE49-F238E27FC236}">
                  <a16:creationId xmlns:a16="http://schemas.microsoft.com/office/drawing/2014/main" id="{D64A704C-3B11-4D15-A503-C0BA69186153}"/>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2;p53">
              <a:extLst>
                <a:ext uri="{FF2B5EF4-FFF2-40B4-BE49-F238E27FC236}">
                  <a16:creationId xmlns:a16="http://schemas.microsoft.com/office/drawing/2014/main" id="{A755C5BB-5A9A-49E1-9272-0ECFC3E19463}"/>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3;p53">
              <a:extLst>
                <a:ext uri="{FF2B5EF4-FFF2-40B4-BE49-F238E27FC236}">
                  <a16:creationId xmlns:a16="http://schemas.microsoft.com/office/drawing/2014/main" id="{C0283AD6-88B7-476F-94A9-640A9D476941}"/>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4;p53">
              <a:extLst>
                <a:ext uri="{FF2B5EF4-FFF2-40B4-BE49-F238E27FC236}">
                  <a16:creationId xmlns:a16="http://schemas.microsoft.com/office/drawing/2014/main" id="{88CC1890-9D86-40B0-B5CA-A60399F18D4F}"/>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5;p53">
              <a:extLst>
                <a:ext uri="{FF2B5EF4-FFF2-40B4-BE49-F238E27FC236}">
                  <a16:creationId xmlns:a16="http://schemas.microsoft.com/office/drawing/2014/main" id="{E07C696F-AB77-4528-910B-4DCA5E8C3C39}"/>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6;p53">
              <a:extLst>
                <a:ext uri="{FF2B5EF4-FFF2-40B4-BE49-F238E27FC236}">
                  <a16:creationId xmlns:a16="http://schemas.microsoft.com/office/drawing/2014/main" id="{A9602773-6687-41C7-AAA2-5E90A4BB8040}"/>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7;p53">
              <a:extLst>
                <a:ext uri="{FF2B5EF4-FFF2-40B4-BE49-F238E27FC236}">
                  <a16:creationId xmlns:a16="http://schemas.microsoft.com/office/drawing/2014/main" id="{F7175DDF-13A0-4693-8DE6-824C5DEE0BA6}"/>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8;p53">
              <a:extLst>
                <a:ext uri="{FF2B5EF4-FFF2-40B4-BE49-F238E27FC236}">
                  <a16:creationId xmlns:a16="http://schemas.microsoft.com/office/drawing/2014/main" id="{272FF36B-A21F-45F6-9820-F615FDD992C8}"/>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9;p53">
              <a:extLst>
                <a:ext uri="{FF2B5EF4-FFF2-40B4-BE49-F238E27FC236}">
                  <a16:creationId xmlns:a16="http://schemas.microsoft.com/office/drawing/2014/main" id="{154951ED-103C-4D1C-8CF0-14E814AF9EE5}"/>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60;p53">
              <a:extLst>
                <a:ext uri="{FF2B5EF4-FFF2-40B4-BE49-F238E27FC236}">
                  <a16:creationId xmlns:a16="http://schemas.microsoft.com/office/drawing/2014/main" id="{4B4B0363-2AA3-46F3-96D1-25FAD6F00EED}"/>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1;p53">
              <a:extLst>
                <a:ext uri="{FF2B5EF4-FFF2-40B4-BE49-F238E27FC236}">
                  <a16:creationId xmlns:a16="http://schemas.microsoft.com/office/drawing/2014/main" id="{14E2F7C0-38A6-4FE3-B1DE-0A0FFB7792A1}"/>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2;p53">
              <a:extLst>
                <a:ext uri="{FF2B5EF4-FFF2-40B4-BE49-F238E27FC236}">
                  <a16:creationId xmlns:a16="http://schemas.microsoft.com/office/drawing/2014/main" id="{56CE226C-D49C-4CDD-98A1-8FDD8412DD3A}"/>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3;p53">
              <a:extLst>
                <a:ext uri="{FF2B5EF4-FFF2-40B4-BE49-F238E27FC236}">
                  <a16:creationId xmlns:a16="http://schemas.microsoft.com/office/drawing/2014/main" id="{A6C2E896-2327-46EA-9EC2-822727216111}"/>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4;p53">
              <a:extLst>
                <a:ext uri="{FF2B5EF4-FFF2-40B4-BE49-F238E27FC236}">
                  <a16:creationId xmlns:a16="http://schemas.microsoft.com/office/drawing/2014/main" id="{759A4553-0128-4069-9560-FE274C05A207}"/>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5;p53">
              <a:extLst>
                <a:ext uri="{FF2B5EF4-FFF2-40B4-BE49-F238E27FC236}">
                  <a16:creationId xmlns:a16="http://schemas.microsoft.com/office/drawing/2014/main" id="{3B133A07-EDDB-4209-A7CC-F89711F9A87E}"/>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6;p53">
              <a:extLst>
                <a:ext uri="{FF2B5EF4-FFF2-40B4-BE49-F238E27FC236}">
                  <a16:creationId xmlns:a16="http://schemas.microsoft.com/office/drawing/2014/main" id="{B95E0892-8D13-47B8-8223-134090F65AC9}"/>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7;p53">
              <a:extLst>
                <a:ext uri="{FF2B5EF4-FFF2-40B4-BE49-F238E27FC236}">
                  <a16:creationId xmlns:a16="http://schemas.microsoft.com/office/drawing/2014/main" id="{4600CF58-CAFC-44B1-BF12-0061B9469581}"/>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8;p53">
              <a:extLst>
                <a:ext uri="{FF2B5EF4-FFF2-40B4-BE49-F238E27FC236}">
                  <a16:creationId xmlns:a16="http://schemas.microsoft.com/office/drawing/2014/main" id="{6BC498E4-6428-45A3-A08A-696238D98457}"/>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9;p53">
              <a:extLst>
                <a:ext uri="{FF2B5EF4-FFF2-40B4-BE49-F238E27FC236}">
                  <a16:creationId xmlns:a16="http://schemas.microsoft.com/office/drawing/2014/main" id="{7326A482-67F5-42B8-BAE5-91C7D9D6D9EC}"/>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70;p53">
              <a:extLst>
                <a:ext uri="{FF2B5EF4-FFF2-40B4-BE49-F238E27FC236}">
                  <a16:creationId xmlns:a16="http://schemas.microsoft.com/office/drawing/2014/main" id="{E1CC6E29-F5EF-440C-91D3-8FB677A1FC26}"/>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1;p53">
              <a:extLst>
                <a:ext uri="{FF2B5EF4-FFF2-40B4-BE49-F238E27FC236}">
                  <a16:creationId xmlns:a16="http://schemas.microsoft.com/office/drawing/2014/main" id="{B93D1811-2467-4024-8CF1-F8082AF2F799}"/>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2;p53">
              <a:extLst>
                <a:ext uri="{FF2B5EF4-FFF2-40B4-BE49-F238E27FC236}">
                  <a16:creationId xmlns:a16="http://schemas.microsoft.com/office/drawing/2014/main" id="{0F50A374-28EF-49B8-BC49-36753FF4950E}"/>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3;p53">
              <a:extLst>
                <a:ext uri="{FF2B5EF4-FFF2-40B4-BE49-F238E27FC236}">
                  <a16:creationId xmlns:a16="http://schemas.microsoft.com/office/drawing/2014/main" id="{A11C0BA1-D1C6-408E-A345-DCD52F0AAC4A}"/>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4;p53">
              <a:extLst>
                <a:ext uri="{FF2B5EF4-FFF2-40B4-BE49-F238E27FC236}">
                  <a16:creationId xmlns:a16="http://schemas.microsoft.com/office/drawing/2014/main" id="{BE798CEE-E199-45FF-A99F-3592A88CE5DE}"/>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5;p53">
              <a:extLst>
                <a:ext uri="{FF2B5EF4-FFF2-40B4-BE49-F238E27FC236}">
                  <a16:creationId xmlns:a16="http://schemas.microsoft.com/office/drawing/2014/main" id="{DF2E5C18-3A18-438F-BB82-37AF7AD34967}"/>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6;p53">
              <a:extLst>
                <a:ext uri="{FF2B5EF4-FFF2-40B4-BE49-F238E27FC236}">
                  <a16:creationId xmlns:a16="http://schemas.microsoft.com/office/drawing/2014/main" id="{3E5A2FFF-6572-45E3-A745-7777E9D8A31C}"/>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7;p53">
              <a:extLst>
                <a:ext uri="{FF2B5EF4-FFF2-40B4-BE49-F238E27FC236}">
                  <a16:creationId xmlns:a16="http://schemas.microsoft.com/office/drawing/2014/main" id="{FFE59FE2-B1F1-4AA1-A8ED-2EBBE2F1A63C}"/>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8;p53">
              <a:extLst>
                <a:ext uri="{FF2B5EF4-FFF2-40B4-BE49-F238E27FC236}">
                  <a16:creationId xmlns:a16="http://schemas.microsoft.com/office/drawing/2014/main" id="{2AA8A731-10D1-4BB3-B66F-4EF6AB0DBDBC}"/>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9;p53">
              <a:extLst>
                <a:ext uri="{FF2B5EF4-FFF2-40B4-BE49-F238E27FC236}">
                  <a16:creationId xmlns:a16="http://schemas.microsoft.com/office/drawing/2014/main" id="{4E611C99-A8EF-4B66-AFF1-90AABFC989A0}"/>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80;p53">
              <a:extLst>
                <a:ext uri="{FF2B5EF4-FFF2-40B4-BE49-F238E27FC236}">
                  <a16:creationId xmlns:a16="http://schemas.microsoft.com/office/drawing/2014/main" id="{34331284-690C-4ABC-B61F-FBE370BEBFD0}"/>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81;p53">
              <a:extLst>
                <a:ext uri="{FF2B5EF4-FFF2-40B4-BE49-F238E27FC236}">
                  <a16:creationId xmlns:a16="http://schemas.microsoft.com/office/drawing/2014/main" id="{B947A299-8891-485A-85A5-6DF0844177DE}"/>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82;p53">
              <a:extLst>
                <a:ext uri="{FF2B5EF4-FFF2-40B4-BE49-F238E27FC236}">
                  <a16:creationId xmlns:a16="http://schemas.microsoft.com/office/drawing/2014/main" id="{4B162970-4667-4937-BFFE-289D35D5D412}"/>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83;p53">
              <a:extLst>
                <a:ext uri="{FF2B5EF4-FFF2-40B4-BE49-F238E27FC236}">
                  <a16:creationId xmlns:a16="http://schemas.microsoft.com/office/drawing/2014/main" id="{19480F96-5A35-48AA-9C55-127301920BE1}"/>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84;p53">
              <a:extLst>
                <a:ext uri="{FF2B5EF4-FFF2-40B4-BE49-F238E27FC236}">
                  <a16:creationId xmlns:a16="http://schemas.microsoft.com/office/drawing/2014/main" id="{6F0DD60D-54F3-4896-9859-B58E9A25A2C1}"/>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5;p53">
              <a:extLst>
                <a:ext uri="{FF2B5EF4-FFF2-40B4-BE49-F238E27FC236}">
                  <a16:creationId xmlns:a16="http://schemas.microsoft.com/office/drawing/2014/main" id="{A574C0B2-4BC6-4FCA-BB11-EEF344C13E13}"/>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86;p53">
              <a:extLst>
                <a:ext uri="{FF2B5EF4-FFF2-40B4-BE49-F238E27FC236}">
                  <a16:creationId xmlns:a16="http://schemas.microsoft.com/office/drawing/2014/main" id="{86389B88-D7E6-4589-9D94-4344FE8C763D}"/>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87;p53">
              <a:extLst>
                <a:ext uri="{FF2B5EF4-FFF2-40B4-BE49-F238E27FC236}">
                  <a16:creationId xmlns:a16="http://schemas.microsoft.com/office/drawing/2014/main" id="{F0A44FB7-6DBA-4B48-AD59-2DE12C1A73E8}"/>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8;p53">
              <a:extLst>
                <a:ext uri="{FF2B5EF4-FFF2-40B4-BE49-F238E27FC236}">
                  <a16:creationId xmlns:a16="http://schemas.microsoft.com/office/drawing/2014/main" id="{01C1EAE2-AB05-4DEF-9337-4768BFF673D8}"/>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9;p53">
              <a:extLst>
                <a:ext uri="{FF2B5EF4-FFF2-40B4-BE49-F238E27FC236}">
                  <a16:creationId xmlns:a16="http://schemas.microsoft.com/office/drawing/2014/main" id="{7D165E5F-AEE7-43F3-A38E-F42F06C3EC91}"/>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90;p53">
              <a:extLst>
                <a:ext uri="{FF2B5EF4-FFF2-40B4-BE49-F238E27FC236}">
                  <a16:creationId xmlns:a16="http://schemas.microsoft.com/office/drawing/2014/main" id="{8E4418A6-4640-42A1-90BF-381AFCCB9C2D}"/>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91;p53">
              <a:extLst>
                <a:ext uri="{FF2B5EF4-FFF2-40B4-BE49-F238E27FC236}">
                  <a16:creationId xmlns:a16="http://schemas.microsoft.com/office/drawing/2014/main" id="{554C9E20-0A47-4C81-BA1A-E317E30E38CA}"/>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92;p53">
              <a:extLst>
                <a:ext uri="{FF2B5EF4-FFF2-40B4-BE49-F238E27FC236}">
                  <a16:creationId xmlns:a16="http://schemas.microsoft.com/office/drawing/2014/main" id="{2642466F-0270-4759-B1B5-37058E0A3712}"/>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3;p53">
              <a:extLst>
                <a:ext uri="{FF2B5EF4-FFF2-40B4-BE49-F238E27FC236}">
                  <a16:creationId xmlns:a16="http://schemas.microsoft.com/office/drawing/2014/main" id="{BA7E5AA9-708E-4272-A9C5-52BC4B9B4723}"/>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94;p53">
              <a:extLst>
                <a:ext uri="{FF2B5EF4-FFF2-40B4-BE49-F238E27FC236}">
                  <a16:creationId xmlns:a16="http://schemas.microsoft.com/office/drawing/2014/main" id="{5C5AA9CB-6581-460E-8EB5-6C9F5CAE6B8A}"/>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95;p53">
              <a:extLst>
                <a:ext uri="{FF2B5EF4-FFF2-40B4-BE49-F238E27FC236}">
                  <a16:creationId xmlns:a16="http://schemas.microsoft.com/office/drawing/2014/main" id="{18D39025-173F-40D0-A066-E5094BE6CDDD}"/>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96;p53">
              <a:extLst>
                <a:ext uri="{FF2B5EF4-FFF2-40B4-BE49-F238E27FC236}">
                  <a16:creationId xmlns:a16="http://schemas.microsoft.com/office/drawing/2014/main" id="{92143048-B919-434A-9BB2-BF2BEE49988B}"/>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97;p53">
              <a:extLst>
                <a:ext uri="{FF2B5EF4-FFF2-40B4-BE49-F238E27FC236}">
                  <a16:creationId xmlns:a16="http://schemas.microsoft.com/office/drawing/2014/main" id="{89ACA6DA-AF2F-400D-9618-7B274767D1C7}"/>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98;p53">
              <a:extLst>
                <a:ext uri="{FF2B5EF4-FFF2-40B4-BE49-F238E27FC236}">
                  <a16:creationId xmlns:a16="http://schemas.microsoft.com/office/drawing/2014/main" id="{FF6A53A0-50FF-499D-8F57-C136EA85239A}"/>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99;p53">
              <a:extLst>
                <a:ext uri="{FF2B5EF4-FFF2-40B4-BE49-F238E27FC236}">
                  <a16:creationId xmlns:a16="http://schemas.microsoft.com/office/drawing/2014/main" id="{3E41C3E8-927E-4D74-85BE-493B4FE971C7}"/>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00;p53">
              <a:extLst>
                <a:ext uri="{FF2B5EF4-FFF2-40B4-BE49-F238E27FC236}">
                  <a16:creationId xmlns:a16="http://schemas.microsoft.com/office/drawing/2014/main" id="{6EB0AF36-B28D-47E7-B067-EF2DE61AA718}"/>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01;p53">
              <a:extLst>
                <a:ext uri="{FF2B5EF4-FFF2-40B4-BE49-F238E27FC236}">
                  <a16:creationId xmlns:a16="http://schemas.microsoft.com/office/drawing/2014/main" id="{A294CDCE-8B57-4329-9860-BC4FEDB05F92}"/>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02;p53">
              <a:extLst>
                <a:ext uri="{FF2B5EF4-FFF2-40B4-BE49-F238E27FC236}">
                  <a16:creationId xmlns:a16="http://schemas.microsoft.com/office/drawing/2014/main" id="{A38662DC-167E-46C7-86F4-0D03B8427313}"/>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03;p53">
              <a:extLst>
                <a:ext uri="{FF2B5EF4-FFF2-40B4-BE49-F238E27FC236}">
                  <a16:creationId xmlns:a16="http://schemas.microsoft.com/office/drawing/2014/main" id="{087E65F9-ADA7-45E6-882C-B019F129E2AF}"/>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04;p53">
              <a:extLst>
                <a:ext uri="{FF2B5EF4-FFF2-40B4-BE49-F238E27FC236}">
                  <a16:creationId xmlns:a16="http://schemas.microsoft.com/office/drawing/2014/main" id="{AD783218-6054-4463-864F-9B25867838B3}"/>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05;p53">
              <a:extLst>
                <a:ext uri="{FF2B5EF4-FFF2-40B4-BE49-F238E27FC236}">
                  <a16:creationId xmlns:a16="http://schemas.microsoft.com/office/drawing/2014/main" id="{00CE064F-8CEF-4418-82B4-45568311DAFF}"/>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06;p53">
              <a:extLst>
                <a:ext uri="{FF2B5EF4-FFF2-40B4-BE49-F238E27FC236}">
                  <a16:creationId xmlns:a16="http://schemas.microsoft.com/office/drawing/2014/main" id="{68DD28FE-A575-4D39-BF6D-5936F95BF03B}"/>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07;p53">
              <a:extLst>
                <a:ext uri="{FF2B5EF4-FFF2-40B4-BE49-F238E27FC236}">
                  <a16:creationId xmlns:a16="http://schemas.microsoft.com/office/drawing/2014/main" id="{75A351F6-F83C-4F40-9A7B-0ADBFF4B5998}"/>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08;p53">
              <a:extLst>
                <a:ext uri="{FF2B5EF4-FFF2-40B4-BE49-F238E27FC236}">
                  <a16:creationId xmlns:a16="http://schemas.microsoft.com/office/drawing/2014/main" id="{45BD2D42-EEC8-498B-9562-7B75AC440218}"/>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09;p53">
              <a:extLst>
                <a:ext uri="{FF2B5EF4-FFF2-40B4-BE49-F238E27FC236}">
                  <a16:creationId xmlns:a16="http://schemas.microsoft.com/office/drawing/2014/main" id="{6CB48EB4-E14A-4022-B418-419A2FE01665}"/>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10;p53">
              <a:extLst>
                <a:ext uri="{FF2B5EF4-FFF2-40B4-BE49-F238E27FC236}">
                  <a16:creationId xmlns:a16="http://schemas.microsoft.com/office/drawing/2014/main" id="{7881A0C1-F8F1-42CC-AF72-7A6728689803}"/>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11;p53">
              <a:extLst>
                <a:ext uri="{FF2B5EF4-FFF2-40B4-BE49-F238E27FC236}">
                  <a16:creationId xmlns:a16="http://schemas.microsoft.com/office/drawing/2014/main" id="{16049E5C-F327-4686-BAB6-1442F97BA871}"/>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12;p53">
              <a:extLst>
                <a:ext uri="{FF2B5EF4-FFF2-40B4-BE49-F238E27FC236}">
                  <a16:creationId xmlns:a16="http://schemas.microsoft.com/office/drawing/2014/main" id="{948A9612-351E-4370-98C6-7ED17036889A}"/>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3;p53">
              <a:extLst>
                <a:ext uri="{FF2B5EF4-FFF2-40B4-BE49-F238E27FC236}">
                  <a16:creationId xmlns:a16="http://schemas.microsoft.com/office/drawing/2014/main" id="{9620F12D-39F4-4CE0-9679-BE5F1B556144}"/>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14;p53">
              <a:extLst>
                <a:ext uri="{FF2B5EF4-FFF2-40B4-BE49-F238E27FC236}">
                  <a16:creationId xmlns:a16="http://schemas.microsoft.com/office/drawing/2014/main" id="{C7856BD3-4C5C-4490-8D55-CAE1923AFC61}"/>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15;p53">
              <a:extLst>
                <a:ext uri="{FF2B5EF4-FFF2-40B4-BE49-F238E27FC236}">
                  <a16:creationId xmlns:a16="http://schemas.microsoft.com/office/drawing/2014/main" id="{2B9CB5C1-8395-4841-B398-A5E3DE0CF34C}"/>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16;p53">
              <a:extLst>
                <a:ext uri="{FF2B5EF4-FFF2-40B4-BE49-F238E27FC236}">
                  <a16:creationId xmlns:a16="http://schemas.microsoft.com/office/drawing/2014/main" id="{8DD2A109-88D9-4F41-BDA9-8D7432AB1F7E}"/>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17;p53">
              <a:extLst>
                <a:ext uri="{FF2B5EF4-FFF2-40B4-BE49-F238E27FC236}">
                  <a16:creationId xmlns:a16="http://schemas.microsoft.com/office/drawing/2014/main" id="{9C90C41B-9365-43CA-955B-ED7342CB53E6}"/>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18;p53">
              <a:extLst>
                <a:ext uri="{FF2B5EF4-FFF2-40B4-BE49-F238E27FC236}">
                  <a16:creationId xmlns:a16="http://schemas.microsoft.com/office/drawing/2014/main" id="{0B714048-225C-4C33-9693-9E604140D6EE}"/>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19;p53">
              <a:extLst>
                <a:ext uri="{FF2B5EF4-FFF2-40B4-BE49-F238E27FC236}">
                  <a16:creationId xmlns:a16="http://schemas.microsoft.com/office/drawing/2014/main" id="{A1298C9D-8F10-4947-A063-F73D22F7F756}"/>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20;p53">
              <a:extLst>
                <a:ext uri="{FF2B5EF4-FFF2-40B4-BE49-F238E27FC236}">
                  <a16:creationId xmlns:a16="http://schemas.microsoft.com/office/drawing/2014/main" id="{765F1B8B-F408-4490-BA88-3FFD66DE952E}"/>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21;p53">
              <a:extLst>
                <a:ext uri="{FF2B5EF4-FFF2-40B4-BE49-F238E27FC236}">
                  <a16:creationId xmlns:a16="http://schemas.microsoft.com/office/drawing/2014/main" id="{4ADF68F5-0C54-45AF-A0B3-C76729898AF7}"/>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22;p53">
              <a:extLst>
                <a:ext uri="{FF2B5EF4-FFF2-40B4-BE49-F238E27FC236}">
                  <a16:creationId xmlns:a16="http://schemas.microsoft.com/office/drawing/2014/main" id="{1EBCFB1E-65E1-403B-A1DC-976C8309172D}"/>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23;p53">
              <a:extLst>
                <a:ext uri="{FF2B5EF4-FFF2-40B4-BE49-F238E27FC236}">
                  <a16:creationId xmlns:a16="http://schemas.microsoft.com/office/drawing/2014/main" id="{6B8DF21C-4435-46E3-A039-17AD3AB11183}"/>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24;p53">
              <a:extLst>
                <a:ext uri="{FF2B5EF4-FFF2-40B4-BE49-F238E27FC236}">
                  <a16:creationId xmlns:a16="http://schemas.microsoft.com/office/drawing/2014/main" id="{F5F0CC88-1528-42E9-9E31-685CE01CEA69}"/>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25;p53">
              <a:extLst>
                <a:ext uri="{FF2B5EF4-FFF2-40B4-BE49-F238E27FC236}">
                  <a16:creationId xmlns:a16="http://schemas.microsoft.com/office/drawing/2014/main" id="{951F5E3A-796F-41B4-81D4-18EA4E696D5C}"/>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26;p53">
              <a:extLst>
                <a:ext uri="{FF2B5EF4-FFF2-40B4-BE49-F238E27FC236}">
                  <a16:creationId xmlns:a16="http://schemas.microsoft.com/office/drawing/2014/main" id="{7773ECEA-5797-48B3-81B3-4F95CEE817BE}"/>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27;p53">
              <a:extLst>
                <a:ext uri="{FF2B5EF4-FFF2-40B4-BE49-F238E27FC236}">
                  <a16:creationId xmlns:a16="http://schemas.microsoft.com/office/drawing/2014/main" id="{7F63ADB2-6928-4019-B607-8CFD94BDC5C9}"/>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28;p53">
              <a:extLst>
                <a:ext uri="{FF2B5EF4-FFF2-40B4-BE49-F238E27FC236}">
                  <a16:creationId xmlns:a16="http://schemas.microsoft.com/office/drawing/2014/main" id="{40E578C9-F0C0-4462-98AF-DF1FC1D14A92}"/>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29;p53">
              <a:extLst>
                <a:ext uri="{FF2B5EF4-FFF2-40B4-BE49-F238E27FC236}">
                  <a16:creationId xmlns:a16="http://schemas.microsoft.com/office/drawing/2014/main" id="{8067F545-142F-46E5-B606-E8839731761E}"/>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30;p53">
              <a:extLst>
                <a:ext uri="{FF2B5EF4-FFF2-40B4-BE49-F238E27FC236}">
                  <a16:creationId xmlns:a16="http://schemas.microsoft.com/office/drawing/2014/main" id="{909FEE2D-E9BF-445F-9D61-9E2428B861D0}"/>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31;p53">
              <a:extLst>
                <a:ext uri="{FF2B5EF4-FFF2-40B4-BE49-F238E27FC236}">
                  <a16:creationId xmlns:a16="http://schemas.microsoft.com/office/drawing/2014/main" id="{2EBE397B-DB39-49E1-8017-4B448B50030E}"/>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32;p53">
              <a:extLst>
                <a:ext uri="{FF2B5EF4-FFF2-40B4-BE49-F238E27FC236}">
                  <a16:creationId xmlns:a16="http://schemas.microsoft.com/office/drawing/2014/main" id="{909BBBE1-5632-4870-A1A5-3B2BC90B8197}"/>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33;p53">
              <a:extLst>
                <a:ext uri="{FF2B5EF4-FFF2-40B4-BE49-F238E27FC236}">
                  <a16:creationId xmlns:a16="http://schemas.microsoft.com/office/drawing/2014/main" id="{3CE87C0D-6F0B-4E32-BFAE-5C434B0B5701}"/>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34;p53">
              <a:extLst>
                <a:ext uri="{FF2B5EF4-FFF2-40B4-BE49-F238E27FC236}">
                  <a16:creationId xmlns:a16="http://schemas.microsoft.com/office/drawing/2014/main" id="{57E6E3DE-E379-4E8D-887E-1F5EDF342A67}"/>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35;p53">
              <a:extLst>
                <a:ext uri="{FF2B5EF4-FFF2-40B4-BE49-F238E27FC236}">
                  <a16:creationId xmlns:a16="http://schemas.microsoft.com/office/drawing/2014/main" id="{5BE66979-F6DC-4345-93FA-1838F34D4856}"/>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36;p53">
              <a:extLst>
                <a:ext uri="{FF2B5EF4-FFF2-40B4-BE49-F238E27FC236}">
                  <a16:creationId xmlns:a16="http://schemas.microsoft.com/office/drawing/2014/main" id="{9131C648-148E-4ED5-98E0-DB98706791E2}"/>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37;p53">
              <a:extLst>
                <a:ext uri="{FF2B5EF4-FFF2-40B4-BE49-F238E27FC236}">
                  <a16:creationId xmlns:a16="http://schemas.microsoft.com/office/drawing/2014/main" id="{CC2C9C47-FBA2-417F-93A2-00DA5ED43D87}"/>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38;p53">
              <a:extLst>
                <a:ext uri="{FF2B5EF4-FFF2-40B4-BE49-F238E27FC236}">
                  <a16:creationId xmlns:a16="http://schemas.microsoft.com/office/drawing/2014/main" id="{A15E3F19-6DFD-4462-8A16-D830F16D0D86}"/>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39;p53">
              <a:extLst>
                <a:ext uri="{FF2B5EF4-FFF2-40B4-BE49-F238E27FC236}">
                  <a16:creationId xmlns:a16="http://schemas.microsoft.com/office/drawing/2014/main" id="{F979CB6A-36A8-41FC-874F-1B297FCB5C25}"/>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40;p53">
              <a:extLst>
                <a:ext uri="{FF2B5EF4-FFF2-40B4-BE49-F238E27FC236}">
                  <a16:creationId xmlns:a16="http://schemas.microsoft.com/office/drawing/2014/main" id="{DE17F605-D17B-4852-9233-55D9B110439D}"/>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41;p53">
              <a:extLst>
                <a:ext uri="{FF2B5EF4-FFF2-40B4-BE49-F238E27FC236}">
                  <a16:creationId xmlns:a16="http://schemas.microsoft.com/office/drawing/2014/main" id="{60700702-48FB-4BBF-80B8-2B21A761B170}"/>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42;p53">
              <a:extLst>
                <a:ext uri="{FF2B5EF4-FFF2-40B4-BE49-F238E27FC236}">
                  <a16:creationId xmlns:a16="http://schemas.microsoft.com/office/drawing/2014/main" id="{3AC2CC1A-F999-4443-B552-8FA7F0522AF0}"/>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43;p53">
              <a:extLst>
                <a:ext uri="{FF2B5EF4-FFF2-40B4-BE49-F238E27FC236}">
                  <a16:creationId xmlns:a16="http://schemas.microsoft.com/office/drawing/2014/main" id="{1159004A-1768-4C2B-B91D-CA2CF73BAB06}"/>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4;p53">
              <a:extLst>
                <a:ext uri="{FF2B5EF4-FFF2-40B4-BE49-F238E27FC236}">
                  <a16:creationId xmlns:a16="http://schemas.microsoft.com/office/drawing/2014/main" id="{CB80E87E-A876-4527-B70F-6870810B2265}"/>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5;p53">
              <a:extLst>
                <a:ext uri="{FF2B5EF4-FFF2-40B4-BE49-F238E27FC236}">
                  <a16:creationId xmlns:a16="http://schemas.microsoft.com/office/drawing/2014/main" id="{2EC8DA8B-E897-40C1-9DFB-3FA5BE54ECFF}"/>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6;p53">
              <a:extLst>
                <a:ext uri="{FF2B5EF4-FFF2-40B4-BE49-F238E27FC236}">
                  <a16:creationId xmlns:a16="http://schemas.microsoft.com/office/drawing/2014/main" id="{D55F6AA5-F464-4BB5-829B-346A579AEF7D}"/>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7;p53">
              <a:extLst>
                <a:ext uri="{FF2B5EF4-FFF2-40B4-BE49-F238E27FC236}">
                  <a16:creationId xmlns:a16="http://schemas.microsoft.com/office/drawing/2014/main" id="{EDF63AA7-8335-400C-8DD8-74711C81B1E2}"/>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8;p53">
              <a:extLst>
                <a:ext uri="{FF2B5EF4-FFF2-40B4-BE49-F238E27FC236}">
                  <a16:creationId xmlns:a16="http://schemas.microsoft.com/office/drawing/2014/main" id="{A5B568AD-1E49-4FFA-B81E-01AD2C826020}"/>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9;p53">
              <a:extLst>
                <a:ext uri="{FF2B5EF4-FFF2-40B4-BE49-F238E27FC236}">
                  <a16:creationId xmlns:a16="http://schemas.microsoft.com/office/drawing/2014/main" id="{C70B2C99-4D5D-49E8-BE2F-BDAC2FD3919F}"/>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50;p53">
              <a:extLst>
                <a:ext uri="{FF2B5EF4-FFF2-40B4-BE49-F238E27FC236}">
                  <a16:creationId xmlns:a16="http://schemas.microsoft.com/office/drawing/2014/main" id="{D7B45070-72E6-458B-8481-AD251B1D724F}"/>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51;p53">
              <a:extLst>
                <a:ext uri="{FF2B5EF4-FFF2-40B4-BE49-F238E27FC236}">
                  <a16:creationId xmlns:a16="http://schemas.microsoft.com/office/drawing/2014/main" id="{AE96C56F-080E-4F3E-8171-2AE9299D5165}"/>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 name="Google Shape;952;p53">
              <a:extLst>
                <a:ext uri="{FF2B5EF4-FFF2-40B4-BE49-F238E27FC236}">
                  <a16:creationId xmlns:a16="http://schemas.microsoft.com/office/drawing/2014/main" id="{63A05BAD-ECAF-4431-BE8B-236B32F01EC8}"/>
                </a:ext>
              </a:extLst>
            </p:cNvPr>
            <p:cNvGrpSpPr/>
            <p:nvPr/>
          </p:nvGrpSpPr>
          <p:grpSpPr>
            <a:xfrm>
              <a:off x="1432089" y="1942912"/>
              <a:ext cx="566248" cy="520502"/>
              <a:chOff x="990724" y="1621180"/>
              <a:chExt cx="628885" cy="578078"/>
            </a:xfrm>
          </p:grpSpPr>
          <p:sp>
            <p:nvSpPr>
              <p:cNvPr id="158" name="Google Shape;953;p53">
                <a:extLst>
                  <a:ext uri="{FF2B5EF4-FFF2-40B4-BE49-F238E27FC236}">
                    <a16:creationId xmlns:a16="http://schemas.microsoft.com/office/drawing/2014/main" id="{C75A07EC-B7C7-4745-B516-7245BD1F7413}"/>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54;p53">
                <a:extLst>
                  <a:ext uri="{FF2B5EF4-FFF2-40B4-BE49-F238E27FC236}">
                    <a16:creationId xmlns:a16="http://schemas.microsoft.com/office/drawing/2014/main" id="{A0A1F778-78F9-4F6E-8D6A-382E49EB95C1}"/>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55;p53">
                <a:extLst>
                  <a:ext uri="{FF2B5EF4-FFF2-40B4-BE49-F238E27FC236}">
                    <a16:creationId xmlns:a16="http://schemas.microsoft.com/office/drawing/2014/main" id="{854BCAB8-49BB-46F8-AFBB-2A78BB11A63A}"/>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56;p53">
                <a:extLst>
                  <a:ext uri="{FF2B5EF4-FFF2-40B4-BE49-F238E27FC236}">
                    <a16:creationId xmlns:a16="http://schemas.microsoft.com/office/drawing/2014/main" id="{BDEA70BE-A517-481C-A218-BEDA7A84BCB6}"/>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57;p53">
                <a:extLst>
                  <a:ext uri="{FF2B5EF4-FFF2-40B4-BE49-F238E27FC236}">
                    <a16:creationId xmlns:a16="http://schemas.microsoft.com/office/drawing/2014/main" id="{5DDD93AA-9619-4A49-8AB1-B1157C31A936}"/>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958;p53">
              <a:extLst>
                <a:ext uri="{FF2B5EF4-FFF2-40B4-BE49-F238E27FC236}">
                  <a16:creationId xmlns:a16="http://schemas.microsoft.com/office/drawing/2014/main" id="{E45A6D87-0787-4FB6-BC8F-6BEE21BBBCE4}"/>
                </a:ext>
              </a:extLst>
            </p:cNvPr>
            <p:cNvGrpSpPr/>
            <p:nvPr/>
          </p:nvGrpSpPr>
          <p:grpSpPr>
            <a:xfrm rot="-343118">
              <a:off x="1051549" y="595366"/>
              <a:ext cx="1792023" cy="2675237"/>
              <a:chOff x="1029578" y="610341"/>
              <a:chExt cx="2105697" cy="3143509"/>
            </a:xfrm>
          </p:grpSpPr>
          <p:sp>
            <p:nvSpPr>
              <p:cNvPr id="151" name="Google Shape;959;p53">
                <a:extLst>
                  <a:ext uri="{FF2B5EF4-FFF2-40B4-BE49-F238E27FC236}">
                    <a16:creationId xmlns:a16="http://schemas.microsoft.com/office/drawing/2014/main" id="{FA6C5759-DDE4-4D56-972A-BFB67371A022}"/>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60;p53">
                <a:extLst>
                  <a:ext uri="{FF2B5EF4-FFF2-40B4-BE49-F238E27FC236}">
                    <a16:creationId xmlns:a16="http://schemas.microsoft.com/office/drawing/2014/main" id="{BBF58739-98B6-4145-A5E2-2BACD5A483FC}"/>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61;p53">
                <a:extLst>
                  <a:ext uri="{FF2B5EF4-FFF2-40B4-BE49-F238E27FC236}">
                    <a16:creationId xmlns:a16="http://schemas.microsoft.com/office/drawing/2014/main" id="{4B35448E-2AC9-49A5-963F-CEBC7FD91476}"/>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62;p53">
                <a:extLst>
                  <a:ext uri="{FF2B5EF4-FFF2-40B4-BE49-F238E27FC236}">
                    <a16:creationId xmlns:a16="http://schemas.microsoft.com/office/drawing/2014/main" id="{5CE23B2B-24C0-4C6D-AEF7-C7786563941F}"/>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63;p53">
                <a:extLst>
                  <a:ext uri="{FF2B5EF4-FFF2-40B4-BE49-F238E27FC236}">
                    <a16:creationId xmlns:a16="http://schemas.microsoft.com/office/drawing/2014/main" id="{2086C8E0-D42B-4B07-BA42-23A7957FB8FF}"/>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6" name="Google Shape;964;p53">
                <a:extLst>
                  <a:ext uri="{FF2B5EF4-FFF2-40B4-BE49-F238E27FC236}">
                    <a16:creationId xmlns:a16="http://schemas.microsoft.com/office/drawing/2014/main" id="{F96B55FA-229C-4563-A638-A339AC9C244C}"/>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57" name="Google Shape;965;p53">
                <a:extLst>
                  <a:ext uri="{FF2B5EF4-FFF2-40B4-BE49-F238E27FC236}">
                    <a16:creationId xmlns:a16="http://schemas.microsoft.com/office/drawing/2014/main" id="{411D00C5-7D9F-4E08-9B79-68F85F037840}"/>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966;p53">
              <a:extLst>
                <a:ext uri="{FF2B5EF4-FFF2-40B4-BE49-F238E27FC236}">
                  <a16:creationId xmlns:a16="http://schemas.microsoft.com/office/drawing/2014/main" id="{813F2685-C4F5-4E5F-B8C6-2FB8D83F94B1}"/>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7444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18"/>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0"/>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a:extLst>
              <a:ext uri="{FF2B5EF4-FFF2-40B4-BE49-F238E27FC236}">
                <a16:creationId xmlns:a16="http://schemas.microsoft.com/office/drawing/2014/main" id="{BD9BF39E-D3DE-495E-B708-DAB9602810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66853" y="632279"/>
            <a:ext cx="5770942" cy="3751624"/>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F5BCD139-5518-4270-9026-C3674BE85E09}"/>
              </a:ext>
            </a:extLst>
          </p:cNvPr>
          <p:cNvSpPr txBox="1"/>
          <p:nvPr/>
        </p:nvSpPr>
        <p:spPr>
          <a:xfrm>
            <a:off x="3327797" y="4482781"/>
            <a:ext cx="2488405"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enjoy the party</a:t>
            </a:r>
          </a:p>
        </p:txBody>
      </p:sp>
      <p:sp>
        <p:nvSpPr>
          <p:cNvPr id="15" name="Rectangle 14">
            <a:extLst>
              <a:ext uri="{FF2B5EF4-FFF2-40B4-BE49-F238E27FC236}">
                <a16:creationId xmlns:a16="http://schemas.microsoft.com/office/drawing/2014/main" id="{2D7C9E00-B7AC-48AA-A29F-8428AFF5225A}"/>
              </a:ext>
            </a:extLst>
          </p:cNvPr>
          <p:cNvSpPr/>
          <p:nvPr/>
        </p:nvSpPr>
        <p:spPr>
          <a:xfrm>
            <a:off x="1566853" y="199055"/>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7B036A53-1288-4402-B5C3-85AB130846D2}"/>
              </a:ext>
            </a:extLst>
          </p:cNvPr>
          <p:cNvSpPr/>
          <p:nvPr/>
        </p:nvSpPr>
        <p:spPr>
          <a:xfrm>
            <a:off x="3142406" y="199055"/>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35CE1ABE-3058-473C-A104-A053217E2743}"/>
              </a:ext>
            </a:extLst>
          </p:cNvPr>
          <p:cNvSpPr/>
          <p:nvPr/>
        </p:nvSpPr>
        <p:spPr>
          <a:xfrm>
            <a:off x="4724463" y="199055"/>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879E4A03-0C54-40E2-BC0D-B7FE60926F7B}"/>
              </a:ext>
            </a:extLst>
          </p:cNvPr>
          <p:cNvSpPr/>
          <p:nvPr/>
        </p:nvSpPr>
        <p:spPr>
          <a:xfrm>
            <a:off x="3142406" y="1498084"/>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F5B6DA1-E46C-420B-970C-4B4BB407C8EA}"/>
              </a:ext>
            </a:extLst>
          </p:cNvPr>
          <p:cNvSpPr/>
          <p:nvPr/>
        </p:nvSpPr>
        <p:spPr>
          <a:xfrm>
            <a:off x="1563601" y="1505341"/>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0835751-F223-4B77-A879-C34809B27A4A}"/>
              </a:ext>
            </a:extLst>
          </p:cNvPr>
          <p:cNvSpPr/>
          <p:nvPr/>
        </p:nvSpPr>
        <p:spPr>
          <a:xfrm>
            <a:off x="4727715" y="1498084"/>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7C85BC06-2CF1-4E84-AFD7-148A6E9FD937}"/>
              </a:ext>
            </a:extLst>
          </p:cNvPr>
          <p:cNvSpPr/>
          <p:nvPr/>
        </p:nvSpPr>
        <p:spPr>
          <a:xfrm>
            <a:off x="1560349" y="2851540"/>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4D83C4C9-865D-4FD5-8A40-1780FDA54281}"/>
              </a:ext>
            </a:extLst>
          </p:cNvPr>
          <p:cNvSpPr/>
          <p:nvPr/>
        </p:nvSpPr>
        <p:spPr>
          <a:xfrm>
            <a:off x="2995876" y="2851540"/>
            <a:ext cx="2801136"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6C7A92DB-0019-417D-9C4A-566682397CA3}"/>
              </a:ext>
            </a:extLst>
          </p:cNvPr>
          <p:cNvSpPr/>
          <p:nvPr/>
        </p:nvSpPr>
        <p:spPr>
          <a:xfrm>
            <a:off x="4577933" y="2851540"/>
            <a:ext cx="2999214" cy="165968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oogle Shape;827;p53">
            <a:extLst>
              <a:ext uri="{FF2B5EF4-FFF2-40B4-BE49-F238E27FC236}">
                <a16:creationId xmlns:a16="http://schemas.microsoft.com/office/drawing/2014/main" id="{E89083E1-F8F0-4D9D-A803-781C0046ECB9}"/>
              </a:ext>
            </a:extLst>
          </p:cNvPr>
          <p:cNvGrpSpPr/>
          <p:nvPr/>
        </p:nvGrpSpPr>
        <p:grpSpPr>
          <a:xfrm>
            <a:off x="-29846" y="2673349"/>
            <a:ext cx="2164138" cy="2247857"/>
            <a:chOff x="776244" y="512741"/>
            <a:chExt cx="3616771" cy="3822039"/>
          </a:xfrm>
        </p:grpSpPr>
        <p:sp>
          <p:nvSpPr>
            <p:cNvPr id="25" name="Google Shape;828;p53">
              <a:extLst>
                <a:ext uri="{FF2B5EF4-FFF2-40B4-BE49-F238E27FC236}">
                  <a16:creationId xmlns:a16="http://schemas.microsoft.com/office/drawing/2014/main" id="{40DCF829-A396-436C-A81A-A58D3E7FD244}"/>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9;p53">
              <a:extLst>
                <a:ext uri="{FF2B5EF4-FFF2-40B4-BE49-F238E27FC236}">
                  <a16:creationId xmlns:a16="http://schemas.microsoft.com/office/drawing/2014/main" id="{31BA3919-1A62-4710-BC9D-3D159F697B04}"/>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0;p53">
              <a:extLst>
                <a:ext uri="{FF2B5EF4-FFF2-40B4-BE49-F238E27FC236}">
                  <a16:creationId xmlns:a16="http://schemas.microsoft.com/office/drawing/2014/main" id="{32662EE9-74D1-4D6D-B5DF-815CCEA9F23F}"/>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31;p53">
              <a:extLst>
                <a:ext uri="{FF2B5EF4-FFF2-40B4-BE49-F238E27FC236}">
                  <a16:creationId xmlns:a16="http://schemas.microsoft.com/office/drawing/2014/main" id="{7C4D7CCF-0692-40F0-BBDE-4DE022A4472E}"/>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32;p53">
              <a:extLst>
                <a:ext uri="{FF2B5EF4-FFF2-40B4-BE49-F238E27FC236}">
                  <a16:creationId xmlns:a16="http://schemas.microsoft.com/office/drawing/2014/main" id="{222F3A10-8C1B-429F-A46B-AA26759C2530}"/>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33;p53">
              <a:extLst>
                <a:ext uri="{FF2B5EF4-FFF2-40B4-BE49-F238E27FC236}">
                  <a16:creationId xmlns:a16="http://schemas.microsoft.com/office/drawing/2014/main" id="{49E6FCA7-FB64-4052-94E0-C765D9A4A1E8}"/>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34;p53">
              <a:extLst>
                <a:ext uri="{FF2B5EF4-FFF2-40B4-BE49-F238E27FC236}">
                  <a16:creationId xmlns:a16="http://schemas.microsoft.com/office/drawing/2014/main" id="{4C67B13E-C5CB-430E-96D7-9C64FCD58F02}"/>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35;p53">
              <a:extLst>
                <a:ext uri="{FF2B5EF4-FFF2-40B4-BE49-F238E27FC236}">
                  <a16:creationId xmlns:a16="http://schemas.microsoft.com/office/drawing/2014/main" id="{420F3E8D-25B1-470F-8EA7-FD33F5E0F42B}"/>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36;p53">
              <a:extLst>
                <a:ext uri="{FF2B5EF4-FFF2-40B4-BE49-F238E27FC236}">
                  <a16:creationId xmlns:a16="http://schemas.microsoft.com/office/drawing/2014/main" id="{9EAE9B5F-C394-4854-81AC-9B32A3178FD8}"/>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37;p53">
              <a:extLst>
                <a:ext uri="{FF2B5EF4-FFF2-40B4-BE49-F238E27FC236}">
                  <a16:creationId xmlns:a16="http://schemas.microsoft.com/office/drawing/2014/main" id="{FC773A34-4B1B-46E3-BEF6-39E84BE42C37}"/>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38;p53">
              <a:extLst>
                <a:ext uri="{FF2B5EF4-FFF2-40B4-BE49-F238E27FC236}">
                  <a16:creationId xmlns:a16="http://schemas.microsoft.com/office/drawing/2014/main" id="{CA9531A3-3EB1-4608-A7BB-58968B6C2F57}"/>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39;p53">
              <a:extLst>
                <a:ext uri="{FF2B5EF4-FFF2-40B4-BE49-F238E27FC236}">
                  <a16:creationId xmlns:a16="http://schemas.microsoft.com/office/drawing/2014/main" id="{171573F0-E843-4B01-9A61-BCCA5940B606}"/>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40;p53">
              <a:extLst>
                <a:ext uri="{FF2B5EF4-FFF2-40B4-BE49-F238E27FC236}">
                  <a16:creationId xmlns:a16="http://schemas.microsoft.com/office/drawing/2014/main" id="{D2C60373-8046-4FAA-A7DC-F7CC9D8CA920}"/>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41;p53">
              <a:extLst>
                <a:ext uri="{FF2B5EF4-FFF2-40B4-BE49-F238E27FC236}">
                  <a16:creationId xmlns:a16="http://schemas.microsoft.com/office/drawing/2014/main" id="{1C0632A2-27BE-4D1E-B1EB-DFB9A659A445}"/>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42;p53">
              <a:extLst>
                <a:ext uri="{FF2B5EF4-FFF2-40B4-BE49-F238E27FC236}">
                  <a16:creationId xmlns:a16="http://schemas.microsoft.com/office/drawing/2014/main" id="{1475EF2C-4DAC-4ACE-AA8D-588D1B410505}"/>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3;p53">
              <a:extLst>
                <a:ext uri="{FF2B5EF4-FFF2-40B4-BE49-F238E27FC236}">
                  <a16:creationId xmlns:a16="http://schemas.microsoft.com/office/drawing/2014/main" id="{C504BC5D-BC7D-4596-A25E-40F32EC40E0A}"/>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4;p53">
              <a:extLst>
                <a:ext uri="{FF2B5EF4-FFF2-40B4-BE49-F238E27FC236}">
                  <a16:creationId xmlns:a16="http://schemas.microsoft.com/office/drawing/2014/main" id="{A5B6A976-8A13-4E7A-8D2F-0F12C52A3B17}"/>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5;p53">
              <a:extLst>
                <a:ext uri="{FF2B5EF4-FFF2-40B4-BE49-F238E27FC236}">
                  <a16:creationId xmlns:a16="http://schemas.microsoft.com/office/drawing/2014/main" id="{3C9DF164-3F2C-4396-865B-1321A72A0EAA}"/>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6;p53">
              <a:extLst>
                <a:ext uri="{FF2B5EF4-FFF2-40B4-BE49-F238E27FC236}">
                  <a16:creationId xmlns:a16="http://schemas.microsoft.com/office/drawing/2014/main" id="{82FBE447-D807-4AF7-AD98-80ADC11067E2}"/>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7;p53">
              <a:extLst>
                <a:ext uri="{FF2B5EF4-FFF2-40B4-BE49-F238E27FC236}">
                  <a16:creationId xmlns:a16="http://schemas.microsoft.com/office/drawing/2014/main" id="{87554D2C-D775-41D0-BDCD-5ABD84426589}"/>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p53">
              <a:extLst>
                <a:ext uri="{FF2B5EF4-FFF2-40B4-BE49-F238E27FC236}">
                  <a16:creationId xmlns:a16="http://schemas.microsoft.com/office/drawing/2014/main" id="{2BC1FEAE-8859-4603-9F32-AAC82F19C966}"/>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9;p53">
              <a:extLst>
                <a:ext uri="{FF2B5EF4-FFF2-40B4-BE49-F238E27FC236}">
                  <a16:creationId xmlns:a16="http://schemas.microsoft.com/office/drawing/2014/main" id="{4F1C8B3F-BCF9-4AA3-B373-FA79C5439625}"/>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0;p53">
              <a:extLst>
                <a:ext uri="{FF2B5EF4-FFF2-40B4-BE49-F238E27FC236}">
                  <a16:creationId xmlns:a16="http://schemas.microsoft.com/office/drawing/2014/main" id="{40D6B86C-9078-40A3-B543-71590BA16EA1}"/>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1;p53">
              <a:extLst>
                <a:ext uri="{FF2B5EF4-FFF2-40B4-BE49-F238E27FC236}">
                  <a16:creationId xmlns:a16="http://schemas.microsoft.com/office/drawing/2014/main" id="{D944E389-560C-481F-8DEE-ABEF7B6F6B84}"/>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2;p53">
              <a:extLst>
                <a:ext uri="{FF2B5EF4-FFF2-40B4-BE49-F238E27FC236}">
                  <a16:creationId xmlns:a16="http://schemas.microsoft.com/office/drawing/2014/main" id="{8B43246C-1ED0-48CC-93AC-DF2C5984ECED}"/>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3;p53">
              <a:extLst>
                <a:ext uri="{FF2B5EF4-FFF2-40B4-BE49-F238E27FC236}">
                  <a16:creationId xmlns:a16="http://schemas.microsoft.com/office/drawing/2014/main" id="{CCE4ADE5-99C0-4333-8C8E-990406209DE7}"/>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4;p53">
              <a:extLst>
                <a:ext uri="{FF2B5EF4-FFF2-40B4-BE49-F238E27FC236}">
                  <a16:creationId xmlns:a16="http://schemas.microsoft.com/office/drawing/2014/main" id="{2D3FBDC7-D3B7-4ED5-8025-4F6FFB6A847D}"/>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5;p53">
              <a:extLst>
                <a:ext uri="{FF2B5EF4-FFF2-40B4-BE49-F238E27FC236}">
                  <a16:creationId xmlns:a16="http://schemas.microsoft.com/office/drawing/2014/main" id="{0B0E1CD6-98A5-4B98-8138-665B0A5A1DD5}"/>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6;p53">
              <a:extLst>
                <a:ext uri="{FF2B5EF4-FFF2-40B4-BE49-F238E27FC236}">
                  <a16:creationId xmlns:a16="http://schemas.microsoft.com/office/drawing/2014/main" id="{DEC0DE67-5B2B-4650-B840-27937B05D4A8}"/>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7;p53">
              <a:extLst>
                <a:ext uri="{FF2B5EF4-FFF2-40B4-BE49-F238E27FC236}">
                  <a16:creationId xmlns:a16="http://schemas.microsoft.com/office/drawing/2014/main" id="{1BAA9B2C-EB3F-4848-835B-E1AE8715D386}"/>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8;p53">
              <a:extLst>
                <a:ext uri="{FF2B5EF4-FFF2-40B4-BE49-F238E27FC236}">
                  <a16:creationId xmlns:a16="http://schemas.microsoft.com/office/drawing/2014/main" id="{804CF939-8D0C-4637-8DFB-DD8C33908821}"/>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9;p53">
              <a:extLst>
                <a:ext uri="{FF2B5EF4-FFF2-40B4-BE49-F238E27FC236}">
                  <a16:creationId xmlns:a16="http://schemas.microsoft.com/office/drawing/2014/main" id="{465E7D12-E5C1-4185-8CD4-44ED38F04506}"/>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0;p53">
              <a:extLst>
                <a:ext uri="{FF2B5EF4-FFF2-40B4-BE49-F238E27FC236}">
                  <a16:creationId xmlns:a16="http://schemas.microsoft.com/office/drawing/2014/main" id="{65C954CD-2C73-4343-969B-D80DFEAA7B97}"/>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1;p53">
              <a:extLst>
                <a:ext uri="{FF2B5EF4-FFF2-40B4-BE49-F238E27FC236}">
                  <a16:creationId xmlns:a16="http://schemas.microsoft.com/office/drawing/2014/main" id="{0AF715CD-C324-44B1-A608-8608CDCD9460}"/>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2;p53">
              <a:extLst>
                <a:ext uri="{FF2B5EF4-FFF2-40B4-BE49-F238E27FC236}">
                  <a16:creationId xmlns:a16="http://schemas.microsoft.com/office/drawing/2014/main" id="{E0136F4A-6D6E-4CF0-9546-8AFD8F8DD27A}"/>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3;p53">
              <a:extLst>
                <a:ext uri="{FF2B5EF4-FFF2-40B4-BE49-F238E27FC236}">
                  <a16:creationId xmlns:a16="http://schemas.microsoft.com/office/drawing/2014/main" id="{FDC9E527-36C6-4522-A77E-350775E4F1D9}"/>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4;p53">
              <a:extLst>
                <a:ext uri="{FF2B5EF4-FFF2-40B4-BE49-F238E27FC236}">
                  <a16:creationId xmlns:a16="http://schemas.microsoft.com/office/drawing/2014/main" id="{5F214124-E617-4A98-8C74-5C2691C510A7}"/>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5;p53">
              <a:extLst>
                <a:ext uri="{FF2B5EF4-FFF2-40B4-BE49-F238E27FC236}">
                  <a16:creationId xmlns:a16="http://schemas.microsoft.com/office/drawing/2014/main" id="{A883B553-AE27-48C5-B2B2-6013EC7F48BD}"/>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6;p53">
              <a:extLst>
                <a:ext uri="{FF2B5EF4-FFF2-40B4-BE49-F238E27FC236}">
                  <a16:creationId xmlns:a16="http://schemas.microsoft.com/office/drawing/2014/main" id="{FCF5E200-8CB6-43A3-8A10-F99403EC2FEB}"/>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7;p53">
              <a:extLst>
                <a:ext uri="{FF2B5EF4-FFF2-40B4-BE49-F238E27FC236}">
                  <a16:creationId xmlns:a16="http://schemas.microsoft.com/office/drawing/2014/main" id="{B40ABA60-54CE-4322-BFE3-95A462575851}"/>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8;p53">
              <a:extLst>
                <a:ext uri="{FF2B5EF4-FFF2-40B4-BE49-F238E27FC236}">
                  <a16:creationId xmlns:a16="http://schemas.microsoft.com/office/drawing/2014/main" id="{2E6620E4-1AAC-48A0-B469-DCD14CC3BBB5}"/>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9;p53">
              <a:extLst>
                <a:ext uri="{FF2B5EF4-FFF2-40B4-BE49-F238E27FC236}">
                  <a16:creationId xmlns:a16="http://schemas.microsoft.com/office/drawing/2014/main" id="{BAF8FA11-54FA-4951-A85B-7A49E18DFE41}"/>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0;p53">
              <a:extLst>
                <a:ext uri="{FF2B5EF4-FFF2-40B4-BE49-F238E27FC236}">
                  <a16:creationId xmlns:a16="http://schemas.microsoft.com/office/drawing/2014/main" id="{50FA4700-EACF-428D-B3B0-7DD5192DB3E2}"/>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1;p53">
              <a:extLst>
                <a:ext uri="{FF2B5EF4-FFF2-40B4-BE49-F238E27FC236}">
                  <a16:creationId xmlns:a16="http://schemas.microsoft.com/office/drawing/2014/main" id="{C89FA493-D2A5-4D16-B0E6-49CA169050D0}"/>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2;p53">
              <a:extLst>
                <a:ext uri="{FF2B5EF4-FFF2-40B4-BE49-F238E27FC236}">
                  <a16:creationId xmlns:a16="http://schemas.microsoft.com/office/drawing/2014/main" id="{12B3052C-BEDC-4167-B121-CF27D71F5932}"/>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3;p53">
              <a:extLst>
                <a:ext uri="{FF2B5EF4-FFF2-40B4-BE49-F238E27FC236}">
                  <a16:creationId xmlns:a16="http://schemas.microsoft.com/office/drawing/2014/main" id="{8BECE81D-4761-4DF5-9E78-7933019D02EB}"/>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4;p53">
              <a:extLst>
                <a:ext uri="{FF2B5EF4-FFF2-40B4-BE49-F238E27FC236}">
                  <a16:creationId xmlns:a16="http://schemas.microsoft.com/office/drawing/2014/main" id="{C7998954-5938-4354-ACAC-DFD6DA1E09CF}"/>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5;p53">
              <a:extLst>
                <a:ext uri="{FF2B5EF4-FFF2-40B4-BE49-F238E27FC236}">
                  <a16:creationId xmlns:a16="http://schemas.microsoft.com/office/drawing/2014/main" id="{107019FA-C425-4244-A6A8-A741C054BDAE}"/>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6;p53">
              <a:extLst>
                <a:ext uri="{FF2B5EF4-FFF2-40B4-BE49-F238E27FC236}">
                  <a16:creationId xmlns:a16="http://schemas.microsoft.com/office/drawing/2014/main" id="{E4A501D6-1CED-4782-AA92-948568F767F9}"/>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7;p53">
              <a:extLst>
                <a:ext uri="{FF2B5EF4-FFF2-40B4-BE49-F238E27FC236}">
                  <a16:creationId xmlns:a16="http://schemas.microsoft.com/office/drawing/2014/main" id="{30A53C78-BAFF-4AC2-BB44-7EA0C99841CD}"/>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8;p53">
              <a:extLst>
                <a:ext uri="{FF2B5EF4-FFF2-40B4-BE49-F238E27FC236}">
                  <a16:creationId xmlns:a16="http://schemas.microsoft.com/office/drawing/2014/main" id="{A17026DC-0176-4F2F-9DED-B5033E89D4F5}"/>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79;p53">
              <a:extLst>
                <a:ext uri="{FF2B5EF4-FFF2-40B4-BE49-F238E27FC236}">
                  <a16:creationId xmlns:a16="http://schemas.microsoft.com/office/drawing/2014/main" id="{FE0B3E4E-8F14-4E31-B2A0-A06254D94112}"/>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80;p53">
              <a:extLst>
                <a:ext uri="{FF2B5EF4-FFF2-40B4-BE49-F238E27FC236}">
                  <a16:creationId xmlns:a16="http://schemas.microsoft.com/office/drawing/2014/main" id="{74E29830-07ED-4438-85C2-98CD5CB6057E}"/>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81;p53">
              <a:extLst>
                <a:ext uri="{FF2B5EF4-FFF2-40B4-BE49-F238E27FC236}">
                  <a16:creationId xmlns:a16="http://schemas.microsoft.com/office/drawing/2014/main" id="{7DD4B031-4D64-4525-8110-03E21B75DF3D}"/>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82;p53">
              <a:extLst>
                <a:ext uri="{FF2B5EF4-FFF2-40B4-BE49-F238E27FC236}">
                  <a16:creationId xmlns:a16="http://schemas.microsoft.com/office/drawing/2014/main" id="{3ED41124-F43C-48ED-B1B6-C33E79671AFE}"/>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83;p53">
              <a:extLst>
                <a:ext uri="{FF2B5EF4-FFF2-40B4-BE49-F238E27FC236}">
                  <a16:creationId xmlns:a16="http://schemas.microsoft.com/office/drawing/2014/main" id="{5D765780-8A74-45E7-8C79-C14540025F05}"/>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4;p53">
              <a:extLst>
                <a:ext uri="{FF2B5EF4-FFF2-40B4-BE49-F238E27FC236}">
                  <a16:creationId xmlns:a16="http://schemas.microsoft.com/office/drawing/2014/main" id="{8B5100AE-6BAA-4B21-8155-C1F450308AB8}"/>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85;p53">
              <a:extLst>
                <a:ext uri="{FF2B5EF4-FFF2-40B4-BE49-F238E27FC236}">
                  <a16:creationId xmlns:a16="http://schemas.microsoft.com/office/drawing/2014/main" id="{2DF847AC-04AE-4BF3-9F1E-9AD1702B9AF4}"/>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86;p53">
              <a:extLst>
                <a:ext uri="{FF2B5EF4-FFF2-40B4-BE49-F238E27FC236}">
                  <a16:creationId xmlns:a16="http://schemas.microsoft.com/office/drawing/2014/main" id="{3D5F264E-9D74-4741-AE7A-47CFE1977910}"/>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7;p53">
              <a:extLst>
                <a:ext uri="{FF2B5EF4-FFF2-40B4-BE49-F238E27FC236}">
                  <a16:creationId xmlns:a16="http://schemas.microsoft.com/office/drawing/2014/main" id="{8FB216D6-9F84-44C5-9283-64134865B6A9}"/>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8;p53">
              <a:extLst>
                <a:ext uri="{FF2B5EF4-FFF2-40B4-BE49-F238E27FC236}">
                  <a16:creationId xmlns:a16="http://schemas.microsoft.com/office/drawing/2014/main" id="{F5CC04C4-34BF-4A4E-B11E-403CBA6A3125}"/>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89;p53">
              <a:extLst>
                <a:ext uri="{FF2B5EF4-FFF2-40B4-BE49-F238E27FC236}">
                  <a16:creationId xmlns:a16="http://schemas.microsoft.com/office/drawing/2014/main" id="{1210AEF1-048C-4B9B-839B-BB21E6605874}"/>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90;p53">
              <a:extLst>
                <a:ext uri="{FF2B5EF4-FFF2-40B4-BE49-F238E27FC236}">
                  <a16:creationId xmlns:a16="http://schemas.microsoft.com/office/drawing/2014/main" id="{EBEFCF35-062D-4CE9-AC94-0B231410060E}"/>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91;p53">
              <a:extLst>
                <a:ext uri="{FF2B5EF4-FFF2-40B4-BE49-F238E27FC236}">
                  <a16:creationId xmlns:a16="http://schemas.microsoft.com/office/drawing/2014/main" id="{80BFA3E2-0C56-4C25-BC6D-F0C1504C88E3}"/>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2;p53">
              <a:extLst>
                <a:ext uri="{FF2B5EF4-FFF2-40B4-BE49-F238E27FC236}">
                  <a16:creationId xmlns:a16="http://schemas.microsoft.com/office/drawing/2014/main" id="{0705B38B-48BD-4C45-BD69-684569A30010}"/>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93;p53">
              <a:extLst>
                <a:ext uri="{FF2B5EF4-FFF2-40B4-BE49-F238E27FC236}">
                  <a16:creationId xmlns:a16="http://schemas.microsoft.com/office/drawing/2014/main" id="{73873419-F8DF-47A5-A35E-256E582A2478}"/>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94;p53">
              <a:extLst>
                <a:ext uri="{FF2B5EF4-FFF2-40B4-BE49-F238E27FC236}">
                  <a16:creationId xmlns:a16="http://schemas.microsoft.com/office/drawing/2014/main" id="{4AC31F26-7D6D-4DCB-8588-93860D5BC0BD}"/>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95;p53">
              <a:extLst>
                <a:ext uri="{FF2B5EF4-FFF2-40B4-BE49-F238E27FC236}">
                  <a16:creationId xmlns:a16="http://schemas.microsoft.com/office/drawing/2014/main" id="{02C89561-74D0-4C53-BD5F-2C5C938A9472}"/>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96;p53">
              <a:extLst>
                <a:ext uri="{FF2B5EF4-FFF2-40B4-BE49-F238E27FC236}">
                  <a16:creationId xmlns:a16="http://schemas.microsoft.com/office/drawing/2014/main" id="{41C3C6BF-00AB-47B9-95B1-23F98E316BBC}"/>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97;p53">
              <a:extLst>
                <a:ext uri="{FF2B5EF4-FFF2-40B4-BE49-F238E27FC236}">
                  <a16:creationId xmlns:a16="http://schemas.microsoft.com/office/drawing/2014/main" id="{DAB30559-104B-4CE3-AF5D-8242F5005486}"/>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98;p53">
              <a:extLst>
                <a:ext uri="{FF2B5EF4-FFF2-40B4-BE49-F238E27FC236}">
                  <a16:creationId xmlns:a16="http://schemas.microsoft.com/office/drawing/2014/main" id="{1B01BB6B-0F01-439F-99CA-7A52D04F1D2B}"/>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99;p53">
              <a:extLst>
                <a:ext uri="{FF2B5EF4-FFF2-40B4-BE49-F238E27FC236}">
                  <a16:creationId xmlns:a16="http://schemas.microsoft.com/office/drawing/2014/main" id="{88B19BAA-CB29-474F-99E9-F4EB724ADC60}"/>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00;p53">
              <a:extLst>
                <a:ext uri="{FF2B5EF4-FFF2-40B4-BE49-F238E27FC236}">
                  <a16:creationId xmlns:a16="http://schemas.microsoft.com/office/drawing/2014/main" id="{A5D6BC65-AF84-4CEF-9BBE-EE6FE853AD41}"/>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01;p53">
              <a:extLst>
                <a:ext uri="{FF2B5EF4-FFF2-40B4-BE49-F238E27FC236}">
                  <a16:creationId xmlns:a16="http://schemas.microsoft.com/office/drawing/2014/main" id="{E1F9F6C7-7F73-4319-A1CC-FD0A0936953C}"/>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02;p53">
              <a:extLst>
                <a:ext uri="{FF2B5EF4-FFF2-40B4-BE49-F238E27FC236}">
                  <a16:creationId xmlns:a16="http://schemas.microsoft.com/office/drawing/2014/main" id="{3D58155D-A07A-4B1A-895C-06539A099BAD}"/>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03;p53">
              <a:extLst>
                <a:ext uri="{FF2B5EF4-FFF2-40B4-BE49-F238E27FC236}">
                  <a16:creationId xmlns:a16="http://schemas.microsoft.com/office/drawing/2014/main" id="{5AB2A649-7DC6-4395-BE78-755AE48B0AE3}"/>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04;p53">
              <a:extLst>
                <a:ext uri="{FF2B5EF4-FFF2-40B4-BE49-F238E27FC236}">
                  <a16:creationId xmlns:a16="http://schemas.microsoft.com/office/drawing/2014/main" id="{AF0E9B1B-80DC-4EDE-86E9-A730E2D4B29A}"/>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05;p53">
              <a:extLst>
                <a:ext uri="{FF2B5EF4-FFF2-40B4-BE49-F238E27FC236}">
                  <a16:creationId xmlns:a16="http://schemas.microsoft.com/office/drawing/2014/main" id="{DCA0FE9B-888B-4B65-9DCE-F42DA3842E0A}"/>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06;p53">
              <a:extLst>
                <a:ext uri="{FF2B5EF4-FFF2-40B4-BE49-F238E27FC236}">
                  <a16:creationId xmlns:a16="http://schemas.microsoft.com/office/drawing/2014/main" id="{ACAAE93A-D9F3-4CDE-8635-3F854F08FBCF}"/>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07;p53">
              <a:extLst>
                <a:ext uri="{FF2B5EF4-FFF2-40B4-BE49-F238E27FC236}">
                  <a16:creationId xmlns:a16="http://schemas.microsoft.com/office/drawing/2014/main" id="{60F03290-2EA6-469C-A7FC-1E84BAEA31F9}"/>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08;p53">
              <a:extLst>
                <a:ext uri="{FF2B5EF4-FFF2-40B4-BE49-F238E27FC236}">
                  <a16:creationId xmlns:a16="http://schemas.microsoft.com/office/drawing/2014/main" id="{E54AD8C3-05CD-430C-A60E-739D754FC676}"/>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09;p53">
              <a:extLst>
                <a:ext uri="{FF2B5EF4-FFF2-40B4-BE49-F238E27FC236}">
                  <a16:creationId xmlns:a16="http://schemas.microsoft.com/office/drawing/2014/main" id="{1451067A-48AC-4FF6-AEF8-E2611F41D539}"/>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10;p53">
              <a:extLst>
                <a:ext uri="{FF2B5EF4-FFF2-40B4-BE49-F238E27FC236}">
                  <a16:creationId xmlns:a16="http://schemas.microsoft.com/office/drawing/2014/main" id="{6B52EDC1-62B0-4014-906F-892A5A66D74A}"/>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11;p53">
              <a:extLst>
                <a:ext uri="{FF2B5EF4-FFF2-40B4-BE49-F238E27FC236}">
                  <a16:creationId xmlns:a16="http://schemas.microsoft.com/office/drawing/2014/main" id="{952552F8-7246-45FF-8AE5-24E199C2A451}"/>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2;p53">
              <a:extLst>
                <a:ext uri="{FF2B5EF4-FFF2-40B4-BE49-F238E27FC236}">
                  <a16:creationId xmlns:a16="http://schemas.microsoft.com/office/drawing/2014/main" id="{CC5ECD4C-8726-4BE9-ADB1-343A8F6F965D}"/>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13;p53">
              <a:extLst>
                <a:ext uri="{FF2B5EF4-FFF2-40B4-BE49-F238E27FC236}">
                  <a16:creationId xmlns:a16="http://schemas.microsoft.com/office/drawing/2014/main" id="{A18E67A2-8797-4B4C-B088-44C54856B100}"/>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14;p53">
              <a:extLst>
                <a:ext uri="{FF2B5EF4-FFF2-40B4-BE49-F238E27FC236}">
                  <a16:creationId xmlns:a16="http://schemas.microsoft.com/office/drawing/2014/main" id="{9FB61A2D-8035-4EF2-B598-C3FF252FBBB6}"/>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15;p53">
              <a:extLst>
                <a:ext uri="{FF2B5EF4-FFF2-40B4-BE49-F238E27FC236}">
                  <a16:creationId xmlns:a16="http://schemas.microsoft.com/office/drawing/2014/main" id="{D0730B21-ECD7-421A-9160-AA1F48E0E902}"/>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16;p53">
              <a:extLst>
                <a:ext uri="{FF2B5EF4-FFF2-40B4-BE49-F238E27FC236}">
                  <a16:creationId xmlns:a16="http://schemas.microsoft.com/office/drawing/2014/main" id="{2AE3BA53-6D98-455A-B025-5BD75B0FB33E}"/>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17;p53">
              <a:extLst>
                <a:ext uri="{FF2B5EF4-FFF2-40B4-BE49-F238E27FC236}">
                  <a16:creationId xmlns:a16="http://schemas.microsoft.com/office/drawing/2014/main" id="{66A13960-8B68-4F9B-A981-5D47676157F7}"/>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18;p53">
              <a:extLst>
                <a:ext uri="{FF2B5EF4-FFF2-40B4-BE49-F238E27FC236}">
                  <a16:creationId xmlns:a16="http://schemas.microsoft.com/office/drawing/2014/main" id="{DBF33A60-E2BD-4770-A9B6-B73ED411EEC7}"/>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19;p53">
              <a:extLst>
                <a:ext uri="{FF2B5EF4-FFF2-40B4-BE49-F238E27FC236}">
                  <a16:creationId xmlns:a16="http://schemas.microsoft.com/office/drawing/2014/main" id="{6F6FE9B6-9E7B-4D9E-BFA5-F938BE19A2EB}"/>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20;p53">
              <a:extLst>
                <a:ext uri="{FF2B5EF4-FFF2-40B4-BE49-F238E27FC236}">
                  <a16:creationId xmlns:a16="http://schemas.microsoft.com/office/drawing/2014/main" id="{B45E6CD0-0405-4953-ADF5-07DB84CFA59E}"/>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21;p53">
              <a:extLst>
                <a:ext uri="{FF2B5EF4-FFF2-40B4-BE49-F238E27FC236}">
                  <a16:creationId xmlns:a16="http://schemas.microsoft.com/office/drawing/2014/main" id="{E0529043-94CB-47DF-830D-C25A6792648B}"/>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22;p53">
              <a:extLst>
                <a:ext uri="{FF2B5EF4-FFF2-40B4-BE49-F238E27FC236}">
                  <a16:creationId xmlns:a16="http://schemas.microsoft.com/office/drawing/2014/main" id="{760F8BFE-AB7A-43EC-92D2-A1E720A54DDE}"/>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23;p53">
              <a:extLst>
                <a:ext uri="{FF2B5EF4-FFF2-40B4-BE49-F238E27FC236}">
                  <a16:creationId xmlns:a16="http://schemas.microsoft.com/office/drawing/2014/main" id="{DE8D95D6-0933-4D25-A84D-192974FFE777}"/>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24;p53">
              <a:extLst>
                <a:ext uri="{FF2B5EF4-FFF2-40B4-BE49-F238E27FC236}">
                  <a16:creationId xmlns:a16="http://schemas.microsoft.com/office/drawing/2014/main" id="{6B87D9F5-8C59-48DA-A676-4A6AB65171D2}"/>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25;p53">
              <a:extLst>
                <a:ext uri="{FF2B5EF4-FFF2-40B4-BE49-F238E27FC236}">
                  <a16:creationId xmlns:a16="http://schemas.microsoft.com/office/drawing/2014/main" id="{54ECF764-E683-4447-95AD-F7518F122D8B}"/>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26;p53">
              <a:extLst>
                <a:ext uri="{FF2B5EF4-FFF2-40B4-BE49-F238E27FC236}">
                  <a16:creationId xmlns:a16="http://schemas.microsoft.com/office/drawing/2014/main" id="{6A721937-98FD-45EC-A631-670051E5F4F8}"/>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27;p53">
              <a:extLst>
                <a:ext uri="{FF2B5EF4-FFF2-40B4-BE49-F238E27FC236}">
                  <a16:creationId xmlns:a16="http://schemas.microsoft.com/office/drawing/2014/main" id="{1C881B71-6F24-48D6-9753-82AD50B09802}"/>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28;p53">
              <a:extLst>
                <a:ext uri="{FF2B5EF4-FFF2-40B4-BE49-F238E27FC236}">
                  <a16:creationId xmlns:a16="http://schemas.microsoft.com/office/drawing/2014/main" id="{D5DE7E2B-677D-43E7-B073-ADB921437E2B}"/>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29;p53">
              <a:extLst>
                <a:ext uri="{FF2B5EF4-FFF2-40B4-BE49-F238E27FC236}">
                  <a16:creationId xmlns:a16="http://schemas.microsoft.com/office/drawing/2014/main" id="{FD71E08C-AB95-4D9C-BC5A-772E03EFBB07}"/>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30;p53">
              <a:extLst>
                <a:ext uri="{FF2B5EF4-FFF2-40B4-BE49-F238E27FC236}">
                  <a16:creationId xmlns:a16="http://schemas.microsoft.com/office/drawing/2014/main" id="{04CD9032-B6E7-4838-8E1B-BD6563325990}"/>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31;p53">
              <a:extLst>
                <a:ext uri="{FF2B5EF4-FFF2-40B4-BE49-F238E27FC236}">
                  <a16:creationId xmlns:a16="http://schemas.microsoft.com/office/drawing/2014/main" id="{07A72FBA-8517-4FD7-BE25-9D99108AC26A}"/>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32;p53">
              <a:extLst>
                <a:ext uri="{FF2B5EF4-FFF2-40B4-BE49-F238E27FC236}">
                  <a16:creationId xmlns:a16="http://schemas.microsoft.com/office/drawing/2014/main" id="{3607A2BC-FB1E-410F-B54A-800458D810FF}"/>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33;p53">
              <a:extLst>
                <a:ext uri="{FF2B5EF4-FFF2-40B4-BE49-F238E27FC236}">
                  <a16:creationId xmlns:a16="http://schemas.microsoft.com/office/drawing/2014/main" id="{AB6948B0-4260-416E-9FAC-673AF8922DE8}"/>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34;p53">
              <a:extLst>
                <a:ext uri="{FF2B5EF4-FFF2-40B4-BE49-F238E27FC236}">
                  <a16:creationId xmlns:a16="http://schemas.microsoft.com/office/drawing/2014/main" id="{AB3C7383-7C20-4460-888C-28D89011D82B}"/>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35;p53">
              <a:extLst>
                <a:ext uri="{FF2B5EF4-FFF2-40B4-BE49-F238E27FC236}">
                  <a16:creationId xmlns:a16="http://schemas.microsoft.com/office/drawing/2014/main" id="{CF19466C-677C-4182-84A3-2ACE9703E98C}"/>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36;p53">
              <a:extLst>
                <a:ext uri="{FF2B5EF4-FFF2-40B4-BE49-F238E27FC236}">
                  <a16:creationId xmlns:a16="http://schemas.microsoft.com/office/drawing/2014/main" id="{5F17731B-B7D6-49F9-BC54-D5A58FCF196E}"/>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37;p53">
              <a:extLst>
                <a:ext uri="{FF2B5EF4-FFF2-40B4-BE49-F238E27FC236}">
                  <a16:creationId xmlns:a16="http://schemas.microsoft.com/office/drawing/2014/main" id="{DCECB866-BBF9-4005-91C2-A75240FD6A5E}"/>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38;p53">
              <a:extLst>
                <a:ext uri="{FF2B5EF4-FFF2-40B4-BE49-F238E27FC236}">
                  <a16:creationId xmlns:a16="http://schemas.microsoft.com/office/drawing/2014/main" id="{5D7AEC43-CDE1-48C7-80D7-22306F9ECE94}"/>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39;p53">
              <a:extLst>
                <a:ext uri="{FF2B5EF4-FFF2-40B4-BE49-F238E27FC236}">
                  <a16:creationId xmlns:a16="http://schemas.microsoft.com/office/drawing/2014/main" id="{1B30E938-FD22-4D03-9E46-82C1DF76C192}"/>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40;p53">
              <a:extLst>
                <a:ext uri="{FF2B5EF4-FFF2-40B4-BE49-F238E27FC236}">
                  <a16:creationId xmlns:a16="http://schemas.microsoft.com/office/drawing/2014/main" id="{FD2A8267-BA48-4C04-8ED8-52273C1137E6}"/>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41;p53">
              <a:extLst>
                <a:ext uri="{FF2B5EF4-FFF2-40B4-BE49-F238E27FC236}">
                  <a16:creationId xmlns:a16="http://schemas.microsoft.com/office/drawing/2014/main" id="{FD6D449D-2444-4133-85FB-B70D35AD6629}"/>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42;p53">
              <a:extLst>
                <a:ext uri="{FF2B5EF4-FFF2-40B4-BE49-F238E27FC236}">
                  <a16:creationId xmlns:a16="http://schemas.microsoft.com/office/drawing/2014/main" id="{1C4F1717-B3A3-4D3C-8250-D5524D430353}"/>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3;p53">
              <a:extLst>
                <a:ext uri="{FF2B5EF4-FFF2-40B4-BE49-F238E27FC236}">
                  <a16:creationId xmlns:a16="http://schemas.microsoft.com/office/drawing/2014/main" id="{86ECC7FA-47F3-4F64-92E7-5AEEDBFC26F9}"/>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4;p53">
              <a:extLst>
                <a:ext uri="{FF2B5EF4-FFF2-40B4-BE49-F238E27FC236}">
                  <a16:creationId xmlns:a16="http://schemas.microsoft.com/office/drawing/2014/main" id="{44EB2FA3-2A54-4D5D-B1D9-4512A108EDF3}"/>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5;p53">
              <a:extLst>
                <a:ext uri="{FF2B5EF4-FFF2-40B4-BE49-F238E27FC236}">
                  <a16:creationId xmlns:a16="http://schemas.microsoft.com/office/drawing/2014/main" id="{C7AE24C9-2799-4078-A6DB-3CE1B1659096}"/>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6;p53">
              <a:extLst>
                <a:ext uri="{FF2B5EF4-FFF2-40B4-BE49-F238E27FC236}">
                  <a16:creationId xmlns:a16="http://schemas.microsoft.com/office/drawing/2014/main" id="{C093FB79-A134-4B8E-A8D7-8F2E1FA75BF7}"/>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7;p53">
              <a:extLst>
                <a:ext uri="{FF2B5EF4-FFF2-40B4-BE49-F238E27FC236}">
                  <a16:creationId xmlns:a16="http://schemas.microsoft.com/office/drawing/2014/main" id="{E7B0C545-3952-4AC0-A9B0-E1BB327FAE5C}"/>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8;p53">
              <a:extLst>
                <a:ext uri="{FF2B5EF4-FFF2-40B4-BE49-F238E27FC236}">
                  <a16:creationId xmlns:a16="http://schemas.microsoft.com/office/drawing/2014/main" id="{EFB3F963-64DA-40CF-9F49-C72C66780FD0}"/>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9;p53">
              <a:extLst>
                <a:ext uri="{FF2B5EF4-FFF2-40B4-BE49-F238E27FC236}">
                  <a16:creationId xmlns:a16="http://schemas.microsoft.com/office/drawing/2014/main" id="{A6C78D6A-9DC2-4342-A3C8-1F3B0768C5D2}"/>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50;p53">
              <a:extLst>
                <a:ext uri="{FF2B5EF4-FFF2-40B4-BE49-F238E27FC236}">
                  <a16:creationId xmlns:a16="http://schemas.microsoft.com/office/drawing/2014/main" id="{0DC7755C-E59D-4B72-9658-F63308E960E3}"/>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51;p53">
              <a:extLst>
                <a:ext uri="{FF2B5EF4-FFF2-40B4-BE49-F238E27FC236}">
                  <a16:creationId xmlns:a16="http://schemas.microsoft.com/office/drawing/2014/main" id="{1810F750-66E4-4977-9D6B-63B12CB9F778}"/>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952;p53">
              <a:extLst>
                <a:ext uri="{FF2B5EF4-FFF2-40B4-BE49-F238E27FC236}">
                  <a16:creationId xmlns:a16="http://schemas.microsoft.com/office/drawing/2014/main" id="{9A0CC143-9D89-4C5A-8B55-3151AB89125E}"/>
                </a:ext>
              </a:extLst>
            </p:cNvPr>
            <p:cNvGrpSpPr/>
            <p:nvPr/>
          </p:nvGrpSpPr>
          <p:grpSpPr>
            <a:xfrm>
              <a:off x="1432089" y="1942912"/>
              <a:ext cx="566248" cy="520502"/>
              <a:chOff x="990724" y="1621180"/>
              <a:chExt cx="628885" cy="578078"/>
            </a:xfrm>
          </p:grpSpPr>
          <p:sp>
            <p:nvSpPr>
              <p:cNvPr id="159" name="Google Shape;953;p53">
                <a:extLst>
                  <a:ext uri="{FF2B5EF4-FFF2-40B4-BE49-F238E27FC236}">
                    <a16:creationId xmlns:a16="http://schemas.microsoft.com/office/drawing/2014/main" id="{0B3FE06E-2F6F-40A0-84BD-DF6B30917CBA}"/>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54;p53">
                <a:extLst>
                  <a:ext uri="{FF2B5EF4-FFF2-40B4-BE49-F238E27FC236}">
                    <a16:creationId xmlns:a16="http://schemas.microsoft.com/office/drawing/2014/main" id="{BED31910-00EE-4C05-B996-49579D54E237}"/>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55;p53">
                <a:extLst>
                  <a:ext uri="{FF2B5EF4-FFF2-40B4-BE49-F238E27FC236}">
                    <a16:creationId xmlns:a16="http://schemas.microsoft.com/office/drawing/2014/main" id="{2D0703FE-602D-4BBF-9963-47C61014E405}"/>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56;p53">
                <a:extLst>
                  <a:ext uri="{FF2B5EF4-FFF2-40B4-BE49-F238E27FC236}">
                    <a16:creationId xmlns:a16="http://schemas.microsoft.com/office/drawing/2014/main" id="{5EF57B52-E393-4432-9759-A30B2DF2C8E2}"/>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57;p53">
                <a:extLst>
                  <a:ext uri="{FF2B5EF4-FFF2-40B4-BE49-F238E27FC236}">
                    <a16:creationId xmlns:a16="http://schemas.microsoft.com/office/drawing/2014/main" id="{F96F5672-330E-4AD1-A552-4510A4EB1643}"/>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958;p53">
              <a:extLst>
                <a:ext uri="{FF2B5EF4-FFF2-40B4-BE49-F238E27FC236}">
                  <a16:creationId xmlns:a16="http://schemas.microsoft.com/office/drawing/2014/main" id="{AB74247A-2895-4E5E-9E51-DCDF7AB1A6F4}"/>
                </a:ext>
              </a:extLst>
            </p:cNvPr>
            <p:cNvGrpSpPr/>
            <p:nvPr/>
          </p:nvGrpSpPr>
          <p:grpSpPr>
            <a:xfrm rot="-343118">
              <a:off x="1051549" y="595366"/>
              <a:ext cx="1792023" cy="2675237"/>
              <a:chOff x="1029578" y="610341"/>
              <a:chExt cx="2105697" cy="3143509"/>
            </a:xfrm>
          </p:grpSpPr>
          <p:sp>
            <p:nvSpPr>
              <p:cNvPr id="152" name="Google Shape;959;p53">
                <a:extLst>
                  <a:ext uri="{FF2B5EF4-FFF2-40B4-BE49-F238E27FC236}">
                    <a16:creationId xmlns:a16="http://schemas.microsoft.com/office/drawing/2014/main" id="{3DACA5F7-2DB5-4DAF-BEAD-A33102F6EC44}"/>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60;p53">
                <a:extLst>
                  <a:ext uri="{FF2B5EF4-FFF2-40B4-BE49-F238E27FC236}">
                    <a16:creationId xmlns:a16="http://schemas.microsoft.com/office/drawing/2014/main" id="{603643AB-2D3D-42E9-935F-D722488ABEEF}"/>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61;p53">
                <a:extLst>
                  <a:ext uri="{FF2B5EF4-FFF2-40B4-BE49-F238E27FC236}">
                    <a16:creationId xmlns:a16="http://schemas.microsoft.com/office/drawing/2014/main" id="{F7D33CBE-38DE-4109-8339-3D994886092A}"/>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62;p53">
                <a:extLst>
                  <a:ext uri="{FF2B5EF4-FFF2-40B4-BE49-F238E27FC236}">
                    <a16:creationId xmlns:a16="http://schemas.microsoft.com/office/drawing/2014/main" id="{FA258C5F-334C-494C-9D20-2C6DF9A51CBC}"/>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63;p53">
                <a:extLst>
                  <a:ext uri="{FF2B5EF4-FFF2-40B4-BE49-F238E27FC236}">
                    <a16:creationId xmlns:a16="http://schemas.microsoft.com/office/drawing/2014/main" id="{B39A1875-57C1-4A3D-9616-17903B74A8C1}"/>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 name="Google Shape;964;p53">
                <a:extLst>
                  <a:ext uri="{FF2B5EF4-FFF2-40B4-BE49-F238E27FC236}">
                    <a16:creationId xmlns:a16="http://schemas.microsoft.com/office/drawing/2014/main" id="{B8C18E36-BEF4-4A64-BF86-BD152DAEE71E}"/>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58" name="Google Shape;965;p53">
                <a:extLst>
                  <a:ext uri="{FF2B5EF4-FFF2-40B4-BE49-F238E27FC236}">
                    <a16:creationId xmlns:a16="http://schemas.microsoft.com/office/drawing/2014/main" id="{76EE8020-7BF8-4155-AABF-49E2F592706E}"/>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966;p53">
              <a:extLst>
                <a:ext uri="{FF2B5EF4-FFF2-40B4-BE49-F238E27FC236}">
                  <a16:creationId xmlns:a16="http://schemas.microsoft.com/office/drawing/2014/main" id="{120EA255-820F-4D6D-AFCA-32C809ED2F21}"/>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72341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P spid="16" grpId="0" animBg="1"/>
      <p:bldP spid="17" grpId="0" animBg="1"/>
      <p:bldP spid="18" grpId="0" animBg="1"/>
      <p:bldP spid="19" grpId="0" animBg="1"/>
      <p:bldP spid="20" grpId="0" animBg="1"/>
      <p:bldP spid="21" grpId="0" animBg="1"/>
      <p:bldP spid="22" grpId="0" animBg="1"/>
      <p:bldP spid="2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B42173AF-E7B0-48CC-A54D-2D0E746CCD41}"/>
              </a:ext>
            </a:extLst>
          </p:cNvPr>
          <p:cNvPicPr>
            <a:picLocks noChangeAspect="1"/>
          </p:cNvPicPr>
          <p:nvPr/>
        </p:nvPicPr>
        <p:blipFill>
          <a:blip r:embed="rId2"/>
          <a:stretch>
            <a:fillRect/>
          </a:stretch>
        </p:blipFill>
        <p:spPr>
          <a:xfrm>
            <a:off x="1326018" y="1"/>
            <a:ext cx="7817982" cy="2618510"/>
          </a:xfrm>
          <a:prstGeom prst="rect">
            <a:avLst/>
          </a:prstGeom>
        </p:spPr>
      </p:pic>
      <p:pic>
        <p:nvPicPr>
          <p:cNvPr id="15" name="Picture 14">
            <a:extLst>
              <a:ext uri="{FF2B5EF4-FFF2-40B4-BE49-F238E27FC236}">
                <a16:creationId xmlns:a16="http://schemas.microsoft.com/office/drawing/2014/main" id="{87FDACC7-ED4F-4C03-A345-23C8A223F9FD}"/>
              </a:ext>
            </a:extLst>
          </p:cNvPr>
          <p:cNvPicPr>
            <a:picLocks noChangeAspect="1"/>
          </p:cNvPicPr>
          <p:nvPr/>
        </p:nvPicPr>
        <p:blipFill>
          <a:blip r:embed="rId3"/>
          <a:stretch>
            <a:fillRect/>
          </a:stretch>
        </p:blipFill>
        <p:spPr>
          <a:xfrm>
            <a:off x="1326017" y="2618510"/>
            <a:ext cx="7817983" cy="2524990"/>
          </a:xfrm>
          <a:prstGeom prst="rect">
            <a:avLst/>
          </a:prstGeom>
        </p:spPr>
      </p:pic>
      <p:sp>
        <p:nvSpPr>
          <p:cNvPr id="16" name="TextBox 15">
            <a:extLst>
              <a:ext uri="{FF2B5EF4-FFF2-40B4-BE49-F238E27FC236}">
                <a16:creationId xmlns:a16="http://schemas.microsoft.com/office/drawing/2014/main" id="{EA6E8A5A-28CB-4535-A8E1-A4C8D4BAA602}"/>
              </a:ext>
            </a:extLst>
          </p:cNvPr>
          <p:cNvSpPr txBox="1"/>
          <p:nvPr/>
        </p:nvSpPr>
        <p:spPr>
          <a:xfrm>
            <a:off x="58660" y="1165836"/>
            <a:ext cx="1087025" cy="1938992"/>
          </a:xfrm>
          <a:prstGeom prst="rect">
            <a:avLst/>
          </a:prstGeom>
          <a:noFill/>
        </p:spPr>
        <p:txBody>
          <a:bodyPr wrap="square" rtlCol="0">
            <a:spAutoFit/>
          </a:bodyPr>
          <a:lstStyle/>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1.</a:t>
            </a:r>
          </a:p>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Look,</a:t>
            </a:r>
          </a:p>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listen</a:t>
            </a:r>
          </a:p>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and </a:t>
            </a:r>
          </a:p>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repeat</a:t>
            </a:r>
          </a:p>
        </p:txBody>
      </p:sp>
    </p:spTree>
    <p:extLst>
      <p:ext uri="{BB962C8B-B14F-4D97-AF65-F5344CB8AC3E}">
        <p14:creationId xmlns:p14="http://schemas.microsoft.com/office/powerpoint/2010/main" val="36099691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67"/>
        <p:cNvGrpSpPr/>
        <p:nvPr/>
      </p:nvGrpSpPr>
      <p:grpSpPr>
        <a:xfrm>
          <a:off x="0" y="0"/>
          <a:ext cx="0" cy="0"/>
          <a:chOff x="0" y="0"/>
          <a:chExt cx="0" cy="0"/>
        </a:xfrm>
      </p:grpSpPr>
      <p:sp>
        <p:nvSpPr>
          <p:cNvPr id="1468" name="Google Shape;1468;p68"/>
          <p:cNvSpPr txBox="1">
            <a:spLocks noGrp="1"/>
          </p:cNvSpPr>
          <p:nvPr>
            <p:ph type="title"/>
          </p:nvPr>
        </p:nvSpPr>
        <p:spPr>
          <a:xfrm>
            <a:off x="705000" y="528278"/>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3600" dirty="0">
                <a:solidFill>
                  <a:srgbClr val="00B0F0"/>
                </a:solidFill>
              </a:rPr>
              <a:t>Sentence patterns:</a:t>
            </a:r>
            <a:endParaRPr sz="3600" dirty="0">
              <a:solidFill>
                <a:srgbClr val="00B0F0"/>
              </a:solidFill>
            </a:endParaRPr>
          </a:p>
        </p:txBody>
      </p:sp>
      <p:sp>
        <p:nvSpPr>
          <p:cNvPr id="2" name="TextBox 1">
            <a:extLst>
              <a:ext uri="{FF2B5EF4-FFF2-40B4-BE49-F238E27FC236}">
                <a16:creationId xmlns:a16="http://schemas.microsoft.com/office/drawing/2014/main" id="{623373AA-DFB6-4449-9EA4-25C6F84505F7}"/>
              </a:ext>
            </a:extLst>
          </p:cNvPr>
          <p:cNvSpPr txBox="1"/>
          <p:nvPr/>
        </p:nvSpPr>
        <p:spPr>
          <a:xfrm>
            <a:off x="2036618" y="1215736"/>
            <a:ext cx="4655127" cy="2485745"/>
          </a:xfrm>
          <a:prstGeom prst="rect">
            <a:avLst/>
          </a:prstGeom>
          <a:noFill/>
        </p:spPr>
        <p:txBody>
          <a:bodyPr wrap="square" rtlCol="0">
            <a:spAutoFit/>
          </a:bodyPr>
          <a:lstStyle/>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Did you go to the party?</a:t>
            </a:r>
          </a:p>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Yes, I did.</a:t>
            </a:r>
          </a:p>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No, I didn’t.</a:t>
            </a:r>
          </a:p>
        </p:txBody>
      </p:sp>
      <p:grpSp>
        <p:nvGrpSpPr>
          <p:cNvPr id="5" name="Google Shape;7534;p112">
            <a:extLst>
              <a:ext uri="{FF2B5EF4-FFF2-40B4-BE49-F238E27FC236}">
                <a16:creationId xmlns:a16="http://schemas.microsoft.com/office/drawing/2014/main" id="{23590687-925E-410A-8D8D-4F6F8CDCB679}"/>
              </a:ext>
            </a:extLst>
          </p:cNvPr>
          <p:cNvGrpSpPr/>
          <p:nvPr/>
        </p:nvGrpSpPr>
        <p:grpSpPr>
          <a:xfrm>
            <a:off x="1565883" y="3197277"/>
            <a:ext cx="339253" cy="339253"/>
            <a:chOff x="5049725" y="3806450"/>
            <a:chExt cx="481825" cy="481825"/>
          </a:xfrm>
          <a:solidFill>
            <a:srgbClr val="00B0F0"/>
          </a:solidFill>
        </p:grpSpPr>
        <p:sp>
          <p:nvSpPr>
            <p:cNvPr id="6" name="Google Shape;7535;p112">
              <a:extLst>
                <a:ext uri="{FF2B5EF4-FFF2-40B4-BE49-F238E27FC236}">
                  <a16:creationId xmlns:a16="http://schemas.microsoft.com/office/drawing/2014/main" id="{F8ADC8C4-CA33-4CF9-B0AA-0C4B2D12BA9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 name="Google Shape;7536;p112">
              <a:extLst>
                <a:ext uri="{FF2B5EF4-FFF2-40B4-BE49-F238E27FC236}">
                  <a16:creationId xmlns:a16="http://schemas.microsoft.com/office/drawing/2014/main" id="{1C4EF24B-6FB5-4635-B74E-FF4CD2279484}"/>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 name="Google Shape;7537;p112">
              <a:extLst>
                <a:ext uri="{FF2B5EF4-FFF2-40B4-BE49-F238E27FC236}">
                  <a16:creationId xmlns:a16="http://schemas.microsoft.com/office/drawing/2014/main" id="{70CC021E-AEBD-4B27-BC2E-7FF6374D92C1}"/>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 name="Google Shape;7538;p112">
            <a:extLst>
              <a:ext uri="{FF2B5EF4-FFF2-40B4-BE49-F238E27FC236}">
                <a16:creationId xmlns:a16="http://schemas.microsoft.com/office/drawing/2014/main" id="{0651D1A6-0499-44BF-B85F-68F1A745ABD9}"/>
              </a:ext>
            </a:extLst>
          </p:cNvPr>
          <p:cNvGrpSpPr/>
          <p:nvPr/>
        </p:nvGrpSpPr>
        <p:grpSpPr>
          <a:xfrm>
            <a:off x="1565892" y="2402123"/>
            <a:ext cx="339253" cy="339253"/>
            <a:chOff x="5651375" y="3806450"/>
            <a:chExt cx="481825" cy="481825"/>
          </a:xfrm>
          <a:solidFill>
            <a:srgbClr val="00B0F0"/>
          </a:solidFill>
        </p:grpSpPr>
        <p:sp>
          <p:nvSpPr>
            <p:cNvPr id="10" name="Google Shape;7539;p112">
              <a:extLst>
                <a:ext uri="{FF2B5EF4-FFF2-40B4-BE49-F238E27FC236}">
                  <a16:creationId xmlns:a16="http://schemas.microsoft.com/office/drawing/2014/main" id="{AC0DAC36-0C65-47CD-9B4A-9E533DF8D639}"/>
                </a:ext>
              </a:extLst>
            </p:cNvPr>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7540;p112">
              <a:extLst>
                <a:ext uri="{FF2B5EF4-FFF2-40B4-BE49-F238E27FC236}">
                  <a16:creationId xmlns:a16="http://schemas.microsoft.com/office/drawing/2014/main" id="{87773FA2-B972-4253-AD5C-9F757A1E4987}"/>
                </a:ext>
              </a:extLst>
            </p:cNvPr>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7541;p112">
              <a:extLst>
                <a:ext uri="{FF2B5EF4-FFF2-40B4-BE49-F238E27FC236}">
                  <a16:creationId xmlns:a16="http://schemas.microsoft.com/office/drawing/2014/main" id="{A7D60E57-5952-46B2-883B-13E609DEB071}"/>
                </a:ext>
              </a:extLst>
            </p:cNvPr>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7542;p112">
              <a:extLst>
                <a:ext uri="{FF2B5EF4-FFF2-40B4-BE49-F238E27FC236}">
                  <a16:creationId xmlns:a16="http://schemas.microsoft.com/office/drawing/2014/main" id="{5368369A-4F31-4A80-A36C-D0531BD87E7E}"/>
                </a:ext>
              </a:extLst>
            </p:cNvPr>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 name="Google Shape;1716;p77">
            <a:extLst>
              <a:ext uri="{FF2B5EF4-FFF2-40B4-BE49-F238E27FC236}">
                <a16:creationId xmlns:a16="http://schemas.microsoft.com/office/drawing/2014/main" id="{CA8A4F71-3CFA-478D-A5E8-39E41B1D05B0}"/>
              </a:ext>
            </a:extLst>
          </p:cNvPr>
          <p:cNvGrpSpPr/>
          <p:nvPr/>
        </p:nvGrpSpPr>
        <p:grpSpPr>
          <a:xfrm rot="199525">
            <a:off x="3084753" y="3921668"/>
            <a:ext cx="985123" cy="1194266"/>
            <a:chOff x="3013326" y="3026287"/>
            <a:chExt cx="985238" cy="1194405"/>
          </a:xfrm>
        </p:grpSpPr>
        <p:sp>
          <p:nvSpPr>
            <p:cNvPr id="15" name="Google Shape;1717;p77">
              <a:extLst>
                <a:ext uri="{FF2B5EF4-FFF2-40B4-BE49-F238E27FC236}">
                  <a16:creationId xmlns:a16="http://schemas.microsoft.com/office/drawing/2014/main" id="{FB9CF140-F9B8-43FB-A465-17812062511F}"/>
                </a:ext>
              </a:extLst>
            </p:cNvPr>
            <p:cNvSpPr/>
            <p:nvPr/>
          </p:nvSpPr>
          <p:spPr>
            <a:xfrm>
              <a:off x="3103928" y="3422180"/>
              <a:ext cx="848378" cy="798512"/>
            </a:xfrm>
            <a:custGeom>
              <a:avLst/>
              <a:gdLst/>
              <a:ahLst/>
              <a:cxnLst/>
              <a:rect l="l" t="t" r="r" b="b"/>
              <a:pathLst>
                <a:path w="78974" h="74332" extrusionOk="0">
                  <a:moveTo>
                    <a:pt x="76523" y="1"/>
                  </a:moveTo>
                  <a:lnTo>
                    <a:pt x="0" y="3246"/>
                  </a:lnTo>
                  <a:lnTo>
                    <a:pt x="2060" y="74331"/>
                  </a:lnTo>
                  <a:lnTo>
                    <a:pt x="78974" y="70762"/>
                  </a:lnTo>
                  <a:lnTo>
                    <a:pt x="765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18;p77">
              <a:extLst>
                <a:ext uri="{FF2B5EF4-FFF2-40B4-BE49-F238E27FC236}">
                  <a16:creationId xmlns:a16="http://schemas.microsoft.com/office/drawing/2014/main" id="{C1B0C8E5-38AE-428A-9F0C-576AAF2876EB}"/>
                </a:ext>
              </a:extLst>
            </p:cNvPr>
            <p:cNvSpPr/>
            <p:nvPr/>
          </p:nvSpPr>
          <p:spPr>
            <a:xfrm>
              <a:off x="3103928" y="3422180"/>
              <a:ext cx="827140" cy="183858"/>
            </a:xfrm>
            <a:custGeom>
              <a:avLst/>
              <a:gdLst/>
              <a:ahLst/>
              <a:cxnLst/>
              <a:rect l="l" t="t" r="r" b="b"/>
              <a:pathLst>
                <a:path w="76997" h="17115" extrusionOk="0">
                  <a:moveTo>
                    <a:pt x="76523" y="1"/>
                  </a:moveTo>
                  <a:lnTo>
                    <a:pt x="0" y="3246"/>
                  </a:lnTo>
                  <a:lnTo>
                    <a:pt x="395" y="17115"/>
                  </a:lnTo>
                  <a:lnTo>
                    <a:pt x="76996" y="13677"/>
                  </a:lnTo>
                  <a:lnTo>
                    <a:pt x="76523"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19;p77">
              <a:extLst>
                <a:ext uri="{FF2B5EF4-FFF2-40B4-BE49-F238E27FC236}">
                  <a16:creationId xmlns:a16="http://schemas.microsoft.com/office/drawing/2014/main" id="{A0E385ED-2F78-4FA9-BEE2-9E8B5394950E}"/>
                </a:ext>
              </a:extLst>
            </p:cNvPr>
            <p:cNvSpPr/>
            <p:nvPr/>
          </p:nvSpPr>
          <p:spPr>
            <a:xfrm>
              <a:off x="3013326" y="3333168"/>
              <a:ext cx="985238" cy="247507"/>
            </a:xfrm>
            <a:custGeom>
              <a:avLst/>
              <a:gdLst/>
              <a:ahLst/>
              <a:cxnLst/>
              <a:rect l="l" t="t" r="r" b="b"/>
              <a:pathLst>
                <a:path w="91714" h="23040" extrusionOk="0">
                  <a:moveTo>
                    <a:pt x="91714" y="1"/>
                  </a:moveTo>
                  <a:lnTo>
                    <a:pt x="508" y="5499"/>
                  </a:lnTo>
                  <a:lnTo>
                    <a:pt x="1" y="23040"/>
                  </a:lnTo>
                  <a:lnTo>
                    <a:pt x="1" y="23040"/>
                  </a:lnTo>
                  <a:lnTo>
                    <a:pt x="91492" y="18934"/>
                  </a:lnTo>
                  <a:lnTo>
                    <a:pt x="917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0;p77">
              <a:extLst>
                <a:ext uri="{FF2B5EF4-FFF2-40B4-BE49-F238E27FC236}">
                  <a16:creationId xmlns:a16="http://schemas.microsoft.com/office/drawing/2014/main" id="{D908445D-A8AF-49BA-83AC-BD9DDA78B4DE}"/>
                </a:ext>
              </a:extLst>
            </p:cNvPr>
            <p:cNvSpPr/>
            <p:nvPr/>
          </p:nvSpPr>
          <p:spPr>
            <a:xfrm>
              <a:off x="3419983" y="3355587"/>
              <a:ext cx="233563" cy="851440"/>
            </a:xfrm>
            <a:custGeom>
              <a:avLst/>
              <a:gdLst/>
              <a:ahLst/>
              <a:cxnLst/>
              <a:rect l="l" t="t" r="r" b="b"/>
              <a:pathLst>
                <a:path w="21742" h="79259" extrusionOk="0">
                  <a:moveTo>
                    <a:pt x="19209" y="1"/>
                  </a:moveTo>
                  <a:lnTo>
                    <a:pt x="1" y="1159"/>
                  </a:lnTo>
                  <a:lnTo>
                    <a:pt x="1" y="79259"/>
                  </a:lnTo>
                  <a:lnTo>
                    <a:pt x="21741" y="78250"/>
                  </a:lnTo>
                  <a:lnTo>
                    <a:pt x="19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1;p77">
              <a:extLst>
                <a:ext uri="{FF2B5EF4-FFF2-40B4-BE49-F238E27FC236}">
                  <a16:creationId xmlns:a16="http://schemas.microsoft.com/office/drawing/2014/main" id="{8BCF08D7-383A-496A-A4E6-1C43AC5D6CE8}"/>
                </a:ext>
              </a:extLst>
            </p:cNvPr>
            <p:cNvSpPr/>
            <p:nvPr/>
          </p:nvSpPr>
          <p:spPr>
            <a:xfrm>
              <a:off x="3419983" y="3552862"/>
              <a:ext cx="213711" cy="39210"/>
            </a:xfrm>
            <a:custGeom>
              <a:avLst/>
              <a:gdLst/>
              <a:ahLst/>
              <a:cxnLst/>
              <a:rect l="l" t="t" r="r" b="b"/>
              <a:pathLst>
                <a:path w="19894" h="3650" extrusionOk="0">
                  <a:moveTo>
                    <a:pt x="19802" y="1"/>
                  </a:moveTo>
                  <a:lnTo>
                    <a:pt x="1" y="890"/>
                  </a:lnTo>
                  <a:lnTo>
                    <a:pt x="1" y="3650"/>
                  </a:lnTo>
                  <a:lnTo>
                    <a:pt x="19893" y="2754"/>
                  </a:lnTo>
                  <a:lnTo>
                    <a:pt x="19802"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2;p77">
              <a:extLst>
                <a:ext uri="{FF2B5EF4-FFF2-40B4-BE49-F238E27FC236}">
                  <a16:creationId xmlns:a16="http://schemas.microsoft.com/office/drawing/2014/main" id="{ED599507-9E3D-48C7-A856-DF97959B8037}"/>
                </a:ext>
              </a:extLst>
            </p:cNvPr>
            <p:cNvSpPr/>
            <p:nvPr/>
          </p:nvSpPr>
          <p:spPr>
            <a:xfrm>
              <a:off x="3107366" y="3573144"/>
              <a:ext cx="148515" cy="647547"/>
            </a:xfrm>
            <a:custGeom>
              <a:avLst/>
              <a:gdLst/>
              <a:ahLst/>
              <a:cxnLst/>
              <a:rect l="l" t="t" r="r" b="b"/>
              <a:pathLst>
                <a:path w="13825" h="60279" extrusionOk="0">
                  <a:moveTo>
                    <a:pt x="6913" y="0"/>
                  </a:moveTo>
                  <a:lnTo>
                    <a:pt x="1" y="308"/>
                  </a:lnTo>
                  <a:lnTo>
                    <a:pt x="1740" y="60278"/>
                  </a:lnTo>
                  <a:lnTo>
                    <a:pt x="13824" y="59715"/>
                  </a:lnTo>
                  <a:lnTo>
                    <a:pt x="6913"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3;p77">
              <a:extLst>
                <a:ext uri="{FF2B5EF4-FFF2-40B4-BE49-F238E27FC236}">
                  <a16:creationId xmlns:a16="http://schemas.microsoft.com/office/drawing/2014/main" id="{4938F48C-0567-4C4B-A4D1-694CEF862BA2}"/>
                </a:ext>
              </a:extLst>
            </p:cNvPr>
            <p:cNvSpPr/>
            <p:nvPr/>
          </p:nvSpPr>
          <p:spPr>
            <a:xfrm>
              <a:off x="3887679" y="4017712"/>
              <a:ext cx="19551" cy="122733"/>
            </a:xfrm>
            <a:custGeom>
              <a:avLst/>
              <a:gdLst/>
              <a:ahLst/>
              <a:cxnLst/>
              <a:rect l="l" t="t" r="r" b="b"/>
              <a:pathLst>
                <a:path w="1820" h="11425" extrusionOk="0">
                  <a:moveTo>
                    <a:pt x="703" y="0"/>
                  </a:moveTo>
                  <a:cubicBezTo>
                    <a:pt x="693" y="0"/>
                    <a:pt x="683" y="1"/>
                    <a:pt x="673" y="1"/>
                  </a:cubicBezTo>
                  <a:cubicBezTo>
                    <a:pt x="296" y="13"/>
                    <a:pt x="1" y="332"/>
                    <a:pt x="17" y="714"/>
                  </a:cubicBezTo>
                  <a:lnTo>
                    <a:pt x="433" y="10769"/>
                  </a:lnTo>
                  <a:cubicBezTo>
                    <a:pt x="451" y="11140"/>
                    <a:pt x="753" y="11424"/>
                    <a:pt x="1117" y="11424"/>
                  </a:cubicBezTo>
                  <a:lnTo>
                    <a:pt x="1146" y="11424"/>
                  </a:lnTo>
                  <a:cubicBezTo>
                    <a:pt x="1528" y="11408"/>
                    <a:pt x="1820" y="11087"/>
                    <a:pt x="1802" y="10711"/>
                  </a:cubicBezTo>
                  <a:lnTo>
                    <a:pt x="1386" y="657"/>
                  </a:lnTo>
                  <a:cubicBezTo>
                    <a:pt x="1370" y="285"/>
                    <a:pt x="1071" y="0"/>
                    <a:pt x="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4;p77">
              <a:extLst>
                <a:ext uri="{FF2B5EF4-FFF2-40B4-BE49-F238E27FC236}">
                  <a16:creationId xmlns:a16="http://schemas.microsoft.com/office/drawing/2014/main" id="{1E1C6399-AA04-4E74-AE04-F4342CBD22BC}"/>
                </a:ext>
              </a:extLst>
            </p:cNvPr>
            <p:cNvSpPr/>
            <p:nvPr/>
          </p:nvSpPr>
          <p:spPr>
            <a:xfrm>
              <a:off x="3237801" y="3026287"/>
              <a:ext cx="573359" cy="417110"/>
            </a:xfrm>
            <a:custGeom>
              <a:avLst/>
              <a:gdLst/>
              <a:ahLst/>
              <a:cxnLst/>
              <a:rect l="l" t="t" r="r" b="b"/>
              <a:pathLst>
                <a:path w="53373" h="38828" extrusionOk="0">
                  <a:moveTo>
                    <a:pt x="42968" y="4910"/>
                  </a:moveTo>
                  <a:cubicBezTo>
                    <a:pt x="44679" y="4910"/>
                    <a:pt x="46157" y="6313"/>
                    <a:pt x="47357" y="9080"/>
                  </a:cubicBezTo>
                  <a:cubicBezTo>
                    <a:pt x="48286" y="11236"/>
                    <a:pt x="48286" y="13233"/>
                    <a:pt x="47357" y="15189"/>
                  </a:cubicBezTo>
                  <a:cubicBezTo>
                    <a:pt x="44733" y="20703"/>
                    <a:pt x="35363" y="24707"/>
                    <a:pt x="30727" y="26207"/>
                  </a:cubicBezTo>
                  <a:cubicBezTo>
                    <a:pt x="31383" y="20846"/>
                    <a:pt x="32917" y="15844"/>
                    <a:pt x="35135" y="11875"/>
                  </a:cubicBezTo>
                  <a:cubicBezTo>
                    <a:pt x="37331" y="7958"/>
                    <a:pt x="40040" y="5374"/>
                    <a:pt x="42383" y="4958"/>
                  </a:cubicBezTo>
                  <a:cubicBezTo>
                    <a:pt x="42532" y="4935"/>
                    <a:pt x="42686" y="4918"/>
                    <a:pt x="42834" y="4913"/>
                  </a:cubicBezTo>
                  <a:cubicBezTo>
                    <a:pt x="42879" y="4911"/>
                    <a:pt x="42923" y="4910"/>
                    <a:pt x="42968" y="4910"/>
                  </a:cubicBezTo>
                  <a:close/>
                  <a:moveTo>
                    <a:pt x="10156" y="6256"/>
                  </a:moveTo>
                  <a:cubicBezTo>
                    <a:pt x="10265" y="6256"/>
                    <a:pt x="10375" y="6261"/>
                    <a:pt x="10487" y="6269"/>
                  </a:cubicBezTo>
                  <a:cubicBezTo>
                    <a:pt x="12854" y="6487"/>
                    <a:pt x="15762" y="8841"/>
                    <a:pt x="18278" y="12570"/>
                  </a:cubicBezTo>
                  <a:cubicBezTo>
                    <a:pt x="20815" y="16341"/>
                    <a:pt x="22755" y="21206"/>
                    <a:pt x="23850" y="26491"/>
                  </a:cubicBezTo>
                  <a:cubicBezTo>
                    <a:pt x="19110" y="25380"/>
                    <a:pt x="9450" y="22169"/>
                    <a:pt x="6370" y="16876"/>
                  </a:cubicBezTo>
                  <a:cubicBezTo>
                    <a:pt x="5281" y="15000"/>
                    <a:pt x="5115" y="13010"/>
                    <a:pt x="5868" y="10786"/>
                  </a:cubicBezTo>
                  <a:cubicBezTo>
                    <a:pt x="6866" y="7849"/>
                    <a:pt x="8263" y="6332"/>
                    <a:pt x="10037" y="6258"/>
                  </a:cubicBezTo>
                  <a:cubicBezTo>
                    <a:pt x="10077" y="6257"/>
                    <a:pt x="10116" y="6256"/>
                    <a:pt x="10156" y="6256"/>
                  </a:cubicBezTo>
                  <a:close/>
                  <a:moveTo>
                    <a:pt x="42937" y="1"/>
                  </a:moveTo>
                  <a:cubicBezTo>
                    <a:pt x="42387" y="1"/>
                    <a:pt x="41909" y="56"/>
                    <a:pt x="41533" y="122"/>
                  </a:cubicBezTo>
                  <a:cubicBezTo>
                    <a:pt x="35261" y="1223"/>
                    <a:pt x="29620" y="9104"/>
                    <a:pt x="27003" y="19466"/>
                  </a:cubicBezTo>
                  <a:cubicBezTo>
                    <a:pt x="23542" y="9354"/>
                    <a:pt x="17280" y="1963"/>
                    <a:pt x="10938" y="1376"/>
                  </a:cubicBezTo>
                  <a:cubicBezTo>
                    <a:pt x="10723" y="1356"/>
                    <a:pt x="10476" y="1342"/>
                    <a:pt x="10202" y="1342"/>
                  </a:cubicBezTo>
                  <a:cubicBezTo>
                    <a:pt x="7846" y="1342"/>
                    <a:pt x="3535" y="2365"/>
                    <a:pt x="1214" y="9212"/>
                  </a:cubicBezTo>
                  <a:cubicBezTo>
                    <a:pt x="0" y="12805"/>
                    <a:pt x="301" y="16215"/>
                    <a:pt x="2122" y="19345"/>
                  </a:cubicBezTo>
                  <a:cubicBezTo>
                    <a:pt x="5971" y="25956"/>
                    <a:pt x="15870" y="29423"/>
                    <a:pt x="20986" y="30821"/>
                  </a:cubicBezTo>
                  <a:cubicBezTo>
                    <a:pt x="18977" y="32409"/>
                    <a:pt x="16512" y="33920"/>
                    <a:pt x="14679" y="33920"/>
                  </a:cubicBezTo>
                  <a:cubicBezTo>
                    <a:pt x="14472" y="33920"/>
                    <a:pt x="14274" y="33901"/>
                    <a:pt x="14086" y="33860"/>
                  </a:cubicBezTo>
                  <a:cubicBezTo>
                    <a:pt x="13913" y="33824"/>
                    <a:pt x="13742" y="33807"/>
                    <a:pt x="13573" y="33807"/>
                  </a:cubicBezTo>
                  <a:cubicBezTo>
                    <a:pt x="12436" y="33807"/>
                    <a:pt x="11414" y="34596"/>
                    <a:pt x="11166" y="35753"/>
                  </a:cubicBezTo>
                  <a:cubicBezTo>
                    <a:pt x="10887" y="37077"/>
                    <a:pt x="11730" y="38383"/>
                    <a:pt x="13059" y="38667"/>
                  </a:cubicBezTo>
                  <a:cubicBezTo>
                    <a:pt x="13577" y="38778"/>
                    <a:pt x="14103" y="38827"/>
                    <a:pt x="14633" y="38827"/>
                  </a:cubicBezTo>
                  <a:cubicBezTo>
                    <a:pt x="14734" y="38827"/>
                    <a:pt x="14835" y="38825"/>
                    <a:pt x="14936" y="38822"/>
                  </a:cubicBezTo>
                  <a:cubicBezTo>
                    <a:pt x="20616" y="38588"/>
                    <a:pt x="26490" y="32571"/>
                    <a:pt x="27259" y="31761"/>
                  </a:cubicBezTo>
                  <a:cubicBezTo>
                    <a:pt x="28069" y="32487"/>
                    <a:pt x="34178" y="37790"/>
                    <a:pt x="39760" y="37790"/>
                  </a:cubicBezTo>
                  <a:cubicBezTo>
                    <a:pt x="39878" y="37790"/>
                    <a:pt x="39996" y="37788"/>
                    <a:pt x="40114" y="37783"/>
                  </a:cubicBezTo>
                  <a:cubicBezTo>
                    <a:pt x="40746" y="37761"/>
                    <a:pt x="41369" y="37664"/>
                    <a:pt x="41973" y="37481"/>
                  </a:cubicBezTo>
                  <a:cubicBezTo>
                    <a:pt x="43273" y="37088"/>
                    <a:pt x="44009" y="35719"/>
                    <a:pt x="43621" y="34419"/>
                  </a:cubicBezTo>
                  <a:cubicBezTo>
                    <a:pt x="43300" y="33356"/>
                    <a:pt x="42323" y="32670"/>
                    <a:pt x="41270" y="32670"/>
                  </a:cubicBezTo>
                  <a:cubicBezTo>
                    <a:pt x="41035" y="32670"/>
                    <a:pt x="40795" y="32704"/>
                    <a:pt x="40559" y="32776"/>
                  </a:cubicBezTo>
                  <a:cubicBezTo>
                    <a:pt x="40298" y="32854"/>
                    <a:pt x="40011" y="32891"/>
                    <a:pt x="39703" y="32891"/>
                  </a:cubicBezTo>
                  <a:cubicBezTo>
                    <a:pt x="38005" y="32891"/>
                    <a:pt x="35670" y="31782"/>
                    <a:pt x="33584" y="30415"/>
                  </a:cubicBezTo>
                  <a:cubicBezTo>
                    <a:pt x="38448" y="28681"/>
                    <a:pt x="48423" y="24375"/>
                    <a:pt x="51793" y="17305"/>
                  </a:cubicBezTo>
                  <a:cubicBezTo>
                    <a:pt x="53351" y="14036"/>
                    <a:pt x="53372" y="10615"/>
                    <a:pt x="51861" y="7130"/>
                  </a:cubicBezTo>
                  <a:cubicBezTo>
                    <a:pt x="49246" y="1089"/>
                    <a:pt x="45380" y="1"/>
                    <a:pt x="42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1725;p77">
            <a:extLst>
              <a:ext uri="{FF2B5EF4-FFF2-40B4-BE49-F238E27FC236}">
                <a16:creationId xmlns:a16="http://schemas.microsoft.com/office/drawing/2014/main" id="{605D13D9-769F-4EAE-B5CE-F4C7A92F9E26}"/>
              </a:ext>
            </a:extLst>
          </p:cNvPr>
          <p:cNvSpPr/>
          <p:nvPr/>
        </p:nvSpPr>
        <p:spPr>
          <a:xfrm>
            <a:off x="4390009" y="3925959"/>
            <a:ext cx="715934" cy="1221605"/>
          </a:xfrm>
          <a:custGeom>
            <a:avLst/>
            <a:gdLst/>
            <a:ahLst/>
            <a:cxnLst/>
            <a:rect l="l" t="t" r="r" b="b"/>
            <a:pathLst>
              <a:path w="66645" h="113717" extrusionOk="0">
                <a:moveTo>
                  <a:pt x="66645" y="1"/>
                </a:moveTo>
                <a:lnTo>
                  <a:pt x="1" y="5196"/>
                </a:lnTo>
                <a:lnTo>
                  <a:pt x="3537" y="113717"/>
                </a:lnTo>
                <a:lnTo>
                  <a:pt x="66645" y="110853"/>
                </a:lnTo>
                <a:lnTo>
                  <a:pt x="66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1733;p77">
            <a:extLst>
              <a:ext uri="{FF2B5EF4-FFF2-40B4-BE49-F238E27FC236}">
                <a16:creationId xmlns:a16="http://schemas.microsoft.com/office/drawing/2014/main" id="{405A765E-9B4E-4C70-B4AC-7E550293860B}"/>
              </a:ext>
            </a:extLst>
          </p:cNvPr>
          <p:cNvGrpSpPr/>
          <p:nvPr/>
        </p:nvGrpSpPr>
        <p:grpSpPr>
          <a:xfrm>
            <a:off x="5374022" y="4102168"/>
            <a:ext cx="786201" cy="986022"/>
            <a:chOff x="5259722" y="3147064"/>
            <a:chExt cx="786201" cy="986022"/>
          </a:xfrm>
        </p:grpSpPr>
        <p:sp>
          <p:nvSpPr>
            <p:cNvPr id="25" name="Google Shape;1734;p77">
              <a:extLst>
                <a:ext uri="{FF2B5EF4-FFF2-40B4-BE49-F238E27FC236}">
                  <a16:creationId xmlns:a16="http://schemas.microsoft.com/office/drawing/2014/main" id="{89B7E64D-4B36-4F61-9DEB-8FC9D26FA758}"/>
                </a:ext>
              </a:extLst>
            </p:cNvPr>
            <p:cNvSpPr/>
            <p:nvPr/>
          </p:nvSpPr>
          <p:spPr>
            <a:xfrm>
              <a:off x="5322265" y="3493918"/>
              <a:ext cx="661115" cy="639168"/>
            </a:xfrm>
            <a:custGeom>
              <a:avLst/>
              <a:gdLst/>
              <a:ahLst/>
              <a:cxnLst/>
              <a:rect l="l" t="t" r="r" b="b"/>
              <a:pathLst>
                <a:path w="61542" h="59499" extrusionOk="0">
                  <a:moveTo>
                    <a:pt x="60470" y="1"/>
                  </a:moveTo>
                  <a:lnTo>
                    <a:pt x="1701" y="1883"/>
                  </a:lnTo>
                  <a:lnTo>
                    <a:pt x="1" y="59499"/>
                  </a:lnTo>
                  <a:lnTo>
                    <a:pt x="61541" y="59499"/>
                  </a:lnTo>
                  <a:lnTo>
                    <a:pt x="604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35;p77">
              <a:extLst>
                <a:ext uri="{FF2B5EF4-FFF2-40B4-BE49-F238E27FC236}">
                  <a16:creationId xmlns:a16="http://schemas.microsoft.com/office/drawing/2014/main" id="{C2445D71-36AB-460C-8911-12B8F5DEEF6B}"/>
                </a:ext>
              </a:extLst>
            </p:cNvPr>
            <p:cNvSpPr/>
            <p:nvPr/>
          </p:nvSpPr>
          <p:spPr>
            <a:xfrm>
              <a:off x="5337165" y="3493918"/>
              <a:ext cx="637020" cy="134969"/>
            </a:xfrm>
            <a:custGeom>
              <a:avLst/>
              <a:gdLst/>
              <a:ahLst/>
              <a:cxnLst/>
              <a:rect l="l" t="t" r="r" b="b"/>
              <a:pathLst>
                <a:path w="59299" h="12564" extrusionOk="0">
                  <a:moveTo>
                    <a:pt x="59083" y="1"/>
                  </a:moveTo>
                  <a:lnTo>
                    <a:pt x="314" y="1883"/>
                  </a:lnTo>
                  <a:lnTo>
                    <a:pt x="0" y="12564"/>
                  </a:lnTo>
                  <a:lnTo>
                    <a:pt x="59299" y="11920"/>
                  </a:lnTo>
                  <a:lnTo>
                    <a:pt x="590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36;p77">
              <a:extLst>
                <a:ext uri="{FF2B5EF4-FFF2-40B4-BE49-F238E27FC236}">
                  <a16:creationId xmlns:a16="http://schemas.microsoft.com/office/drawing/2014/main" id="{790D79BE-9EBF-4B04-909C-152884C59B19}"/>
                </a:ext>
              </a:extLst>
            </p:cNvPr>
            <p:cNvSpPr/>
            <p:nvPr/>
          </p:nvSpPr>
          <p:spPr>
            <a:xfrm>
              <a:off x="5930613" y="3971541"/>
              <a:ext cx="14782" cy="124420"/>
            </a:xfrm>
            <a:custGeom>
              <a:avLst/>
              <a:gdLst/>
              <a:ahLst/>
              <a:cxnLst/>
              <a:rect l="l" t="t" r="r" b="b"/>
              <a:pathLst>
                <a:path w="1376" h="11582" extrusionOk="0">
                  <a:moveTo>
                    <a:pt x="685" y="0"/>
                  </a:moveTo>
                  <a:cubicBezTo>
                    <a:pt x="308" y="0"/>
                    <a:pt x="0" y="308"/>
                    <a:pt x="0" y="690"/>
                  </a:cubicBezTo>
                  <a:lnTo>
                    <a:pt x="0" y="10892"/>
                  </a:lnTo>
                  <a:cubicBezTo>
                    <a:pt x="0" y="11274"/>
                    <a:pt x="308" y="11582"/>
                    <a:pt x="685" y="11582"/>
                  </a:cubicBezTo>
                  <a:cubicBezTo>
                    <a:pt x="1068" y="11582"/>
                    <a:pt x="1376" y="11274"/>
                    <a:pt x="1376" y="10892"/>
                  </a:cubicBezTo>
                  <a:lnTo>
                    <a:pt x="1376" y="690"/>
                  </a:lnTo>
                  <a:cubicBezTo>
                    <a:pt x="1376" y="308"/>
                    <a:pt x="1068"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37;p77">
              <a:extLst>
                <a:ext uri="{FF2B5EF4-FFF2-40B4-BE49-F238E27FC236}">
                  <a16:creationId xmlns:a16="http://schemas.microsoft.com/office/drawing/2014/main" id="{2AA11D7C-8738-43F2-A9F2-08CFA3FD4074}"/>
                </a:ext>
              </a:extLst>
            </p:cNvPr>
            <p:cNvSpPr/>
            <p:nvPr/>
          </p:nvSpPr>
          <p:spPr>
            <a:xfrm>
              <a:off x="5259722" y="3425177"/>
              <a:ext cx="786201" cy="174920"/>
            </a:xfrm>
            <a:custGeom>
              <a:avLst/>
              <a:gdLst/>
              <a:ahLst/>
              <a:cxnLst/>
              <a:rect l="l" t="t" r="r" b="b"/>
              <a:pathLst>
                <a:path w="73186" h="16283" extrusionOk="0">
                  <a:moveTo>
                    <a:pt x="72080" y="1"/>
                  </a:moveTo>
                  <a:lnTo>
                    <a:pt x="571" y="2533"/>
                  </a:lnTo>
                  <a:lnTo>
                    <a:pt x="0" y="16283"/>
                  </a:lnTo>
                  <a:lnTo>
                    <a:pt x="73186" y="15490"/>
                  </a:lnTo>
                  <a:lnTo>
                    <a:pt x="720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38;p77">
              <a:extLst>
                <a:ext uri="{FF2B5EF4-FFF2-40B4-BE49-F238E27FC236}">
                  <a16:creationId xmlns:a16="http://schemas.microsoft.com/office/drawing/2014/main" id="{A2AECDA1-09B2-4766-82CC-90FF832AA448}"/>
                </a:ext>
              </a:extLst>
            </p:cNvPr>
            <p:cNvSpPr/>
            <p:nvPr/>
          </p:nvSpPr>
          <p:spPr>
            <a:xfrm>
              <a:off x="5565550" y="3435415"/>
              <a:ext cx="179013" cy="697672"/>
            </a:xfrm>
            <a:custGeom>
              <a:avLst/>
              <a:gdLst/>
              <a:ahLst/>
              <a:cxnLst/>
              <a:rect l="l" t="t" r="r" b="b"/>
              <a:pathLst>
                <a:path w="16664" h="64945" extrusionOk="0">
                  <a:moveTo>
                    <a:pt x="16664" y="1"/>
                  </a:moveTo>
                  <a:lnTo>
                    <a:pt x="890" y="559"/>
                  </a:lnTo>
                  <a:lnTo>
                    <a:pt x="0" y="64945"/>
                  </a:lnTo>
                  <a:lnTo>
                    <a:pt x="15301" y="64945"/>
                  </a:lnTo>
                  <a:lnTo>
                    <a:pt x="166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39;p77">
              <a:extLst>
                <a:ext uri="{FF2B5EF4-FFF2-40B4-BE49-F238E27FC236}">
                  <a16:creationId xmlns:a16="http://schemas.microsoft.com/office/drawing/2014/main" id="{994584B3-5AB8-4AC3-A5FA-9233F386EFE7}"/>
                </a:ext>
              </a:extLst>
            </p:cNvPr>
            <p:cNvSpPr/>
            <p:nvPr/>
          </p:nvSpPr>
          <p:spPr>
            <a:xfrm>
              <a:off x="5572587" y="3594887"/>
              <a:ext cx="168679" cy="31433"/>
            </a:xfrm>
            <a:custGeom>
              <a:avLst/>
              <a:gdLst/>
              <a:ahLst/>
              <a:cxnLst/>
              <a:rect l="l" t="t" r="r" b="b"/>
              <a:pathLst>
                <a:path w="15702" h="2926" extrusionOk="0">
                  <a:moveTo>
                    <a:pt x="15701" y="0"/>
                  </a:moveTo>
                  <a:lnTo>
                    <a:pt x="35" y="171"/>
                  </a:lnTo>
                  <a:lnTo>
                    <a:pt x="1" y="2925"/>
                  </a:lnTo>
                  <a:lnTo>
                    <a:pt x="15645" y="2761"/>
                  </a:lnTo>
                  <a:lnTo>
                    <a:pt x="157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40;p77">
              <a:extLst>
                <a:ext uri="{FF2B5EF4-FFF2-40B4-BE49-F238E27FC236}">
                  <a16:creationId xmlns:a16="http://schemas.microsoft.com/office/drawing/2014/main" id="{3FCD12B1-22C6-4BA2-94C3-85B2C7EBC738}"/>
                </a:ext>
              </a:extLst>
            </p:cNvPr>
            <p:cNvSpPr/>
            <p:nvPr/>
          </p:nvSpPr>
          <p:spPr>
            <a:xfrm>
              <a:off x="5322265" y="3598733"/>
              <a:ext cx="122862" cy="534353"/>
            </a:xfrm>
            <a:custGeom>
              <a:avLst/>
              <a:gdLst/>
              <a:ahLst/>
              <a:cxnLst/>
              <a:rect l="l" t="t" r="r" b="b"/>
              <a:pathLst>
                <a:path w="11437" h="49742" extrusionOk="0">
                  <a:moveTo>
                    <a:pt x="5830" y="1"/>
                  </a:moveTo>
                  <a:lnTo>
                    <a:pt x="1387" y="127"/>
                  </a:lnTo>
                  <a:lnTo>
                    <a:pt x="1" y="49742"/>
                  </a:lnTo>
                  <a:lnTo>
                    <a:pt x="11436" y="49742"/>
                  </a:lnTo>
                  <a:lnTo>
                    <a:pt x="5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41;p77">
              <a:extLst>
                <a:ext uri="{FF2B5EF4-FFF2-40B4-BE49-F238E27FC236}">
                  <a16:creationId xmlns:a16="http://schemas.microsoft.com/office/drawing/2014/main" id="{4C86B351-37EC-46A3-8BE2-124318147F2B}"/>
                </a:ext>
              </a:extLst>
            </p:cNvPr>
            <p:cNvSpPr/>
            <p:nvPr/>
          </p:nvSpPr>
          <p:spPr>
            <a:xfrm>
              <a:off x="5365643" y="3147064"/>
              <a:ext cx="573370" cy="417078"/>
            </a:xfrm>
            <a:custGeom>
              <a:avLst/>
              <a:gdLst/>
              <a:ahLst/>
              <a:cxnLst/>
              <a:rect l="l" t="t" r="r" b="b"/>
              <a:pathLst>
                <a:path w="53374" h="38825" extrusionOk="0">
                  <a:moveTo>
                    <a:pt x="42967" y="4907"/>
                  </a:moveTo>
                  <a:cubicBezTo>
                    <a:pt x="44679" y="4907"/>
                    <a:pt x="46156" y="6309"/>
                    <a:pt x="47357" y="9078"/>
                  </a:cubicBezTo>
                  <a:cubicBezTo>
                    <a:pt x="48288" y="11234"/>
                    <a:pt x="48288" y="13230"/>
                    <a:pt x="47357" y="15185"/>
                  </a:cubicBezTo>
                  <a:cubicBezTo>
                    <a:pt x="44735" y="20701"/>
                    <a:pt x="35365" y="24705"/>
                    <a:pt x="30728" y="26203"/>
                  </a:cubicBezTo>
                  <a:cubicBezTo>
                    <a:pt x="31385" y="20844"/>
                    <a:pt x="32917" y="15842"/>
                    <a:pt x="35136" y="11873"/>
                  </a:cubicBezTo>
                  <a:cubicBezTo>
                    <a:pt x="37332" y="7955"/>
                    <a:pt x="40042" y="5372"/>
                    <a:pt x="42385" y="4955"/>
                  </a:cubicBezTo>
                  <a:cubicBezTo>
                    <a:pt x="42533" y="4933"/>
                    <a:pt x="42687" y="4915"/>
                    <a:pt x="42835" y="4909"/>
                  </a:cubicBezTo>
                  <a:cubicBezTo>
                    <a:pt x="42879" y="4907"/>
                    <a:pt x="42923" y="4907"/>
                    <a:pt x="42967" y="4907"/>
                  </a:cubicBezTo>
                  <a:close/>
                  <a:moveTo>
                    <a:pt x="10155" y="6253"/>
                  </a:moveTo>
                  <a:cubicBezTo>
                    <a:pt x="10264" y="6253"/>
                    <a:pt x="10375" y="6258"/>
                    <a:pt x="10489" y="6267"/>
                  </a:cubicBezTo>
                  <a:cubicBezTo>
                    <a:pt x="12855" y="6483"/>
                    <a:pt x="15764" y="8839"/>
                    <a:pt x="18279" y="12569"/>
                  </a:cubicBezTo>
                  <a:cubicBezTo>
                    <a:pt x="20817" y="16338"/>
                    <a:pt x="22755" y="21202"/>
                    <a:pt x="23850" y="26489"/>
                  </a:cubicBezTo>
                  <a:cubicBezTo>
                    <a:pt x="19111" y="25377"/>
                    <a:pt x="9451" y="22166"/>
                    <a:pt x="6372" y="16874"/>
                  </a:cubicBezTo>
                  <a:cubicBezTo>
                    <a:pt x="5282" y="14998"/>
                    <a:pt x="5117" y="13008"/>
                    <a:pt x="5869" y="10784"/>
                  </a:cubicBezTo>
                  <a:cubicBezTo>
                    <a:pt x="6867" y="7847"/>
                    <a:pt x="8265" y="6330"/>
                    <a:pt x="10038" y="6255"/>
                  </a:cubicBezTo>
                  <a:cubicBezTo>
                    <a:pt x="10077" y="6253"/>
                    <a:pt x="10116" y="6253"/>
                    <a:pt x="10155" y="6253"/>
                  </a:cubicBezTo>
                  <a:close/>
                  <a:moveTo>
                    <a:pt x="42930" y="0"/>
                  </a:moveTo>
                  <a:cubicBezTo>
                    <a:pt x="42383" y="0"/>
                    <a:pt x="41908" y="54"/>
                    <a:pt x="41535" y="119"/>
                  </a:cubicBezTo>
                  <a:cubicBezTo>
                    <a:pt x="35262" y="1219"/>
                    <a:pt x="29622" y="9102"/>
                    <a:pt x="27005" y="19463"/>
                  </a:cubicBezTo>
                  <a:cubicBezTo>
                    <a:pt x="23542" y="9352"/>
                    <a:pt x="17280" y="1961"/>
                    <a:pt x="10939" y="1374"/>
                  </a:cubicBezTo>
                  <a:cubicBezTo>
                    <a:pt x="10723" y="1354"/>
                    <a:pt x="10475" y="1340"/>
                    <a:pt x="10200" y="1340"/>
                  </a:cubicBezTo>
                  <a:cubicBezTo>
                    <a:pt x="7843" y="1340"/>
                    <a:pt x="3535" y="2365"/>
                    <a:pt x="1216" y="9210"/>
                  </a:cubicBezTo>
                  <a:cubicBezTo>
                    <a:pt x="0" y="12803"/>
                    <a:pt x="303" y="16212"/>
                    <a:pt x="2122" y="19344"/>
                  </a:cubicBezTo>
                  <a:cubicBezTo>
                    <a:pt x="5972" y="25953"/>
                    <a:pt x="15872" y="29420"/>
                    <a:pt x="20988" y="30817"/>
                  </a:cubicBezTo>
                  <a:cubicBezTo>
                    <a:pt x="18978" y="32406"/>
                    <a:pt x="16514" y="33917"/>
                    <a:pt x="14682" y="33917"/>
                  </a:cubicBezTo>
                  <a:cubicBezTo>
                    <a:pt x="14475" y="33917"/>
                    <a:pt x="14276" y="33898"/>
                    <a:pt x="14087" y="33857"/>
                  </a:cubicBezTo>
                  <a:cubicBezTo>
                    <a:pt x="13916" y="33821"/>
                    <a:pt x="13745" y="33804"/>
                    <a:pt x="13576" y="33804"/>
                  </a:cubicBezTo>
                  <a:cubicBezTo>
                    <a:pt x="12438" y="33804"/>
                    <a:pt x="11416" y="34594"/>
                    <a:pt x="11168" y="35750"/>
                  </a:cubicBezTo>
                  <a:cubicBezTo>
                    <a:pt x="10888" y="37074"/>
                    <a:pt x="11731" y="38379"/>
                    <a:pt x="13060" y="38665"/>
                  </a:cubicBezTo>
                  <a:cubicBezTo>
                    <a:pt x="13575" y="38774"/>
                    <a:pt x="14098" y="38824"/>
                    <a:pt x="14626" y="38824"/>
                  </a:cubicBezTo>
                  <a:cubicBezTo>
                    <a:pt x="14729" y="38824"/>
                    <a:pt x="14833" y="38822"/>
                    <a:pt x="14937" y="38819"/>
                  </a:cubicBezTo>
                  <a:cubicBezTo>
                    <a:pt x="20617" y="38585"/>
                    <a:pt x="26491" y="32568"/>
                    <a:pt x="27261" y="31759"/>
                  </a:cubicBezTo>
                  <a:cubicBezTo>
                    <a:pt x="28070" y="32484"/>
                    <a:pt x="34174" y="37788"/>
                    <a:pt x="39761" y="37788"/>
                  </a:cubicBezTo>
                  <a:cubicBezTo>
                    <a:pt x="39879" y="37788"/>
                    <a:pt x="39998" y="37786"/>
                    <a:pt x="40115" y="37781"/>
                  </a:cubicBezTo>
                  <a:cubicBezTo>
                    <a:pt x="40748" y="37758"/>
                    <a:pt x="41369" y="37661"/>
                    <a:pt x="41974" y="37479"/>
                  </a:cubicBezTo>
                  <a:cubicBezTo>
                    <a:pt x="43274" y="37084"/>
                    <a:pt x="44011" y="35716"/>
                    <a:pt x="43622" y="34416"/>
                  </a:cubicBezTo>
                  <a:cubicBezTo>
                    <a:pt x="43301" y="33353"/>
                    <a:pt x="42324" y="32667"/>
                    <a:pt x="41270" y="32667"/>
                  </a:cubicBezTo>
                  <a:cubicBezTo>
                    <a:pt x="41035" y="32667"/>
                    <a:pt x="40796" y="32701"/>
                    <a:pt x="40560" y="32773"/>
                  </a:cubicBezTo>
                  <a:cubicBezTo>
                    <a:pt x="40299" y="32851"/>
                    <a:pt x="40012" y="32887"/>
                    <a:pt x="39704" y="32887"/>
                  </a:cubicBezTo>
                  <a:cubicBezTo>
                    <a:pt x="38005" y="32887"/>
                    <a:pt x="35671" y="31779"/>
                    <a:pt x="33585" y="30412"/>
                  </a:cubicBezTo>
                  <a:cubicBezTo>
                    <a:pt x="38450" y="28679"/>
                    <a:pt x="48425" y="24373"/>
                    <a:pt x="51794" y="17301"/>
                  </a:cubicBezTo>
                  <a:cubicBezTo>
                    <a:pt x="53352" y="14034"/>
                    <a:pt x="53374" y="10613"/>
                    <a:pt x="51863" y="7128"/>
                  </a:cubicBezTo>
                  <a:cubicBezTo>
                    <a:pt x="49244" y="1080"/>
                    <a:pt x="45373" y="0"/>
                    <a:pt x="42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760;p79">
            <a:extLst>
              <a:ext uri="{FF2B5EF4-FFF2-40B4-BE49-F238E27FC236}">
                <a16:creationId xmlns:a16="http://schemas.microsoft.com/office/drawing/2014/main" id="{84817138-0D22-4D9C-B4E8-6B95D2BBF7B5}"/>
              </a:ext>
            </a:extLst>
          </p:cNvPr>
          <p:cNvGrpSpPr/>
          <p:nvPr/>
        </p:nvGrpSpPr>
        <p:grpSpPr>
          <a:xfrm>
            <a:off x="6891652" y="2597630"/>
            <a:ext cx="2212452" cy="2490560"/>
            <a:chOff x="6579051" y="2181075"/>
            <a:chExt cx="2212452" cy="2490560"/>
          </a:xfrm>
        </p:grpSpPr>
        <p:sp>
          <p:nvSpPr>
            <p:cNvPr id="34" name="Google Shape;1761;p79">
              <a:extLst>
                <a:ext uri="{FF2B5EF4-FFF2-40B4-BE49-F238E27FC236}">
                  <a16:creationId xmlns:a16="http://schemas.microsoft.com/office/drawing/2014/main" id="{9419B9C9-B04C-4D47-B752-B81580E11AE7}"/>
                </a:ext>
              </a:extLst>
            </p:cNvPr>
            <p:cNvSpPr/>
            <p:nvPr/>
          </p:nvSpPr>
          <p:spPr>
            <a:xfrm>
              <a:off x="8005671" y="2861985"/>
              <a:ext cx="187937" cy="959317"/>
            </a:xfrm>
            <a:custGeom>
              <a:avLst/>
              <a:gdLst/>
              <a:ahLst/>
              <a:cxnLst/>
              <a:rect l="l" t="t" r="r" b="b"/>
              <a:pathLst>
                <a:path w="10876" h="55508" extrusionOk="0">
                  <a:moveTo>
                    <a:pt x="2190" y="14386"/>
                  </a:moveTo>
                  <a:cubicBezTo>
                    <a:pt x="2303" y="14386"/>
                    <a:pt x="2419" y="14394"/>
                    <a:pt x="2536" y="14411"/>
                  </a:cubicBezTo>
                  <a:cubicBezTo>
                    <a:pt x="3003" y="14478"/>
                    <a:pt x="3503" y="14711"/>
                    <a:pt x="3904" y="15045"/>
                  </a:cubicBezTo>
                  <a:cubicBezTo>
                    <a:pt x="4358" y="15365"/>
                    <a:pt x="4753" y="15753"/>
                    <a:pt x="5093" y="16191"/>
                  </a:cubicBezTo>
                  <a:lnTo>
                    <a:pt x="5093" y="16191"/>
                  </a:lnTo>
                  <a:cubicBezTo>
                    <a:pt x="4923" y="16285"/>
                    <a:pt x="4749" y="16370"/>
                    <a:pt x="4571" y="16446"/>
                  </a:cubicBezTo>
                  <a:cubicBezTo>
                    <a:pt x="4337" y="16546"/>
                    <a:pt x="4104" y="16613"/>
                    <a:pt x="3870" y="16679"/>
                  </a:cubicBezTo>
                  <a:cubicBezTo>
                    <a:pt x="3637" y="16713"/>
                    <a:pt x="3403" y="16813"/>
                    <a:pt x="3170" y="16813"/>
                  </a:cubicBezTo>
                  <a:cubicBezTo>
                    <a:pt x="3094" y="16818"/>
                    <a:pt x="3017" y="16821"/>
                    <a:pt x="2940" y="16821"/>
                  </a:cubicBezTo>
                  <a:cubicBezTo>
                    <a:pt x="2542" y="16821"/>
                    <a:pt x="2132" y="16747"/>
                    <a:pt x="1769" y="16579"/>
                  </a:cubicBezTo>
                  <a:cubicBezTo>
                    <a:pt x="1369" y="16413"/>
                    <a:pt x="968" y="16079"/>
                    <a:pt x="868" y="15712"/>
                  </a:cubicBezTo>
                  <a:cubicBezTo>
                    <a:pt x="835" y="15545"/>
                    <a:pt x="835" y="15345"/>
                    <a:pt x="902" y="15178"/>
                  </a:cubicBezTo>
                  <a:cubicBezTo>
                    <a:pt x="968" y="14978"/>
                    <a:pt x="1102" y="14811"/>
                    <a:pt x="1268" y="14678"/>
                  </a:cubicBezTo>
                  <a:cubicBezTo>
                    <a:pt x="1435" y="14545"/>
                    <a:pt x="1635" y="14478"/>
                    <a:pt x="1869" y="14411"/>
                  </a:cubicBezTo>
                  <a:cubicBezTo>
                    <a:pt x="1969" y="14394"/>
                    <a:pt x="2077" y="14386"/>
                    <a:pt x="2190" y="14386"/>
                  </a:cubicBezTo>
                  <a:close/>
                  <a:moveTo>
                    <a:pt x="10308" y="1"/>
                  </a:moveTo>
                  <a:cubicBezTo>
                    <a:pt x="10308" y="1"/>
                    <a:pt x="10308" y="68"/>
                    <a:pt x="10308" y="201"/>
                  </a:cubicBezTo>
                  <a:cubicBezTo>
                    <a:pt x="10342" y="368"/>
                    <a:pt x="10375" y="535"/>
                    <a:pt x="10408" y="735"/>
                  </a:cubicBezTo>
                  <a:cubicBezTo>
                    <a:pt x="10475" y="1202"/>
                    <a:pt x="10575" y="1902"/>
                    <a:pt x="10608" y="2803"/>
                  </a:cubicBezTo>
                  <a:cubicBezTo>
                    <a:pt x="10675" y="3703"/>
                    <a:pt x="10675" y="4838"/>
                    <a:pt x="10508" y="6105"/>
                  </a:cubicBezTo>
                  <a:cubicBezTo>
                    <a:pt x="10342" y="7373"/>
                    <a:pt x="10075" y="8840"/>
                    <a:pt x="9508" y="10342"/>
                  </a:cubicBezTo>
                  <a:cubicBezTo>
                    <a:pt x="8941" y="11843"/>
                    <a:pt x="8140" y="13444"/>
                    <a:pt x="6872" y="14811"/>
                  </a:cubicBezTo>
                  <a:cubicBezTo>
                    <a:pt x="6562" y="15122"/>
                    <a:pt x="6229" y="15419"/>
                    <a:pt x="5874" y="15684"/>
                  </a:cubicBezTo>
                  <a:lnTo>
                    <a:pt x="5874" y="15684"/>
                  </a:lnTo>
                  <a:cubicBezTo>
                    <a:pt x="5464" y="15145"/>
                    <a:pt x="4983" y="14665"/>
                    <a:pt x="4437" y="14278"/>
                  </a:cubicBezTo>
                  <a:cubicBezTo>
                    <a:pt x="3904" y="13911"/>
                    <a:pt x="3337" y="13611"/>
                    <a:pt x="2669" y="13510"/>
                  </a:cubicBezTo>
                  <a:cubicBezTo>
                    <a:pt x="2531" y="13497"/>
                    <a:pt x="2387" y="13489"/>
                    <a:pt x="2243" y="13489"/>
                  </a:cubicBezTo>
                  <a:cubicBezTo>
                    <a:pt x="2038" y="13489"/>
                    <a:pt x="1831" y="13505"/>
                    <a:pt x="1635" y="13544"/>
                  </a:cubicBezTo>
                  <a:cubicBezTo>
                    <a:pt x="1302" y="13644"/>
                    <a:pt x="968" y="13811"/>
                    <a:pt x="701" y="14011"/>
                  </a:cubicBezTo>
                  <a:cubicBezTo>
                    <a:pt x="435" y="14244"/>
                    <a:pt x="234" y="14545"/>
                    <a:pt x="101" y="14878"/>
                  </a:cubicBezTo>
                  <a:cubicBezTo>
                    <a:pt x="1" y="15245"/>
                    <a:pt x="1" y="15612"/>
                    <a:pt x="101" y="15979"/>
                  </a:cubicBezTo>
                  <a:cubicBezTo>
                    <a:pt x="201" y="16312"/>
                    <a:pt x="435" y="16613"/>
                    <a:pt x="668" y="16813"/>
                  </a:cubicBezTo>
                  <a:cubicBezTo>
                    <a:pt x="935" y="17013"/>
                    <a:pt x="1202" y="17180"/>
                    <a:pt x="1469" y="17280"/>
                  </a:cubicBezTo>
                  <a:cubicBezTo>
                    <a:pt x="1923" y="17457"/>
                    <a:pt x="2359" y="17538"/>
                    <a:pt x="2804" y="17538"/>
                  </a:cubicBezTo>
                  <a:cubicBezTo>
                    <a:pt x="2947" y="17538"/>
                    <a:pt x="3091" y="17530"/>
                    <a:pt x="3237" y="17513"/>
                  </a:cubicBezTo>
                  <a:cubicBezTo>
                    <a:pt x="3537" y="17480"/>
                    <a:pt x="3770" y="17380"/>
                    <a:pt x="4070" y="17313"/>
                  </a:cubicBezTo>
                  <a:cubicBezTo>
                    <a:pt x="4304" y="17246"/>
                    <a:pt x="4571" y="17146"/>
                    <a:pt x="4804" y="17046"/>
                  </a:cubicBezTo>
                  <a:cubicBezTo>
                    <a:pt x="5030" y="16941"/>
                    <a:pt x="5245" y="16826"/>
                    <a:pt x="5450" y="16702"/>
                  </a:cubicBezTo>
                  <a:lnTo>
                    <a:pt x="5450" y="16702"/>
                  </a:lnTo>
                  <a:cubicBezTo>
                    <a:pt x="5633" y="16991"/>
                    <a:pt x="5795" y="17296"/>
                    <a:pt x="5938" y="17613"/>
                  </a:cubicBezTo>
                  <a:cubicBezTo>
                    <a:pt x="6405" y="18681"/>
                    <a:pt x="6639" y="19848"/>
                    <a:pt x="6672" y="21016"/>
                  </a:cubicBezTo>
                  <a:cubicBezTo>
                    <a:pt x="6706" y="22183"/>
                    <a:pt x="6506" y="23384"/>
                    <a:pt x="6239" y="24518"/>
                  </a:cubicBezTo>
                  <a:cubicBezTo>
                    <a:pt x="5938" y="25653"/>
                    <a:pt x="5572" y="26753"/>
                    <a:pt x="5138" y="27854"/>
                  </a:cubicBezTo>
                  <a:cubicBezTo>
                    <a:pt x="4271" y="30022"/>
                    <a:pt x="3437" y="32124"/>
                    <a:pt x="2736" y="34192"/>
                  </a:cubicBezTo>
                  <a:cubicBezTo>
                    <a:pt x="2036" y="36260"/>
                    <a:pt x="1502" y="38262"/>
                    <a:pt x="1168" y="40163"/>
                  </a:cubicBezTo>
                  <a:cubicBezTo>
                    <a:pt x="835" y="42098"/>
                    <a:pt x="701" y="43932"/>
                    <a:pt x="768" y="45600"/>
                  </a:cubicBezTo>
                  <a:cubicBezTo>
                    <a:pt x="835" y="47268"/>
                    <a:pt x="1102" y="48736"/>
                    <a:pt x="1435" y="50037"/>
                  </a:cubicBezTo>
                  <a:cubicBezTo>
                    <a:pt x="1802" y="51304"/>
                    <a:pt x="2236" y="52372"/>
                    <a:pt x="2669" y="53172"/>
                  </a:cubicBezTo>
                  <a:cubicBezTo>
                    <a:pt x="2870" y="53606"/>
                    <a:pt x="3103" y="53939"/>
                    <a:pt x="3303" y="54240"/>
                  </a:cubicBezTo>
                  <a:cubicBezTo>
                    <a:pt x="3503" y="54540"/>
                    <a:pt x="3670" y="54773"/>
                    <a:pt x="3837" y="54974"/>
                  </a:cubicBezTo>
                  <a:cubicBezTo>
                    <a:pt x="4137" y="55340"/>
                    <a:pt x="4304" y="55507"/>
                    <a:pt x="4337" y="55507"/>
                  </a:cubicBezTo>
                  <a:cubicBezTo>
                    <a:pt x="4371" y="55474"/>
                    <a:pt x="4271" y="55240"/>
                    <a:pt x="4070" y="54807"/>
                  </a:cubicBezTo>
                  <a:cubicBezTo>
                    <a:pt x="3937" y="54573"/>
                    <a:pt x="3804" y="54306"/>
                    <a:pt x="3670" y="54006"/>
                  </a:cubicBezTo>
                  <a:cubicBezTo>
                    <a:pt x="3537" y="53706"/>
                    <a:pt x="3370" y="53339"/>
                    <a:pt x="3203" y="52939"/>
                  </a:cubicBezTo>
                  <a:cubicBezTo>
                    <a:pt x="2870" y="52105"/>
                    <a:pt x="2503" y="51071"/>
                    <a:pt x="2236" y="49803"/>
                  </a:cubicBezTo>
                  <a:cubicBezTo>
                    <a:pt x="1969" y="48569"/>
                    <a:pt x="1802" y="47135"/>
                    <a:pt x="1769" y="45567"/>
                  </a:cubicBezTo>
                  <a:cubicBezTo>
                    <a:pt x="1735" y="43966"/>
                    <a:pt x="1869" y="42231"/>
                    <a:pt x="2202" y="40363"/>
                  </a:cubicBezTo>
                  <a:cubicBezTo>
                    <a:pt x="2536" y="38528"/>
                    <a:pt x="3070" y="36560"/>
                    <a:pt x="3737" y="34526"/>
                  </a:cubicBezTo>
                  <a:cubicBezTo>
                    <a:pt x="4404" y="32491"/>
                    <a:pt x="5271" y="30423"/>
                    <a:pt x="6105" y="28221"/>
                  </a:cubicBezTo>
                  <a:cubicBezTo>
                    <a:pt x="6939" y="26019"/>
                    <a:pt x="7740" y="23618"/>
                    <a:pt x="7640" y="20983"/>
                  </a:cubicBezTo>
                  <a:cubicBezTo>
                    <a:pt x="7606" y="19682"/>
                    <a:pt x="7339" y="18414"/>
                    <a:pt x="6806" y="17246"/>
                  </a:cubicBezTo>
                  <a:cubicBezTo>
                    <a:pt x="6636" y="16875"/>
                    <a:pt x="6439" y="16514"/>
                    <a:pt x="6217" y="16171"/>
                  </a:cubicBezTo>
                  <a:lnTo>
                    <a:pt x="6217" y="16171"/>
                  </a:lnTo>
                  <a:cubicBezTo>
                    <a:pt x="6604" y="15865"/>
                    <a:pt x="6954" y="15529"/>
                    <a:pt x="7273" y="15178"/>
                  </a:cubicBezTo>
                  <a:cubicBezTo>
                    <a:pt x="8574" y="13711"/>
                    <a:pt x="9341" y="12009"/>
                    <a:pt x="9875" y="10475"/>
                  </a:cubicBezTo>
                  <a:cubicBezTo>
                    <a:pt x="10375" y="8907"/>
                    <a:pt x="10642" y="7439"/>
                    <a:pt x="10775" y="6139"/>
                  </a:cubicBezTo>
                  <a:cubicBezTo>
                    <a:pt x="10875" y="4838"/>
                    <a:pt x="10875" y="3703"/>
                    <a:pt x="10775" y="2803"/>
                  </a:cubicBezTo>
                  <a:cubicBezTo>
                    <a:pt x="10709" y="1902"/>
                    <a:pt x="10575" y="1202"/>
                    <a:pt x="10475" y="735"/>
                  </a:cubicBezTo>
                  <a:cubicBezTo>
                    <a:pt x="10442" y="535"/>
                    <a:pt x="10408" y="368"/>
                    <a:pt x="10342" y="201"/>
                  </a:cubicBezTo>
                  <a:cubicBezTo>
                    <a:pt x="10308" y="68"/>
                    <a:pt x="10308" y="1"/>
                    <a:pt x="10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35" name="Google Shape;1762;p79">
              <a:extLst>
                <a:ext uri="{FF2B5EF4-FFF2-40B4-BE49-F238E27FC236}">
                  <a16:creationId xmlns:a16="http://schemas.microsoft.com/office/drawing/2014/main" id="{E31EAFA3-1092-4C64-ABBD-1913208ED4D0}"/>
                </a:ext>
              </a:extLst>
            </p:cNvPr>
            <p:cNvGrpSpPr/>
            <p:nvPr/>
          </p:nvGrpSpPr>
          <p:grpSpPr>
            <a:xfrm rot="366669">
              <a:off x="7835763" y="2212756"/>
              <a:ext cx="633498" cy="717982"/>
              <a:chOff x="156554" y="1125902"/>
              <a:chExt cx="846182" cy="959030"/>
            </a:xfrm>
          </p:grpSpPr>
          <p:sp>
            <p:nvSpPr>
              <p:cNvPr id="133" name="Google Shape;1763;p79">
                <a:extLst>
                  <a:ext uri="{FF2B5EF4-FFF2-40B4-BE49-F238E27FC236}">
                    <a16:creationId xmlns:a16="http://schemas.microsoft.com/office/drawing/2014/main" id="{7A3E6F05-F255-488D-B218-FB05E8B6D98D}"/>
                  </a:ext>
                </a:extLst>
              </p:cNvPr>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764;p79">
                <a:extLst>
                  <a:ext uri="{FF2B5EF4-FFF2-40B4-BE49-F238E27FC236}">
                    <a16:creationId xmlns:a16="http://schemas.microsoft.com/office/drawing/2014/main" id="{23678278-003A-417D-B477-5807C07E2116}"/>
                  </a:ext>
                </a:extLst>
              </p:cNvPr>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765;p79">
                <a:extLst>
                  <a:ext uri="{FF2B5EF4-FFF2-40B4-BE49-F238E27FC236}">
                    <a16:creationId xmlns:a16="http://schemas.microsoft.com/office/drawing/2014/main" id="{AAFDC070-E982-4408-A3F1-8EE00C5DA6D6}"/>
                  </a:ext>
                </a:extLst>
              </p:cNvPr>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766;p79">
                <a:extLst>
                  <a:ext uri="{FF2B5EF4-FFF2-40B4-BE49-F238E27FC236}">
                    <a16:creationId xmlns:a16="http://schemas.microsoft.com/office/drawing/2014/main" id="{2EFC1D83-7DA8-467E-9ECF-87A4D78F1DF7}"/>
                  </a:ext>
                </a:extLst>
              </p:cNvPr>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767;p79">
                <a:extLst>
                  <a:ext uri="{FF2B5EF4-FFF2-40B4-BE49-F238E27FC236}">
                    <a16:creationId xmlns:a16="http://schemas.microsoft.com/office/drawing/2014/main" id="{D2B97091-1D11-4609-80EA-9CAC0F4CFC6A}"/>
                  </a:ext>
                </a:extLst>
              </p:cNvPr>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768;p79">
                <a:extLst>
                  <a:ext uri="{FF2B5EF4-FFF2-40B4-BE49-F238E27FC236}">
                    <a16:creationId xmlns:a16="http://schemas.microsoft.com/office/drawing/2014/main" id="{43341B59-AE6D-4B30-8B72-67AB3743FD1C}"/>
                  </a:ext>
                </a:extLst>
              </p:cNvPr>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1769;p79">
              <a:extLst>
                <a:ext uri="{FF2B5EF4-FFF2-40B4-BE49-F238E27FC236}">
                  <a16:creationId xmlns:a16="http://schemas.microsoft.com/office/drawing/2014/main" id="{0765B05D-7889-4F47-94FC-D995195CB932}"/>
                </a:ext>
              </a:extLst>
            </p:cNvPr>
            <p:cNvSpPr/>
            <p:nvPr/>
          </p:nvSpPr>
          <p:spPr>
            <a:xfrm>
              <a:off x="7476540" y="4242114"/>
              <a:ext cx="368911" cy="429522"/>
            </a:xfrm>
            <a:custGeom>
              <a:avLst/>
              <a:gdLst/>
              <a:ahLst/>
              <a:cxnLst/>
              <a:rect l="l" t="t" r="r" b="b"/>
              <a:pathLst>
                <a:path w="21349" h="24853" extrusionOk="0">
                  <a:moveTo>
                    <a:pt x="0" y="1"/>
                  </a:moveTo>
                  <a:cubicBezTo>
                    <a:pt x="0" y="1"/>
                    <a:pt x="701" y="11976"/>
                    <a:pt x="9974" y="15646"/>
                  </a:cubicBezTo>
                  <a:cubicBezTo>
                    <a:pt x="9540" y="16113"/>
                    <a:pt x="4904" y="15812"/>
                    <a:pt x="2602" y="19448"/>
                  </a:cubicBezTo>
                  <a:cubicBezTo>
                    <a:pt x="1701" y="20582"/>
                    <a:pt x="1735" y="21717"/>
                    <a:pt x="1735" y="21783"/>
                  </a:cubicBezTo>
                  <a:lnTo>
                    <a:pt x="1735" y="22684"/>
                  </a:lnTo>
                  <a:cubicBezTo>
                    <a:pt x="1735" y="23885"/>
                    <a:pt x="2702" y="24852"/>
                    <a:pt x="3903" y="24852"/>
                  </a:cubicBezTo>
                  <a:lnTo>
                    <a:pt x="19014" y="24852"/>
                  </a:lnTo>
                  <a:cubicBezTo>
                    <a:pt x="19280" y="24852"/>
                    <a:pt x="19547" y="24785"/>
                    <a:pt x="19781" y="24719"/>
                  </a:cubicBezTo>
                  <a:cubicBezTo>
                    <a:pt x="19914" y="24652"/>
                    <a:pt x="20048" y="24585"/>
                    <a:pt x="20214" y="24485"/>
                  </a:cubicBezTo>
                  <a:cubicBezTo>
                    <a:pt x="20615" y="24218"/>
                    <a:pt x="20948" y="23785"/>
                    <a:pt x="21082" y="23284"/>
                  </a:cubicBezTo>
                  <a:cubicBezTo>
                    <a:pt x="21349" y="22484"/>
                    <a:pt x="21249" y="21616"/>
                    <a:pt x="21148" y="21216"/>
                  </a:cubicBezTo>
                  <a:cubicBezTo>
                    <a:pt x="21148" y="21183"/>
                    <a:pt x="21115" y="21149"/>
                    <a:pt x="21115" y="21083"/>
                  </a:cubicBezTo>
                  <a:lnTo>
                    <a:pt x="21115" y="21049"/>
                  </a:lnTo>
                  <a:cubicBezTo>
                    <a:pt x="21015" y="20649"/>
                    <a:pt x="20915" y="20249"/>
                    <a:pt x="20782" y="19882"/>
                  </a:cubicBezTo>
                  <a:cubicBezTo>
                    <a:pt x="20581" y="19281"/>
                    <a:pt x="19647" y="16680"/>
                    <a:pt x="19647" y="16680"/>
                  </a:cubicBezTo>
                  <a:lnTo>
                    <a:pt x="14477" y="1269"/>
                  </a:lnTo>
                  <a:lnTo>
                    <a:pt x="0" y="1"/>
                  </a:ln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70;p79">
              <a:extLst>
                <a:ext uri="{FF2B5EF4-FFF2-40B4-BE49-F238E27FC236}">
                  <a16:creationId xmlns:a16="http://schemas.microsoft.com/office/drawing/2014/main" id="{73462938-6019-429F-8220-B54D939870C6}"/>
                </a:ext>
              </a:extLst>
            </p:cNvPr>
            <p:cNvSpPr/>
            <p:nvPr/>
          </p:nvSpPr>
          <p:spPr>
            <a:xfrm>
              <a:off x="7509959" y="4586969"/>
              <a:ext cx="106082" cy="84667"/>
            </a:xfrm>
            <a:custGeom>
              <a:avLst/>
              <a:gdLst/>
              <a:ahLst/>
              <a:cxnLst/>
              <a:rect l="l" t="t" r="r" b="b"/>
              <a:pathLst>
                <a:path w="6139" h="4899" extrusionOk="0">
                  <a:moveTo>
                    <a:pt x="907" y="1"/>
                  </a:moveTo>
                  <a:cubicBezTo>
                    <a:pt x="674" y="1"/>
                    <a:pt x="442" y="64"/>
                    <a:pt x="234" y="195"/>
                  </a:cubicBezTo>
                  <a:cubicBezTo>
                    <a:pt x="134" y="395"/>
                    <a:pt x="67" y="562"/>
                    <a:pt x="1" y="728"/>
                  </a:cubicBezTo>
                  <a:cubicBezTo>
                    <a:pt x="34" y="745"/>
                    <a:pt x="84" y="762"/>
                    <a:pt x="134" y="762"/>
                  </a:cubicBezTo>
                  <a:cubicBezTo>
                    <a:pt x="184" y="762"/>
                    <a:pt x="234" y="745"/>
                    <a:pt x="268" y="695"/>
                  </a:cubicBezTo>
                  <a:cubicBezTo>
                    <a:pt x="535" y="441"/>
                    <a:pt x="770" y="335"/>
                    <a:pt x="974" y="335"/>
                  </a:cubicBezTo>
                  <a:cubicBezTo>
                    <a:pt x="1785" y="335"/>
                    <a:pt x="2116" y="2003"/>
                    <a:pt x="2169" y="2563"/>
                  </a:cubicBezTo>
                  <a:cubicBezTo>
                    <a:pt x="2202" y="2596"/>
                    <a:pt x="2202" y="2630"/>
                    <a:pt x="2202" y="2663"/>
                  </a:cubicBezTo>
                  <a:cubicBezTo>
                    <a:pt x="2169" y="2697"/>
                    <a:pt x="2169" y="2730"/>
                    <a:pt x="2169" y="2763"/>
                  </a:cubicBezTo>
                  <a:cubicBezTo>
                    <a:pt x="2169" y="2797"/>
                    <a:pt x="2202" y="2830"/>
                    <a:pt x="2202" y="2863"/>
                  </a:cubicBezTo>
                  <a:cubicBezTo>
                    <a:pt x="2236" y="3564"/>
                    <a:pt x="2202" y="4231"/>
                    <a:pt x="2102" y="4898"/>
                  </a:cubicBezTo>
                  <a:lnTo>
                    <a:pt x="2536" y="4898"/>
                  </a:lnTo>
                  <a:cubicBezTo>
                    <a:pt x="2636" y="4164"/>
                    <a:pt x="2703" y="3330"/>
                    <a:pt x="2636" y="2496"/>
                  </a:cubicBezTo>
                  <a:cubicBezTo>
                    <a:pt x="2669" y="2063"/>
                    <a:pt x="2803" y="1662"/>
                    <a:pt x="3036" y="1262"/>
                  </a:cubicBezTo>
                  <a:cubicBezTo>
                    <a:pt x="3300" y="826"/>
                    <a:pt x="3617" y="652"/>
                    <a:pt x="3931" y="652"/>
                  </a:cubicBezTo>
                  <a:cubicBezTo>
                    <a:pt x="4412" y="652"/>
                    <a:pt x="4889" y="1059"/>
                    <a:pt x="5171" y="1562"/>
                  </a:cubicBezTo>
                  <a:cubicBezTo>
                    <a:pt x="5671" y="2496"/>
                    <a:pt x="5671" y="3764"/>
                    <a:pt x="5638" y="4798"/>
                  </a:cubicBezTo>
                  <a:cubicBezTo>
                    <a:pt x="5638" y="4831"/>
                    <a:pt x="5638" y="4865"/>
                    <a:pt x="5638" y="4898"/>
                  </a:cubicBezTo>
                  <a:lnTo>
                    <a:pt x="6038" y="4898"/>
                  </a:lnTo>
                  <a:cubicBezTo>
                    <a:pt x="6038" y="4865"/>
                    <a:pt x="6072" y="4831"/>
                    <a:pt x="6072" y="4798"/>
                  </a:cubicBezTo>
                  <a:cubicBezTo>
                    <a:pt x="6138" y="3230"/>
                    <a:pt x="6005" y="1262"/>
                    <a:pt x="4604" y="295"/>
                  </a:cubicBezTo>
                  <a:cubicBezTo>
                    <a:pt x="4377" y="138"/>
                    <a:pt x="4161" y="70"/>
                    <a:pt x="3958" y="70"/>
                  </a:cubicBezTo>
                  <a:cubicBezTo>
                    <a:pt x="3297" y="70"/>
                    <a:pt x="2776" y="797"/>
                    <a:pt x="2469" y="1562"/>
                  </a:cubicBezTo>
                  <a:cubicBezTo>
                    <a:pt x="2369" y="1262"/>
                    <a:pt x="2269" y="995"/>
                    <a:pt x="2136" y="762"/>
                  </a:cubicBezTo>
                  <a:cubicBezTo>
                    <a:pt x="1866" y="268"/>
                    <a:pt x="1385"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771;p79">
              <a:extLst>
                <a:ext uri="{FF2B5EF4-FFF2-40B4-BE49-F238E27FC236}">
                  <a16:creationId xmlns:a16="http://schemas.microsoft.com/office/drawing/2014/main" id="{12C152BC-56B1-47EA-A9C0-FD014B85A1D6}"/>
                </a:ext>
              </a:extLst>
            </p:cNvPr>
            <p:cNvSpPr/>
            <p:nvPr/>
          </p:nvSpPr>
          <p:spPr>
            <a:xfrm>
              <a:off x="7406210" y="2496495"/>
              <a:ext cx="424829" cy="446804"/>
            </a:xfrm>
            <a:custGeom>
              <a:avLst/>
              <a:gdLst/>
              <a:ahLst/>
              <a:cxnLst/>
              <a:rect l="l" t="t" r="r" b="b"/>
              <a:pathLst>
                <a:path w="24585" h="25853" extrusionOk="0">
                  <a:moveTo>
                    <a:pt x="24585" y="0"/>
                  </a:moveTo>
                  <a:lnTo>
                    <a:pt x="0" y="12776"/>
                  </a:lnTo>
                  <a:lnTo>
                    <a:pt x="14544" y="25852"/>
                  </a:lnTo>
                  <a:lnTo>
                    <a:pt x="24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772;p79">
              <a:extLst>
                <a:ext uri="{FF2B5EF4-FFF2-40B4-BE49-F238E27FC236}">
                  <a16:creationId xmlns:a16="http://schemas.microsoft.com/office/drawing/2014/main" id="{79158DC6-8CCC-4DE0-9E46-79796982AAA6}"/>
                </a:ext>
              </a:extLst>
            </p:cNvPr>
            <p:cNvSpPr/>
            <p:nvPr/>
          </p:nvSpPr>
          <p:spPr>
            <a:xfrm>
              <a:off x="7692108" y="2570498"/>
              <a:ext cx="107240" cy="130673"/>
            </a:xfrm>
            <a:custGeom>
              <a:avLst/>
              <a:gdLst/>
              <a:ahLst/>
              <a:cxnLst/>
              <a:rect l="l" t="t" r="r" b="b"/>
              <a:pathLst>
                <a:path w="6206" h="7561" extrusionOk="0">
                  <a:moveTo>
                    <a:pt x="2510" y="1"/>
                  </a:moveTo>
                  <a:cubicBezTo>
                    <a:pt x="2113" y="1"/>
                    <a:pt x="1744" y="338"/>
                    <a:pt x="1769" y="789"/>
                  </a:cubicBezTo>
                  <a:lnTo>
                    <a:pt x="1869" y="2223"/>
                  </a:lnTo>
                  <a:cubicBezTo>
                    <a:pt x="1902" y="2457"/>
                    <a:pt x="1802" y="2690"/>
                    <a:pt x="1602" y="2857"/>
                  </a:cubicBezTo>
                  <a:lnTo>
                    <a:pt x="468" y="3757"/>
                  </a:lnTo>
                  <a:cubicBezTo>
                    <a:pt x="1" y="4124"/>
                    <a:pt x="167" y="4892"/>
                    <a:pt x="734" y="5025"/>
                  </a:cubicBezTo>
                  <a:lnTo>
                    <a:pt x="2135" y="5392"/>
                  </a:lnTo>
                  <a:cubicBezTo>
                    <a:pt x="2369" y="5425"/>
                    <a:pt x="2569" y="5592"/>
                    <a:pt x="2636" y="5826"/>
                  </a:cubicBezTo>
                  <a:lnTo>
                    <a:pt x="3136" y="7193"/>
                  </a:lnTo>
                  <a:cubicBezTo>
                    <a:pt x="3203" y="7360"/>
                    <a:pt x="3336" y="7460"/>
                    <a:pt x="3470" y="7560"/>
                  </a:cubicBezTo>
                  <a:lnTo>
                    <a:pt x="6205" y="455"/>
                  </a:lnTo>
                  <a:lnTo>
                    <a:pt x="6138" y="455"/>
                  </a:lnTo>
                  <a:lnTo>
                    <a:pt x="4804" y="1022"/>
                  </a:lnTo>
                  <a:cubicBezTo>
                    <a:pt x="4726" y="1044"/>
                    <a:pt x="4645" y="1056"/>
                    <a:pt x="4563" y="1056"/>
                  </a:cubicBezTo>
                  <a:cubicBezTo>
                    <a:pt x="4400" y="1056"/>
                    <a:pt x="4237" y="1011"/>
                    <a:pt x="4104" y="922"/>
                  </a:cubicBezTo>
                  <a:lnTo>
                    <a:pt x="2903" y="122"/>
                  </a:lnTo>
                  <a:cubicBezTo>
                    <a:pt x="2778" y="38"/>
                    <a:pt x="2642" y="1"/>
                    <a:pt x="2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773;p79">
              <a:extLst>
                <a:ext uri="{FF2B5EF4-FFF2-40B4-BE49-F238E27FC236}">
                  <a16:creationId xmlns:a16="http://schemas.microsoft.com/office/drawing/2014/main" id="{776848D3-C526-48E9-A4BB-F6795EAA04C5}"/>
                </a:ext>
              </a:extLst>
            </p:cNvPr>
            <p:cNvSpPr/>
            <p:nvPr/>
          </p:nvSpPr>
          <p:spPr>
            <a:xfrm>
              <a:off x="7773376" y="2496495"/>
              <a:ext cx="58251" cy="42152"/>
            </a:xfrm>
            <a:custGeom>
              <a:avLst/>
              <a:gdLst/>
              <a:ahLst/>
              <a:cxnLst/>
              <a:rect l="l" t="t" r="r" b="b"/>
              <a:pathLst>
                <a:path w="3371" h="2439" extrusionOk="0">
                  <a:moveTo>
                    <a:pt x="3370" y="0"/>
                  </a:moveTo>
                  <a:lnTo>
                    <a:pt x="1" y="1768"/>
                  </a:lnTo>
                  <a:lnTo>
                    <a:pt x="68" y="1968"/>
                  </a:lnTo>
                  <a:cubicBezTo>
                    <a:pt x="177" y="2278"/>
                    <a:pt x="456" y="2439"/>
                    <a:pt x="741" y="2439"/>
                  </a:cubicBezTo>
                  <a:cubicBezTo>
                    <a:pt x="977" y="2439"/>
                    <a:pt x="1217" y="2329"/>
                    <a:pt x="1369" y="2102"/>
                  </a:cubicBezTo>
                  <a:lnTo>
                    <a:pt x="2136" y="868"/>
                  </a:lnTo>
                  <a:cubicBezTo>
                    <a:pt x="2269" y="667"/>
                    <a:pt x="2469" y="567"/>
                    <a:pt x="2703" y="534"/>
                  </a:cubicBezTo>
                  <a:lnTo>
                    <a:pt x="3170" y="534"/>
                  </a:lnTo>
                  <a:lnTo>
                    <a:pt x="33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74;p79">
              <a:extLst>
                <a:ext uri="{FF2B5EF4-FFF2-40B4-BE49-F238E27FC236}">
                  <a16:creationId xmlns:a16="http://schemas.microsoft.com/office/drawing/2014/main" id="{0F816F40-84D8-42B2-84F6-575BA8EBF6B9}"/>
                </a:ext>
              </a:extLst>
            </p:cNvPr>
            <p:cNvSpPr/>
            <p:nvPr/>
          </p:nvSpPr>
          <p:spPr>
            <a:xfrm>
              <a:off x="7533598" y="2592188"/>
              <a:ext cx="133160" cy="106961"/>
            </a:xfrm>
            <a:custGeom>
              <a:avLst/>
              <a:gdLst/>
              <a:ahLst/>
              <a:cxnLst/>
              <a:rect l="l" t="t" r="r" b="b"/>
              <a:pathLst>
                <a:path w="7706" h="6189" extrusionOk="0">
                  <a:moveTo>
                    <a:pt x="6605" y="1"/>
                  </a:moveTo>
                  <a:lnTo>
                    <a:pt x="0" y="3403"/>
                  </a:lnTo>
                  <a:cubicBezTo>
                    <a:pt x="100" y="3470"/>
                    <a:pt x="167" y="3537"/>
                    <a:pt x="301" y="3570"/>
                  </a:cubicBezTo>
                  <a:lnTo>
                    <a:pt x="1702" y="3903"/>
                  </a:lnTo>
                  <a:cubicBezTo>
                    <a:pt x="1935" y="3970"/>
                    <a:pt x="2102" y="4137"/>
                    <a:pt x="2202" y="4370"/>
                  </a:cubicBezTo>
                  <a:lnTo>
                    <a:pt x="2702" y="5705"/>
                  </a:lnTo>
                  <a:cubicBezTo>
                    <a:pt x="2813" y="6018"/>
                    <a:pt x="3097" y="6189"/>
                    <a:pt x="3385" y="6189"/>
                  </a:cubicBezTo>
                  <a:cubicBezTo>
                    <a:pt x="3618" y="6189"/>
                    <a:pt x="3854" y="6077"/>
                    <a:pt x="4003" y="5838"/>
                  </a:cubicBezTo>
                  <a:lnTo>
                    <a:pt x="4770" y="4637"/>
                  </a:lnTo>
                  <a:cubicBezTo>
                    <a:pt x="4904" y="4404"/>
                    <a:pt x="5104" y="4304"/>
                    <a:pt x="5338" y="4270"/>
                  </a:cubicBezTo>
                  <a:lnTo>
                    <a:pt x="6772" y="4237"/>
                  </a:lnTo>
                  <a:cubicBezTo>
                    <a:pt x="7372" y="4204"/>
                    <a:pt x="7706" y="3503"/>
                    <a:pt x="7306" y="3036"/>
                  </a:cubicBezTo>
                  <a:lnTo>
                    <a:pt x="6405" y="1935"/>
                  </a:lnTo>
                  <a:cubicBezTo>
                    <a:pt x="6238" y="1735"/>
                    <a:pt x="6171" y="1502"/>
                    <a:pt x="6238" y="1268"/>
                  </a:cubicBezTo>
                  <a:lnTo>
                    <a:pt x="66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75;p79">
              <a:extLst>
                <a:ext uri="{FF2B5EF4-FFF2-40B4-BE49-F238E27FC236}">
                  <a16:creationId xmlns:a16="http://schemas.microsoft.com/office/drawing/2014/main" id="{25EA987D-6443-45C7-944A-B3B760CE922F}"/>
                </a:ext>
              </a:extLst>
            </p:cNvPr>
            <p:cNvSpPr/>
            <p:nvPr/>
          </p:nvSpPr>
          <p:spPr>
            <a:xfrm>
              <a:off x="7606226" y="2705302"/>
              <a:ext cx="125176" cy="131969"/>
            </a:xfrm>
            <a:custGeom>
              <a:avLst/>
              <a:gdLst/>
              <a:ahLst/>
              <a:cxnLst/>
              <a:rect l="l" t="t" r="r" b="b"/>
              <a:pathLst>
                <a:path w="7244" h="7636" extrusionOk="0">
                  <a:moveTo>
                    <a:pt x="2526" y="1"/>
                  </a:moveTo>
                  <a:cubicBezTo>
                    <a:pt x="2135" y="1"/>
                    <a:pt x="1777" y="317"/>
                    <a:pt x="1802" y="761"/>
                  </a:cubicBezTo>
                  <a:lnTo>
                    <a:pt x="1902" y="2195"/>
                  </a:lnTo>
                  <a:cubicBezTo>
                    <a:pt x="1902" y="2462"/>
                    <a:pt x="1802" y="2696"/>
                    <a:pt x="1602" y="2829"/>
                  </a:cubicBezTo>
                  <a:lnTo>
                    <a:pt x="467" y="3730"/>
                  </a:lnTo>
                  <a:cubicBezTo>
                    <a:pt x="0" y="4097"/>
                    <a:pt x="167" y="4864"/>
                    <a:pt x="768" y="4997"/>
                  </a:cubicBezTo>
                  <a:lnTo>
                    <a:pt x="2169" y="5364"/>
                  </a:lnTo>
                  <a:cubicBezTo>
                    <a:pt x="2402" y="5398"/>
                    <a:pt x="2569" y="5598"/>
                    <a:pt x="2669" y="5798"/>
                  </a:cubicBezTo>
                  <a:lnTo>
                    <a:pt x="3169" y="7165"/>
                  </a:lnTo>
                  <a:cubicBezTo>
                    <a:pt x="3279" y="7475"/>
                    <a:pt x="3558" y="7636"/>
                    <a:pt x="3843" y="7636"/>
                  </a:cubicBezTo>
                  <a:cubicBezTo>
                    <a:pt x="4079" y="7636"/>
                    <a:pt x="4319" y="7526"/>
                    <a:pt x="4470" y="7299"/>
                  </a:cubicBezTo>
                  <a:lnTo>
                    <a:pt x="5237" y="6065"/>
                  </a:lnTo>
                  <a:cubicBezTo>
                    <a:pt x="5371" y="5865"/>
                    <a:pt x="5571" y="5731"/>
                    <a:pt x="5805" y="5731"/>
                  </a:cubicBezTo>
                  <a:lnTo>
                    <a:pt x="6105" y="5731"/>
                  </a:lnTo>
                  <a:lnTo>
                    <a:pt x="6972" y="3496"/>
                  </a:lnTo>
                  <a:lnTo>
                    <a:pt x="6872" y="3363"/>
                  </a:lnTo>
                  <a:cubicBezTo>
                    <a:pt x="6705" y="3196"/>
                    <a:pt x="6672" y="2929"/>
                    <a:pt x="6739" y="2696"/>
                  </a:cubicBezTo>
                  <a:lnTo>
                    <a:pt x="7105" y="1328"/>
                  </a:lnTo>
                  <a:cubicBezTo>
                    <a:pt x="7244" y="831"/>
                    <a:pt x="6878" y="402"/>
                    <a:pt x="6427" y="402"/>
                  </a:cubicBezTo>
                  <a:cubicBezTo>
                    <a:pt x="6333" y="402"/>
                    <a:pt x="6236" y="421"/>
                    <a:pt x="6138" y="461"/>
                  </a:cubicBezTo>
                  <a:lnTo>
                    <a:pt x="4804" y="994"/>
                  </a:lnTo>
                  <a:cubicBezTo>
                    <a:pt x="4707" y="1022"/>
                    <a:pt x="4610" y="1038"/>
                    <a:pt x="4516" y="1038"/>
                  </a:cubicBezTo>
                  <a:cubicBezTo>
                    <a:pt x="4383" y="1038"/>
                    <a:pt x="4254" y="1006"/>
                    <a:pt x="4137" y="928"/>
                  </a:cubicBezTo>
                  <a:lnTo>
                    <a:pt x="2936" y="127"/>
                  </a:lnTo>
                  <a:cubicBezTo>
                    <a:pt x="2805" y="40"/>
                    <a:pt x="2664" y="1"/>
                    <a:pt x="2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76;p79">
              <a:extLst>
                <a:ext uri="{FF2B5EF4-FFF2-40B4-BE49-F238E27FC236}">
                  <a16:creationId xmlns:a16="http://schemas.microsoft.com/office/drawing/2014/main" id="{8963D04F-BBF7-4D6D-9FD1-759AF41A0187}"/>
                </a:ext>
              </a:extLst>
            </p:cNvPr>
            <p:cNvSpPr/>
            <p:nvPr/>
          </p:nvSpPr>
          <p:spPr>
            <a:xfrm>
              <a:off x="7443673" y="2693290"/>
              <a:ext cx="125677" cy="117988"/>
            </a:xfrm>
            <a:custGeom>
              <a:avLst/>
              <a:gdLst/>
              <a:ahLst/>
              <a:cxnLst/>
              <a:rect l="l" t="t" r="r" b="b"/>
              <a:pathLst>
                <a:path w="7273" h="6827" extrusionOk="0">
                  <a:moveTo>
                    <a:pt x="1609" y="1"/>
                  </a:moveTo>
                  <a:cubicBezTo>
                    <a:pt x="1212" y="1"/>
                    <a:pt x="843" y="338"/>
                    <a:pt x="868" y="789"/>
                  </a:cubicBezTo>
                  <a:lnTo>
                    <a:pt x="968" y="2223"/>
                  </a:lnTo>
                  <a:cubicBezTo>
                    <a:pt x="968" y="2457"/>
                    <a:pt x="868" y="2690"/>
                    <a:pt x="701" y="2824"/>
                  </a:cubicBezTo>
                  <a:lnTo>
                    <a:pt x="1" y="3357"/>
                  </a:lnTo>
                  <a:lnTo>
                    <a:pt x="3837" y="6826"/>
                  </a:lnTo>
                  <a:lnTo>
                    <a:pt x="4304" y="6093"/>
                  </a:lnTo>
                  <a:cubicBezTo>
                    <a:pt x="4437" y="5892"/>
                    <a:pt x="4671" y="5759"/>
                    <a:pt x="4904" y="5726"/>
                  </a:cubicBezTo>
                  <a:lnTo>
                    <a:pt x="6339" y="5692"/>
                  </a:lnTo>
                  <a:cubicBezTo>
                    <a:pt x="6939" y="5659"/>
                    <a:pt x="7273" y="4958"/>
                    <a:pt x="6872" y="4491"/>
                  </a:cubicBezTo>
                  <a:lnTo>
                    <a:pt x="5938" y="3391"/>
                  </a:lnTo>
                  <a:cubicBezTo>
                    <a:pt x="5805" y="3190"/>
                    <a:pt x="5738" y="2957"/>
                    <a:pt x="5805" y="2723"/>
                  </a:cubicBezTo>
                  <a:lnTo>
                    <a:pt x="6205" y="1322"/>
                  </a:lnTo>
                  <a:cubicBezTo>
                    <a:pt x="6344" y="849"/>
                    <a:pt x="5949" y="399"/>
                    <a:pt x="5504" y="399"/>
                  </a:cubicBezTo>
                  <a:cubicBezTo>
                    <a:pt x="5416" y="399"/>
                    <a:pt x="5326" y="417"/>
                    <a:pt x="5238" y="455"/>
                  </a:cubicBezTo>
                  <a:lnTo>
                    <a:pt x="3870" y="989"/>
                  </a:lnTo>
                  <a:cubicBezTo>
                    <a:pt x="3791" y="1028"/>
                    <a:pt x="3702" y="1047"/>
                    <a:pt x="3610" y="1047"/>
                  </a:cubicBezTo>
                  <a:cubicBezTo>
                    <a:pt x="3470" y="1047"/>
                    <a:pt x="3324" y="1003"/>
                    <a:pt x="3203" y="922"/>
                  </a:cubicBezTo>
                  <a:lnTo>
                    <a:pt x="2002" y="122"/>
                  </a:lnTo>
                  <a:cubicBezTo>
                    <a:pt x="1877" y="38"/>
                    <a:pt x="1742" y="1"/>
                    <a:pt x="1609" y="1"/>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77;p79">
              <a:extLst>
                <a:ext uri="{FF2B5EF4-FFF2-40B4-BE49-F238E27FC236}">
                  <a16:creationId xmlns:a16="http://schemas.microsoft.com/office/drawing/2014/main" id="{F6E44AA2-6A91-4301-8C5D-64F6C3C4522C}"/>
                </a:ext>
              </a:extLst>
            </p:cNvPr>
            <p:cNvSpPr/>
            <p:nvPr/>
          </p:nvSpPr>
          <p:spPr>
            <a:xfrm>
              <a:off x="7588514" y="2844823"/>
              <a:ext cx="95040" cy="98476"/>
            </a:xfrm>
            <a:custGeom>
              <a:avLst/>
              <a:gdLst/>
              <a:ahLst/>
              <a:cxnLst/>
              <a:rect l="l" t="t" r="r" b="b"/>
              <a:pathLst>
                <a:path w="5500" h="5698" extrusionOk="0">
                  <a:moveTo>
                    <a:pt x="749" y="0"/>
                  </a:moveTo>
                  <a:cubicBezTo>
                    <a:pt x="358" y="0"/>
                    <a:pt x="0" y="316"/>
                    <a:pt x="25" y="760"/>
                  </a:cubicBezTo>
                  <a:lnTo>
                    <a:pt x="125" y="2195"/>
                  </a:lnTo>
                  <a:lnTo>
                    <a:pt x="125" y="2228"/>
                  </a:lnTo>
                  <a:lnTo>
                    <a:pt x="3994" y="5697"/>
                  </a:lnTo>
                  <a:lnTo>
                    <a:pt x="4995" y="3162"/>
                  </a:lnTo>
                  <a:cubicBezTo>
                    <a:pt x="4928" y="3029"/>
                    <a:pt x="4928" y="2862"/>
                    <a:pt x="4962" y="2695"/>
                  </a:cubicBezTo>
                  <a:lnTo>
                    <a:pt x="5362" y="1327"/>
                  </a:lnTo>
                  <a:cubicBezTo>
                    <a:pt x="5500" y="830"/>
                    <a:pt x="5112" y="402"/>
                    <a:pt x="4671" y="402"/>
                  </a:cubicBezTo>
                  <a:cubicBezTo>
                    <a:pt x="4580" y="402"/>
                    <a:pt x="4486" y="420"/>
                    <a:pt x="4394" y="460"/>
                  </a:cubicBezTo>
                  <a:lnTo>
                    <a:pt x="3027" y="994"/>
                  </a:lnTo>
                  <a:cubicBezTo>
                    <a:pt x="2944" y="1021"/>
                    <a:pt x="2850" y="1038"/>
                    <a:pt x="2753" y="1038"/>
                  </a:cubicBezTo>
                  <a:cubicBezTo>
                    <a:pt x="2617" y="1038"/>
                    <a:pt x="2477" y="1005"/>
                    <a:pt x="2360" y="927"/>
                  </a:cubicBezTo>
                  <a:lnTo>
                    <a:pt x="1159" y="127"/>
                  </a:lnTo>
                  <a:cubicBezTo>
                    <a:pt x="1028" y="40"/>
                    <a:pt x="887" y="0"/>
                    <a:pt x="749" y="0"/>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78;p79">
              <a:extLst>
                <a:ext uri="{FF2B5EF4-FFF2-40B4-BE49-F238E27FC236}">
                  <a16:creationId xmlns:a16="http://schemas.microsoft.com/office/drawing/2014/main" id="{18B5FA81-1807-4321-8C9D-855BBB8943F6}"/>
                </a:ext>
              </a:extLst>
            </p:cNvPr>
            <p:cNvSpPr/>
            <p:nvPr/>
          </p:nvSpPr>
          <p:spPr>
            <a:xfrm>
              <a:off x="7476540" y="4242114"/>
              <a:ext cx="259390" cy="119750"/>
            </a:xfrm>
            <a:custGeom>
              <a:avLst/>
              <a:gdLst/>
              <a:ahLst/>
              <a:cxnLst/>
              <a:rect l="l" t="t" r="r" b="b"/>
              <a:pathLst>
                <a:path w="15011" h="6929" extrusionOk="0">
                  <a:moveTo>
                    <a:pt x="0" y="1"/>
                  </a:moveTo>
                  <a:cubicBezTo>
                    <a:pt x="0" y="1"/>
                    <a:pt x="200" y="3270"/>
                    <a:pt x="1701" y="6906"/>
                  </a:cubicBezTo>
                  <a:cubicBezTo>
                    <a:pt x="1701" y="6906"/>
                    <a:pt x="2047" y="6929"/>
                    <a:pt x="2636" y="6929"/>
                  </a:cubicBezTo>
                  <a:cubicBezTo>
                    <a:pt x="4993" y="6929"/>
                    <a:pt x="11248" y="6566"/>
                    <a:pt x="14877" y="2936"/>
                  </a:cubicBezTo>
                  <a:cubicBezTo>
                    <a:pt x="14944" y="2903"/>
                    <a:pt x="14977" y="2870"/>
                    <a:pt x="15011" y="2836"/>
                  </a:cubicBezTo>
                  <a:lnTo>
                    <a:pt x="14477" y="1269"/>
                  </a:lnTo>
                  <a:lnTo>
                    <a:pt x="0"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79;p79">
              <a:extLst>
                <a:ext uri="{FF2B5EF4-FFF2-40B4-BE49-F238E27FC236}">
                  <a16:creationId xmlns:a16="http://schemas.microsoft.com/office/drawing/2014/main" id="{62831C75-CCEF-491B-B6AA-976CF00600F6}"/>
                </a:ext>
              </a:extLst>
            </p:cNvPr>
            <p:cNvSpPr/>
            <p:nvPr/>
          </p:nvSpPr>
          <p:spPr>
            <a:xfrm>
              <a:off x="7019432" y="3093225"/>
              <a:ext cx="241540" cy="169265"/>
            </a:xfrm>
            <a:custGeom>
              <a:avLst/>
              <a:gdLst/>
              <a:ahLst/>
              <a:cxnLst/>
              <a:rect l="l" t="t" r="r" b="b"/>
              <a:pathLst>
                <a:path w="13978" h="9794" extrusionOk="0">
                  <a:moveTo>
                    <a:pt x="8986" y="0"/>
                  </a:moveTo>
                  <a:cubicBezTo>
                    <a:pt x="7761" y="0"/>
                    <a:pt x="6397" y="315"/>
                    <a:pt x="5071" y="964"/>
                  </a:cubicBezTo>
                  <a:cubicBezTo>
                    <a:pt x="1802" y="2599"/>
                    <a:pt x="1" y="5668"/>
                    <a:pt x="1068" y="7836"/>
                  </a:cubicBezTo>
                  <a:cubicBezTo>
                    <a:pt x="1699" y="9118"/>
                    <a:pt x="3194" y="9794"/>
                    <a:pt x="4986" y="9794"/>
                  </a:cubicBezTo>
                  <a:cubicBezTo>
                    <a:pt x="6224" y="9794"/>
                    <a:pt x="7605" y="9471"/>
                    <a:pt x="8941" y="8803"/>
                  </a:cubicBezTo>
                  <a:cubicBezTo>
                    <a:pt x="12210" y="7202"/>
                    <a:pt x="13977" y="4133"/>
                    <a:pt x="12910" y="1965"/>
                  </a:cubicBezTo>
                  <a:cubicBezTo>
                    <a:pt x="12276" y="676"/>
                    <a:pt x="10781" y="0"/>
                    <a:pt x="8986" y="0"/>
                  </a:cubicBez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80;p79">
              <a:extLst>
                <a:ext uri="{FF2B5EF4-FFF2-40B4-BE49-F238E27FC236}">
                  <a16:creationId xmlns:a16="http://schemas.microsoft.com/office/drawing/2014/main" id="{657FDE34-5A75-4FE6-BF50-782F9C5B726D}"/>
                </a:ext>
              </a:extLst>
            </p:cNvPr>
            <p:cNvSpPr/>
            <p:nvPr/>
          </p:nvSpPr>
          <p:spPr>
            <a:xfrm>
              <a:off x="6934121" y="3301859"/>
              <a:ext cx="439258" cy="193167"/>
            </a:xfrm>
            <a:custGeom>
              <a:avLst/>
              <a:gdLst/>
              <a:ahLst/>
              <a:cxnLst/>
              <a:rect l="l" t="t" r="r" b="b"/>
              <a:pathLst>
                <a:path w="25420" h="11177" extrusionOk="0">
                  <a:moveTo>
                    <a:pt x="21016" y="0"/>
                  </a:moveTo>
                  <a:cubicBezTo>
                    <a:pt x="21016" y="0"/>
                    <a:pt x="17013" y="6672"/>
                    <a:pt x="2936" y="6739"/>
                  </a:cubicBezTo>
                  <a:lnTo>
                    <a:pt x="2069" y="5805"/>
                  </a:lnTo>
                  <a:cubicBezTo>
                    <a:pt x="1941" y="5658"/>
                    <a:pt x="1762" y="5582"/>
                    <a:pt x="1583" y="5582"/>
                  </a:cubicBezTo>
                  <a:cubicBezTo>
                    <a:pt x="1436" y="5582"/>
                    <a:pt x="1289" y="5633"/>
                    <a:pt x="1168" y="5738"/>
                  </a:cubicBezTo>
                  <a:cubicBezTo>
                    <a:pt x="902" y="6005"/>
                    <a:pt x="868" y="6405"/>
                    <a:pt x="1102" y="6672"/>
                  </a:cubicBezTo>
                  <a:lnTo>
                    <a:pt x="1702" y="7339"/>
                  </a:lnTo>
                  <a:lnTo>
                    <a:pt x="635" y="7339"/>
                  </a:lnTo>
                  <a:cubicBezTo>
                    <a:pt x="301" y="7339"/>
                    <a:pt x="1" y="7639"/>
                    <a:pt x="1" y="7973"/>
                  </a:cubicBezTo>
                  <a:cubicBezTo>
                    <a:pt x="1" y="8340"/>
                    <a:pt x="301" y="8607"/>
                    <a:pt x="668" y="8607"/>
                  </a:cubicBezTo>
                  <a:lnTo>
                    <a:pt x="1669" y="8607"/>
                  </a:lnTo>
                  <a:lnTo>
                    <a:pt x="902" y="9174"/>
                  </a:lnTo>
                  <a:cubicBezTo>
                    <a:pt x="635" y="9407"/>
                    <a:pt x="568" y="9807"/>
                    <a:pt x="768" y="10074"/>
                  </a:cubicBezTo>
                  <a:cubicBezTo>
                    <a:pt x="907" y="10252"/>
                    <a:pt x="1104" y="10348"/>
                    <a:pt x="1297" y="10348"/>
                  </a:cubicBezTo>
                  <a:cubicBezTo>
                    <a:pt x="1429" y="10348"/>
                    <a:pt x="1560" y="10303"/>
                    <a:pt x="1669" y="10208"/>
                  </a:cubicBezTo>
                  <a:lnTo>
                    <a:pt x="2636" y="9507"/>
                  </a:lnTo>
                  <a:cubicBezTo>
                    <a:pt x="3908" y="9865"/>
                    <a:pt x="8913" y="11176"/>
                    <a:pt x="14066" y="11176"/>
                  </a:cubicBezTo>
                  <a:cubicBezTo>
                    <a:pt x="18506" y="11176"/>
                    <a:pt x="23057" y="10202"/>
                    <a:pt x="25419" y="6805"/>
                  </a:cubicBezTo>
                  <a:lnTo>
                    <a:pt x="21016" y="0"/>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81;p79">
              <a:extLst>
                <a:ext uri="{FF2B5EF4-FFF2-40B4-BE49-F238E27FC236}">
                  <a16:creationId xmlns:a16="http://schemas.microsoft.com/office/drawing/2014/main" id="{206643E2-D01C-4D4D-B3D6-4A78EF55F91A}"/>
                </a:ext>
              </a:extLst>
            </p:cNvPr>
            <p:cNvSpPr/>
            <p:nvPr/>
          </p:nvSpPr>
          <p:spPr>
            <a:xfrm>
              <a:off x="6962373" y="2979592"/>
              <a:ext cx="50734" cy="120511"/>
            </a:xfrm>
            <a:custGeom>
              <a:avLst/>
              <a:gdLst/>
              <a:ahLst/>
              <a:cxnLst/>
              <a:rect l="l" t="t" r="r" b="b"/>
              <a:pathLst>
                <a:path w="2936" h="6973" extrusionOk="0">
                  <a:moveTo>
                    <a:pt x="1468" y="1"/>
                  </a:moveTo>
                  <a:cubicBezTo>
                    <a:pt x="668" y="1"/>
                    <a:pt x="0" y="1568"/>
                    <a:pt x="0" y="3503"/>
                  </a:cubicBezTo>
                  <a:cubicBezTo>
                    <a:pt x="0" y="5405"/>
                    <a:pt x="668" y="6972"/>
                    <a:pt x="1468" y="6972"/>
                  </a:cubicBezTo>
                  <a:cubicBezTo>
                    <a:pt x="2269" y="6972"/>
                    <a:pt x="2936" y="5405"/>
                    <a:pt x="2936" y="3503"/>
                  </a:cubicBezTo>
                  <a:cubicBezTo>
                    <a:pt x="2936"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82;p79">
              <a:extLst>
                <a:ext uri="{FF2B5EF4-FFF2-40B4-BE49-F238E27FC236}">
                  <a16:creationId xmlns:a16="http://schemas.microsoft.com/office/drawing/2014/main" id="{57F6DF8E-88A2-475B-9536-C527FB10CD8C}"/>
                </a:ext>
              </a:extLst>
            </p:cNvPr>
            <p:cNvSpPr/>
            <p:nvPr/>
          </p:nvSpPr>
          <p:spPr>
            <a:xfrm>
              <a:off x="7040185" y="2979592"/>
              <a:ext cx="50164" cy="120511"/>
            </a:xfrm>
            <a:custGeom>
              <a:avLst/>
              <a:gdLst/>
              <a:ahLst/>
              <a:cxnLst/>
              <a:rect l="l" t="t" r="r" b="b"/>
              <a:pathLst>
                <a:path w="2903" h="6973" extrusionOk="0">
                  <a:moveTo>
                    <a:pt x="1468" y="1"/>
                  </a:moveTo>
                  <a:cubicBezTo>
                    <a:pt x="668" y="1"/>
                    <a:pt x="1" y="1568"/>
                    <a:pt x="1" y="3503"/>
                  </a:cubicBezTo>
                  <a:cubicBezTo>
                    <a:pt x="1" y="5405"/>
                    <a:pt x="668" y="6972"/>
                    <a:pt x="1468" y="6972"/>
                  </a:cubicBezTo>
                  <a:cubicBezTo>
                    <a:pt x="2269" y="6972"/>
                    <a:pt x="2903" y="5405"/>
                    <a:pt x="2903" y="3503"/>
                  </a:cubicBezTo>
                  <a:cubicBezTo>
                    <a:pt x="2903"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83;p79">
              <a:extLst>
                <a:ext uri="{FF2B5EF4-FFF2-40B4-BE49-F238E27FC236}">
                  <a16:creationId xmlns:a16="http://schemas.microsoft.com/office/drawing/2014/main" id="{64940135-2378-4A4C-977F-530FE1C4C792}"/>
                </a:ext>
              </a:extLst>
            </p:cNvPr>
            <p:cNvSpPr/>
            <p:nvPr/>
          </p:nvSpPr>
          <p:spPr>
            <a:xfrm>
              <a:off x="7115129" y="2979592"/>
              <a:ext cx="50734" cy="120511"/>
            </a:xfrm>
            <a:custGeom>
              <a:avLst/>
              <a:gdLst/>
              <a:ahLst/>
              <a:cxnLst/>
              <a:rect l="l" t="t" r="r" b="b"/>
              <a:pathLst>
                <a:path w="2936" h="6973" extrusionOk="0">
                  <a:moveTo>
                    <a:pt x="1468" y="1"/>
                  </a:moveTo>
                  <a:cubicBezTo>
                    <a:pt x="667" y="1"/>
                    <a:pt x="0" y="1568"/>
                    <a:pt x="0" y="3503"/>
                  </a:cubicBezTo>
                  <a:cubicBezTo>
                    <a:pt x="0" y="5405"/>
                    <a:pt x="667" y="6972"/>
                    <a:pt x="1468" y="6972"/>
                  </a:cubicBezTo>
                  <a:cubicBezTo>
                    <a:pt x="2268" y="6972"/>
                    <a:pt x="2936" y="5405"/>
                    <a:pt x="2936" y="3503"/>
                  </a:cubicBezTo>
                  <a:cubicBezTo>
                    <a:pt x="2936" y="1568"/>
                    <a:pt x="2268"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84;p79">
              <a:extLst>
                <a:ext uri="{FF2B5EF4-FFF2-40B4-BE49-F238E27FC236}">
                  <a16:creationId xmlns:a16="http://schemas.microsoft.com/office/drawing/2014/main" id="{40C6CC0D-77BB-4B0D-96A1-872B8D40AF15}"/>
                </a:ext>
              </a:extLst>
            </p:cNvPr>
            <p:cNvSpPr/>
            <p:nvPr/>
          </p:nvSpPr>
          <p:spPr>
            <a:xfrm>
              <a:off x="7184283" y="2970951"/>
              <a:ext cx="50181" cy="120494"/>
            </a:xfrm>
            <a:custGeom>
              <a:avLst/>
              <a:gdLst/>
              <a:ahLst/>
              <a:cxnLst/>
              <a:rect l="l" t="t" r="r" b="b"/>
              <a:pathLst>
                <a:path w="2904" h="6972" extrusionOk="0">
                  <a:moveTo>
                    <a:pt x="1435" y="0"/>
                  </a:moveTo>
                  <a:cubicBezTo>
                    <a:pt x="635" y="0"/>
                    <a:pt x="1" y="1535"/>
                    <a:pt x="1" y="3469"/>
                  </a:cubicBezTo>
                  <a:cubicBezTo>
                    <a:pt x="1" y="5404"/>
                    <a:pt x="635" y="6972"/>
                    <a:pt x="1435" y="6972"/>
                  </a:cubicBezTo>
                  <a:cubicBezTo>
                    <a:pt x="2236" y="6972"/>
                    <a:pt x="2903" y="5404"/>
                    <a:pt x="2903" y="3469"/>
                  </a:cubicBezTo>
                  <a:cubicBezTo>
                    <a:pt x="2903" y="1535"/>
                    <a:pt x="2236" y="0"/>
                    <a:pt x="1435"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85;p79">
              <a:extLst>
                <a:ext uri="{FF2B5EF4-FFF2-40B4-BE49-F238E27FC236}">
                  <a16:creationId xmlns:a16="http://schemas.microsoft.com/office/drawing/2014/main" id="{4B8ADF6B-BD0E-4D41-9103-84E3BA9319E4}"/>
                </a:ext>
              </a:extLst>
            </p:cNvPr>
            <p:cNvSpPr/>
            <p:nvPr/>
          </p:nvSpPr>
          <p:spPr>
            <a:xfrm>
              <a:off x="7009634" y="3123054"/>
              <a:ext cx="58821" cy="119578"/>
            </a:xfrm>
            <a:custGeom>
              <a:avLst/>
              <a:gdLst/>
              <a:ahLst/>
              <a:cxnLst/>
              <a:rect l="l" t="t" r="r" b="b"/>
              <a:pathLst>
                <a:path w="3404" h="6919" extrusionOk="0">
                  <a:moveTo>
                    <a:pt x="1314" y="1"/>
                  </a:moveTo>
                  <a:cubicBezTo>
                    <a:pt x="1288" y="1"/>
                    <a:pt x="1261" y="2"/>
                    <a:pt x="1235" y="6"/>
                  </a:cubicBezTo>
                  <a:cubicBezTo>
                    <a:pt x="434" y="106"/>
                    <a:pt x="1" y="1740"/>
                    <a:pt x="268" y="3642"/>
                  </a:cubicBezTo>
                  <a:cubicBezTo>
                    <a:pt x="523" y="5494"/>
                    <a:pt x="1299" y="6919"/>
                    <a:pt x="2067" y="6919"/>
                  </a:cubicBezTo>
                  <a:cubicBezTo>
                    <a:pt x="2101" y="6919"/>
                    <a:pt x="2135" y="6916"/>
                    <a:pt x="2169" y="6911"/>
                  </a:cubicBezTo>
                  <a:cubicBezTo>
                    <a:pt x="2970" y="6811"/>
                    <a:pt x="3403" y="5176"/>
                    <a:pt x="3170" y="3275"/>
                  </a:cubicBezTo>
                  <a:cubicBezTo>
                    <a:pt x="2912" y="1404"/>
                    <a:pt x="2092" y="1"/>
                    <a:pt x="1314"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86;p79">
              <a:extLst>
                <a:ext uri="{FF2B5EF4-FFF2-40B4-BE49-F238E27FC236}">
                  <a16:creationId xmlns:a16="http://schemas.microsoft.com/office/drawing/2014/main" id="{69656BE8-4EB5-444D-9EAE-EED2E7B73BC8}"/>
                </a:ext>
              </a:extLst>
            </p:cNvPr>
            <p:cNvSpPr/>
            <p:nvPr/>
          </p:nvSpPr>
          <p:spPr>
            <a:xfrm>
              <a:off x="7079376" y="3112685"/>
              <a:ext cx="59391" cy="119578"/>
            </a:xfrm>
            <a:custGeom>
              <a:avLst/>
              <a:gdLst/>
              <a:ahLst/>
              <a:cxnLst/>
              <a:rect l="l" t="t" r="r" b="b"/>
              <a:pathLst>
                <a:path w="3437" h="6919" extrusionOk="0">
                  <a:moveTo>
                    <a:pt x="1348" y="0"/>
                  </a:moveTo>
                  <a:cubicBezTo>
                    <a:pt x="1321" y="0"/>
                    <a:pt x="1295" y="2"/>
                    <a:pt x="1269" y="5"/>
                  </a:cubicBezTo>
                  <a:cubicBezTo>
                    <a:pt x="468" y="105"/>
                    <a:pt x="1" y="1740"/>
                    <a:pt x="268" y="3641"/>
                  </a:cubicBezTo>
                  <a:cubicBezTo>
                    <a:pt x="523" y="5494"/>
                    <a:pt x="1330" y="6919"/>
                    <a:pt x="2071" y="6919"/>
                  </a:cubicBezTo>
                  <a:cubicBezTo>
                    <a:pt x="2104" y="6919"/>
                    <a:pt x="2137" y="6916"/>
                    <a:pt x="2169" y="6910"/>
                  </a:cubicBezTo>
                  <a:cubicBezTo>
                    <a:pt x="2970" y="6810"/>
                    <a:pt x="3437" y="5176"/>
                    <a:pt x="3170" y="3274"/>
                  </a:cubicBezTo>
                  <a:cubicBezTo>
                    <a:pt x="2912" y="1403"/>
                    <a:pt x="2123" y="0"/>
                    <a:pt x="1348"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87;p79">
              <a:extLst>
                <a:ext uri="{FF2B5EF4-FFF2-40B4-BE49-F238E27FC236}">
                  <a16:creationId xmlns:a16="http://schemas.microsoft.com/office/drawing/2014/main" id="{32D195B8-FC7F-46DA-B7EE-1C920DD1193D}"/>
                </a:ext>
              </a:extLst>
            </p:cNvPr>
            <p:cNvSpPr/>
            <p:nvPr/>
          </p:nvSpPr>
          <p:spPr>
            <a:xfrm>
              <a:off x="7150276" y="3098271"/>
              <a:ext cx="58821" cy="120096"/>
            </a:xfrm>
            <a:custGeom>
              <a:avLst/>
              <a:gdLst/>
              <a:ahLst/>
              <a:cxnLst/>
              <a:rect l="l" t="t" r="r" b="b"/>
              <a:pathLst>
                <a:path w="3404" h="6949" extrusionOk="0">
                  <a:moveTo>
                    <a:pt x="1313" y="0"/>
                  </a:moveTo>
                  <a:cubicBezTo>
                    <a:pt x="1287" y="0"/>
                    <a:pt x="1261" y="2"/>
                    <a:pt x="1235" y="5"/>
                  </a:cubicBezTo>
                  <a:cubicBezTo>
                    <a:pt x="435" y="139"/>
                    <a:pt x="1" y="1773"/>
                    <a:pt x="268" y="3675"/>
                  </a:cubicBezTo>
                  <a:cubicBezTo>
                    <a:pt x="526" y="5515"/>
                    <a:pt x="1315" y="6948"/>
                    <a:pt x="2091" y="6948"/>
                  </a:cubicBezTo>
                  <a:cubicBezTo>
                    <a:pt x="2117" y="6948"/>
                    <a:pt x="2143" y="6947"/>
                    <a:pt x="2169" y="6944"/>
                  </a:cubicBezTo>
                  <a:cubicBezTo>
                    <a:pt x="2970" y="6844"/>
                    <a:pt x="3403" y="5209"/>
                    <a:pt x="3170" y="3274"/>
                  </a:cubicBezTo>
                  <a:cubicBezTo>
                    <a:pt x="2912" y="1434"/>
                    <a:pt x="2091" y="0"/>
                    <a:pt x="1313"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788;p79">
              <a:extLst>
                <a:ext uri="{FF2B5EF4-FFF2-40B4-BE49-F238E27FC236}">
                  <a16:creationId xmlns:a16="http://schemas.microsoft.com/office/drawing/2014/main" id="{399B6212-E413-438F-BD07-9A842E9C0DB5}"/>
                </a:ext>
              </a:extLst>
            </p:cNvPr>
            <p:cNvSpPr/>
            <p:nvPr/>
          </p:nvSpPr>
          <p:spPr>
            <a:xfrm>
              <a:off x="7625822" y="2949832"/>
              <a:ext cx="144703" cy="162369"/>
            </a:xfrm>
            <a:custGeom>
              <a:avLst/>
              <a:gdLst/>
              <a:ahLst/>
              <a:cxnLst/>
              <a:rect l="l" t="t" r="r" b="b"/>
              <a:pathLst>
                <a:path w="8374" h="9395" extrusionOk="0">
                  <a:moveTo>
                    <a:pt x="1691" y="0"/>
                  </a:moveTo>
                  <a:cubicBezTo>
                    <a:pt x="1523" y="0"/>
                    <a:pt x="1359" y="7"/>
                    <a:pt x="1201" y="21"/>
                  </a:cubicBezTo>
                  <a:lnTo>
                    <a:pt x="1" y="122"/>
                  </a:lnTo>
                  <a:lnTo>
                    <a:pt x="868" y="9395"/>
                  </a:lnTo>
                  <a:lnTo>
                    <a:pt x="2069" y="9295"/>
                  </a:lnTo>
                  <a:cubicBezTo>
                    <a:pt x="4604" y="9061"/>
                    <a:pt x="8373" y="6593"/>
                    <a:pt x="8140" y="4058"/>
                  </a:cubicBezTo>
                  <a:cubicBezTo>
                    <a:pt x="7921" y="1647"/>
                    <a:pt x="4263" y="0"/>
                    <a:pt x="1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789;p79">
              <a:extLst>
                <a:ext uri="{FF2B5EF4-FFF2-40B4-BE49-F238E27FC236}">
                  <a16:creationId xmlns:a16="http://schemas.microsoft.com/office/drawing/2014/main" id="{CA897656-6E03-4CFB-9BE9-13BB48A59D77}"/>
                </a:ext>
              </a:extLst>
            </p:cNvPr>
            <p:cNvSpPr/>
            <p:nvPr/>
          </p:nvSpPr>
          <p:spPr>
            <a:xfrm>
              <a:off x="7564149" y="2754851"/>
              <a:ext cx="161412" cy="149234"/>
            </a:xfrm>
            <a:custGeom>
              <a:avLst/>
              <a:gdLst/>
              <a:ahLst/>
              <a:cxnLst/>
              <a:rect l="l" t="t" r="r" b="b"/>
              <a:pathLst>
                <a:path w="9341" h="8635" extrusionOk="0">
                  <a:moveTo>
                    <a:pt x="4610" y="0"/>
                  </a:moveTo>
                  <a:cubicBezTo>
                    <a:pt x="3276" y="0"/>
                    <a:pt x="1881" y="344"/>
                    <a:pt x="934" y="896"/>
                  </a:cubicBezTo>
                  <a:lnTo>
                    <a:pt x="0" y="1463"/>
                  </a:lnTo>
                  <a:lnTo>
                    <a:pt x="4337" y="8635"/>
                  </a:lnTo>
                  <a:lnTo>
                    <a:pt x="5271" y="8068"/>
                  </a:lnTo>
                  <a:cubicBezTo>
                    <a:pt x="7239" y="6900"/>
                    <a:pt x="9340" y="3431"/>
                    <a:pt x="8139" y="1463"/>
                  </a:cubicBezTo>
                  <a:cubicBezTo>
                    <a:pt x="7507" y="426"/>
                    <a:pt x="6096" y="0"/>
                    <a:pt x="4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90;p79">
              <a:extLst>
                <a:ext uri="{FF2B5EF4-FFF2-40B4-BE49-F238E27FC236}">
                  <a16:creationId xmlns:a16="http://schemas.microsoft.com/office/drawing/2014/main" id="{DDD85CCA-FE6C-4E6B-8C2D-9F9710386433}"/>
                </a:ext>
              </a:extLst>
            </p:cNvPr>
            <p:cNvSpPr/>
            <p:nvPr/>
          </p:nvSpPr>
          <p:spPr>
            <a:xfrm>
              <a:off x="7426964" y="2636206"/>
              <a:ext cx="137203" cy="118005"/>
            </a:xfrm>
            <a:custGeom>
              <a:avLst/>
              <a:gdLst/>
              <a:ahLst/>
              <a:cxnLst/>
              <a:rect l="l" t="t" r="r" b="b"/>
              <a:pathLst>
                <a:path w="7940" h="6828" extrusionOk="0">
                  <a:moveTo>
                    <a:pt x="4403" y="1"/>
                  </a:moveTo>
                  <a:cubicBezTo>
                    <a:pt x="2430" y="1"/>
                    <a:pt x="453" y="2724"/>
                    <a:pt x="167" y="4692"/>
                  </a:cubicBezTo>
                  <a:lnTo>
                    <a:pt x="0" y="5660"/>
                  </a:lnTo>
                  <a:lnTo>
                    <a:pt x="7472" y="6827"/>
                  </a:lnTo>
                  <a:lnTo>
                    <a:pt x="7639" y="5860"/>
                  </a:lnTo>
                  <a:cubicBezTo>
                    <a:pt x="7939" y="3792"/>
                    <a:pt x="6772" y="356"/>
                    <a:pt x="4704" y="22"/>
                  </a:cubicBezTo>
                  <a:cubicBezTo>
                    <a:pt x="4604" y="8"/>
                    <a:pt x="4503"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91;p79">
              <a:extLst>
                <a:ext uri="{FF2B5EF4-FFF2-40B4-BE49-F238E27FC236}">
                  <a16:creationId xmlns:a16="http://schemas.microsoft.com/office/drawing/2014/main" id="{7E4C0E0B-DA0B-48CB-A27F-54AC3A6350A7}"/>
                </a:ext>
              </a:extLst>
            </p:cNvPr>
            <p:cNvSpPr/>
            <p:nvPr/>
          </p:nvSpPr>
          <p:spPr>
            <a:xfrm>
              <a:off x="7618910" y="3161612"/>
              <a:ext cx="166596" cy="164478"/>
            </a:xfrm>
            <a:custGeom>
              <a:avLst/>
              <a:gdLst/>
              <a:ahLst/>
              <a:cxnLst/>
              <a:rect l="l" t="t" r="r" b="b"/>
              <a:pathLst>
                <a:path w="9641" h="9517" extrusionOk="0">
                  <a:moveTo>
                    <a:pt x="3447" y="1"/>
                  </a:moveTo>
                  <a:cubicBezTo>
                    <a:pt x="2605" y="1"/>
                    <a:pt x="1797" y="116"/>
                    <a:pt x="1134" y="343"/>
                  </a:cubicBezTo>
                  <a:lnTo>
                    <a:pt x="0" y="710"/>
                  </a:lnTo>
                  <a:lnTo>
                    <a:pt x="3002" y="9516"/>
                  </a:lnTo>
                  <a:lnTo>
                    <a:pt x="4170" y="9116"/>
                  </a:lnTo>
                  <a:cubicBezTo>
                    <a:pt x="6572" y="8282"/>
                    <a:pt x="9640" y="5013"/>
                    <a:pt x="8807" y="2578"/>
                  </a:cubicBezTo>
                  <a:cubicBezTo>
                    <a:pt x="8199" y="830"/>
                    <a:pt x="5701" y="1"/>
                    <a:pt x="3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92;p79">
              <a:extLst>
                <a:ext uri="{FF2B5EF4-FFF2-40B4-BE49-F238E27FC236}">
                  <a16:creationId xmlns:a16="http://schemas.microsoft.com/office/drawing/2014/main" id="{01B207E3-6C44-419C-B36B-2A25EE79CF58}"/>
                </a:ext>
              </a:extLst>
            </p:cNvPr>
            <p:cNvSpPr/>
            <p:nvPr/>
          </p:nvSpPr>
          <p:spPr>
            <a:xfrm>
              <a:off x="7665013" y="3374446"/>
              <a:ext cx="167184" cy="164944"/>
            </a:xfrm>
            <a:custGeom>
              <a:avLst/>
              <a:gdLst/>
              <a:ahLst/>
              <a:cxnLst/>
              <a:rect l="l" t="t" r="r" b="b"/>
              <a:pathLst>
                <a:path w="9675" h="9544" extrusionOk="0">
                  <a:moveTo>
                    <a:pt x="3409" y="0"/>
                  </a:moveTo>
                  <a:cubicBezTo>
                    <a:pt x="2581" y="0"/>
                    <a:pt x="1787" y="114"/>
                    <a:pt x="1135" y="337"/>
                  </a:cubicBezTo>
                  <a:lnTo>
                    <a:pt x="1" y="737"/>
                  </a:lnTo>
                  <a:lnTo>
                    <a:pt x="3036" y="9544"/>
                  </a:lnTo>
                  <a:lnTo>
                    <a:pt x="4170" y="9143"/>
                  </a:lnTo>
                  <a:cubicBezTo>
                    <a:pt x="6606" y="8309"/>
                    <a:pt x="9674" y="5040"/>
                    <a:pt x="8807" y="2605"/>
                  </a:cubicBezTo>
                  <a:cubicBezTo>
                    <a:pt x="8197" y="847"/>
                    <a:pt x="5673"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93;p79">
              <a:extLst>
                <a:ext uri="{FF2B5EF4-FFF2-40B4-BE49-F238E27FC236}">
                  <a16:creationId xmlns:a16="http://schemas.microsoft.com/office/drawing/2014/main" id="{69204E6E-0E7F-409F-9BF0-B7665EB89785}"/>
                </a:ext>
              </a:extLst>
            </p:cNvPr>
            <p:cNvSpPr/>
            <p:nvPr/>
          </p:nvSpPr>
          <p:spPr>
            <a:xfrm>
              <a:off x="7716887" y="3584376"/>
              <a:ext cx="149316" cy="147558"/>
            </a:xfrm>
            <a:custGeom>
              <a:avLst/>
              <a:gdLst/>
              <a:ahLst/>
              <a:cxnLst/>
              <a:rect l="l" t="t" r="r" b="b"/>
              <a:pathLst>
                <a:path w="8641" h="8538" extrusionOk="0">
                  <a:moveTo>
                    <a:pt x="3057" y="1"/>
                  </a:moveTo>
                  <a:cubicBezTo>
                    <a:pt x="2310" y="1"/>
                    <a:pt x="1593" y="101"/>
                    <a:pt x="1002" y="299"/>
                  </a:cubicBezTo>
                  <a:lnTo>
                    <a:pt x="1" y="666"/>
                  </a:lnTo>
                  <a:lnTo>
                    <a:pt x="2703" y="8538"/>
                  </a:lnTo>
                  <a:lnTo>
                    <a:pt x="3737" y="8171"/>
                  </a:lnTo>
                  <a:cubicBezTo>
                    <a:pt x="5905" y="7437"/>
                    <a:pt x="8640" y="4502"/>
                    <a:pt x="7907" y="2333"/>
                  </a:cubicBezTo>
                  <a:cubicBezTo>
                    <a:pt x="7346" y="748"/>
                    <a:pt x="5090" y="1"/>
                    <a:pt x="30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94;p79">
              <a:extLst>
                <a:ext uri="{FF2B5EF4-FFF2-40B4-BE49-F238E27FC236}">
                  <a16:creationId xmlns:a16="http://schemas.microsoft.com/office/drawing/2014/main" id="{F76AA30E-5811-41EF-8B3D-7701CAF8E62B}"/>
                </a:ext>
              </a:extLst>
            </p:cNvPr>
            <p:cNvSpPr/>
            <p:nvPr/>
          </p:nvSpPr>
          <p:spPr>
            <a:xfrm>
              <a:off x="7758394" y="3774864"/>
              <a:ext cx="149316" cy="147904"/>
            </a:xfrm>
            <a:custGeom>
              <a:avLst/>
              <a:gdLst/>
              <a:ahLst/>
              <a:cxnLst/>
              <a:rect l="l" t="t" r="r" b="b"/>
              <a:pathLst>
                <a:path w="8641" h="8558" extrusionOk="0">
                  <a:moveTo>
                    <a:pt x="3102" y="0"/>
                  </a:moveTo>
                  <a:cubicBezTo>
                    <a:pt x="2338" y="0"/>
                    <a:pt x="1605" y="108"/>
                    <a:pt x="1001" y="318"/>
                  </a:cubicBezTo>
                  <a:lnTo>
                    <a:pt x="1" y="651"/>
                  </a:lnTo>
                  <a:lnTo>
                    <a:pt x="2703" y="8557"/>
                  </a:lnTo>
                  <a:lnTo>
                    <a:pt x="3737" y="8190"/>
                  </a:lnTo>
                  <a:cubicBezTo>
                    <a:pt x="5905" y="7456"/>
                    <a:pt x="8640" y="4521"/>
                    <a:pt x="7906" y="2353"/>
                  </a:cubicBezTo>
                  <a:cubicBezTo>
                    <a:pt x="7349" y="754"/>
                    <a:pt x="5123" y="0"/>
                    <a:pt x="3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95;p79">
              <a:extLst>
                <a:ext uri="{FF2B5EF4-FFF2-40B4-BE49-F238E27FC236}">
                  <a16:creationId xmlns:a16="http://schemas.microsoft.com/office/drawing/2014/main" id="{2F8D5670-8F77-45E2-9E99-DA2566A23318}"/>
                </a:ext>
              </a:extLst>
            </p:cNvPr>
            <p:cNvSpPr/>
            <p:nvPr/>
          </p:nvSpPr>
          <p:spPr>
            <a:xfrm>
              <a:off x="7943998" y="3832518"/>
              <a:ext cx="131449" cy="116761"/>
            </a:xfrm>
            <a:custGeom>
              <a:avLst/>
              <a:gdLst/>
              <a:ahLst/>
              <a:cxnLst/>
              <a:rect l="l" t="t" r="r" b="b"/>
              <a:pathLst>
                <a:path w="7607" h="6756" extrusionOk="0">
                  <a:moveTo>
                    <a:pt x="3112" y="0"/>
                  </a:moveTo>
                  <a:cubicBezTo>
                    <a:pt x="2916" y="0"/>
                    <a:pt x="2723" y="27"/>
                    <a:pt x="2536" y="84"/>
                  </a:cubicBezTo>
                  <a:cubicBezTo>
                    <a:pt x="634" y="651"/>
                    <a:pt x="1" y="3987"/>
                    <a:pt x="568" y="5855"/>
                  </a:cubicBezTo>
                  <a:lnTo>
                    <a:pt x="835" y="6756"/>
                  </a:lnTo>
                  <a:lnTo>
                    <a:pt x="7606" y="4687"/>
                  </a:lnTo>
                  <a:lnTo>
                    <a:pt x="7339" y="3820"/>
                  </a:lnTo>
                  <a:cubicBezTo>
                    <a:pt x="6829" y="2140"/>
                    <a:pt x="4861" y="0"/>
                    <a:pt x="3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796;p79">
              <a:extLst>
                <a:ext uri="{FF2B5EF4-FFF2-40B4-BE49-F238E27FC236}">
                  <a16:creationId xmlns:a16="http://schemas.microsoft.com/office/drawing/2014/main" id="{421AD4C0-C559-42F6-BB78-8BA15562C5FE}"/>
                </a:ext>
              </a:extLst>
            </p:cNvPr>
            <p:cNvSpPr/>
            <p:nvPr/>
          </p:nvSpPr>
          <p:spPr>
            <a:xfrm>
              <a:off x="6916841" y="2695105"/>
              <a:ext cx="1313073" cy="1936400"/>
            </a:xfrm>
            <a:custGeom>
              <a:avLst/>
              <a:gdLst/>
              <a:ahLst/>
              <a:cxnLst/>
              <a:rect l="l" t="t" r="r" b="b"/>
              <a:pathLst>
                <a:path w="75988" h="112044" extrusionOk="0">
                  <a:moveTo>
                    <a:pt x="18865" y="1"/>
                  </a:moveTo>
                  <a:cubicBezTo>
                    <a:pt x="15512" y="1"/>
                    <a:pt x="12179" y="178"/>
                    <a:pt x="9340" y="584"/>
                  </a:cubicBezTo>
                  <a:cubicBezTo>
                    <a:pt x="0" y="1885"/>
                    <a:pt x="567" y="10758"/>
                    <a:pt x="567" y="10758"/>
                  </a:cubicBezTo>
                  <a:lnTo>
                    <a:pt x="567" y="18396"/>
                  </a:lnTo>
                  <a:cubicBezTo>
                    <a:pt x="567" y="19697"/>
                    <a:pt x="1601" y="20731"/>
                    <a:pt x="2902" y="20765"/>
                  </a:cubicBezTo>
                  <a:cubicBezTo>
                    <a:pt x="6905" y="20765"/>
                    <a:pt x="15778" y="20831"/>
                    <a:pt x="20248" y="20831"/>
                  </a:cubicBezTo>
                  <a:cubicBezTo>
                    <a:pt x="18847" y="24868"/>
                    <a:pt x="9707" y="26736"/>
                    <a:pt x="5871" y="27403"/>
                  </a:cubicBezTo>
                  <a:cubicBezTo>
                    <a:pt x="4804" y="27603"/>
                    <a:pt x="4137" y="28404"/>
                    <a:pt x="4137" y="29471"/>
                  </a:cubicBezTo>
                  <a:cubicBezTo>
                    <a:pt x="4137" y="29471"/>
                    <a:pt x="4137" y="29971"/>
                    <a:pt x="4370" y="31306"/>
                  </a:cubicBezTo>
                  <a:cubicBezTo>
                    <a:pt x="4537" y="32306"/>
                    <a:pt x="5137" y="33174"/>
                    <a:pt x="6138" y="33374"/>
                  </a:cubicBezTo>
                  <a:cubicBezTo>
                    <a:pt x="7435" y="33621"/>
                    <a:pt x="8728" y="33720"/>
                    <a:pt x="9966" y="33720"/>
                  </a:cubicBezTo>
                  <a:cubicBezTo>
                    <a:pt x="14236" y="33720"/>
                    <a:pt x="17864" y="32542"/>
                    <a:pt x="18847" y="32206"/>
                  </a:cubicBezTo>
                  <a:cubicBezTo>
                    <a:pt x="18880" y="32190"/>
                    <a:pt x="18920" y="32181"/>
                    <a:pt x="18961" y="32181"/>
                  </a:cubicBezTo>
                  <a:cubicBezTo>
                    <a:pt x="19085" y="32181"/>
                    <a:pt x="19222" y="32256"/>
                    <a:pt x="19247" y="32406"/>
                  </a:cubicBezTo>
                  <a:cubicBezTo>
                    <a:pt x="19414" y="33140"/>
                    <a:pt x="19147" y="35776"/>
                    <a:pt x="15478" y="41713"/>
                  </a:cubicBezTo>
                  <a:cubicBezTo>
                    <a:pt x="11041" y="48885"/>
                    <a:pt x="8740" y="53922"/>
                    <a:pt x="8173" y="58358"/>
                  </a:cubicBezTo>
                  <a:cubicBezTo>
                    <a:pt x="3936" y="79273"/>
                    <a:pt x="16912" y="87713"/>
                    <a:pt x="21382" y="88613"/>
                  </a:cubicBezTo>
                  <a:cubicBezTo>
                    <a:pt x="18980" y="90081"/>
                    <a:pt x="15711" y="94985"/>
                    <a:pt x="15044" y="99855"/>
                  </a:cubicBezTo>
                  <a:cubicBezTo>
                    <a:pt x="13543" y="97887"/>
                    <a:pt x="11942" y="97086"/>
                    <a:pt x="10574" y="96819"/>
                  </a:cubicBezTo>
                  <a:cubicBezTo>
                    <a:pt x="10183" y="96748"/>
                    <a:pt x="9811" y="96717"/>
                    <a:pt x="9458" y="96717"/>
                  </a:cubicBezTo>
                  <a:cubicBezTo>
                    <a:pt x="6834" y="96717"/>
                    <a:pt x="5304" y="98454"/>
                    <a:pt x="5304" y="98454"/>
                  </a:cubicBezTo>
                  <a:cubicBezTo>
                    <a:pt x="4470" y="99221"/>
                    <a:pt x="4270" y="100388"/>
                    <a:pt x="5071" y="101222"/>
                  </a:cubicBezTo>
                  <a:lnTo>
                    <a:pt x="14711" y="111396"/>
                  </a:lnTo>
                  <a:cubicBezTo>
                    <a:pt x="15106" y="111826"/>
                    <a:pt x="15652" y="112043"/>
                    <a:pt x="16202" y="112043"/>
                  </a:cubicBezTo>
                  <a:cubicBezTo>
                    <a:pt x="16720" y="112043"/>
                    <a:pt x="17242" y="111851"/>
                    <a:pt x="17646" y="111463"/>
                  </a:cubicBezTo>
                  <a:lnTo>
                    <a:pt x="18980" y="110229"/>
                  </a:lnTo>
                  <a:cubicBezTo>
                    <a:pt x="19081" y="110129"/>
                    <a:pt x="19181" y="109995"/>
                    <a:pt x="19247" y="109895"/>
                  </a:cubicBezTo>
                  <a:cubicBezTo>
                    <a:pt x="22783" y="106893"/>
                    <a:pt x="33391" y="97787"/>
                    <a:pt x="37827" y="92383"/>
                  </a:cubicBezTo>
                  <a:cubicBezTo>
                    <a:pt x="39643" y="92570"/>
                    <a:pt x="41379" y="92657"/>
                    <a:pt x="43037" y="92657"/>
                  </a:cubicBezTo>
                  <a:cubicBezTo>
                    <a:pt x="64765" y="92657"/>
                    <a:pt x="73140" y="77612"/>
                    <a:pt x="74287" y="73769"/>
                  </a:cubicBezTo>
                  <a:cubicBezTo>
                    <a:pt x="75487" y="69600"/>
                    <a:pt x="75988" y="63262"/>
                    <a:pt x="74954" y="59459"/>
                  </a:cubicBezTo>
                  <a:cubicBezTo>
                    <a:pt x="74733" y="58639"/>
                    <a:pt x="74400" y="58337"/>
                    <a:pt x="74052" y="58337"/>
                  </a:cubicBezTo>
                  <a:cubicBezTo>
                    <a:pt x="73509" y="58337"/>
                    <a:pt x="72930" y="59075"/>
                    <a:pt x="72685" y="59726"/>
                  </a:cubicBezTo>
                  <a:cubicBezTo>
                    <a:pt x="72501" y="60188"/>
                    <a:pt x="66019" y="72019"/>
                    <a:pt x="57611" y="72019"/>
                  </a:cubicBezTo>
                  <a:cubicBezTo>
                    <a:pt x="56922" y="72019"/>
                    <a:pt x="56219" y="71940"/>
                    <a:pt x="55507" y="71768"/>
                  </a:cubicBezTo>
                  <a:cubicBezTo>
                    <a:pt x="53205" y="71334"/>
                    <a:pt x="51103" y="68366"/>
                    <a:pt x="50837" y="62895"/>
                  </a:cubicBezTo>
                  <a:cubicBezTo>
                    <a:pt x="50203" y="52821"/>
                    <a:pt x="46233" y="42847"/>
                    <a:pt x="44799" y="37944"/>
                  </a:cubicBezTo>
                  <a:cubicBezTo>
                    <a:pt x="43365" y="33040"/>
                    <a:pt x="41697" y="31039"/>
                    <a:pt x="43064" y="15728"/>
                  </a:cubicBezTo>
                  <a:cubicBezTo>
                    <a:pt x="43731" y="8289"/>
                    <a:pt x="39762" y="3953"/>
                    <a:pt x="36560" y="2185"/>
                  </a:cubicBezTo>
                  <a:cubicBezTo>
                    <a:pt x="34331" y="931"/>
                    <a:pt x="26543" y="1"/>
                    <a:pt x="18865"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797;p79">
              <a:extLst>
                <a:ext uri="{FF2B5EF4-FFF2-40B4-BE49-F238E27FC236}">
                  <a16:creationId xmlns:a16="http://schemas.microsoft.com/office/drawing/2014/main" id="{059D58B8-8042-468C-9141-32AF0A61BF34}"/>
                </a:ext>
              </a:extLst>
            </p:cNvPr>
            <p:cNvSpPr/>
            <p:nvPr/>
          </p:nvSpPr>
          <p:spPr>
            <a:xfrm>
              <a:off x="7006178" y="4382793"/>
              <a:ext cx="78987" cy="108396"/>
            </a:xfrm>
            <a:custGeom>
              <a:avLst/>
              <a:gdLst/>
              <a:ahLst/>
              <a:cxnLst/>
              <a:rect l="l" t="t" r="r" b="b"/>
              <a:pathLst>
                <a:path w="4571" h="6272" extrusionOk="0">
                  <a:moveTo>
                    <a:pt x="1101" y="0"/>
                  </a:moveTo>
                  <a:cubicBezTo>
                    <a:pt x="801" y="200"/>
                    <a:pt x="568" y="367"/>
                    <a:pt x="401" y="534"/>
                  </a:cubicBezTo>
                  <a:cubicBezTo>
                    <a:pt x="423" y="534"/>
                    <a:pt x="460" y="549"/>
                    <a:pt x="502" y="549"/>
                  </a:cubicBezTo>
                  <a:cubicBezTo>
                    <a:pt x="523" y="549"/>
                    <a:pt x="545" y="545"/>
                    <a:pt x="568" y="534"/>
                  </a:cubicBezTo>
                  <a:cubicBezTo>
                    <a:pt x="753" y="463"/>
                    <a:pt x="932" y="422"/>
                    <a:pt x="1102" y="422"/>
                  </a:cubicBezTo>
                  <a:cubicBezTo>
                    <a:pt x="1331" y="422"/>
                    <a:pt x="1544" y="495"/>
                    <a:pt x="1735" y="667"/>
                  </a:cubicBezTo>
                  <a:cubicBezTo>
                    <a:pt x="2236" y="1134"/>
                    <a:pt x="1835" y="1801"/>
                    <a:pt x="1568" y="2202"/>
                  </a:cubicBezTo>
                  <a:cubicBezTo>
                    <a:pt x="1502" y="2268"/>
                    <a:pt x="1468" y="2335"/>
                    <a:pt x="1435" y="2402"/>
                  </a:cubicBezTo>
                  <a:cubicBezTo>
                    <a:pt x="1402" y="2402"/>
                    <a:pt x="1368" y="2435"/>
                    <a:pt x="1368" y="2435"/>
                  </a:cubicBezTo>
                  <a:cubicBezTo>
                    <a:pt x="1302" y="2469"/>
                    <a:pt x="1268" y="2535"/>
                    <a:pt x="1268" y="2602"/>
                  </a:cubicBezTo>
                  <a:cubicBezTo>
                    <a:pt x="901" y="3002"/>
                    <a:pt x="501" y="3336"/>
                    <a:pt x="67" y="3669"/>
                  </a:cubicBezTo>
                  <a:cubicBezTo>
                    <a:pt x="34" y="3669"/>
                    <a:pt x="34" y="3703"/>
                    <a:pt x="1" y="3703"/>
                  </a:cubicBezTo>
                  <a:lnTo>
                    <a:pt x="301" y="4003"/>
                  </a:lnTo>
                  <a:cubicBezTo>
                    <a:pt x="801" y="3636"/>
                    <a:pt x="1368" y="3202"/>
                    <a:pt x="1769" y="2669"/>
                  </a:cubicBezTo>
                  <a:cubicBezTo>
                    <a:pt x="2102" y="2469"/>
                    <a:pt x="2436" y="2302"/>
                    <a:pt x="2836" y="2268"/>
                  </a:cubicBezTo>
                  <a:cubicBezTo>
                    <a:pt x="2879" y="2264"/>
                    <a:pt x="2921" y="2263"/>
                    <a:pt x="2962" y="2263"/>
                  </a:cubicBezTo>
                  <a:cubicBezTo>
                    <a:pt x="3941" y="2263"/>
                    <a:pt x="3990" y="3398"/>
                    <a:pt x="3670" y="4103"/>
                  </a:cubicBezTo>
                  <a:cubicBezTo>
                    <a:pt x="3336" y="4804"/>
                    <a:pt x="2769" y="5437"/>
                    <a:pt x="2169" y="5938"/>
                  </a:cubicBezTo>
                  <a:cubicBezTo>
                    <a:pt x="2169" y="5938"/>
                    <a:pt x="2169" y="5938"/>
                    <a:pt x="2135" y="5971"/>
                  </a:cubicBezTo>
                  <a:lnTo>
                    <a:pt x="2436" y="6271"/>
                  </a:lnTo>
                  <a:cubicBezTo>
                    <a:pt x="2469" y="6238"/>
                    <a:pt x="2469" y="6238"/>
                    <a:pt x="2469" y="6238"/>
                  </a:cubicBezTo>
                  <a:cubicBezTo>
                    <a:pt x="3436" y="5404"/>
                    <a:pt x="4571" y="4136"/>
                    <a:pt x="4237" y="2769"/>
                  </a:cubicBezTo>
                  <a:cubicBezTo>
                    <a:pt x="4083" y="2108"/>
                    <a:pt x="3595" y="1869"/>
                    <a:pt x="3041" y="1869"/>
                  </a:cubicBezTo>
                  <a:cubicBezTo>
                    <a:pt x="2755" y="1869"/>
                    <a:pt x="2452" y="1933"/>
                    <a:pt x="2169" y="2035"/>
                  </a:cubicBezTo>
                  <a:cubicBezTo>
                    <a:pt x="2269" y="1801"/>
                    <a:pt x="2369" y="1535"/>
                    <a:pt x="2402" y="1301"/>
                  </a:cubicBezTo>
                  <a:cubicBezTo>
                    <a:pt x="2502" y="467"/>
                    <a:pt x="1802" y="34"/>
                    <a:pt x="1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798;p79">
              <a:extLst>
                <a:ext uri="{FF2B5EF4-FFF2-40B4-BE49-F238E27FC236}">
                  <a16:creationId xmlns:a16="http://schemas.microsoft.com/office/drawing/2014/main" id="{8D57FB8E-13FD-4D09-9187-F629F59DB6AA}"/>
                </a:ext>
              </a:extLst>
            </p:cNvPr>
            <p:cNvSpPr/>
            <p:nvPr/>
          </p:nvSpPr>
          <p:spPr>
            <a:xfrm>
              <a:off x="6996951" y="3437907"/>
              <a:ext cx="334921" cy="769642"/>
            </a:xfrm>
            <a:custGeom>
              <a:avLst/>
              <a:gdLst/>
              <a:ahLst/>
              <a:cxnLst/>
              <a:rect l="l" t="t" r="r" b="b"/>
              <a:pathLst>
                <a:path w="19382" h="44533" extrusionOk="0">
                  <a:moveTo>
                    <a:pt x="10075" y="1"/>
                  </a:moveTo>
                  <a:cubicBezTo>
                    <a:pt x="6139" y="6505"/>
                    <a:pt x="4070" y="11209"/>
                    <a:pt x="3537" y="15378"/>
                  </a:cubicBezTo>
                  <a:cubicBezTo>
                    <a:pt x="1" y="32824"/>
                    <a:pt x="8440" y="41564"/>
                    <a:pt x="13944" y="44533"/>
                  </a:cubicBezTo>
                  <a:cubicBezTo>
                    <a:pt x="17714" y="38662"/>
                    <a:pt x="19381" y="29288"/>
                    <a:pt x="17814" y="19214"/>
                  </a:cubicBezTo>
                  <a:cubicBezTo>
                    <a:pt x="16613" y="11476"/>
                    <a:pt x="13777" y="4737"/>
                    <a:pt x="10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6" name="Google Shape;1799;p79">
              <a:extLst>
                <a:ext uri="{FF2B5EF4-FFF2-40B4-BE49-F238E27FC236}">
                  <a16:creationId xmlns:a16="http://schemas.microsoft.com/office/drawing/2014/main" id="{362CA317-06FC-4281-930D-B0803D738572}"/>
                </a:ext>
              </a:extLst>
            </p:cNvPr>
            <p:cNvSpPr/>
            <p:nvPr/>
          </p:nvSpPr>
          <p:spPr>
            <a:xfrm>
              <a:off x="7136452" y="3474805"/>
              <a:ext cx="66303" cy="22502"/>
            </a:xfrm>
            <a:custGeom>
              <a:avLst/>
              <a:gdLst/>
              <a:ahLst/>
              <a:cxnLst/>
              <a:rect l="l" t="t" r="r" b="b"/>
              <a:pathLst>
                <a:path w="3837" h="1302" extrusionOk="0">
                  <a:moveTo>
                    <a:pt x="3536" y="1"/>
                  </a:moveTo>
                  <a:cubicBezTo>
                    <a:pt x="2435" y="301"/>
                    <a:pt x="1368" y="534"/>
                    <a:pt x="334" y="701"/>
                  </a:cubicBezTo>
                  <a:cubicBezTo>
                    <a:pt x="234" y="901"/>
                    <a:pt x="100" y="1101"/>
                    <a:pt x="0" y="1301"/>
                  </a:cubicBezTo>
                  <a:cubicBezTo>
                    <a:pt x="1235" y="1101"/>
                    <a:pt x="2535" y="834"/>
                    <a:pt x="3836" y="501"/>
                  </a:cubicBezTo>
                  <a:cubicBezTo>
                    <a:pt x="3736" y="334"/>
                    <a:pt x="3636" y="167"/>
                    <a:pt x="3536" y="1"/>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00;p79">
              <a:extLst>
                <a:ext uri="{FF2B5EF4-FFF2-40B4-BE49-F238E27FC236}">
                  <a16:creationId xmlns:a16="http://schemas.microsoft.com/office/drawing/2014/main" id="{27F1745A-FE5C-45FB-8EE1-361F9444AB50}"/>
                </a:ext>
              </a:extLst>
            </p:cNvPr>
            <p:cNvSpPr/>
            <p:nvPr/>
          </p:nvSpPr>
          <p:spPr>
            <a:xfrm>
              <a:off x="7084578" y="3561857"/>
              <a:ext cx="163711" cy="42670"/>
            </a:xfrm>
            <a:custGeom>
              <a:avLst/>
              <a:gdLst/>
              <a:ahLst/>
              <a:cxnLst/>
              <a:rect l="l" t="t" r="r" b="b"/>
              <a:pathLst>
                <a:path w="9474" h="2469" extrusionOk="0">
                  <a:moveTo>
                    <a:pt x="9240" y="0"/>
                  </a:moveTo>
                  <a:cubicBezTo>
                    <a:pt x="6138" y="1135"/>
                    <a:pt x="3002" y="1702"/>
                    <a:pt x="234" y="1935"/>
                  </a:cubicBezTo>
                  <a:cubicBezTo>
                    <a:pt x="167" y="2102"/>
                    <a:pt x="67" y="2302"/>
                    <a:pt x="0" y="2469"/>
                  </a:cubicBezTo>
                  <a:cubicBezTo>
                    <a:pt x="2869" y="2235"/>
                    <a:pt x="6171" y="1702"/>
                    <a:pt x="9474" y="501"/>
                  </a:cubicBezTo>
                  <a:cubicBezTo>
                    <a:pt x="9407" y="334"/>
                    <a:pt x="9340" y="167"/>
                    <a:pt x="9240" y="0"/>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801;p79">
              <a:extLst>
                <a:ext uri="{FF2B5EF4-FFF2-40B4-BE49-F238E27FC236}">
                  <a16:creationId xmlns:a16="http://schemas.microsoft.com/office/drawing/2014/main" id="{9E089C51-452A-4497-9D52-287BF6FDE8E7}"/>
                </a:ext>
              </a:extLst>
            </p:cNvPr>
            <p:cNvSpPr/>
            <p:nvPr/>
          </p:nvSpPr>
          <p:spPr>
            <a:xfrm>
              <a:off x="7056912" y="3650637"/>
              <a:ext cx="223085" cy="57084"/>
            </a:xfrm>
            <a:custGeom>
              <a:avLst/>
              <a:gdLst/>
              <a:ahLst/>
              <a:cxnLst/>
              <a:rect l="l" t="t" r="r" b="b"/>
              <a:pathLst>
                <a:path w="12910" h="3303" extrusionOk="0">
                  <a:moveTo>
                    <a:pt x="12776" y="0"/>
                  </a:moveTo>
                  <a:cubicBezTo>
                    <a:pt x="8339" y="1935"/>
                    <a:pt x="3769" y="2602"/>
                    <a:pt x="100" y="2769"/>
                  </a:cubicBezTo>
                  <a:cubicBezTo>
                    <a:pt x="100" y="2869"/>
                    <a:pt x="67" y="2969"/>
                    <a:pt x="67" y="3069"/>
                  </a:cubicBezTo>
                  <a:cubicBezTo>
                    <a:pt x="33" y="3169"/>
                    <a:pt x="33" y="3236"/>
                    <a:pt x="0" y="3303"/>
                  </a:cubicBezTo>
                  <a:cubicBezTo>
                    <a:pt x="3736" y="3169"/>
                    <a:pt x="8406" y="2469"/>
                    <a:pt x="12909" y="501"/>
                  </a:cubicBezTo>
                  <a:cubicBezTo>
                    <a:pt x="12876" y="334"/>
                    <a:pt x="12809" y="167"/>
                    <a:pt x="1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 name="Google Shape;1802;p79">
              <a:extLst>
                <a:ext uri="{FF2B5EF4-FFF2-40B4-BE49-F238E27FC236}">
                  <a16:creationId xmlns:a16="http://schemas.microsoft.com/office/drawing/2014/main" id="{27B41ECE-C91B-4215-89D0-696CA919F17D}"/>
                </a:ext>
              </a:extLst>
            </p:cNvPr>
            <p:cNvSpPr/>
            <p:nvPr/>
          </p:nvSpPr>
          <p:spPr>
            <a:xfrm>
              <a:off x="7044229" y="3741716"/>
              <a:ext cx="257662" cy="68058"/>
            </a:xfrm>
            <a:custGeom>
              <a:avLst/>
              <a:gdLst/>
              <a:ahLst/>
              <a:cxnLst/>
              <a:rect l="l" t="t" r="r" b="b"/>
              <a:pathLst>
                <a:path w="14911" h="3938" extrusionOk="0">
                  <a:moveTo>
                    <a:pt x="14777" y="1"/>
                  </a:moveTo>
                  <a:cubicBezTo>
                    <a:pt x="9640" y="2603"/>
                    <a:pt x="4136" y="3303"/>
                    <a:pt x="34" y="3403"/>
                  </a:cubicBezTo>
                  <a:cubicBezTo>
                    <a:pt x="34" y="3604"/>
                    <a:pt x="0" y="3770"/>
                    <a:pt x="0" y="3937"/>
                  </a:cubicBezTo>
                  <a:cubicBezTo>
                    <a:pt x="4136" y="3837"/>
                    <a:pt x="9707" y="3137"/>
                    <a:pt x="14911" y="535"/>
                  </a:cubicBezTo>
                  <a:cubicBezTo>
                    <a:pt x="14844" y="368"/>
                    <a:pt x="14844" y="168"/>
                    <a:pt x="14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0" name="Google Shape;1803;p79">
              <a:extLst>
                <a:ext uri="{FF2B5EF4-FFF2-40B4-BE49-F238E27FC236}">
                  <a16:creationId xmlns:a16="http://schemas.microsoft.com/office/drawing/2014/main" id="{FDC3E853-C765-45D8-8BF0-1D3107E31800}"/>
                </a:ext>
              </a:extLst>
            </p:cNvPr>
            <p:cNvSpPr/>
            <p:nvPr/>
          </p:nvSpPr>
          <p:spPr>
            <a:xfrm>
              <a:off x="7047097" y="3836269"/>
              <a:ext cx="266319" cy="74954"/>
            </a:xfrm>
            <a:custGeom>
              <a:avLst/>
              <a:gdLst/>
              <a:ahLst/>
              <a:cxnLst/>
              <a:rect l="l" t="t" r="r" b="b"/>
              <a:pathLst>
                <a:path w="15412" h="4337" extrusionOk="0">
                  <a:moveTo>
                    <a:pt x="15345" y="1"/>
                  </a:moveTo>
                  <a:cubicBezTo>
                    <a:pt x="10075" y="2903"/>
                    <a:pt x="4304" y="3703"/>
                    <a:pt x="1" y="3803"/>
                  </a:cubicBezTo>
                  <a:cubicBezTo>
                    <a:pt x="1" y="4003"/>
                    <a:pt x="34" y="4170"/>
                    <a:pt x="68" y="4337"/>
                  </a:cubicBezTo>
                  <a:cubicBezTo>
                    <a:pt x="4371" y="4237"/>
                    <a:pt x="10108" y="3403"/>
                    <a:pt x="15412" y="601"/>
                  </a:cubicBezTo>
                  <a:cubicBezTo>
                    <a:pt x="15379" y="401"/>
                    <a:pt x="15379" y="201"/>
                    <a:pt x="15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 name="Google Shape;1804;p79">
              <a:extLst>
                <a:ext uri="{FF2B5EF4-FFF2-40B4-BE49-F238E27FC236}">
                  <a16:creationId xmlns:a16="http://schemas.microsoft.com/office/drawing/2014/main" id="{EAAFC52A-E3F7-4157-A04D-44D9ED269B70}"/>
                </a:ext>
              </a:extLst>
            </p:cNvPr>
            <p:cNvSpPr/>
            <p:nvPr/>
          </p:nvSpPr>
          <p:spPr>
            <a:xfrm>
              <a:off x="7069579" y="3937164"/>
              <a:ext cx="244426" cy="74954"/>
            </a:xfrm>
            <a:custGeom>
              <a:avLst/>
              <a:gdLst/>
              <a:ahLst/>
              <a:cxnLst/>
              <a:rect l="l" t="t" r="r" b="b"/>
              <a:pathLst>
                <a:path w="14145" h="4337" extrusionOk="0">
                  <a:moveTo>
                    <a:pt x="14144" y="0"/>
                  </a:moveTo>
                  <a:cubicBezTo>
                    <a:pt x="9341" y="2635"/>
                    <a:pt x="4137" y="3536"/>
                    <a:pt x="1" y="3803"/>
                  </a:cubicBezTo>
                  <a:cubicBezTo>
                    <a:pt x="68" y="3970"/>
                    <a:pt x="134" y="4136"/>
                    <a:pt x="201" y="4336"/>
                  </a:cubicBezTo>
                  <a:cubicBezTo>
                    <a:pt x="4304" y="4070"/>
                    <a:pt x="9374" y="3136"/>
                    <a:pt x="14111" y="634"/>
                  </a:cubicBezTo>
                  <a:cubicBezTo>
                    <a:pt x="14111" y="434"/>
                    <a:pt x="14144" y="200"/>
                    <a:pt x="14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 name="Google Shape;1805;p79">
              <a:extLst>
                <a:ext uri="{FF2B5EF4-FFF2-40B4-BE49-F238E27FC236}">
                  <a16:creationId xmlns:a16="http://schemas.microsoft.com/office/drawing/2014/main" id="{A3EC73AD-90D3-4ADA-9AB0-7B4B11B29DCE}"/>
                </a:ext>
              </a:extLst>
            </p:cNvPr>
            <p:cNvSpPr/>
            <p:nvPr/>
          </p:nvSpPr>
          <p:spPr>
            <a:xfrm>
              <a:off x="7119155" y="4046113"/>
              <a:ext cx="181596" cy="62286"/>
            </a:xfrm>
            <a:custGeom>
              <a:avLst/>
              <a:gdLst/>
              <a:ahLst/>
              <a:cxnLst/>
              <a:rect l="l" t="t" r="r" b="b"/>
              <a:pathLst>
                <a:path w="10509" h="3604" extrusionOk="0">
                  <a:moveTo>
                    <a:pt x="10508" y="1"/>
                  </a:moveTo>
                  <a:lnTo>
                    <a:pt x="10508" y="1"/>
                  </a:lnTo>
                  <a:cubicBezTo>
                    <a:pt x="6972" y="1768"/>
                    <a:pt x="3303" y="2669"/>
                    <a:pt x="1" y="3103"/>
                  </a:cubicBezTo>
                  <a:cubicBezTo>
                    <a:pt x="134" y="3270"/>
                    <a:pt x="234" y="3436"/>
                    <a:pt x="368" y="3603"/>
                  </a:cubicBezTo>
                  <a:cubicBezTo>
                    <a:pt x="3503" y="3169"/>
                    <a:pt x="7006" y="2302"/>
                    <a:pt x="10341" y="668"/>
                  </a:cubicBezTo>
                  <a:cubicBezTo>
                    <a:pt x="10408" y="434"/>
                    <a:pt x="10441" y="201"/>
                    <a:pt x="10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 name="Google Shape;1806;p79">
              <a:extLst>
                <a:ext uri="{FF2B5EF4-FFF2-40B4-BE49-F238E27FC236}">
                  <a16:creationId xmlns:a16="http://schemas.microsoft.com/office/drawing/2014/main" id="{8DB89030-3731-4951-8E6A-5EABF856FA6B}"/>
                </a:ext>
              </a:extLst>
            </p:cNvPr>
            <p:cNvSpPr/>
            <p:nvPr/>
          </p:nvSpPr>
          <p:spPr>
            <a:xfrm>
              <a:off x="7202168" y="4165448"/>
              <a:ext cx="59374" cy="26529"/>
            </a:xfrm>
            <a:custGeom>
              <a:avLst/>
              <a:gdLst/>
              <a:ahLst/>
              <a:cxnLst/>
              <a:rect l="l" t="t" r="r" b="b"/>
              <a:pathLst>
                <a:path w="3436" h="1535" extrusionOk="0">
                  <a:moveTo>
                    <a:pt x="3436" y="0"/>
                  </a:moveTo>
                  <a:lnTo>
                    <a:pt x="3436" y="0"/>
                  </a:lnTo>
                  <a:cubicBezTo>
                    <a:pt x="2268" y="434"/>
                    <a:pt x="1134" y="834"/>
                    <a:pt x="0" y="1135"/>
                  </a:cubicBezTo>
                  <a:cubicBezTo>
                    <a:pt x="200" y="1268"/>
                    <a:pt x="367" y="1401"/>
                    <a:pt x="567" y="1535"/>
                  </a:cubicBezTo>
                  <a:cubicBezTo>
                    <a:pt x="1401" y="1301"/>
                    <a:pt x="2235" y="1001"/>
                    <a:pt x="3069" y="701"/>
                  </a:cubicBezTo>
                  <a:cubicBezTo>
                    <a:pt x="3202" y="467"/>
                    <a:pt x="3302" y="234"/>
                    <a:pt x="3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 name="Google Shape;1807;p79">
              <a:extLst>
                <a:ext uri="{FF2B5EF4-FFF2-40B4-BE49-F238E27FC236}">
                  <a16:creationId xmlns:a16="http://schemas.microsoft.com/office/drawing/2014/main" id="{2BBF0AAE-BE41-4150-8DAC-D1C709615F86}"/>
                </a:ext>
              </a:extLst>
            </p:cNvPr>
            <p:cNvSpPr/>
            <p:nvPr/>
          </p:nvSpPr>
          <p:spPr>
            <a:xfrm>
              <a:off x="6916841" y="2694898"/>
              <a:ext cx="723410" cy="352166"/>
            </a:xfrm>
            <a:custGeom>
              <a:avLst/>
              <a:gdLst/>
              <a:ahLst/>
              <a:cxnLst/>
              <a:rect l="l" t="t" r="r" b="b"/>
              <a:pathLst>
                <a:path w="41864" h="20377" extrusionOk="0">
                  <a:moveTo>
                    <a:pt x="18736" y="0"/>
                  </a:moveTo>
                  <a:cubicBezTo>
                    <a:pt x="15422" y="0"/>
                    <a:pt x="12137" y="171"/>
                    <a:pt x="9340" y="562"/>
                  </a:cubicBezTo>
                  <a:cubicBezTo>
                    <a:pt x="0" y="1897"/>
                    <a:pt x="567" y="10770"/>
                    <a:pt x="567" y="10770"/>
                  </a:cubicBezTo>
                  <a:lnTo>
                    <a:pt x="567" y="18408"/>
                  </a:lnTo>
                  <a:cubicBezTo>
                    <a:pt x="567" y="19242"/>
                    <a:pt x="1001" y="19976"/>
                    <a:pt x="1635" y="20376"/>
                  </a:cubicBezTo>
                  <a:cubicBezTo>
                    <a:pt x="1635" y="20376"/>
                    <a:pt x="1635" y="20343"/>
                    <a:pt x="1635" y="20310"/>
                  </a:cubicBezTo>
                  <a:lnTo>
                    <a:pt x="1635" y="12671"/>
                  </a:lnTo>
                  <a:cubicBezTo>
                    <a:pt x="1635" y="12671"/>
                    <a:pt x="1068" y="3798"/>
                    <a:pt x="10408" y="2464"/>
                  </a:cubicBezTo>
                  <a:cubicBezTo>
                    <a:pt x="13215" y="2073"/>
                    <a:pt x="16504" y="1902"/>
                    <a:pt x="19818" y="1902"/>
                  </a:cubicBezTo>
                  <a:cubicBezTo>
                    <a:pt x="27533" y="1902"/>
                    <a:pt x="35387" y="2828"/>
                    <a:pt x="37627" y="4065"/>
                  </a:cubicBezTo>
                  <a:cubicBezTo>
                    <a:pt x="39061" y="4865"/>
                    <a:pt x="40629" y="6166"/>
                    <a:pt x="41863" y="7968"/>
                  </a:cubicBezTo>
                  <a:cubicBezTo>
                    <a:pt x="40529" y="5099"/>
                    <a:pt x="38428" y="3231"/>
                    <a:pt x="36560" y="2163"/>
                  </a:cubicBezTo>
                  <a:cubicBezTo>
                    <a:pt x="34320" y="927"/>
                    <a:pt x="26449" y="0"/>
                    <a:pt x="1873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08;p79">
              <a:extLst>
                <a:ext uri="{FF2B5EF4-FFF2-40B4-BE49-F238E27FC236}">
                  <a16:creationId xmlns:a16="http://schemas.microsoft.com/office/drawing/2014/main" id="{A8D3310C-A07D-4D50-9C7A-65895850A98D}"/>
                </a:ext>
              </a:extLst>
            </p:cNvPr>
            <p:cNvSpPr/>
            <p:nvPr/>
          </p:nvSpPr>
          <p:spPr>
            <a:xfrm>
              <a:off x="7025774" y="3255162"/>
              <a:ext cx="261706" cy="807680"/>
            </a:xfrm>
            <a:custGeom>
              <a:avLst/>
              <a:gdLst/>
              <a:ahLst/>
              <a:cxnLst/>
              <a:rect l="l" t="t" r="r" b="b"/>
              <a:pathLst>
                <a:path w="15145" h="46734" extrusionOk="0">
                  <a:moveTo>
                    <a:pt x="12943" y="0"/>
                  </a:moveTo>
                  <a:lnTo>
                    <a:pt x="12943" y="0"/>
                  </a:lnTo>
                  <a:cubicBezTo>
                    <a:pt x="13110" y="734"/>
                    <a:pt x="12843" y="3370"/>
                    <a:pt x="9141" y="9307"/>
                  </a:cubicBezTo>
                  <a:cubicBezTo>
                    <a:pt x="4737" y="16479"/>
                    <a:pt x="2436" y="21516"/>
                    <a:pt x="1869" y="25952"/>
                  </a:cubicBezTo>
                  <a:cubicBezTo>
                    <a:pt x="1" y="35159"/>
                    <a:pt x="1468" y="41964"/>
                    <a:pt x="4070" y="46734"/>
                  </a:cubicBezTo>
                  <a:cubicBezTo>
                    <a:pt x="635" y="38228"/>
                    <a:pt x="3737" y="22950"/>
                    <a:pt x="9941" y="12710"/>
                  </a:cubicBezTo>
                  <a:cubicBezTo>
                    <a:pt x="15145" y="4104"/>
                    <a:pt x="12944" y="1"/>
                    <a:pt x="1294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09;p79">
              <a:extLst>
                <a:ext uri="{FF2B5EF4-FFF2-40B4-BE49-F238E27FC236}">
                  <a16:creationId xmlns:a16="http://schemas.microsoft.com/office/drawing/2014/main" id="{045CD22C-322F-4B54-930B-DD95D9BF3BF8}"/>
                </a:ext>
              </a:extLst>
            </p:cNvPr>
            <p:cNvSpPr/>
            <p:nvPr/>
          </p:nvSpPr>
          <p:spPr>
            <a:xfrm>
              <a:off x="6989468" y="2802032"/>
              <a:ext cx="17885" cy="43828"/>
            </a:xfrm>
            <a:custGeom>
              <a:avLst/>
              <a:gdLst/>
              <a:ahLst/>
              <a:cxnLst/>
              <a:rect l="l" t="t" r="r" b="b"/>
              <a:pathLst>
                <a:path w="1035" h="2536" extrusionOk="0">
                  <a:moveTo>
                    <a:pt x="534" y="1"/>
                  </a:moveTo>
                  <a:cubicBezTo>
                    <a:pt x="234" y="1"/>
                    <a:pt x="0" y="568"/>
                    <a:pt x="0" y="1268"/>
                  </a:cubicBezTo>
                  <a:cubicBezTo>
                    <a:pt x="0" y="1969"/>
                    <a:pt x="234" y="2536"/>
                    <a:pt x="534" y="2536"/>
                  </a:cubicBezTo>
                  <a:cubicBezTo>
                    <a:pt x="801" y="2536"/>
                    <a:pt x="1034" y="1969"/>
                    <a:pt x="1034" y="1268"/>
                  </a:cubicBezTo>
                  <a:cubicBezTo>
                    <a:pt x="1034" y="568"/>
                    <a:pt x="801" y="1"/>
                    <a:pt x="534"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10;p79">
              <a:extLst>
                <a:ext uri="{FF2B5EF4-FFF2-40B4-BE49-F238E27FC236}">
                  <a16:creationId xmlns:a16="http://schemas.microsoft.com/office/drawing/2014/main" id="{6F64DDAD-9FCB-4D2B-85DE-F0264FE5B5B9}"/>
                </a:ext>
              </a:extLst>
            </p:cNvPr>
            <p:cNvSpPr/>
            <p:nvPr/>
          </p:nvSpPr>
          <p:spPr>
            <a:xfrm>
              <a:off x="7343950" y="2932895"/>
              <a:ext cx="87644" cy="50845"/>
            </a:xfrm>
            <a:custGeom>
              <a:avLst/>
              <a:gdLst/>
              <a:ahLst/>
              <a:cxnLst/>
              <a:rect l="l" t="t" r="r" b="b"/>
              <a:pathLst>
                <a:path w="5072" h="2942" extrusionOk="0">
                  <a:moveTo>
                    <a:pt x="5038" y="1"/>
                  </a:moveTo>
                  <a:cubicBezTo>
                    <a:pt x="5038" y="1"/>
                    <a:pt x="5004" y="67"/>
                    <a:pt x="4938" y="234"/>
                  </a:cubicBezTo>
                  <a:cubicBezTo>
                    <a:pt x="4871" y="368"/>
                    <a:pt x="4804" y="601"/>
                    <a:pt x="4638" y="868"/>
                  </a:cubicBezTo>
                  <a:cubicBezTo>
                    <a:pt x="4571" y="968"/>
                    <a:pt x="4537" y="1135"/>
                    <a:pt x="4404" y="1268"/>
                  </a:cubicBezTo>
                  <a:cubicBezTo>
                    <a:pt x="4304" y="1402"/>
                    <a:pt x="4204" y="1535"/>
                    <a:pt x="4104" y="1702"/>
                  </a:cubicBezTo>
                  <a:cubicBezTo>
                    <a:pt x="3837" y="1935"/>
                    <a:pt x="3503" y="2236"/>
                    <a:pt x="3103" y="2402"/>
                  </a:cubicBezTo>
                  <a:cubicBezTo>
                    <a:pt x="2936" y="2536"/>
                    <a:pt x="2703" y="2569"/>
                    <a:pt x="2536" y="2636"/>
                  </a:cubicBezTo>
                  <a:cubicBezTo>
                    <a:pt x="2336" y="2669"/>
                    <a:pt x="2136" y="2736"/>
                    <a:pt x="1936" y="2769"/>
                  </a:cubicBezTo>
                  <a:cubicBezTo>
                    <a:pt x="1569" y="2803"/>
                    <a:pt x="1202" y="2803"/>
                    <a:pt x="935" y="2803"/>
                  </a:cubicBezTo>
                  <a:cubicBezTo>
                    <a:pt x="418" y="2774"/>
                    <a:pt x="99" y="2696"/>
                    <a:pt x="20" y="2696"/>
                  </a:cubicBezTo>
                  <a:cubicBezTo>
                    <a:pt x="7" y="2696"/>
                    <a:pt x="1" y="2698"/>
                    <a:pt x="1" y="2703"/>
                  </a:cubicBezTo>
                  <a:cubicBezTo>
                    <a:pt x="1" y="2703"/>
                    <a:pt x="334" y="2836"/>
                    <a:pt x="935" y="2903"/>
                  </a:cubicBezTo>
                  <a:cubicBezTo>
                    <a:pt x="1089" y="2922"/>
                    <a:pt x="1276" y="2941"/>
                    <a:pt x="1484" y="2941"/>
                  </a:cubicBezTo>
                  <a:cubicBezTo>
                    <a:pt x="1637" y="2941"/>
                    <a:pt x="1800" y="2931"/>
                    <a:pt x="1969" y="2903"/>
                  </a:cubicBezTo>
                  <a:cubicBezTo>
                    <a:pt x="2169" y="2903"/>
                    <a:pt x="2369" y="2836"/>
                    <a:pt x="2569" y="2803"/>
                  </a:cubicBezTo>
                  <a:cubicBezTo>
                    <a:pt x="2770" y="2736"/>
                    <a:pt x="2970" y="2669"/>
                    <a:pt x="3170" y="2569"/>
                  </a:cubicBezTo>
                  <a:cubicBezTo>
                    <a:pt x="3603" y="2369"/>
                    <a:pt x="3937" y="2069"/>
                    <a:pt x="4204" y="1802"/>
                  </a:cubicBezTo>
                  <a:cubicBezTo>
                    <a:pt x="4337" y="1635"/>
                    <a:pt x="4437" y="1468"/>
                    <a:pt x="4537" y="1335"/>
                  </a:cubicBezTo>
                  <a:cubicBezTo>
                    <a:pt x="4638" y="1202"/>
                    <a:pt x="4671" y="1035"/>
                    <a:pt x="4771" y="901"/>
                  </a:cubicBezTo>
                  <a:cubicBezTo>
                    <a:pt x="4904" y="668"/>
                    <a:pt x="4938" y="401"/>
                    <a:pt x="5004" y="268"/>
                  </a:cubicBezTo>
                  <a:cubicBezTo>
                    <a:pt x="5038" y="101"/>
                    <a:pt x="5071" y="1"/>
                    <a:pt x="5038"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11;p79">
              <a:extLst>
                <a:ext uri="{FF2B5EF4-FFF2-40B4-BE49-F238E27FC236}">
                  <a16:creationId xmlns:a16="http://schemas.microsoft.com/office/drawing/2014/main" id="{097C9A2C-8AEA-4DB6-B5FD-6ACC316074D2}"/>
                </a:ext>
              </a:extLst>
            </p:cNvPr>
            <p:cNvSpPr/>
            <p:nvPr/>
          </p:nvSpPr>
          <p:spPr>
            <a:xfrm>
              <a:off x="6776199" y="3096042"/>
              <a:ext cx="29981" cy="114739"/>
            </a:xfrm>
            <a:custGeom>
              <a:avLst/>
              <a:gdLst/>
              <a:ahLst/>
              <a:cxnLst/>
              <a:rect l="l" t="t" r="r" b="b"/>
              <a:pathLst>
                <a:path w="1735" h="6639" extrusionOk="0">
                  <a:moveTo>
                    <a:pt x="500" y="1"/>
                  </a:moveTo>
                  <a:cubicBezTo>
                    <a:pt x="234" y="1"/>
                    <a:pt x="0" y="201"/>
                    <a:pt x="0" y="468"/>
                  </a:cubicBezTo>
                  <a:lnTo>
                    <a:pt x="0" y="6639"/>
                  </a:lnTo>
                  <a:lnTo>
                    <a:pt x="1735" y="6639"/>
                  </a:lnTo>
                  <a:lnTo>
                    <a:pt x="1735" y="468"/>
                  </a:lnTo>
                  <a:cubicBezTo>
                    <a:pt x="1735" y="201"/>
                    <a:pt x="1535" y="1"/>
                    <a:pt x="1268" y="1"/>
                  </a:cubicBezTo>
                  <a:close/>
                </a:path>
              </a:pathLst>
            </a:custGeom>
            <a:solidFill>
              <a:srgbClr val="F3F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12;p79">
              <a:extLst>
                <a:ext uri="{FF2B5EF4-FFF2-40B4-BE49-F238E27FC236}">
                  <a16:creationId xmlns:a16="http://schemas.microsoft.com/office/drawing/2014/main" id="{DF94D62B-A0C6-4261-8B58-538EA27ADBEC}"/>
                </a:ext>
              </a:extLst>
            </p:cNvPr>
            <p:cNvSpPr/>
            <p:nvPr/>
          </p:nvSpPr>
          <p:spPr>
            <a:xfrm>
              <a:off x="6791180" y="3078759"/>
              <a:ext cx="588" cy="16729"/>
            </a:xfrm>
            <a:custGeom>
              <a:avLst/>
              <a:gdLst/>
              <a:ahLst/>
              <a:cxnLst/>
              <a:rect l="l" t="t" r="r" b="b"/>
              <a:pathLst>
                <a:path w="34" h="968" extrusionOk="0">
                  <a:moveTo>
                    <a:pt x="0" y="0"/>
                  </a:moveTo>
                  <a:lnTo>
                    <a:pt x="0" y="967"/>
                  </a:lnTo>
                  <a:lnTo>
                    <a:pt x="34" y="967"/>
                  </a:lnTo>
                  <a:lnTo>
                    <a:pt x="34" y="0"/>
                  </a:lnTo>
                  <a:close/>
                </a:path>
              </a:pathLst>
            </a:custGeom>
            <a:solidFill>
              <a:srgbClr val="24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13;p79">
              <a:extLst>
                <a:ext uri="{FF2B5EF4-FFF2-40B4-BE49-F238E27FC236}">
                  <a16:creationId xmlns:a16="http://schemas.microsoft.com/office/drawing/2014/main" id="{FAEDC7A9-2427-49E8-86AB-7C977B0B325D}"/>
                </a:ext>
              </a:extLst>
            </p:cNvPr>
            <p:cNvSpPr/>
            <p:nvPr/>
          </p:nvSpPr>
          <p:spPr>
            <a:xfrm>
              <a:off x="6783681" y="3056845"/>
              <a:ext cx="15587" cy="34600"/>
            </a:xfrm>
            <a:custGeom>
              <a:avLst/>
              <a:gdLst/>
              <a:ahLst/>
              <a:cxnLst/>
              <a:rect l="l" t="t" r="r" b="b"/>
              <a:pathLst>
                <a:path w="902" h="2002" extrusionOk="0">
                  <a:moveTo>
                    <a:pt x="434" y="1"/>
                  </a:moveTo>
                  <a:cubicBezTo>
                    <a:pt x="234" y="134"/>
                    <a:pt x="1" y="634"/>
                    <a:pt x="1" y="1068"/>
                  </a:cubicBezTo>
                  <a:cubicBezTo>
                    <a:pt x="1" y="1368"/>
                    <a:pt x="134" y="1869"/>
                    <a:pt x="434" y="2002"/>
                  </a:cubicBezTo>
                  <a:cubicBezTo>
                    <a:pt x="768" y="1869"/>
                    <a:pt x="901" y="1368"/>
                    <a:pt x="901" y="1068"/>
                  </a:cubicBezTo>
                  <a:cubicBezTo>
                    <a:pt x="901" y="634"/>
                    <a:pt x="635" y="134"/>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14;p79">
              <a:extLst>
                <a:ext uri="{FF2B5EF4-FFF2-40B4-BE49-F238E27FC236}">
                  <a16:creationId xmlns:a16="http://schemas.microsoft.com/office/drawing/2014/main" id="{7083CA25-A09E-433D-8D7D-B1914FDBFF6B}"/>
                </a:ext>
              </a:extLst>
            </p:cNvPr>
            <p:cNvSpPr/>
            <p:nvPr/>
          </p:nvSpPr>
          <p:spPr>
            <a:xfrm>
              <a:off x="6776199" y="3096042"/>
              <a:ext cx="25367" cy="14431"/>
            </a:xfrm>
            <a:custGeom>
              <a:avLst/>
              <a:gdLst/>
              <a:ahLst/>
              <a:cxnLst/>
              <a:rect l="l" t="t" r="r" b="b"/>
              <a:pathLst>
                <a:path w="1468" h="835" extrusionOk="0">
                  <a:moveTo>
                    <a:pt x="901" y="1"/>
                  </a:moveTo>
                  <a:cubicBezTo>
                    <a:pt x="601" y="168"/>
                    <a:pt x="300" y="334"/>
                    <a:pt x="0" y="468"/>
                  </a:cubicBezTo>
                  <a:lnTo>
                    <a:pt x="0" y="835"/>
                  </a:lnTo>
                  <a:cubicBezTo>
                    <a:pt x="434" y="635"/>
                    <a:pt x="934" y="368"/>
                    <a:pt x="1468" y="34"/>
                  </a:cubicBezTo>
                  <a:cubicBezTo>
                    <a:pt x="1401" y="1"/>
                    <a:pt x="1334" y="1"/>
                    <a:pt x="1268" y="1"/>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15;p79">
              <a:extLst>
                <a:ext uri="{FF2B5EF4-FFF2-40B4-BE49-F238E27FC236}">
                  <a16:creationId xmlns:a16="http://schemas.microsoft.com/office/drawing/2014/main" id="{1FF537CF-B3AC-4D77-8252-DAE34C95A9F8}"/>
                </a:ext>
              </a:extLst>
            </p:cNvPr>
            <p:cNvSpPr/>
            <p:nvPr/>
          </p:nvSpPr>
          <p:spPr>
            <a:xfrm>
              <a:off x="6776199" y="3101244"/>
              <a:ext cx="29981" cy="23072"/>
            </a:xfrm>
            <a:custGeom>
              <a:avLst/>
              <a:gdLst/>
              <a:ahLst/>
              <a:cxnLst/>
              <a:rect l="l" t="t" r="r" b="b"/>
              <a:pathLst>
                <a:path w="1735" h="1335" extrusionOk="0">
                  <a:moveTo>
                    <a:pt x="1735" y="0"/>
                  </a:moveTo>
                  <a:cubicBezTo>
                    <a:pt x="1101" y="400"/>
                    <a:pt x="534" y="734"/>
                    <a:pt x="0" y="967"/>
                  </a:cubicBezTo>
                  <a:lnTo>
                    <a:pt x="0" y="1334"/>
                  </a:lnTo>
                  <a:cubicBezTo>
                    <a:pt x="534" y="1101"/>
                    <a:pt x="1101" y="767"/>
                    <a:pt x="1735" y="367"/>
                  </a:cubicBezTo>
                  <a:lnTo>
                    <a:pt x="1735" y="167"/>
                  </a:lnTo>
                  <a:cubicBezTo>
                    <a:pt x="1735" y="100"/>
                    <a:pt x="1735" y="33"/>
                    <a:pt x="1735" y="0"/>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16;p79">
              <a:extLst>
                <a:ext uri="{FF2B5EF4-FFF2-40B4-BE49-F238E27FC236}">
                  <a16:creationId xmlns:a16="http://schemas.microsoft.com/office/drawing/2014/main" id="{24D7A141-15A2-48EF-AD69-377EDF5999F6}"/>
                </a:ext>
              </a:extLst>
            </p:cNvPr>
            <p:cNvSpPr/>
            <p:nvPr/>
          </p:nvSpPr>
          <p:spPr>
            <a:xfrm>
              <a:off x="6776199" y="3115070"/>
              <a:ext cx="29981" cy="23072"/>
            </a:xfrm>
            <a:custGeom>
              <a:avLst/>
              <a:gdLst/>
              <a:ahLst/>
              <a:cxnLst/>
              <a:rect l="l" t="t" r="r" b="b"/>
              <a:pathLst>
                <a:path w="1735" h="1335" extrusionOk="0">
                  <a:moveTo>
                    <a:pt x="1735" y="1"/>
                  </a:moveTo>
                  <a:cubicBezTo>
                    <a:pt x="1101" y="401"/>
                    <a:pt x="534" y="734"/>
                    <a:pt x="0" y="968"/>
                  </a:cubicBezTo>
                  <a:lnTo>
                    <a:pt x="0" y="1335"/>
                  </a:lnTo>
                  <a:cubicBezTo>
                    <a:pt x="500" y="1101"/>
                    <a:pt x="1101" y="801"/>
                    <a:pt x="1735" y="401"/>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17;p79">
              <a:extLst>
                <a:ext uri="{FF2B5EF4-FFF2-40B4-BE49-F238E27FC236}">
                  <a16:creationId xmlns:a16="http://schemas.microsoft.com/office/drawing/2014/main" id="{02FF93C2-A527-4B81-B57A-FB6B4645F4E1}"/>
                </a:ext>
              </a:extLst>
            </p:cNvPr>
            <p:cNvSpPr/>
            <p:nvPr/>
          </p:nvSpPr>
          <p:spPr>
            <a:xfrm>
              <a:off x="6776199" y="3129484"/>
              <a:ext cx="29981" cy="21931"/>
            </a:xfrm>
            <a:custGeom>
              <a:avLst/>
              <a:gdLst/>
              <a:ahLst/>
              <a:cxnLst/>
              <a:rect l="l" t="t" r="r" b="b"/>
              <a:pathLst>
                <a:path w="1735" h="1269" extrusionOk="0">
                  <a:moveTo>
                    <a:pt x="1735" y="1"/>
                  </a:moveTo>
                  <a:cubicBezTo>
                    <a:pt x="1101" y="401"/>
                    <a:pt x="500" y="701"/>
                    <a:pt x="0" y="901"/>
                  </a:cubicBezTo>
                  <a:lnTo>
                    <a:pt x="0" y="1268"/>
                  </a:lnTo>
                  <a:cubicBezTo>
                    <a:pt x="500" y="1068"/>
                    <a:pt x="1101" y="768"/>
                    <a:pt x="1735" y="367"/>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18;p79">
              <a:extLst>
                <a:ext uri="{FF2B5EF4-FFF2-40B4-BE49-F238E27FC236}">
                  <a16:creationId xmlns:a16="http://schemas.microsoft.com/office/drawing/2014/main" id="{C86FE2F0-3ABC-4DC5-B8E9-0044B283BE0C}"/>
                </a:ext>
              </a:extLst>
            </p:cNvPr>
            <p:cNvSpPr/>
            <p:nvPr/>
          </p:nvSpPr>
          <p:spPr>
            <a:xfrm>
              <a:off x="6776199" y="3143327"/>
              <a:ext cx="29981" cy="21344"/>
            </a:xfrm>
            <a:custGeom>
              <a:avLst/>
              <a:gdLst/>
              <a:ahLst/>
              <a:cxnLst/>
              <a:rect l="l" t="t" r="r" b="b"/>
              <a:pathLst>
                <a:path w="1735" h="1235" extrusionOk="0">
                  <a:moveTo>
                    <a:pt x="1735" y="0"/>
                  </a:moveTo>
                  <a:cubicBezTo>
                    <a:pt x="1101" y="400"/>
                    <a:pt x="500" y="667"/>
                    <a:pt x="0" y="867"/>
                  </a:cubicBezTo>
                  <a:lnTo>
                    <a:pt x="0" y="1234"/>
                  </a:lnTo>
                  <a:cubicBezTo>
                    <a:pt x="500" y="1034"/>
                    <a:pt x="1101" y="767"/>
                    <a:pt x="1735" y="400"/>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19;p79">
              <a:extLst>
                <a:ext uri="{FF2B5EF4-FFF2-40B4-BE49-F238E27FC236}">
                  <a16:creationId xmlns:a16="http://schemas.microsoft.com/office/drawing/2014/main" id="{2EA40846-136F-4A84-A25F-47425AC81F3C}"/>
                </a:ext>
              </a:extLst>
            </p:cNvPr>
            <p:cNvSpPr/>
            <p:nvPr/>
          </p:nvSpPr>
          <p:spPr>
            <a:xfrm>
              <a:off x="6776199" y="3157740"/>
              <a:ext cx="29981" cy="20186"/>
            </a:xfrm>
            <a:custGeom>
              <a:avLst/>
              <a:gdLst/>
              <a:ahLst/>
              <a:cxnLst/>
              <a:rect l="l" t="t" r="r" b="b"/>
              <a:pathLst>
                <a:path w="1735" h="1168" extrusionOk="0">
                  <a:moveTo>
                    <a:pt x="1735" y="0"/>
                  </a:moveTo>
                  <a:cubicBezTo>
                    <a:pt x="1101" y="367"/>
                    <a:pt x="500" y="634"/>
                    <a:pt x="0" y="801"/>
                  </a:cubicBezTo>
                  <a:lnTo>
                    <a:pt x="0" y="1168"/>
                  </a:lnTo>
                  <a:cubicBezTo>
                    <a:pt x="500" y="1001"/>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20;p79">
              <a:extLst>
                <a:ext uri="{FF2B5EF4-FFF2-40B4-BE49-F238E27FC236}">
                  <a16:creationId xmlns:a16="http://schemas.microsoft.com/office/drawing/2014/main" id="{84387CD3-DFDB-464C-A38D-E26FAE31F8E0}"/>
                </a:ext>
              </a:extLst>
            </p:cNvPr>
            <p:cNvSpPr/>
            <p:nvPr/>
          </p:nvSpPr>
          <p:spPr>
            <a:xfrm>
              <a:off x="6776199" y="3171566"/>
              <a:ext cx="29981" cy="19616"/>
            </a:xfrm>
            <a:custGeom>
              <a:avLst/>
              <a:gdLst/>
              <a:ahLst/>
              <a:cxnLst/>
              <a:rect l="l" t="t" r="r" b="b"/>
              <a:pathLst>
                <a:path w="1735" h="1135" extrusionOk="0">
                  <a:moveTo>
                    <a:pt x="1735" y="1"/>
                  </a:moveTo>
                  <a:cubicBezTo>
                    <a:pt x="1068" y="368"/>
                    <a:pt x="500" y="601"/>
                    <a:pt x="0" y="768"/>
                  </a:cubicBezTo>
                  <a:lnTo>
                    <a:pt x="0" y="1135"/>
                  </a:lnTo>
                  <a:cubicBezTo>
                    <a:pt x="500" y="968"/>
                    <a:pt x="1068" y="735"/>
                    <a:pt x="1735" y="368"/>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21;p79">
              <a:extLst>
                <a:ext uri="{FF2B5EF4-FFF2-40B4-BE49-F238E27FC236}">
                  <a16:creationId xmlns:a16="http://schemas.microsoft.com/office/drawing/2014/main" id="{82EAA710-B8D3-4D51-BA5C-77611F0F48A6}"/>
                </a:ext>
              </a:extLst>
            </p:cNvPr>
            <p:cNvSpPr/>
            <p:nvPr/>
          </p:nvSpPr>
          <p:spPr>
            <a:xfrm>
              <a:off x="6776199" y="3185410"/>
              <a:ext cx="29981" cy="18458"/>
            </a:xfrm>
            <a:custGeom>
              <a:avLst/>
              <a:gdLst/>
              <a:ahLst/>
              <a:cxnLst/>
              <a:rect l="l" t="t" r="r" b="b"/>
              <a:pathLst>
                <a:path w="1735" h="1068" extrusionOk="0">
                  <a:moveTo>
                    <a:pt x="1735" y="0"/>
                  </a:moveTo>
                  <a:cubicBezTo>
                    <a:pt x="1068" y="367"/>
                    <a:pt x="467" y="601"/>
                    <a:pt x="0" y="734"/>
                  </a:cubicBezTo>
                  <a:lnTo>
                    <a:pt x="0" y="1068"/>
                  </a:lnTo>
                  <a:cubicBezTo>
                    <a:pt x="467" y="934"/>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22;p79">
              <a:extLst>
                <a:ext uri="{FF2B5EF4-FFF2-40B4-BE49-F238E27FC236}">
                  <a16:creationId xmlns:a16="http://schemas.microsoft.com/office/drawing/2014/main" id="{48FE13AF-4320-45D3-8EBB-3C1E37FEF9C8}"/>
                </a:ext>
              </a:extLst>
            </p:cNvPr>
            <p:cNvSpPr/>
            <p:nvPr/>
          </p:nvSpPr>
          <p:spPr>
            <a:xfrm>
              <a:off x="6777339" y="3199236"/>
              <a:ext cx="28840" cy="11545"/>
            </a:xfrm>
            <a:custGeom>
              <a:avLst/>
              <a:gdLst/>
              <a:ahLst/>
              <a:cxnLst/>
              <a:rect l="l" t="t" r="r" b="b"/>
              <a:pathLst>
                <a:path w="1669" h="668" extrusionOk="0">
                  <a:moveTo>
                    <a:pt x="1669" y="1"/>
                  </a:moveTo>
                  <a:cubicBezTo>
                    <a:pt x="1035" y="334"/>
                    <a:pt x="468" y="535"/>
                    <a:pt x="1" y="668"/>
                  </a:cubicBezTo>
                  <a:lnTo>
                    <a:pt x="1002" y="668"/>
                  </a:lnTo>
                  <a:cubicBezTo>
                    <a:pt x="1235" y="568"/>
                    <a:pt x="1435" y="468"/>
                    <a:pt x="1669" y="368"/>
                  </a:cubicBezTo>
                  <a:lnTo>
                    <a:pt x="1669"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23;p79">
              <a:extLst>
                <a:ext uri="{FF2B5EF4-FFF2-40B4-BE49-F238E27FC236}">
                  <a16:creationId xmlns:a16="http://schemas.microsoft.com/office/drawing/2014/main" id="{F0691FE5-F7C7-4F6F-A3DC-4E63F92BAB7C}"/>
                </a:ext>
              </a:extLst>
            </p:cNvPr>
            <p:cNvSpPr/>
            <p:nvPr/>
          </p:nvSpPr>
          <p:spPr>
            <a:xfrm>
              <a:off x="6764085" y="3226335"/>
              <a:ext cx="17" cy="2903"/>
            </a:xfrm>
            <a:custGeom>
              <a:avLst/>
              <a:gdLst/>
              <a:ahLst/>
              <a:cxnLst/>
              <a:rect l="l" t="t" r="r" b="b"/>
              <a:pathLst>
                <a:path w="1" h="168" extrusionOk="0">
                  <a:moveTo>
                    <a:pt x="1" y="1"/>
                  </a:moveTo>
                  <a:lnTo>
                    <a:pt x="1" y="167"/>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24;p79">
              <a:extLst>
                <a:ext uri="{FF2B5EF4-FFF2-40B4-BE49-F238E27FC236}">
                  <a16:creationId xmlns:a16="http://schemas.microsoft.com/office/drawing/2014/main" id="{2A573DAB-12F1-4311-A391-1BB435AD37E2}"/>
                </a:ext>
              </a:extLst>
            </p:cNvPr>
            <p:cNvSpPr/>
            <p:nvPr/>
          </p:nvSpPr>
          <p:spPr>
            <a:xfrm>
              <a:off x="6639583" y="3209622"/>
              <a:ext cx="303782" cy="147593"/>
            </a:xfrm>
            <a:custGeom>
              <a:avLst/>
              <a:gdLst/>
              <a:ahLst/>
              <a:cxnLst/>
              <a:rect l="l" t="t" r="r" b="b"/>
              <a:pathLst>
                <a:path w="17580" h="8540" extrusionOk="0">
                  <a:moveTo>
                    <a:pt x="1535" y="0"/>
                  </a:moveTo>
                  <a:cubicBezTo>
                    <a:pt x="668" y="0"/>
                    <a:pt x="0" y="701"/>
                    <a:pt x="0" y="1535"/>
                  </a:cubicBezTo>
                  <a:lnTo>
                    <a:pt x="0" y="8340"/>
                  </a:lnTo>
                  <a:cubicBezTo>
                    <a:pt x="0" y="8406"/>
                    <a:pt x="0" y="8473"/>
                    <a:pt x="0" y="8540"/>
                  </a:cubicBezTo>
                  <a:lnTo>
                    <a:pt x="17546" y="8540"/>
                  </a:lnTo>
                  <a:cubicBezTo>
                    <a:pt x="17546" y="8473"/>
                    <a:pt x="17580" y="8406"/>
                    <a:pt x="17580" y="8340"/>
                  </a:cubicBezTo>
                  <a:lnTo>
                    <a:pt x="17580" y="1535"/>
                  </a:lnTo>
                  <a:cubicBezTo>
                    <a:pt x="17580" y="701"/>
                    <a:pt x="16879" y="0"/>
                    <a:pt x="16045" y="0"/>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25;p79">
              <a:extLst>
                <a:ext uri="{FF2B5EF4-FFF2-40B4-BE49-F238E27FC236}">
                  <a16:creationId xmlns:a16="http://schemas.microsoft.com/office/drawing/2014/main" id="{12F2498A-0012-42C3-963A-E0FBF2677DC6}"/>
                </a:ext>
              </a:extLst>
            </p:cNvPr>
            <p:cNvSpPr/>
            <p:nvPr/>
          </p:nvSpPr>
          <p:spPr>
            <a:xfrm>
              <a:off x="6600392" y="3357198"/>
              <a:ext cx="379296" cy="215634"/>
            </a:xfrm>
            <a:custGeom>
              <a:avLst/>
              <a:gdLst/>
              <a:ahLst/>
              <a:cxnLst/>
              <a:rect l="l" t="t" r="r" b="b"/>
              <a:pathLst>
                <a:path w="21950" h="12477" extrusionOk="0">
                  <a:moveTo>
                    <a:pt x="1568" y="1"/>
                  </a:moveTo>
                  <a:cubicBezTo>
                    <a:pt x="701" y="1"/>
                    <a:pt x="0" y="701"/>
                    <a:pt x="0" y="1568"/>
                  </a:cubicBezTo>
                  <a:lnTo>
                    <a:pt x="0" y="10908"/>
                  </a:lnTo>
                  <a:cubicBezTo>
                    <a:pt x="0" y="11776"/>
                    <a:pt x="701" y="12476"/>
                    <a:pt x="1568" y="12476"/>
                  </a:cubicBezTo>
                  <a:lnTo>
                    <a:pt x="20381" y="12476"/>
                  </a:lnTo>
                  <a:cubicBezTo>
                    <a:pt x="21249" y="12476"/>
                    <a:pt x="21949" y="11776"/>
                    <a:pt x="21949" y="10908"/>
                  </a:cubicBezTo>
                  <a:lnTo>
                    <a:pt x="21949" y="1568"/>
                  </a:lnTo>
                  <a:cubicBezTo>
                    <a:pt x="21949" y="701"/>
                    <a:pt x="21249" y="1"/>
                    <a:pt x="20381" y="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26;p79">
              <a:extLst>
                <a:ext uri="{FF2B5EF4-FFF2-40B4-BE49-F238E27FC236}">
                  <a16:creationId xmlns:a16="http://schemas.microsoft.com/office/drawing/2014/main" id="{CD213766-CA06-45B4-A135-7A79ECA0DAA9}"/>
                </a:ext>
              </a:extLst>
            </p:cNvPr>
            <p:cNvSpPr/>
            <p:nvPr/>
          </p:nvSpPr>
          <p:spPr>
            <a:xfrm>
              <a:off x="6579051" y="3550900"/>
              <a:ext cx="421960" cy="28844"/>
            </a:xfrm>
            <a:custGeom>
              <a:avLst/>
              <a:gdLst/>
              <a:ahLst/>
              <a:cxnLst/>
              <a:rect l="l" t="t" r="r" b="b"/>
              <a:pathLst>
                <a:path w="24419" h="1669" extrusionOk="0">
                  <a:moveTo>
                    <a:pt x="1335" y="1"/>
                  </a:moveTo>
                  <a:cubicBezTo>
                    <a:pt x="601" y="1"/>
                    <a:pt x="1" y="601"/>
                    <a:pt x="1" y="1335"/>
                  </a:cubicBezTo>
                  <a:lnTo>
                    <a:pt x="1" y="1669"/>
                  </a:lnTo>
                  <a:lnTo>
                    <a:pt x="24418" y="1669"/>
                  </a:lnTo>
                  <a:lnTo>
                    <a:pt x="24418" y="1335"/>
                  </a:lnTo>
                  <a:cubicBezTo>
                    <a:pt x="24418" y="601"/>
                    <a:pt x="23818" y="1"/>
                    <a:pt x="23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27;p79">
              <a:extLst>
                <a:ext uri="{FF2B5EF4-FFF2-40B4-BE49-F238E27FC236}">
                  <a16:creationId xmlns:a16="http://schemas.microsoft.com/office/drawing/2014/main" id="{F3734EF3-230F-4A59-B948-C8D6BC875A0B}"/>
                </a:ext>
              </a:extLst>
            </p:cNvPr>
            <p:cNvSpPr/>
            <p:nvPr/>
          </p:nvSpPr>
          <p:spPr>
            <a:xfrm>
              <a:off x="6600392" y="3468462"/>
              <a:ext cx="379296" cy="21344"/>
            </a:xfrm>
            <a:custGeom>
              <a:avLst/>
              <a:gdLst/>
              <a:ahLst/>
              <a:cxnLst/>
              <a:rect l="l" t="t" r="r" b="b"/>
              <a:pathLst>
                <a:path w="21950" h="1235" extrusionOk="0">
                  <a:moveTo>
                    <a:pt x="0" y="1"/>
                  </a:moveTo>
                  <a:lnTo>
                    <a:pt x="0" y="1235"/>
                  </a:lnTo>
                  <a:lnTo>
                    <a:pt x="21949" y="1235"/>
                  </a:lnTo>
                  <a:lnTo>
                    <a:pt x="21949" y="1"/>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28;p79">
              <a:extLst>
                <a:ext uri="{FF2B5EF4-FFF2-40B4-BE49-F238E27FC236}">
                  <a16:creationId xmlns:a16="http://schemas.microsoft.com/office/drawing/2014/main" id="{91DEEA0B-B70D-4B26-BF09-79EA56EE79E8}"/>
                </a:ext>
              </a:extLst>
            </p:cNvPr>
            <p:cNvSpPr/>
            <p:nvPr/>
          </p:nvSpPr>
          <p:spPr>
            <a:xfrm>
              <a:off x="6600392" y="3357198"/>
              <a:ext cx="379296" cy="81314"/>
            </a:xfrm>
            <a:custGeom>
              <a:avLst/>
              <a:gdLst/>
              <a:ahLst/>
              <a:cxnLst/>
              <a:rect l="l" t="t" r="r" b="b"/>
              <a:pathLst>
                <a:path w="21950" h="4705" extrusionOk="0">
                  <a:moveTo>
                    <a:pt x="1568" y="1"/>
                  </a:moveTo>
                  <a:cubicBezTo>
                    <a:pt x="701" y="1"/>
                    <a:pt x="0" y="701"/>
                    <a:pt x="0" y="1568"/>
                  </a:cubicBezTo>
                  <a:lnTo>
                    <a:pt x="0" y="4704"/>
                  </a:lnTo>
                  <a:lnTo>
                    <a:pt x="200" y="4704"/>
                  </a:lnTo>
                  <a:cubicBezTo>
                    <a:pt x="1401" y="4704"/>
                    <a:pt x="2369" y="3737"/>
                    <a:pt x="2369" y="2569"/>
                  </a:cubicBezTo>
                  <a:cubicBezTo>
                    <a:pt x="2369" y="3737"/>
                    <a:pt x="3303" y="4704"/>
                    <a:pt x="4503" y="4704"/>
                  </a:cubicBezTo>
                  <a:cubicBezTo>
                    <a:pt x="5704" y="4704"/>
                    <a:pt x="6672" y="3737"/>
                    <a:pt x="6672" y="2569"/>
                  </a:cubicBezTo>
                  <a:cubicBezTo>
                    <a:pt x="6672" y="3737"/>
                    <a:pt x="7639" y="4704"/>
                    <a:pt x="8806" y="4704"/>
                  </a:cubicBezTo>
                  <a:cubicBezTo>
                    <a:pt x="10007" y="4704"/>
                    <a:pt x="10975" y="3737"/>
                    <a:pt x="10975" y="2569"/>
                  </a:cubicBezTo>
                  <a:cubicBezTo>
                    <a:pt x="10975" y="3737"/>
                    <a:pt x="11942" y="4704"/>
                    <a:pt x="13143" y="4704"/>
                  </a:cubicBezTo>
                  <a:cubicBezTo>
                    <a:pt x="14210" y="4704"/>
                    <a:pt x="15111" y="3937"/>
                    <a:pt x="15244" y="2903"/>
                  </a:cubicBezTo>
                  <a:cubicBezTo>
                    <a:pt x="15411" y="3937"/>
                    <a:pt x="16312" y="4704"/>
                    <a:pt x="17379" y="4704"/>
                  </a:cubicBezTo>
                  <a:cubicBezTo>
                    <a:pt x="18580" y="4704"/>
                    <a:pt x="19547" y="3737"/>
                    <a:pt x="19547" y="2569"/>
                  </a:cubicBezTo>
                  <a:cubicBezTo>
                    <a:pt x="19547" y="3737"/>
                    <a:pt x="20515" y="4704"/>
                    <a:pt x="21682" y="4704"/>
                  </a:cubicBezTo>
                  <a:lnTo>
                    <a:pt x="21949" y="4704"/>
                  </a:lnTo>
                  <a:lnTo>
                    <a:pt x="21949" y="1535"/>
                  </a:lnTo>
                  <a:cubicBezTo>
                    <a:pt x="21949" y="701"/>
                    <a:pt x="21249" y="1"/>
                    <a:pt x="20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29;p79">
              <a:extLst>
                <a:ext uri="{FF2B5EF4-FFF2-40B4-BE49-F238E27FC236}">
                  <a16:creationId xmlns:a16="http://schemas.microsoft.com/office/drawing/2014/main" id="{13E8EE6D-872B-49DE-9288-755A956EE72B}"/>
                </a:ext>
              </a:extLst>
            </p:cNvPr>
            <p:cNvSpPr/>
            <p:nvPr/>
          </p:nvSpPr>
          <p:spPr>
            <a:xfrm>
              <a:off x="6639583" y="3290332"/>
              <a:ext cx="303212" cy="12703"/>
            </a:xfrm>
            <a:custGeom>
              <a:avLst/>
              <a:gdLst/>
              <a:ahLst/>
              <a:cxnLst/>
              <a:rect l="l" t="t" r="r" b="b"/>
              <a:pathLst>
                <a:path w="17547" h="735" extrusionOk="0">
                  <a:moveTo>
                    <a:pt x="0" y="0"/>
                  </a:moveTo>
                  <a:lnTo>
                    <a:pt x="0" y="734"/>
                  </a:lnTo>
                  <a:lnTo>
                    <a:pt x="17546" y="734"/>
                  </a:lnTo>
                  <a:lnTo>
                    <a:pt x="17546" y="0"/>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30;p79">
              <a:extLst>
                <a:ext uri="{FF2B5EF4-FFF2-40B4-BE49-F238E27FC236}">
                  <a16:creationId xmlns:a16="http://schemas.microsoft.com/office/drawing/2014/main" id="{08AE4344-13BA-46DE-9FA4-C0B785929F3C}"/>
                </a:ext>
              </a:extLst>
            </p:cNvPr>
            <p:cNvSpPr/>
            <p:nvPr/>
          </p:nvSpPr>
          <p:spPr>
            <a:xfrm>
              <a:off x="6639583" y="3209622"/>
              <a:ext cx="303782" cy="44399"/>
            </a:xfrm>
            <a:custGeom>
              <a:avLst/>
              <a:gdLst/>
              <a:ahLst/>
              <a:cxnLst/>
              <a:rect l="l" t="t" r="r" b="b"/>
              <a:pathLst>
                <a:path w="17580" h="2569" extrusionOk="0">
                  <a:moveTo>
                    <a:pt x="1535" y="0"/>
                  </a:moveTo>
                  <a:cubicBezTo>
                    <a:pt x="668" y="0"/>
                    <a:pt x="0" y="701"/>
                    <a:pt x="0" y="1535"/>
                  </a:cubicBezTo>
                  <a:lnTo>
                    <a:pt x="0" y="2569"/>
                  </a:lnTo>
                  <a:cubicBezTo>
                    <a:pt x="901" y="2469"/>
                    <a:pt x="1635" y="1701"/>
                    <a:pt x="1635" y="767"/>
                  </a:cubicBezTo>
                  <a:cubicBezTo>
                    <a:pt x="1635" y="1768"/>
                    <a:pt x="2436" y="2569"/>
                    <a:pt x="3403" y="2569"/>
                  </a:cubicBezTo>
                  <a:cubicBezTo>
                    <a:pt x="4404" y="2569"/>
                    <a:pt x="5204" y="1768"/>
                    <a:pt x="5204" y="767"/>
                  </a:cubicBezTo>
                  <a:cubicBezTo>
                    <a:pt x="5204" y="1768"/>
                    <a:pt x="6005" y="2569"/>
                    <a:pt x="6972" y="2569"/>
                  </a:cubicBezTo>
                  <a:cubicBezTo>
                    <a:pt x="7973" y="2569"/>
                    <a:pt x="8773" y="1768"/>
                    <a:pt x="8773" y="767"/>
                  </a:cubicBezTo>
                  <a:cubicBezTo>
                    <a:pt x="8773" y="1768"/>
                    <a:pt x="9574" y="2569"/>
                    <a:pt x="10575" y="2569"/>
                  </a:cubicBezTo>
                  <a:cubicBezTo>
                    <a:pt x="11542" y="2569"/>
                    <a:pt x="12343" y="1768"/>
                    <a:pt x="12343" y="767"/>
                  </a:cubicBezTo>
                  <a:cubicBezTo>
                    <a:pt x="12343" y="1768"/>
                    <a:pt x="13143" y="2569"/>
                    <a:pt x="14144" y="2569"/>
                  </a:cubicBezTo>
                  <a:cubicBezTo>
                    <a:pt x="15145" y="2569"/>
                    <a:pt x="15945" y="1768"/>
                    <a:pt x="15945" y="767"/>
                  </a:cubicBezTo>
                  <a:cubicBezTo>
                    <a:pt x="15945" y="1701"/>
                    <a:pt x="16646" y="2469"/>
                    <a:pt x="17546" y="2569"/>
                  </a:cubicBezTo>
                  <a:lnTo>
                    <a:pt x="17546" y="1535"/>
                  </a:lnTo>
                  <a:cubicBezTo>
                    <a:pt x="17580" y="701"/>
                    <a:pt x="16879" y="0"/>
                    <a:pt x="1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31;p79">
              <a:extLst>
                <a:ext uri="{FF2B5EF4-FFF2-40B4-BE49-F238E27FC236}">
                  <a16:creationId xmlns:a16="http://schemas.microsoft.com/office/drawing/2014/main" id="{9EAED951-B486-4515-8761-CEDA55D99A6F}"/>
                </a:ext>
              </a:extLst>
            </p:cNvPr>
            <p:cNvSpPr/>
            <p:nvPr/>
          </p:nvSpPr>
          <p:spPr>
            <a:xfrm>
              <a:off x="6930665" y="3416580"/>
              <a:ext cx="438670" cy="192942"/>
            </a:xfrm>
            <a:custGeom>
              <a:avLst/>
              <a:gdLst/>
              <a:ahLst/>
              <a:cxnLst/>
              <a:rect l="l" t="t" r="r" b="b"/>
              <a:pathLst>
                <a:path w="25386" h="11164" extrusionOk="0">
                  <a:moveTo>
                    <a:pt x="21016" y="0"/>
                  </a:moveTo>
                  <a:cubicBezTo>
                    <a:pt x="21016" y="0"/>
                    <a:pt x="17013" y="6639"/>
                    <a:pt x="2903" y="6739"/>
                  </a:cubicBezTo>
                  <a:lnTo>
                    <a:pt x="2069" y="5805"/>
                  </a:lnTo>
                  <a:cubicBezTo>
                    <a:pt x="1941" y="5658"/>
                    <a:pt x="1762" y="5582"/>
                    <a:pt x="1582" y="5582"/>
                  </a:cubicBezTo>
                  <a:cubicBezTo>
                    <a:pt x="1436" y="5582"/>
                    <a:pt x="1288" y="5633"/>
                    <a:pt x="1168" y="5738"/>
                  </a:cubicBezTo>
                  <a:cubicBezTo>
                    <a:pt x="901" y="5971"/>
                    <a:pt x="868" y="6372"/>
                    <a:pt x="1102" y="6639"/>
                  </a:cubicBezTo>
                  <a:lnTo>
                    <a:pt x="1702" y="7306"/>
                  </a:lnTo>
                  <a:lnTo>
                    <a:pt x="635" y="7306"/>
                  </a:lnTo>
                  <a:cubicBezTo>
                    <a:pt x="301" y="7306"/>
                    <a:pt x="1" y="7606"/>
                    <a:pt x="1" y="7973"/>
                  </a:cubicBezTo>
                  <a:cubicBezTo>
                    <a:pt x="1" y="8306"/>
                    <a:pt x="301" y="8607"/>
                    <a:pt x="635" y="8607"/>
                  </a:cubicBezTo>
                  <a:lnTo>
                    <a:pt x="1669" y="8607"/>
                  </a:lnTo>
                  <a:lnTo>
                    <a:pt x="901" y="9174"/>
                  </a:lnTo>
                  <a:cubicBezTo>
                    <a:pt x="635" y="9374"/>
                    <a:pt x="568" y="9774"/>
                    <a:pt x="768" y="10074"/>
                  </a:cubicBezTo>
                  <a:cubicBezTo>
                    <a:pt x="904" y="10250"/>
                    <a:pt x="1098" y="10334"/>
                    <a:pt x="1288" y="10334"/>
                  </a:cubicBezTo>
                  <a:cubicBezTo>
                    <a:pt x="1423" y="10334"/>
                    <a:pt x="1558" y="10291"/>
                    <a:pt x="1669" y="10208"/>
                  </a:cubicBezTo>
                  <a:lnTo>
                    <a:pt x="2636" y="9507"/>
                  </a:lnTo>
                  <a:cubicBezTo>
                    <a:pt x="3888" y="9865"/>
                    <a:pt x="8882" y="11163"/>
                    <a:pt x="14027" y="11163"/>
                  </a:cubicBezTo>
                  <a:cubicBezTo>
                    <a:pt x="18474" y="11163"/>
                    <a:pt x="23035" y="10193"/>
                    <a:pt x="25386" y="6805"/>
                  </a:cubicBezTo>
                  <a:lnTo>
                    <a:pt x="21016" y="0"/>
                  </a:lnTo>
                  <a:close/>
                </a:path>
              </a:pathLst>
            </a:custGeom>
            <a:solidFill>
              <a:srgbClr val="B6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32;p79">
              <a:extLst>
                <a:ext uri="{FF2B5EF4-FFF2-40B4-BE49-F238E27FC236}">
                  <a16:creationId xmlns:a16="http://schemas.microsoft.com/office/drawing/2014/main" id="{984A45F5-81B2-498A-B5FC-F4EA2DE2D41E}"/>
                </a:ext>
              </a:extLst>
            </p:cNvPr>
            <p:cNvSpPr/>
            <p:nvPr/>
          </p:nvSpPr>
          <p:spPr>
            <a:xfrm>
              <a:off x="7588359" y="3265410"/>
              <a:ext cx="44980" cy="75231"/>
            </a:xfrm>
            <a:custGeom>
              <a:avLst/>
              <a:gdLst/>
              <a:ahLst/>
              <a:cxnLst/>
              <a:rect l="l" t="t" r="r" b="b"/>
              <a:pathLst>
                <a:path w="2603" h="4353" extrusionOk="0">
                  <a:moveTo>
                    <a:pt x="996" y="0"/>
                  </a:moveTo>
                  <a:cubicBezTo>
                    <a:pt x="964" y="0"/>
                    <a:pt x="933" y="3"/>
                    <a:pt x="901" y="8"/>
                  </a:cubicBezTo>
                  <a:cubicBezTo>
                    <a:pt x="301" y="141"/>
                    <a:pt x="0" y="1175"/>
                    <a:pt x="234" y="2376"/>
                  </a:cubicBezTo>
                  <a:cubicBezTo>
                    <a:pt x="423" y="3514"/>
                    <a:pt x="1032" y="4352"/>
                    <a:pt x="1606" y="4352"/>
                  </a:cubicBezTo>
                  <a:cubicBezTo>
                    <a:pt x="1638" y="4352"/>
                    <a:pt x="1670" y="4350"/>
                    <a:pt x="1702" y="4344"/>
                  </a:cubicBezTo>
                  <a:cubicBezTo>
                    <a:pt x="2302" y="4244"/>
                    <a:pt x="2602" y="3177"/>
                    <a:pt x="2402" y="1976"/>
                  </a:cubicBezTo>
                  <a:cubicBezTo>
                    <a:pt x="2181" y="838"/>
                    <a:pt x="1570" y="0"/>
                    <a:pt x="99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33;p79">
              <a:extLst>
                <a:ext uri="{FF2B5EF4-FFF2-40B4-BE49-F238E27FC236}">
                  <a16:creationId xmlns:a16="http://schemas.microsoft.com/office/drawing/2014/main" id="{88492AFF-316D-4271-AE7F-B0467A3F7337}"/>
                </a:ext>
              </a:extLst>
            </p:cNvPr>
            <p:cNvSpPr/>
            <p:nvPr/>
          </p:nvSpPr>
          <p:spPr>
            <a:xfrm>
              <a:off x="7564720" y="2862434"/>
              <a:ext cx="19043" cy="31316"/>
            </a:xfrm>
            <a:custGeom>
              <a:avLst/>
              <a:gdLst/>
              <a:ahLst/>
              <a:cxnLst/>
              <a:rect l="l" t="t" r="r" b="b"/>
              <a:pathLst>
                <a:path w="1102" h="1812" extrusionOk="0">
                  <a:moveTo>
                    <a:pt x="431" y="0"/>
                  </a:moveTo>
                  <a:cubicBezTo>
                    <a:pt x="410" y="0"/>
                    <a:pt x="389" y="3"/>
                    <a:pt x="368" y="8"/>
                  </a:cubicBezTo>
                  <a:cubicBezTo>
                    <a:pt x="134" y="42"/>
                    <a:pt x="1" y="475"/>
                    <a:pt x="101" y="976"/>
                  </a:cubicBezTo>
                  <a:cubicBezTo>
                    <a:pt x="197" y="1455"/>
                    <a:pt x="445" y="1812"/>
                    <a:pt x="671" y="1812"/>
                  </a:cubicBezTo>
                  <a:cubicBezTo>
                    <a:pt x="681" y="1812"/>
                    <a:pt x="691" y="1811"/>
                    <a:pt x="701" y="1809"/>
                  </a:cubicBezTo>
                  <a:cubicBezTo>
                    <a:pt x="968" y="1743"/>
                    <a:pt x="1101" y="1309"/>
                    <a:pt x="1001" y="809"/>
                  </a:cubicBezTo>
                  <a:cubicBezTo>
                    <a:pt x="909" y="348"/>
                    <a:pt x="676" y="0"/>
                    <a:pt x="4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34;p79">
              <a:extLst>
                <a:ext uri="{FF2B5EF4-FFF2-40B4-BE49-F238E27FC236}">
                  <a16:creationId xmlns:a16="http://schemas.microsoft.com/office/drawing/2014/main" id="{F83E1F54-283D-4A61-9D5E-2764870517E4}"/>
                </a:ext>
              </a:extLst>
            </p:cNvPr>
            <p:cNvSpPr/>
            <p:nvPr/>
          </p:nvSpPr>
          <p:spPr>
            <a:xfrm>
              <a:off x="7579701" y="2796484"/>
              <a:ext cx="22499" cy="28983"/>
            </a:xfrm>
            <a:custGeom>
              <a:avLst/>
              <a:gdLst/>
              <a:ahLst/>
              <a:cxnLst/>
              <a:rect l="l" t="t" r="r" b="b"/>
              <a:pathLst>
                <a:path w="1302" h="1677" extrusionOk="0">
                  <a:moveTo>
                    <a:pt x="331" y="0"/>
                  </a:moveTo>
                  <a:cubicBezTo>
                    <a:pt x="295" y="0"/>
                    <a:pt x="263" y="7"/>
                    <a:pt x="234" y="21"/>
                  </a:cubicBezTo>
                  <a:cubicBezTo>
                    <a:pt x="1" y="155"/>
                    <a:pt x="1" y="589"/>
                    <a:pt x="234" y="1056"/>
                  </a:cubicBezTo>
                  <a:cubicBezTo>
                    <a:pt x="435" y="1428"/>
                    <a:pt x="758" y="1677"/>
                    <a:pt x="972" y="1677"/>
                  </a:cubicBezTo>
                  <a:cubicBezTo>
                    <a:pt x="1008" y="1677"/>
                    <a:pt x="1040" y="1670"/>
                    <a:pt x="1068" y="1656"/>
                  </a:cubicBezTo>
                  <a:cubicBezTo>
                    <a:pt x="1302" y="1523"/>
                    <a:pt x="1302" y="1056"/>
                    <a:pt x="1068" y="622"/>
                  </a:cubicBezTo>
                  <a:cubicBezTo>
                    <a:pt x="868" y="250"/>
                    <a:pt x="545" y="0"/>
                    <a:pt x="3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35;p79">
              <a:extLst>
                <a:ext uri="{FF2B5EF4-FFF2-40B4-BE49-F238E27FC236}">
                  <a16:creationId xmlns:a16="http://schemas.microsoft.com/office/drawing/2014/main" id="{8F07DD0E-EC9C-4D2B-91CA-C4E42430BBBF}"/>
                </a:ext>
              </a:extLst>
            </p:cNvPr>
            <p:cNvSpPr/>
            <p:nvPr/>
          </p:nvSpPr>
          <p:spPr>
            <a:xfrm>
              <a:off x="7617752" y="2858373"/>
              <a:ext cx="16727" cy="25699"/>
            </a:xfrm>
            <a:custGeom>
              <a:avLst/>
              <a:gdLst/>
              <a:ahLst/>
              <a:cxnLst/>
              <a:rect l="l" t="t" r="r" b="b"/>
              <a:pathLst>
                <a:path w="968" h="1487" extrusionOk="0">
                  <a:moveTo>
                    <a:pt x="326" y="0"/>
                  </a:moveTo>
                  <a:cubicBezTo>
                    <a:pt x="306" y="0"/>
                    <a:pt x="286" y="3"/>
                    <a:pt x="267" y="10"/>
                  </a:cubicBezTo>
                  <a:cubicBezTo>
                    <a:pt x="67" y="43"/>
                    <a:pt x="1" y="443"/>
                    <a:pt x="101" y="844"/>
                  </a:cubicBezTo>
                  <a:cubicBezTo>
                    <a:pt x="191" y="1206"/>
                    <a:pt x="419" y="1487"/>
                    <a:pt x="610" y="1487"/>
                  </a:cubicBezTo>
                  <a:cubicBezTo>
                    <a:pt x="629" y="1487"/>
                    <a:pt x="649" y="1484"/>
                    <a:pt x="668" y="1477"/>
                  </a:cubicBezTo>
                  <a:cubicBezTo>
                    <a:pt x="868" y="1411"/>
                    <a:pt x="968" y="1044"/>
                    <a:pt x="834" y="643"/>
                  </a:cubicBezTo>
                  <a:cubicBezTo>
                    <a:pt x="744" y="281"/>
                    <a:pt x="516" y="0"/>
                    <a:pt x="326"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36;p79">
              <a:extLst>
                <a:ext uri="{FF2B5EF4-FFF2-40B4-BE49-F238E27FC236}">
                  <a16:creationId xmlns:a16="http://schemas.microsoft.com/office/drawing/2014/main" id="{87B7D4BB-CE0C-4B3C-9A6E-51E7E18C0759}"/>
                </a:ext>
              </a:extLst>
            </p:cNvPr>
            <p:cNvSpPr/>
            <p:nvPr/>
          </p:nvSpPr>
          <p:spPr>
            <a:xfrm>
              <a:off x="7625252" y="2949002"/>
              <a:ext cx="15569" cy="26045"/>
            </a:xfrm>
            <a:custGeom>
              <a:avLst/>
              <a:gdLst/>
              <a:ahLst/>
              <a:cxnLst/>
              <a:rect l="l" t="t" r="r" b="b"/>
              <a:pathLst>
                <a:path w="901" h="1507" extrusionOk="0">
                  <a:moveTo>
                    <a:pt x="570" y="0"/>
                  </a:moveTo>
                  <a:cubicBezTo>
                    <a:pt x="377" y="0"/>
                    <a:pt x="162" y="290"/>
                    <a:pt x="67" y="670"/>
                  </a:cubicBezTo>
                  <a:cubicBezTo>
                    <a:pt x="0" y="1070"/>
                    <a:pt x="67" y="1437"/>
                    <a:pt x="267" y="1504"/>
                  </a:cubicBezTo>
                  <a:cubicBezTo>
                    <a:pt x="277" y="1506"/>
                    <a:pt x="288" y="1506"/>
                    <a:pt x="298" y="1506"/>
                  </a:cubicBezTo>
                  <a:cubicBezTo>
                    <a:pt x="494" y="1506"/>
                    <a:pt x="739" y="1217"/>
                    <a:pt x="834" y="837"/>
                  </a:cubicBezTo>
                  <a:cubicBezTo>
                    <a:pt x="901" y="436"/>
                    <a:pt x="834" y="69"/>
                    <a:pt x="601" y="3"/>
                  </a:cubicBezTo>
                  <a:cubicBezTo>
                    <a:pt x="590" y="1"/>
                    <a:pt x="580" y="0"/>
                    <a:pt x="570"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37;p79">
              <a:extLst>
                <a:ext uri="{FF2B5EF4-FFF2-40B4-BE49-F238E27FC236}">
                  <a16:creationId xmlns:a16="http://schemas.microsoft.com/office/drawing/2014/main" id="{9844C19A-D3BD-40C1-A0BA-D7EA4A1E55C8}"/>
                </a:ext>
              </a:extLst>
            </p:cNvPr>
            <p:cNvSpPr/>
            <p:nvPr/>
          </p:nvSpPr>
          <p:spPr>
            <a:xfrm>
              <a:off x="7604498" y="2902858"/>
              <a:ext cx="10973" cy="17438"/>
            </a:xfrm>
            <a:custGeom>
              <a:avLst/>
              <a:gdLst/>
              <a:ahLst/>
              <a:cxnLst/>
              <a:rect l="l" t="t" r="r" b="b"/>
              <a:pathLst>
                <a:path w="635" h="1009" extrusionOk="0">
                  <a:moveTo>
                    <a:pt x="204" y="1"/>
                  </a:moveTo>
                  <a:cubicBezTo>
                    <a:pt x="192" y="1"/>
                    <a:pt x="179" y="2"/>
                    <a:pt x="167" y="4"/>
                  </a:cubicBezTo>
                  <a:cubicBezTo>
                    <a:pt x="34" y="38"/>
                    <a:pt x="0" y="304"/>
                    <a:pt x="67" y="571"/>
                  </a:cubicBezTo>
                  <a:cubicBezTo>
                    <a:pt x="129" y="819"/>
                    <a:pt x="277" y="1009"/>
                    <a:pt x="404" y="1009"/>
                  </a:cubicBezTo>
                  <a:cubicBezTo>
                    <a:pt x="414" y="1009"/>
                    <a:pt x="424" y="1007"/>
                    <a:pt x="434" y="1005"/>
                  </a:cubicBezTo>
                  <a:cubicBezTo>
                    <a:pt x="567" y="972"/>
                    <a:pt x="634" y="705"/>
                    <a:pt x="567" y="438"/>
                  </a:cubicBezTo>
                  <a:cubicBezTo>
                    <a:pt x="506" y="191"/>
                    <a:pt x="358" y="1"/>
                    <a:pt x="204" y="1"/>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38;p79">
              <a:extLst>
                <a:ext uri="{FF2B5EF4-FFF2-40B4-BE49-F238E27FC236}">
                  <a16:creationId xmlns:a16="http://schemas.microsoft.com/office/drawing/2014/main" id="{41220A84-A576-4350-A865-EFE5F787C786}"/>
                </a:ext>
              </a:extLst>
            </p:cNvPr>
            <p:cNvSpPr/>
            <p:nvPr/>
          </p:nvSpPr>
          <p:spPr>
            <a:xfrm>
              <a:off x="7575105" y="2940897"/>
              <a:ext cx="10956" cy="17455"/>
            </a:xfrm>
            <a:custGeom>
              <a:avLst/>
              <a:gdLst/>
              <a:ahLst/>
              <a:cxnLst/>
              <a:rect l="l" t="t" r="r" b="b"/>
              <a:pathLst>
                <a:path w="634" h="1010" extrusionOk="0">
                  <a:moveTo>
                    <a:pt x="235" y="1"/>
                  </a:moveTo>
                  <a:cubicBezTo>
                    <a:pt x="223" y="1"/>
                    <a:pt x="212" y="2"/>
                    <a:pt x="200" y="5"/>
                  </a:cubicBezTo>
                  <a:cubicBezTo>
                    <a:pt x="67" y="38"/>
                    <a:pt x="0" y="272"/>
                    <a:pt x="67" y="572"/>
                  </a:cubicBezTo>
                  <a:cubicBezTo>
                    <a:pt x="160" y="819"/>
                    <a:pt x="310" y="1009"/>
                    <a:pt x="437" y="1009"/>
                  </a:cubicBezTo>
                  <a:cubicBezTo>
                    <a:pt x="447" y="1009"/>
                    <a:pt x="457" y="1008"/>
                    <a:pt x="467" y="1005"/>
                  </a:cubicBezTo>
                  <a:cubicBezTo>
                    <a:pt x="601" y="939"/>
                    <a:pt x="634" y="705"/>
                    <a:pt x="567" y="438"/>
                  </a:cubicBezTo>
                  <a:cubicBezTo>
                    <a:pt x="506" y="164"/>
                    <a:pt x="361" y="1"/>
                    <a:pt x="235"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39;p79">
              <a:extLst>
                <a:ext uri="{FF2B5EF4-FFF2-40B4-BE49-F238E27FC236}">
                  <a16:creationId xmlns:a16="http://schemas.microsoft.com/office/drawing/2014/main" id="{F7D590D3-2255-44D6-91A7-6B2F06354485}"/>
                </a:ext>
              </a:extLst>
            </p:cNvPr>
            <p:cNvSpPr/>
            <p:nvPr/>
          </p:nvSpPr>
          <p:spPr>
            <a:xfrm>
              <a:off x="7582017" y="3555774"/>
              <a:ext cx="73803" cy="122861"/>
            </a:xfrm>
            <a:custGeom>
              <a:avLst/>
              <a:gdLst/>
              <a:ahLst/>
              <a:cxnLst/>
              <a:rect l="l" t="t" r="r" b="b"/>
              <a:pathLst>
                <a:path w="4271" h="7109" extrusionOk="0">
                  <a:moveTo>
                    <a:pt x="1653" y="1"/>
                  </a:moveTo>
                  <a:cubicBezTo>
                    <a:pt x="1591" y="1"/>
                    <a:pt x="1530" y="7"/>
                    <a:pt x="1468" y="19"/>
                  </a:cubicBezTo>
                  <a:cubicBezTo>
                    <a:pt x="501" y="186"/>
                    <a:pt x="0" y="1920"/>
                    <a:pt x="367" y="3888"/>
                  </a:cubicBezTo>
                  <a:cubicBezTo>
                    <a:pt x="680" y="5704"/>
                    <a:pt x="1670" y="7109"/>
                    <a:pt x="2590" y="7109"/>
                  </a:cubicBezTo>
                  <a:cubicBezTo>
                    <a:pt x="2650" y="7109"/>
                    <a:pt x="2710" y="7103"/>
                    <a:pt x="2769" y="7091"/>
                  </a:cubicBezTo>
                  <a:cubicBezTo>
                    <a:pt x="3736" y="6924"/>
                    <a:pt x="4270" y="5189"/>
                    <a:pt x="3903" y="3221"/>
                  </a:cubicBezTo>
                  <a:cubicBezTo>
                    <a:pt x="3559" y="1405"/>
                    <a:pt x="2597" y="1"/>
                    <a:pt x="1653"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40;p79">
              <a:extLst>
                <a:ext uri="{FF2B5EF4-FFF2-40B4-BE49-F238E27FC236}">
                  <a16:creationId xmlns:a16="http://schemas.microsoft.com/office/drawing/2014/main" id="{E5BAFEC6-CE88-457F-A612-DBE7EEC23028}"/>
                </a:ext>
              </a:extLst>
            </p:cNvPr>
            <p:cNvSpPr/>
            <p:nvPr/>
          </p:nvSpPr>
          <p:spPr>
            <a:xfrm>
              <a:off x="7541098" y="3410722"/>
              <a:ext cx="35165" cy="53904"/>
            </a:xfrm>
            <a:custGeom>
              <a:avLst/>
              <a:gdLst/>
              <a:ahLst/>
              <a:cxnLst/>
              <a:rect l="l" t="t" r="r" b="b"/>
              <a:pathLst>
                <a:path w="2035" h="3119" extrusionOk="0">
                  <a:moveTo>
                    <a:pt x="805" y="1"/>
                  </a:moveTo>
                  <a:cubicBezTo>
                    <a:pt x="781" y="1"/>
                    <a:pt x="758" y="2"/>
                    <a:pt x="734" y="6"/>
                  </a:cubicBezTo>
                  <a:cubicBezTo>
                    <a:pt x="267" y="106"/>
                    <a:pt x="0" y="873"/>
                    <a:pt x="167" y="1707"/>
                  </a:cubicBezTo>
                  <a:cubicBezTo>
                    <a:pt x="291" y="2514"/>
                    <a:pt x="761" y="3119"/>
                    <a:pt x="1202" y="3119"/>
                  </a:cubicBezTo>
                  <a:cubicBezTo>
                    <a:pt x="1235" y="3119"/>
                    <a:pt x="1268" y="3115"/>
                    <a:pt x="1301" y="3108"/>
                  </a:cubicBezTo>
                  <a:cubicBezTo>
                    <a:pt x="1768" y="3008"/>
                    <a:pt x="2035" y="2274"/>
                    <a:pt x="1868" y="1407"/>
                  </a:cubicBezTo>
                  <a:cubicBezTo>
                    <a:pt x="1710" y="584"/>
                    <a:pt x="1251" y="1"/>
                    <a:pt x="805"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841;p79">
              <a:extLst>
                <a:ext uri="{FF2B5EF4-FFF2-40B4-BE49-F238E27FC236}">
                  <a16:creationId xmlns:a16="http://schemas.microsoft.com/office/drawing/2014/main" id="{CB1D6EAC-269E-47A7-BB2F-E0EB4FD91141}"/>
                </a:ext>
              </a:extLst>
            </p:cNvPr>
            <p:cNvSpPr/>
            <p:nvPr/>
          </p:nvSpPr>
          <p:spPr>
            <a:xfrm>
              <a:off x="7636777" y="3429024"/>
              <a:ext cx="46708" cy="71308"/>
            </a:xfrm>
            <a:custGeom>
              <a:avLst/>
              <a:gdLst/>
              <a:ahLst/>
              <a:cxnLst/>
              <a:rect l="l" t="t" r="r" b="b"/>
              <a:pathLst>
                <a:path w="2703" h="4126" extrusionOk="0">
                  <a:moveTo>
                    <a:pt x="1102" y="0"/>
                  </a:moveTo>
                  <a:cubicBezTo>
                    <a:pt x="1057" y="0"/>
                    <a:pt x="1012" y="5"/>
                    <a:pt x="968" y="14"/>
                  </a:cubicBezTo>
                  <a:cubicBezTo>
                    <a:pt x="367" y="114"/>
                    <a:pt x="0" y="1115"/>
                    <a:pt x="234" y="2283"/>
                  </a:cubicBezTo>
                  <a:cubicBezTo>
                    <a:pt x="423" y="3353"/>
                    <a:pt x="1027" y="4126"/>
                    <a:pt x="1627" y="4126"/>
                  </a:cubicBezTo>
                  <a:cubicBezTo>
                    <a:pt x="1663" y="4126"/>
                    <a:pt x="1699" y="4123"/>
                    <a:pt x="1735" y="4117"/>
                  </a:cubicBezTo>
                  <a:cubicBezTo>
                    <a:pt x="2369" y="4017"/>
                    <a:pt x="2702" y="2983"/>
                    <a:pt x="2502" y="1849"/>
                  </a:cubicBezTo>
                  <a:cubicBezTo>
                    <a:pt x="2285" y="795"/>
                    <a:pt x="1694" y="0"/>
                    <a:pt x="1102"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842;p79">
              <a:extLst>
                <a:ext uri="{FF2B5EF4-FFF2-40B4-BE49-F238E27FC236}">
                  <a16:creationId xmlns:a16="http://schemas.microsoft.com/office/drawing/2014/main" id="{13111A05-2EFD-451F-9022-CC593E6768F4}"/>
                </a:ext>
              </a:extLst>
            </p:cNvPr>
            <p:cNvSpPr/>
            <p:nvPr/>
          </p:nvSpPr>
          <p:spPr>
            <a:xfrm>
              <a:off x="7580859" y="3749044"/>
              <a:ext cx="35182" cy="53403"/>
            </a:xfrm>
            <a:custGeom>
              <a:avLst/>
              <a:gdLst/>
              <a:ahLst/>
              <a:cxnLst/>
              <a:rect l="l" t="t" r="r" b="b"/>
              <a:pathLst>
                <a:path w="2036" h="3090" extrusionOk="0">
                  <a:moveTo>
                    <a:pt x="833" y="0"/>
                  </a:moveTo>
                  <a:cubicBezTo>
                    <a:pt x="800" y="0"/>
                    <a:pt x="767" y="4"/>
                    <a:pt x="735" y="11"/>
                  </a:cubicBezTo>
                  <a:cubicBezTo>
                    <a:pt x="268" y="77"/>
                    <a:pt x="1" y="845"/>
                    <a:pt x="167" y="1712"/>
                  </a:cubicBezTo>
                  <a:cubicBezTo>
                    <a:pt x="292" y="2487"/>
                    <a:pt x="762" y="3090"/>
                    <a:pt x="1203" y="3090"/>
                  </a:cubicBezTo>
                  <a:cubicBezTo>
                    <a:pt x="1236" y="3090"/>
                    <a:pt x="1269" y="3086"/>
                    <a:pt x="1302" y="3079"/>
                  </a:cubicBezTo>
                  <a:cubicBezTo>
                    <a:pt x="1769" y="3013"/>
                    <a:pt x="2035" y="2246"/>
                    <a:pt x="1869" y="1378"/>
                  </a:cubicBezTo>
                  <a:cubicBezTo>
                    <a:pt x="1714" y="603"/>
                    <a:pt x="1270" y="0"/>
                    <a:pt x="83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843;p79">
              <a:extLst>
                <a:ext uri="{FF2B5EF4-FFF2-40B4-BE49-F238E27FC236}">
                  <a16:creationId xmlns:a16="http://schemas.microsoft.com/office/drawing/2014/main" id="{CEDB7C5C-94F2-4A7B-95D8-05892E9A5F92}"/>
                </a:ext>
              </a:extLst>
            </p:cNvPr>
            <p:cNvSpPr/>
            <p:nvPr/>
          </p:nvSpPr>
          <p:spPr>
            <a:xfrm>
              <a:off x="7503047" y="3540427"/>
              <a:ext cx="28253" cy="43465"/>
            </a:xfrm>
            <a:custGeom>
              <a:avLst/>
              <a:gdLst/>
              <a:ahLst/>
              <a:cxnLst/>
              <a:rect l="l" t="t" r="r" b="b"/>
              <a:pathLst>
                <a:path w="1635" h="2515" extrusionOk="0">
                  <a:moveTo>
                    <a:pt x="668" y="0"/>
                  </a:moveTo>
                  <a:cubicBezTo>
                    <a:pt x="645" y="0"/>
                    <a:pt x="623" y="2"/>
                    <a:pt x="601" y="6"/>
                  </a:cubicBezTo>
                  <a:cubicBezTo>
                    <a:pt x="234" y="73"/>
                    <a:pt x="0" y="707"/>
                    <a:pt x="134" y="1374"/>
                  </a:cubicBezTo>
                  <a:cubicBezTo>
                    <a:pt x="259" y="2032"/>
                    <a:pt x="621" y="2514"/>
                    <a:pt x="996" y="2514"/>
                  </a:cubicBezTo>
                  <a:cubicBezTo>
                    <a:pt x="1020" y="2514"/>
                    <a:pt x="1044" y="2512"/>
                    <a:pt x="1068" y="2508"/>
                  </a:cubicBezTo>
                  <a:cubicBezTo>
                    <a:pt x="1435" y="2441"/>
                    <a:pt x="1635" y="1808"/>
                    <a:pt x="1502" y="1140"/>
                  </a:cubicBezTo>
                  <a:cubicBezTo>
                    <a:pt x="1407"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844;p79">
              <a:extLst>
                <a:ext uri="{FF2B5EF4-FFF2-40B4-BE49-F238E27FC236}">
                  <a16:creationId xmlns:a16="http://schemas.microsoft.com/office/drawing/2014/main" id="{587BA6BA-C4BD-487A-8701-1146752F586C}"/>
                </a:ext>
              </a:extLst>
            </p:cNvPr>
            <p:cNvSpPr/>
            <p:nvPr/>
          </p:nvSpPr>
          <p:spPr>
            <a:xfrm>
              <a:off x="7698450" y="3727216"/>
              <a:ext cx="28270" cy="43448"/>
            </a:xfrm>
            <a:custGeom>
              <a:avLst/>
              <a:gdLst/>
              <a:ahLst/>
              <a:cxnLst/>
              <a:rect l="l" t="t" r="r" b="b"/>
              <a:pathLst>
                <a:path w="1636" h="2514" extrusionOk="0">
                  <a:moveTo>
                    <a:pt x="668" y="0"/>
                  </a:moveTo>
                  <a:cubicBezTo>
                    <a:pt x="645" y="0"/>
                    <a:pt x="623" y="2"/>
                    <a:pt x="601" y="6"/>
                  </a:cubicBezTo>
                  <a:cubicBezTo>
                    <a:pt x="234" y="73"/>
                    <a:pt x="1" y="706"/>
                    <a:pt x="134" y="1374"/>
                  </a:cubicBezTo>
                  <a:cubicBezTo>
                    <a:pt x="259" y="2032"/>
                    <a:pt x="621" y="2514"/>
                    <a:pt x="968" y="2514"/>
                  </a:cubicBezTo>
                  <a:cubicBezTo>
                    <a:pt x="990" y="2514"/>
                    <a:pt x="1013" y="2512"/>
                    <a:pt x="1035" y="2508"/>
                  </a:cubicBezTo>
                  <a:cubicBezTo>
                    <a:pt x="1435" y="2441"/>
                    <a:pt x="1635" y="1807"/>
                    <a:pt x="1502" y="1140"/>
                  </a:cubicBezTo>
                  <a:cubicBezTo>
                    <a:pt x="1408"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845;p79">
              <a:extLst>
                <a:ext uri="{FF2B5EF4-FFF2-40B4-BE49-F238E27FC236}">
                  <a16:creationId xmlns:a16="http://schemas.microsoft.com/office/drawing/2014/main" id="{70DE4018-4D8E-4B41-82FF-E03B06D537F9}"/>
                </a:ext>
              </a:extLst>
            </p:cNvPr>
            <p:cNvSpPr/>
            <p:nvPr/>
          </p:nvSpPr>
          <p:spPr>
            <a:xfrm>
              <a:off x="7707677" y="3595662"/>
              <a:ext cx="27683" cy="42982"/>
            </a:xfrm>
            <a:custGeom>
              <a:avLst/>
              <a:gdLst/>
              <a:ahLst/>
              <a:cxnLst/>
              <a:rect l="l" t="t" r="r" b="b"/>
              <a:pathLst>
                <a:path w="1602" h="2487" extrusionOk="0">
                  <a:moveTo>
                    <a:pt x="658" y="0"/>
                  </a:moveTo>
                  <a:cubicBezTo>
                    <a:pt x="628" y="0"/>
                    <a:pt x="597" y="4"/>
                    <a:pt x="567" y="13"/>
                  </a:cubicBezTo>
                  <a:cubicBezTo>
                    <a:pt x="200" y="79"/>
                    <a:pt x="0" y="680"/>
                    <a:pt x="100" y="1380"/>
                  </a:cubicBezTo>
                  <a:cubicBezTo>
                    <a:pt x="226" y="2007"/>
                    <a:pt x="587" y="2487"/>
                    <a:pt x="962" y="2487"/>
                  </a:cubicBezTo>
                  <a:cubicBezTo>
                    <a:pt x="986" y="2487"/>
                    <a:pt x="1010" y="2485"/>
                    <a:pt x="1034" y="2481"/>
                  </a:cubicBezTo>
                  <a:cubicBezTo>
                    <a:pt x="1401" y="2414"/>
                    <a:pt x="1601" y="1814"/>
                    <a:pt x="1468" y="1113"/>
                  </a:cubicBezTo>
                  <a:cubicBezTo>
                    <a:pt x="1376" y="501"/>
                    <a:pt x="1003" y="0"/>
                    <a:pt x="65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846;p79">
              <a:extLst>
                <a:ext uri="{FF2B5EF4-FFF2-40B4-BE49-F238E27FC236}">
                  <a16:creationId xmlns:a16="http://schemas.microsoft.com/office/drawing/2014/main" id="{36970625-555A-4AD1-B2C6-A8B484CE6BCA}"/>
                </a:ext>
              </a:extLst>
            </p:cNvPr>
            <p:cNvSpPr/>
            <p:nvPr/>
          </p:nvSpPr>
          <p:spPr>
            <a:xfrm>
              <a:off x="7412051" y="2746884"/>
              <a:ext cx="99775" cy="91390"/>
            </a:xfrm>
            <a:custGeom>
              <a:avLst/>
              <a:gdLst/>
              <a:ahLst/>
              <a:cxnLst/>
              <a:rect l="l" t="t" r="r" b="b"/>
              <a:pathLst>
                <a:path w="5774" h="5288" extrusionOk="0">
                  <a:moveTo>
                    <a:pt x="1291" y="0"/>
                  </a:moveTo>
                  <a:cubicBezTo>
                    <a:pt x="342" y="0"/>
                    <a:pt x="1" y="1474"/>
                    <a:pt x="1030" y="1724"/>
                  </a:cubicBezTo>
                  <a:cubicBezTo>
                    <a:pt x="2531" y="2058"/>
                    <a:pt x="3632" y="3158"/>
                    <a:pt x="3932" y="4659"/>
                  </a:cubicBezTo>
                  <a:cubicBezTo>
                    <a:pt x="4025" y="5098"/>
                    <a:pt x="4351" y="5288"/>
                    <a:pt x="4695" y="5288"/>
                  </a:cubicBezTo>
                  <a:cubicBezTo>
                    <a:pt x="5214" y="5288"/>
                    <a:pt x="5774" y="4855"/>
                    <a:pt x="5633" y="4192"/>
                  </a:cubicBezTo>
                  <a:cubicBezTo>
                    <a:pt x="5166" y="2158"/>
                    <a:pt x="3532" y="490"/>
                    <a:pt x="1497" y="23"/>
                  </a:cubicBezTo>
                  <a:cubicBezTo>
                    <a:pt x="1425" y="8"/>
                    <a:pt x="1357" y="0"/>
                    <a:pt x="12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847;p79">
              <a:extLst>
                <a:ext uri="{FF2B5EF4-FFF2-40B4-BE49-F238E27FC236}">
                  <a16:creationId xmlns:a16="http://schemas.microsoft.com/office/drawing/2014/main" id="{B84E50D7-6116-4A91-B55A-A9AB4745F944}"/>
                </a:ext>
              </a:extLst>
            </p:cNvPr>
            <p:cNvSpPr/>
            <p:nvPr/>
          </p:nvSpPr>
          <p:spPr>
            <a:xfrm>
              <a:off x="7225790" y="3010718"/>
              <a:ext cx="94556" cy="63444"/>
            </a:xfrm>
            <a:custGeom>
              <a:avLst/>
              <a:gdLst/>
              <a:ahLst/>
              <a:cxnLst/>
              <a:rect l="l" t="t" r="r" b="b"/>
              <a:pathLst>
                <a:path w="5472" h="3671" extrusionOk="0">
                  <a:moveTo>
                    <a:pt x="1302" y="1"/>
                  </a:moveTo>
                  <a:lnTo>
                    <a:pt x="1" y="301"/>
                  </a:lnTo>
                  <a:lnTo>
                    <a:pt x="1168" y="2536"/>
                  </a:lnTo>
                  <a:cubicBezTo>
                    <a:pt x="1168" y="2536"/>
                    <a:pt x="1205" y="2533"/>
                    <a:pt x="1264" y="2533"/>
                  </a:cubicBezTo>
                  <a:cubicBezTo>
                    <a:pt x="1559" y="2533"/>
                    <a:pt x="2402" y="2603"/>
                    <a:pt x="1902" y="3437"/>
                  </a:cubicBezTo>
                  <a:cubicBezTo>
                    <a:pt x="1809" y="3602"/>
                    <a:pt x="1843" y="3671"/>
                    <a:pt x="1965" y="3671"/>
                  </a:cubicBezTo>
                  <a:cubicBezTo>
                    <a:pt x="2586" y="3671"/>
                    <a:pt x="5471" y="1902"/>
                    <a:pt x="5471" y="1902"/>
                  </a:cubicBezTo>
                  <a:lnTo>
                    <a:pt x="4237" y="501"/>
                  </a:lnTo>
                  <a:lnTo>
                    <a:pt x="2969" y="168"/>
                  </a:lnTo>
                  <a:lnTo>
                    <a:pt x="1302"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48;p79">
              <a:extLst>
                <a:ext uri="{FF2B5EF4-FFF2-40B4-BE49-F238E27FC236}">
                  <a16:creationId xmlns:a16="http://schemas.microsoft.com/office/drawing/2014/main" id="{0175A633-3C41-4F44-9ABB-859BEE9A0FC8}"/>
                </a:ext>
              </a:extLst>
            </p:cNvPr>
            <p:cNvSpPr/>
            <p:nvPr/>
          </p:nvSpPr>
          <p:spPr>
            <a:xfrm>
              <a:off x="7820066" y="3703072"/>
              <a:ext cx="376998" cy="263420"/>
            </a:xfrm>
            <a:custGeom>
              <a:avLst/>
              <a:gdLst/>
              <a:ahLst/>
              <a:cxnLst/>
              <a:rect l="l" t="t" r="r" b="b"/>
              <a:pathLst>
                <a:path w="21817" h="15242" extrusionOk="0">
                  <a:moveTo>
                    <a:pt x="21781" y="1"/>
                  </a:moveTo>
                  <a:cubicBezTo>
                    <a:pt x="21224" y="1"/>
                    <a:pt x="20644" y="749"/>
                    <a:pt x="20415" y="1370"/>
                  </a:cubicBezTo>
                  <a:cubicBezTo>
                    <a:pt x="20231" y="1863"/>
                    <a:pt x="13749" y="13696"/>
                    <a:pt x="5341" y="13696"/>
                  </a:cubicBezTo>
                  <a:cubicBezTo>
                    <a:pt x="4652" y="13696"/>
                    <a:pt x="3949" y="13617"/>
                    <a:pt x="3237" y="13445"/>
                  </a:cubicBezTo>
                  <a:cubicBezTo>
                    <a:pt x="2036" y="13211"/>
                    <a:pt x="902" y="12311"/>
                    <a:pt x="68" y="10710"/>
                  </a:cubicBezTo>
                  <a:lnTo>
                    <a:pt x="1" y="10876"/>
                  </a:lnTo>
                  <a:cubicBezTo>
                    <a:pt x="1" y="10876"/>
                    <a:pt x="1378" y="15241"/>
                    <a:pt x="6465" y="15241"/>
                  </a:cubicBezTo>
                  <a:cubicBezTo>
                    <a:pt x="6806" y="15241"/>
                    <a:pt x="7164" y="15221"/>
                    <a:pt x="7540" y="15180"/>
                  </a:cubicBezTo>
                  <a:cubicBezTo>
                    <a:pt x="12310" y="14679"/>
                    <a:pt x="19381" y="8908"/>
                    <a:pt x="21816" y="2"/>
                  </a:cubicBezTo>
                  <a:cubicBezTo>
                    <a:pt x="21805" y="1"/>
                    <a:pt x="21793" y="1"/>
                    <a:pt x="21781"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849;p79">
              <a:extLst>
                <a:ext uri="{FF2B5EF4-FFF2-40B4-BE49-F238E27FC236}">
                  <a16:creationId xmlns:a16="http://schemas.microsoft.com/office/drawing/2014/main" id="{766A853C-EC22-4374-BE46-4745CEAD15AB}"/>
                </a:ext>
              </a:extLst>
            </p:cNvPr>
            <p:cNvSpPr/>
            <p:nvPr/>
          </p:nvSpPr>
          <p:spPr>
            <a:xfrm>
              <a:off x="8160724" y="3372769"/>
              <a:ext cx="38638" cy="29985"/>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850;p79">
              <a:extLst>
                <a:ext uri="{FF2B5EF4-FFF2-40B4-BE49-F238E27FC236}">
                  <a16:creationId xmlns:a16="http://schemas.microsoft.com/office/drawing/2014/main" id="{568305B9-0D1C-48EE-AF6B-8E7E092AFBC9}"/>
                </a:ext>
              </a:extLst>
            </p:cNvPr>
            <p:cNvSpPr/>
            <p:nvPr/>
          </p:nvSpPr>
          <p:spPr>
            <a:xfrm>
              <a:off x="8004530" y="3740575"/>
              <a:ext cx="160255" cy="314922"/>
            </a:xfrm>
            <a:custGeom>
              <a:avLst/>
              <a:gdLst/>
              <a:ahLst/>
              <a:cxnLst/>
              <a:rect l="l" t="t" r="r" b="b"/>
              <a:pathLst>
                <a:path w="9274" h="18222" extrusionOk="0">
                  <a:moveTo>
                    <a:pt x="5504" y="701"/>
                  </a:moveTo>
                  <a:cubicBezTo>
                    <a:pt x="5521" y="717"/>
                    <a:pt x="5521" y="717"/>
                    <a:pt x="5521" y="717"/>
                  </a:cubicBezTo>
                  <a:cubicBezTo>
                    <a:pt x="5521" y="717"/>
                    <a:pt x="5521" y="717"/>
                    <a:pt x="5537" y="734"/>
                  </a:cubicBezTo>
                  <a:cubicBezTo>
                    <a:pt x="5571" y="767"/>
                    <a:pt x="5604" y="767"/>
                    <a:pt x="5604" y="801"/>
                  </a:cubicBezTo>
                  <a:cubicBezTo>
                    <a:pt x="5671" y="868"/>
                    <a:pt x="5704" y="934"/>
                    <a:pt x="5738" y="1001"/>
                  </a:cubicBezTo>
                  <a:cubicBezTo>
                    <a:pt x="5771" y="1168"/>
                    <a:pt x="5804" y="1368"/>
                    <a:pt x="5838" y="1568"/>
                  </a:cubicBezTo>
                  <a:cubicBezTo>
                    <a:pt x="5871" y="2002"/>
                    <a:pt x="5838" y="2435"/>
                    <a:pt x="5804" y="2802"/>
                  </a:cubicBezTo>
                  <a:cubicBezTo>
                    <a:pt x="5771" y="3203"/>
                    <a:pt x="5671" y="3569"/>
                    <a:pt x="5604" y="3936"/>
                  </a:cubicBezTo>
                  <a:cubicBezTo>
                    <a:pt x="5504" y="4270"/>
                    <a:pt x="5371" y="4570"/>
                    <a:pt x="5271" y="4870"/>
                  </a:cubicBezTo>
                  <a:cubicBezTo>
                    <a:pt x="5037" y="5437"/>
                    <a:pt x="4804" y="5904"/>
                    <a:pt x="4704" y="6271"/>
                  </a:cubicBezTo>
                  <a:cubicBezTo>
                    <a:pt x="4704" y="6271"/>
                    <a:pt x="4704" y="6305"/>
                    <a:pt x="4704" y="6338"/>
                  </a:cubicBezTo>
                  <a:cubicBezTo>
                    <a:pt x="4670" y="5971"/>
                    <a:pt x="4637" y="5437"/>
                    <a:pt x="4603" y="4737"/>
                  </a:cubicBezTo>
                  <a:cubicBezTo>
                    <a:pt x="4603" y="4103"/>
                    <a:pt x="4603" y="3369"/>
                    <a:pt x="4704" y="2569"/>
                  </a:cubicBezTo>
                  <a:cubicBezTo>
                    <a:pt x="4770" y="2168"/>
                    <a:pt x="4870" y="1768"/>
                    <a:pt x="5004" y="1335"/>
                  </a:cubicBezTo>
                  <a:cubicBezTo>
                    <a:pt x="5070" y="1134"/>
                    <a:pt x="5137" y="968"/>
                    <a:pt x="5237" y="834"/>
                  </a:cubicBezTo>
                  <a:cubicBezTo>
                    <a:pt x="5304" y="767"/>
                    <a:pt x="5371" y="734"/>
                    <a:pt x="5404" y="701"/>
                  </a:cubicBezTo>
                  <a:close/>
                  <a:moveTo>
                    <a:pt x="942" y="2289"/>
                  </a:moveTo>
                  <a:cubicBezTo>
                    <a:pt x="981" y="2289"/>
                    <a:pt x="1023" y="2293"/>
                    <a:pt x="1068" y="2302"/>
                  </a:cubicBezTo>
                  <a:cubicBezTo>
                    <a:pt x="1234" y="2335"/>
                    <a:pt x="1401" y="2402"/>
                    <a:pt x="1568" y="2502"/>
                  </a:cubicBezTo>
                  <a:cubicBezTo>
                    <a:pt x="1902" y="2702"/>
                    <a:pt x="2202" y="3002"/>
                    <a:pt x="2435" y="3303"/>
                  </a:cubicBezTo>
                  <a:cubicBezTo>
                    <a:pt x="2669" y="3603"/>
                    <a:pt x="2869" y="3936"/>
                    <a:pt x="3069" y="4237"/>
                  </a:cubicBezTo>
                  <a:cubicBezTo>
                    <a:pt x="3269" y="4537"/>
                    <a:pt x="3436" y="4837"/>
                    <a:pt x="3569" y="5104"/>
                  </a:cubicBezTo>
                  <a:cubicBezTo>
                    <a:pt x="3903" y="5604"/>
                    <a:pt x="4136" y="6038"/>
                    <a:pt x="4337" y="6338"/>
                  </a:cubicBezTo>
                  <a:cubicBezTo>
                    <a:pt x="4437" y="6505"/>
                    <a:pt x="4503" y="6572"/>
                    <a:pt x="4537" y="6672"/>
                  </a:cubicBezTo>
                  <a:cubicBezTo>
                    <a:pt x="4537" y="6705"/>
                    <a:pt x="4570" y="6705"/>
                    <a:pt x="4570" y="6738"/>
                  </a:cubicBezTo>
                  <a:cubicBezTo>
                    <a:pt x="4570" y="6705"/>
                    <a:pt x="4537" y="6705"/>
                    <a:pt x="4537" y="6705"/>
                  </a:cubicBezTo>
                  <a:cubicBezTo>
                    <a:pt x="4403" y="6638"/>
                    <a:pt x="4303" y="6572"/>
                    <a:pt x="4203" y="6505"/>
                  </a:cubicBezTo>
                  <a:cubicBezTo>
                    <a:pt x="4070" y="6405"/>
                    <a:pt x="3836" y="6305"/>
                    <a:pt x="3669" y="6205"/>
                  </a:cubicBezTo>
                  <a:cubicBezTo>
                    <a:pt x="3469" y="6071"/>
                    <a:pt x="3236" y="5938"/>
                    <a:pt x="3002" y="5738"/>
                  </a:cubicBezTo>
                  <a:cubicBezTo>
                    <a:pt x="2502" y="5404"/>
                    <a:pt x="1968" y="4937"/>
                    <a:pt x="1501" y="4337"/>
                  </a:cubicBezTo>
                  <a:cubicBezTo>
                    <a:pt x="1268" y="4003"/>
                    <a:pt x="1068" y="3670"/>
                    <a:pt x="901" y="3303"/>
                  </a:cubicBezTo>
                  <a:cubicBezTo>
                    <a:pt x="834" y="3102"/>
                    <a:pt x="767" y="2902"/>
                    <a:pt x="701" y="2736"/>
                  </a:cubicBezTo>
                  <a:cubicBezTo>
                    <a:pt x="667" y="2535"/>
                    <a:pt x="701" y="2402"/>
                    <a:pt x="734" y="2369"/>
                  </a:cubicBezTo>
                  <a:cubicBezTo>
                    <a:pt x="758" y="2320"/>
                    <a:pt x="837" y="2289"/>
                    <a:pt x="942" y="2289"/>
                  </a:cubicBezTo>
                  <a:close/>
                  <a:moveTo>
                    <a:pt x="5371" y="0"/>
                  </a:moveTo>
                  <a:cubicBezTo>
                    <a:pt x="5271" y="0"/>
                    <a:pt x="5171" y="34"/>
                    <a:pt x="5070" y="100"/>
                  </a:cubicBezTo>
                  <a:cubicBezTo>
                    <a:pt x="4904" y="200"/>
                    <a:pt x="4804" y="300"/>
                    <a:pt x="4704" y="401"/>
                  </a:cubicBezTo>
                  <a:cubicBezTo>
                    <a:pt x="4537" y="667"/>
                    <a:pt x="4437" y="901"/>
                    <a:pt x="4370" y="1134"/>
                  </a:cubicBezTo>
                  <a:cubicBezTo>
                    <a:pt x="4237" y="1601"/>
                    <a:pt x="4136" y="2068"/>
                    <a:pt x="4136" y="2502"/>
                  </a:cubicBezTo>
                  <a:cubicBezTo>
                    <a:pt x="4070" y="3369"/>
                    <a:pt x="4136" y="4137"/>
                    <a:pt x="4237" y="4770"/>
                  </a:cubicBezTo>
                  <a:cubicBezTo>
                    <a:pt x="4303" y="5271"/>
                    <a:pt x="4370" y="5704"/>
                    <a:pt x="4437" y="6038"/>
                  </a:cubicBezTo>
                  <a:cubicBezTo>
                    <a:pt x="4403" y="5938"/>
                    <a:pt x="4337" y="5804"/>
                    <a:pt x="4303" y="5671"/>
                  </a:cubicBezTo>
                  <a:cubicBezTo>
                    <a:pt x="4203" y="5437"/>
                    <a:pt x="4103" y="5171"/>
                    <a:pt x="3970" y="4904"/>
                  </a:cubicBezTo>
                  <a:cubicBezTo>
                    <a:pt x="3836" y="4604"/>
                    <a:pt x="3703" y="4303"/>
                    <a:pt x="3536" y="3970"/>
                  </a:cubicBezTo>
                  <a:cubicBezTo>
                    <a:pt x="3336" y="3636"/>
                    <a:pt x="3136" y="3303"/>
                    <a:pt x="2902" y="2969"/>
                  </a:cubicBezTo>
                  <a:cubicBezTo>
                    <a:pt x="2669" y="2602"/>
                    <a:pt x="2335" y="2235"/>
                    <a:pt x="1935" y="1968"/>
                  </a:cubicBezTo>
                  <a:cubicBezTo>
                    <a:pt x="1701" y="1835"/>
                    <a:pt x="1501" y="1701"/>
                    <a:pt x="1201" y="1668"/>
                  </a:cubicBezTo>
                  <a:cubicBezTo>
                    <a:pt x="1083" y="1644"/>
                    <a:pt x="982" y="1621"/>
                    <a:pt x="874" y="1621"/>
                  </a:cubicBezTo>
                  <a:cubicBezTo>
                    <a:pt x="829" y="1621"/>
                    <a:pt x="783" y="1625"/>
                    <a:pt x="734" y="1635"/>
                  </a:cubicBezTo>
                  <a:cubicBezTo>
                    <a:pt x="567" y="1668"/>
                    <a:pt x="367" y="1768"/>
                    <a:pt x="234" y="1902"/>
                  </a:cubicBezTo>
                  <a:cubicBezTo>
                    <a:pt x="100" y="2068"/>
                    <a:pt x="34" y="2269"/>
                    <a:pt x="0" y="2402"/>
                  </a:cubicBezTo>
                  <a:cubicBezTo>
                    <a:pt x="0" y="2569"/>
                    <a:pt x="0" y="2736"/>
                    <a:pt x="34" y="2869"/>
                  </a:cubicBezTo>
                  <a:cubicBezTo>
                    <a:pt x="100" y="3136"/>
                    <a:pt x="167" y="3336"/>
                    <a:pt x="267" y="3569"/>
                  </a:cubicBezTo>
                  <a:cubicBezTo>
                    <a:pt x="434" y="4003"/>
                    <a:pt x="701" y="4403"/>
                    <a:pt x="968" y="4737"/>
                  </a:cubicBezTo>
                  <a:cubicBezTo>
                    <a:pt x="1501" y="5437"/>
                    <a:pt x="2135" y="5904"/>
                    <a:pt x="2669" y="6238"/>
                  </a:cubicBezTo>
                  <a:cubicBezTo>
                    <a:pt x="2936" y="6405"/>
                    <a:pt x="3202" y="6538"/>
                    <a:pt x="3469" y="6605"/>
                  </a:cubicBezTo>
                  <a:cubicBezTo>
                    <a:pt x="3703" y="6705"/>
                    <a:pt x="3903" y="6738"/>
                    <a:pt x="4070" y="6805"/>
                  </a:cubicBezTo>
                  <a:cubicBezTo>
                    <a:pt x="4270" y="6838"/>
                    <a:pt x="4403" y="6838"/>
                    <a:pt x="4503" y="6838"/>
                  </a:cubicBezTo>
                  <a:lnTo>
                    <a:pt x="4570" y="6838"/>
                  </a:lnTo>
                  <a:cubicBezTo>
                    <a:pt x="4470" y="6872"/>
                    <a:pt x="4370" y="6972"/>
                    <a:pt x="4303" y="7139"/>
                  </a:cubicBezTo>
                  <a:cubicBezTo>
                    <a:pt x="4136" y="7472"/>
                    <a:pt x="4070" y="8006"/>
                    <a:pt x="4036" y="8606"/>
                  </a:cubicBezTo>
                  <a:cubicBezTo>
                    <a:pt x="4036" y="9240"/>
                    <a:pt x="4070" y="9974"/>
                    <a:pt x="4203" y="10808"/>
                  </a:cubicBezTo>
                  <a:cubicBezTo>
                    <a:pt x="4337" y="11609"/>
                    <a:pt x="4503" y="12509"/>
                    <a:pt x="4804" y="13410"/>
                  </a:cubicBezTo>
                  <a:cubicBezTo>
                    <a:pt x="5104" y="14310"/>
                    <a:pt x="5504" y="15144"/>
                    <a:pt x="5938" y="15845"/>
                  </a:cubicBezTo>
                  <a:cubicBezTo>
                    <a:pt x="6171" y="16212"/>
                    <a:pt x="6405" y="16545"/>
                    <a:pt x="6638" y="16812"/>
                  </a:cubicBezTo>
                  <a:cubicBezTo>
                    <a:pt x="6905" y="17112"/>
                    <a:pt x="7139" y="17346"/>
                    <a:pt x="7372" y="17579"/>
                  </a:cubicBezTo>
                  <a:cubicBezTo>
                    <a:pt x="7606" y="17780"/>
                    <a:pt x="7872" y="17946"/>
                    <a:pt x="8106" y="18080"/>
                  </a:cubicBezTo>
                  <a:cubicBezTo>
                    <a:pt x="8326" y="18162"/>
                    <a:pt x="8523" y="18222"/>
                    <a:pt x="8716" y="18222"/>
                  </a:cubicBezTo>
                  <a:cubicBezTo>
                    <a:pt x="8757" y="18222"/>
                    <a:pt x="8798" y="18219"/>
                    <a:pt x="8840" y="18213"/>
                  </a:cubicBezTo>
                  <a:cubicBezTo>
                    <a:pt x="9107" y="18147"/>
                    <a:pt x="9207" y="17980"/>
                    <a:pt x="9240" y="17880"/>
                  </a:cubicBezTo>
                  <a:cubicBezTo>
                    <a:pt x="9273" y="17780"/>
                    <a:pt x="9240" y="17713"/>
                    <a:pt x="9240" y="17713"/>
                  </a:cubicBezTo>
                  <a:cubicBezTo>
                    <a:pt x="9234" y="17707"/>
                    <a:pt x="9227" y="17704"/>
                    <a:pt x="9221" y="17704"/>
                  </a:cubicBezTo>
                  <a:cubicBezTo>
                    <a:pt x="9193" y="17704"/>
                    <a:pt x="9161" y="17753"/>
                    <a:pt x="9107" y="17780"/>
                  </a:cubicBezTo>
                  <a:cubicBezTo>
                    <a:pt x="9036" y="17803"/>
                    <a:pt x="8982" y="17827"/>
                    <a:pt x="8921" y="17827"/>
                  </a:cubicBezTo>
                  <a:cubicBezTo>
                    <a:pt x="8896" y="17827"/>
                    <a:pt x="8869" y="17823"/>
                    <a:pt x="8840" y="17813"/>
                  </a:cubicBezTo>
                  <a:cubicBezTo>
                    <a:pt x="8606" y="17780"/>
                    <a:pt x="8206" y="17513"/>
                    <a:pt x="7839" y="17112"/>
                  </a:cubicBezTo>
                  <a:cubicBezTo>
                    <a:pt x="7639" y="16879"/>
                    <a:pt x="7439" y="16645"/>
                    <a:pt x="7239" y="16345"/>
                  </a:cubicBezTo>
                  <a:cubicBezTo>
                    <a:pt x="7005" y="16078"/>
                    <a:pt x="6805" y="15778"/>
                    <a:pt x="6605" y="15445"/>
                  </a:cubicBezTo>
                  <a:cubicBezTo>
                    <a:pt x="6205" y="14777"/>
                    <a:pt x="5838" y="14010"/>
                    <a:pt x="5504" y="13176"/>
                  </a:cubicBezTo>
                  <a:cubicBezTo>
                    <a:pt x="5171" y="12309"/>
                    <a:pt x="4937" y="11475"/>
                    <a:pt x="4770" y="10708"/>
                  </a:cubicBezTo>
                  <a:cubicBezTo>
                    <a:pt x="4570" y="9907"/>
                    <a:pt x="4437" y="9207"/>
                    <a:pt x="4403" y="8606"/>
                  </a:cubicBezTo>
                  <a:cubicBezTo>
                    <a:pt x="4337" y="8006"/>
                    <a:pt x="4370" y="7539"/>
                    <a:pt x="4437" y="7205"/>
                  </a:cubicBezTo>
                  <a:cubicBezTo>
                    <a:pt x="4470" y="7039"/>
                    <a:pt x="4537" y="6939"/>
                    <a:pt x="4603" y="6905"/>
                  </a:cubicBezTo>
                  <a:cubicBezTo>
                    <a:pt x="4637" y="6872"/>
                    <a:pt x="4670" y="6838"/>
                    <a:pt x="4670" y="6838"/>
                  </a:cubicBezTo>
                  <a:cubicBezTo>
                    <a:pt x="4737" y="6805"/>
                    <a:pt x="4837" y="6672"/>
                    <a:pt x="5004" y="6405"/>
                  </a:cubicBezTo>
                  <a:cubicBezTo>
                    <a:pt x="5204" y="6105"/>
                    <a:pt x="5471" y="5671"/>
                    <a:pt x="5771" y="5104"/>
                  </a:cubicBezTo>
                  <a:cubicBezTo>
                    <a:pt x="5904" y="4804"/>
                    <a:pt x="6071" y="4503"/>
                    <a:pt x="6171" y="4137"/>
                  </a:cubicBezTo>
                  <a:cubicBezTo>
                    <a:pt x="6305" y="3770"/>
                    <a:pt x="6405" y="3369"/>
                    <a:pt x="6471" y="2936"/>
                  </a:cubicBezTo>
                  <a:cubicBezTo>
                    <a:pt x="6538" y="2502"/>
                    <a:pt x="6572" y="2035"/>
                    <a:pt x="6538" y="1535"/>
                  </a:cubicBezTo>
                  <a:cubicBezTo>
                    <a:pt x="6538" y="1301"/>
                    <a:pt x="6471" y="1034"/>
                    <a:pt x="6371" y="767"/>
                  </a:cubicBezTo>
                  <a:cubicBezTo>
                    <a:pt x="6271" y="501"/>
                    <a:pt x="6105" y="167"/>
                    <a:pt x="5671" y="34"/>
                  </a:cubicBezTo>
                  <a:lnTo>
                    <a:pt x="56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18" name="Google Shape;1851;p79">
              <a:extLst>
                <a:ext uri="{FF2B5EF4-FFF2-40B4-BE49-F238E27FC236}">
                  <a16:creationId xmlns:a16="http://schemas.microsoft.com/office/drawing/2014/main" id="{855376AD-5C8E-405D-B55A-3F533C193F5D}"/>
                </a:ext>
              </a:extLst>
            </p:cNvPr>
            <p:cNvSpPr/>
            <p:nvPr/>
          </p:nvSpPr>
          <p:spPr>
            <a:xfrm>
              <a:off x="8043721" y="2947896"/>
              <a:ext cx="431171" cy="895942"/>
            </a:xfrm>
            <a:custGeom>
              <a:avLst/>
              <a:gdLst/>
              <a:ahLst/>
              <a:cxnLst/>
              <a:rect l="l" t="t" r="r" b="b"/>
              <a:pathLst>
                <a:path w="24952" h="51841" extrusionOk="0">
                  <a:moveTo>
                    <a:pt x="24518" y="0"/>
                  </a:moveTo>
                  <a:cubicBezTo>
                    <a:pt x="24585" y="234"/>
                    <a:pt x="24618" y="534"/>
                    <a:pt x="24651" y="867"/>
                  </a:cubicBezTo>
                  <a:cubicBezTo>
                    <a:pt x="24751" y="1668"/>
                    <a:pt x="24718" y="2602"/>
                    <a:pt x="24551" y="3703"/>
                  </a:cubicBezTo>
                  <a:cubicBezTo>
                    <a:pt x="24385" y="4770"/>
                    <a:pt x="24018" y="5971"/>
                    <a:pt x="23451" y="7239"/>
                  </a:cubicBezTo>
                  <a:cubicBezTo>
                    <a:pt x="23184" y="7872"/>
                    <a:pt x="22850" y="8506"/>
                    <a:pt x="22450" y="9140"/>
                  </a:cubicBezTo>
                  <a:cubicBezTo>
                    <a:pt x="22083" y="9807"/>
                    <a:pt x="21616" y="10441"/>
                    <a:pt x="21116" y="11075"/>
                  </a:cubicBezTo>
                  <a:cubicBezTo>
                    <a:pt x="20115" y="12342"/>
                    <a:pt x="18881" y="13610"/>
                    <a:pt x="17546" y="14844"/>
                  </a:cubicBezTo>
                  <a:cubicBezTo>
                    <a:pt x="16212" y="16112"/>
                    <a:pt x="14744" y="17346"/>
                    <a:pt x="13243" y="18713"/>
                  </a:cubicBezTo>
                  <a:cubicBezTo>
                    <a:pt x="11742" y="20081"/>
                    <a:pt x="10241" y="21549"/>
                    <a:pt x="8807" y="23150"/>
                  </a:cubicBezTo>
                  <a:cubicBezTo>
                    <a:pt x="7372" y="24751"/>
                    <a:pt x="6071" y="26419"/>
                    <a:pt x="4937" y="28120"/>
                  </a:cubicBezTo>
                  <a:cubicBezTo>
                    <a:pt x="3803" y="29821"/>
                    <a:pt x="2869" y="31556"/>
                    <a:pt x="2135" y="33291"/>
                  </a:cubicBezTo>
                  <a:cubicBezTo>
                    <a:pt x="1368" y="35025"/>
                    <a:pt x="834" y="36760"/>
                    <a:pt x="501" y="38394"/>
                  </a:cubicBezTo>
                  <a:cubicBezTo>
                    <a:pt x="167" y="40029"/>
                    <a:pt x="34" y="41596"/>
                    <a:pt x="34" y="43031"/>
                  </a:cubicBezTo>
                  <a:cubicBezTo>
                    <a:pt x="0" y="44465"/>
                    <a:pt x="167" y="45766"/>
                    <a:pt x="367" y="46867"/>
                  </a:cubicBezTo>
                  <a:cubicBezTo>
                    <a:pt x="568" y="47968"/>
                    <a:pt x="868" y="48902"/>
                    <a:pt x="1135" y="49669"/>
                  </a:cubicBezTo>
                  <a:cubicBezTo>
                    <a:pt x="1435" y="50403"/>
                    <a:pt x="1668" y="50970"/>
                    <a:pt x="1902" y="51337"/>
                  </a:cubicBezTo>
                  <a:cubicBezTo>
                    <a:pt x="2087" y="51646"/>
                    <a:pt x="2187" y="51841"/>
                    <a:pt x="2254" y="51841"/>
                  </a:cubicBezTo>
                  <a:cubicBezTo>
                    <a:pt x="2259" y="51841"/>
                    <a:pt x="2264" y="51840"/>
                    <a:pt x="2269" y="51837"/>
                  </a:cubicBezTo>
                  <a:cubicBezTo>
                    <a:pt x="2302" y="51837"/>
                    <a:pt x="2269" y="51604"/>
                    <a:pt x="2135" y="51203"/>
                  </a:cubicBezTo>
                  <a:cubicBezTo>
                    <a:pt x="2002" y="50836"/>
                    <a:pt x="1835" y="50236"/>
                    <a:pt x="1668" y="49502"/>
                  </a:cubicBezTo>
                  <a:cubicBezTo>
                    <a:pt x="1468" y="48735"/>
                    <a:pt x="1268" y="47834"/>
                    <a:pt x="1168" y="46734"/>
                  </a:cubicBezTo>
                  <a:cubicBezTo>
                    <a:pt x="1035" y="45666"/>
                    <a:pt x="968" y="44432"/>
                    <a:pt x="1035" y="43064"/>
                  </a:cubicBezTo>
                  <a:cubicBezTo>
                    <a:pt x="1168" y="40329"/>
                    <a:pt x="1768" y="37093"/>
                    <a:pt x="3203" y="33758"/>
                  </a:cubicBezTo>
                  <a:cubicBezTo>
                    <a:pt x="3937" y="32090"/>
                    <a:pt x="4804" y="30422"/>
                    <a:pt x="5905" y="28754"/>
                  </a:cubicBezTo>
                  <a:cubicBezTo>
                    <a:pt x="6972" y="27086"/>
                    <a:pt x="8240" y="25452"/>
                    <a:pt x="9607" y="23850"/>
                  </a:cubicBezTo>
                  <a:cubicBezTo>
                    <a:pt x="10975" y="22249"/>
                    <a:pt x="12443" y="20782"/>
                    <a:pt x="13877" y="19381"/>
                  </a:cubicBezTo>
                  <a:cubicBezTo>
                    <a:pt x="15311" y="18013"/>
                    <a:pt x="16746" y="16712"/>
                    <a:pt x="18080" y="15378"/>
                  </a:cubicBezTo>
                  <a:cubicBezTo>
                    <a:pt x="19381" y="14077"/>
                    <a:pt x="20582" y="12776"/>
                    <a:pt x="21583" y="11408"/>
                  </a:cubicBezTo>
                  <a:cubicBezTo>
                    <a:pt x="22550" y="10074"/>
                    <a:pt x="23317" y="8706"/>
                    <a:pt x="23851" y="7405"/>
                  </a:cubicBezTo>
                  <a:cubicBezTo>
                    <a:pt x="24385" y="6104"/>
                    <a:pt x="24685" y="4837"/>
                    <a:pt x="24818" y="3736"/>
                  </a:cubicBezTo>
                  <a:cubicBezTo>
                    <a:pt x="24952" y="2602"/>
                    <a:pt x="24918" y="1635"/>
                    <a:pt x="24818" y="867"/>
                  </a:cubicBezTo>
                  <a:cubicBezTo>
                    <a:pt x="24785" y="534"/>
                    <a:pt x="24718" y="267"/>
                    <a:pt x="24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19" name="Google Shape;1852;p79">
              <a:extLst>
                <a:ext uri="{FF2B5EF4-FFF2-40B4-BE49-F238E27FC236}">
                  <a16:creationId xmlns:a16="http://schemas.microsoft.com/office/drawing/2014/main" id="{EC29CA27-20DB-4B9D-A4BD-77CD2F332FD4}"/>
                </a:ext>
              </a:extLst>
            </p:cNvPr>
            <p:cNvSpPr/>
            <p:nvPr/>
          </p:nvSpPr>
          <p:spPr>
            <a:xfrm>
              <a:off x="7264981" y="4191770"/>
              <a:ext cx="95126" cy="51571"/>
            </a:xfrm>
            <a:custGeom>
              <a:avLst/>
              <a:gdLst/>
              <a:ahLst/>
              <a:cxnLst/>
              <a:rect l="l" t="t" r="r" b="b"/>
              <a:pathLst>
                <a:path w="5505" h="2984" extrusionOk="0">
                  <a:moveTo>
                    <a:pt x="5418" y="0"/>
                  </a:moveTo>
                  <a:cubicBezTo>
                    <a:pt x="5298" y="0"/>
                    <a:pt x="4985" y="49"/>
                    <a:pt x="4571" y="179"/>
                  </a:cubicBezTo>
                  <a:cubicBezTo>
                    <a:pt x="4004" y="345"/>
                    <a:pt x="3270" y="646"/>
                    <a:pt x="2503" y="1046"/>
                  </a:cubicBezTo>
                  <a:cubicBezTo>
                    <a:pt x="1736" y="1446"/>
                    <a:pt x="1068" y="1913"/>
                    <a:pt x="635" y="2280"/>
                  </a:cubicBezTo>
                  <a:cubicBezTo>
                    <a:pt x="201" y="2680"/>
                    <a:pt x="1" y="2947"/>
                    <a:pt x="34" y="2981"/>
                  </a:cubicBezTo>
                  <a:cubicBezTo>
                    <a:pt x="34" y="2983"/>
                    <a:pt x="35" y="2984"/>
                    <a:pt x="38" y="2984"/>
                  </a:cubicBezTo>
                  <a:cubicBezTo>
                    <a:pt x="69" y="2984"/>
                    <a:pt x="331" y="2759"/>
                    <a:pt x="768" y="2447"/>
                  </a:cubicBezTo>
                  <a:cubicBezTo>
                    <a:pt x="1202" y="2113"/>
                    <a:pt x="1869" y="1680"/>
                    <a:pt x="2636" y="1279"/>
                  </a:cubicBezTo>
                  <a:cubicBezTo>
                    <a:pt x="4137" y="479"/>
                    <a:pt x="5505" y="79"/>
                    <a:pt x="5472" y="12"/>
                  </a:cubicBezTo>
                  <a:cubicBezTo>
                    <a:pt x="5472" y="4"/>
                    <a:pt x="5453" y="0"/>
                    <a:pt x="5418"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853;p79">
              <a:extLst>
                <a:ext uri="{FF2B5EF4-FFF2-40B4-BE49-F238E27FC236}">
                  <a16:creationId xmlns:a16="http://schemas.microsoft.com/office/drawing/2014/main" id="{5747F92C-080C-409A-8443-808EEB9EF48D}"/>
                </a:ext>
              </a:extLst>
            </p:cNvPr>
            <p:cNvSpPr/>
            <p:nvPr/>
          </p:nvSpPr>
          <p:spPr>
            <a:xfrm>
              <a:off x="7174485" y="3416546"/>
              <a:ext cx="119923" cy="83941"/>
            </a:xfrm>
            <a:custGeom>
              <a:avLst/>
              <a:gdLst/>
              <a:ahLst/>
              <a:cxnLst/>
              <a:rect l="l" t="t" r="r" b="b"/>
              <a:pathLst>
                <a:path w="6940" h="4857" extrusionOk="0">
                  <a:moveTo>
                    <a:pt x="6900" y="0"/>
                  </a:moveTo>
                  <a:cubicBezTo>
                    <a:pt x="6786" y="0"/>
                    <a:pt x="5596" y="1434"/>
                    <a:pt x="3704" y="2771"/>
                  </a:cubicBezTo>
                  <a:cubicBezTo>
                    <a:pt x="2770" y="3438"/>
                    <a:pt x="1836" y="3972"/>
                    <a:pt x="1135" y="4306"/>
                  </a:cubicBezTo>
                  <a:cubicBezTo>
                    <a:pt x="468" y="4639"/>
                    <a:pt x="1" y="4806"/>
                    <a:pt x="34" y="4839"/>
                  </a:cubicBezTo>
                  <a:cubicBezTo>
                    <a:pt x="34" y="4851"/>
                    <a:pt x="48" y="4856"/>
                    <a:pt x="73" y="4856"/>
                  </a:cubicBezTo>
                  <a:cubicBezTo>
                    <a:pt x="200" y="4856"/>
                    <a:pt x="625" y="4722"/>
                    <a:pt x="1235" y="4472"/>
                  </a:cubicBezTo>
                  <a:cubicBezTo>
                    <a:pt x="1936" y="4172"/>
                    <a:pt x="2903" y="3672"/>
                    <a:pt x="3870" y="3005"/>
                  </a:cubicBezTo>
                  <a:cubicBezTo>
                    <a:pt x="4838" y="2304"/>
                    <a:pt x="5605" y="1570"/>
                    <a:pt x="6139" y="970"/>
                  </a:cubicBezTo>
                  <a:cubicBezTo>
                    <a:pt x="6672" y="403"/>
                    <a:pt x="6939" y="2"/>
                    <a:pt x="6906" y="2"/>
                  </a:cubicBezTo>
                  <a:cubicBezTo>
                    <a:pt x="6904" y="1"/>
                    <a:pt x="6902" y="0"/>
                    <a:pt x="6900"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854;p79">
              <a:extLst>
                <a:ext uri="{FF2B5EF4-FFF2-40B4-BE49-F238E27FC236}">
                  <a16:creationId xmlns:a16="http://schemas.microsoft.com/office/drawing/2014/main" id="{6E93A488-2ADA-487A-8BD2-23593F90E296}"/>
                </a:ext>
              </a:extLst>
            </p:cNvPr>
            <p:cNvSpPr/>
            <p:nvPr/>
          </p:nvSpPr>
          <p:spPr>
            <a:xfrm>
              <a:off x="7214264" y="3540530"/>
              <a:ext cx="159114" cy="67782"/>
            </a:xfrm>
            <a:custGeom>
              <a:avLst/>
              <a:gdLst/>
              <a:ahLst/>
              <a:cxnLst/>
              <a:rect l="l" t="t" r="r" b="b"/>
              <a:pathLst>
                <a:path w="9208" h="3922" extrusionOk="0">
                  <a:moveTo>
                    <a:pt x="9207" y="0"/>
                  </a:moveTo>
                  <a:cubicBezTo>
                    <a:pt x="9174" y="0"/>
                    <a:pt x="9074" y="67"/>
                    <a:pt x="8874" y="234"/>
                  </a:cubicBezTo>
                  <a:cubicBezTo>
                    <a:pt x="8740" y="334"/>
                    <a:pt x="8607" y="434"/>
                    <a:pt x="8507" y="534"/>
                  </a:cubicBezTo>
                  <a:cubicBezTo>
                    <a:pt x="8373" y="667"/>
                    <a:pt x="8206" y="767"/>
                    <a:pt x="8006" y="901"/>
                  </a:cubicBezTo>
                  <a:cubicBezTo>
                    <a:pt x="7272" y="1468"/>
                    <a:pt x="6205" y="2102"/>
                    <a:pt x="4904" y="2635"/>
                  </a:cubicBezTo>
                  <a:cubicBezTo>
                    <a:pt x="3603" y="3136"/>
                    <a:pt x="2369" y="3436"/>
                    <a:pt x="1468" y="3636"/>
                  </a:cubicBezTo>
                  <a:cubicBezTo>
                    <a:pt x="568" y="3803"/>
                    <a:pt x="1" y="3870"/>
                    <a:pt x="1" y="3903"/>
                  </a:cubicBezTo>
                  <a:cubicBezTo>
                    <a:pt x="1" y="3914"/>
                    <a:pt x="64" y="3922"/>
                    <a:pt x="182" y="3922"/>
                  </a:cubicBezTo>
                  <a:cubicBezTo>
                    <a:pt x="419" y="3922"/>
                    <a:pt x="879" y="3892"/>
                    <a:pt x="1502" y="3803"/>
                  </a:cubicBezTo>
                  <a:cubicBezTo>
                    <a:pt x="2402" y="3670"/>
                    <a:pt x="3670" y="3403"/>
                    <a:pt x="5004" y="2869"/>
                  </a:cubicBezTo>
                  <a:cubicBezTo>
                    <a:pt x="6305" y="2369"/>
                    <a:pt x="7406" y="1668"/>
                    <a:pt x="8140" y="1068"/>
                  </a:cubicBezTo>
                  <a:cubicBezTo>
                    <a:pt x="8306" y="934"/>
                    <a:pt x="8473" y="801"/>
                    <a:pt x="8607" y="667"/>
                  </a:cubicBezTo>
                  <a:cubicBezTo>
                    <a:pt x="8707" y="567"/>
                    <a:pt x="8840" y="434"/>
                    <a:pt x="8940" y="334"/>
                  </a:cubicBezTo>
                  <a:cubicBezTo>
                    <a:pt x="9107" y="134"/>
                    <a:pt x="9207" y="0"/>
                    <a:pt x="9207"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 name="Google Shape;1855;p79">
              <a:extLst>
                <a:ext uri="{FF2B5EF4-FFF2-40B4-BE49-F238E27FC236}">
                  <a16:creationId xmlns:a16="http://schemas.microsoft.com/office/drawing/2014/main" id="{536E93FC-6A38-459C-B072-A12E39081DC2}"/>
                </a:ext>
              </a:extLst>
            </p:cNvPr>
            <p:cNvGrpSpPr/>
            <p:nvPr/>
          </p:nvGrpSpPr>
          <p:grpSpPr>
            <a:xfrm rot="1471079">
              <a:off x="7240002" y="2822664"/>
              <a:ext cx="193255" cy="150685"/>
              <a:chOff x="1013575" y="2299100"/>
              <a:chExt cx="110100" cy="94050"/>
            </a:xfrm>
          </p:grpSpPr>
          <p:sp>
            <p:nvSpPr>
              <p:cNvPr id="130" name="Google Shape;1856;p79">
                <a:extLst>
                  <a:ext uri="{FF2B5EF4-FFF2-40B4-BE49-F238E27FC236}">
                    <a16:creationId xmlns:a16="http://schemas.microsoft.com/office/drawing/2014/main" id="{E219A98D-1B4A-4C0E-8FBB-C80BA7177748}"/>
                  </a:ext>
                </a:extLst>
              </p:cNvPr>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857;p79">
                <a:extLst>
                  <a:ext uri="{FF2B5EF4-FFF2-40B4-BE49-F238E27FC236}">
                    <a16:creationId xmlns:a16="http://schemas.microsoft.com/office/drawing/2014/main" id="{6C4DADDA-644F-4D41-B9A9-7B75F61FAFD4}"/>
                  </a:ext>
                </a:extLst>
              </p:cNvPr>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858;p79">
                <a:extLst>
                  <a:ext uri="{FF2B5EF4-FFF2-40B4-BE49-F238E27FC236}">
                    <a16:creationId xmlns:a16="http://schemas.microsoft.com/office/drawing/2014/main" id="{215F440C-FC31-4148-AE20-6B8E10B540B1}"/>
                  </a:ext>
                </a:extLst>
              </p:cNvPr>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859;p79">
              <a:extLst>
                <a:ext uri="{FF2B5EF4-FFF2-40B4-BE49-F238E27FC236}">
                  <a16:creationId xmlns:a16="http://schemas.microsoft.com/office/drawing/2014/main" id="{5FD198DA-C62B-4326-9D27-66EA10920283}"/>
                </a:ext>
              </a:extLst>
            </p:cNvPr>
            <p:cNvGrpSpPr/>
            <p:nvPr/>
          </p:nvGrpSpPr>
          <p:grpSpPr>
            <a:xfrm rot="366669">
              <a:off x="8121588" y="2261056"/>
              <a:ext cx="633498" cy="717982"/>
              <a:chOff x="156554" y="1125902"/>
              <a:chExt cx="846182" cy="959030"/>
            </a:xfrm>
          </p:grpSpPr>
          <p:sp>
            <p:nvSpPr>
              <p:cNvPr id="124" name="Google Shape;1860;p79">
                <a:extLst>
                  <a:ext uri="{FF2B5EF4-FFF2-40B4-BE49-F238E27FC236}">
                    <a16:creationId xmlns:a16="http://schemas.microsoft.com/office/drawing/2014/main" id="{63D9BFDE-010C-4EAE-AB45-0A17BDF87BF6}"/>
                  </a:ext>
                </a:extLst>
              </p:cNvPr>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861;p79">
                <a:extLst>
                  <a:ext uri="{FF2B5EF4-FFF2-40B4-BE49-F238E27FC236}">
                    <a16:creationId xmlns:a16="http://schemas.microsoft.com/office/drawing/2014/main" id="{16830E5C-E417-46B6-A469-75DBC0A94057}"/>
                  </a:ext>
                </a:extLst>
              </p:cNvPr>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862;p79">
                <a:extLst>
                  <a:ext uri="{FF2B5EF4-FFF2-40B4-BE49-F238E27FC236}">
                    <a16:creationId xmlns:a16="http://schemas.microsoft.com/office/drawing/2014/main" id="{7CADEF9A-ECC7-49D1-93BC-47C310E3342A}"/>
                  </a:ext>
                </a:extLst>
              </p:cNvPr>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863;p79">
                <a:extLst>
                  <a:ext uri="{FF2B5EF4-FFF2-40B4-BE49-F238E27FC236}">
                    <a16:creationId xmlns:a16="http://schemas.microsoft.com/office/drawing/2014/main" id="{AF03554B-1979-4515-9D2E-C395A76ED486}"/>
                  </a:ext>
                </a:extLst>
              </p:cNvPr>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864;p79">
                <a:extLst>
                  <a:ext uri="{FF2B5EF4-FFF2-40B4-BE49-F238E27FC236}">
                    <a16:creationId xmlns:a16="http://schemas.microsoft.com/office/drawing/2014/main" id="{C78F17C0-1300-4C7B-90E3-D891B6801125}"/>
                  </a:ext>
                </a:extLst>
              </p:cNvPr>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65;p79">
                <a:extLst>
                  <a:ext uri="{FF2B5EF4-FFF2-40B4-BE49-F238E27FC236}">
                    <a16:creationId xmlns:a16="http://schemas.microsoft.com/office/drawing/2014/main" id="{C9C38E8D-2DCA-4509-99D8-D51437851D3C}"/>
                  </a:ext>
                </a:extLst>
              </p:cNvPr>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9" name="Picture 2" descr="Tiếng Anh lớp 3 unit 5 - Are they your friends? - Siêu Sao Tiếng Anh">
            <a:extLst>
              <a:ext uri="{FF2B5EF4-FFF2-40B4-BE49-F238E27FC236}">
                <a16:creationId xmlns:a16="http://schemas.microsoft.com/office/drawing/2014/main" id="{5C1791DD-CA41-4021-95E0-546C2C9A8CC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2464" t="55385" r="57661" b="9241"/>
          <a:stretch/>
        </p:blipFill>
        <p:spPr bwMode="auto">
          <a:xfrm>
            <a:off x="404567" y="1671501"/>
            <a:ext cx="1112435" cy="1355780"/>
          </a:xfrm>
          <a:prstGeom prst="rect">
            <a:avLst/>
          </a:prstGeom>
          <a:noFill/>
          <a:extLst>
            <a:ext uri="{909E8E84-426E-40DD-AFC4-6F175D3DCCD1}">
              <a14:hiddenFill xmlns:a14="http://schemas.microsoft.com/office/drawing/2010/main">
                <a:solidFill>
                  <a:srgbClr val="FFFFFF"/>
                </a:solidFill>
              </a14:hiddenFill>
            </a:ext>
          </a:extLst>
        </p:spPr>
      </p:pic>
      <p:pic>
        <p:nvPicPr>
          <p:cNvPr id="140" name="Picture 2" descr="Tiếng Anh lớp 3 unit 5 - Are they your friends? - Siêu Sao Tiếng Anh">
            <a:extLst>
              <a:ext uri="{FF2B5EF4-FFF2-40B4-BE49-F238E27FC236}">
                <a16:creationId xmlns:a16="http://schemas.microsoft.com/office/drawing/2014/main" id="{3A7A4EF5-054B-4A90-AC01-A63C3670BA9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6252" r="10973" b="60488"/>
          <a:stretch/>
        </p:blipFill>
        <p:spPr bwMode="auto">
          <a:xfrm>
            <a:off x="6666906" y="863213"/>
            <a:ext cx="1270947" cy="1509970"/>
          </a:xfrm>
          <a:prstGeom prst="rect">
            <a:avLst/>
          </a:prstGeom>
          <a:noFill/>
          <a:extLst>
            <a:ext uri="{909E8E84-426E-40DD-AFC4-6F175D3DCCD1}">
              <a14:hiddenFill xmlns:a14="http://schemas.microsoft.com/office/drawing/2010/main">
                <a:solidFill>
                  <a:srgbClr val="FFFFFF"/>
                </a:solidFill>
              </a14:hiddenFill>
            </a:ext>
          </a:extLst>
        </p:spPr>
      </p:pic>
      <p:pic>
        <p:nvPicPr>
          <p:cNvPr id="141" name="Picture 4" descr="Unit 3. This is Tony (Đây là Tony) trang 12 SBT Tiếng Anh 3 mới: Complete  and say aloud (Hoàn thành và đọc to)... - Trắc Nghiệm Tiếng Anh">
            <a:extLst>
              <a:ext uri="{FF2B5EF4-FFF2-40B4-BE49-F238E27FC236}">
                <a16:creationId xmlns:a16="http://schemas.microsoft.com/office/drawing/2014/main" id="{E80DEE87-BF75-4B12-BD71-40755B615E3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838" t="1138" r="69169" b="64903"/>
          <a:stretch/>
        </p:blipFill>
        <p:spPr bwMode="auto">
          <a:xfrm>
            <a:off x="389754" y="3154198"/>
            <a:ext cx="1117235" cy="13302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38895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
                                            <p:txEl>
                                              <p:pRg st="1" end="1"/>
                                            </p:txEl>
                                          </p:spTgt>
                                        </p:tgtEl>
                                        <p:attrNameLst>
                                          <p:attrName>style.visibility</p:attrName>
                                        </p:attrNameLst>
                                      </p:cBhvr>
                                      <p:to>
                                        <p:strVal val="visible"/>
                                      </p:to>
                                    </p:set>
                                    <p:animEffect transition="in" filter="fade">
                                      <p:cBhvr>
                                        <p:cTn id="24" dur="500"/>
                                        <p:tgtEl>
                                          <p:spTgt spid="2">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4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500"/>
                                        <p:tgtEl>
                                          <p:spTgt spid="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
                                            <p:txEl>
                                              <p:pRg st="2" end="2"/>
                                            </p:txEl>
                                          </p:spTgt>
                                        </p:tgtEl>
                                        <p:attrNameLst>
                                          <p:attrName>style.visibility</p:attrName>
                                        </p:attrNameLst>
                                      </p:cBhvr>
                                      <p:to>
                                        <p:strVal val="visible"/>
                                      </p:to>
                                    </p:set>
                                    <p:animEffect transition="in" filter="fade">
                                      <p:cBhvr>
                                        <p:cTn id="3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8CF7AFC5-CEF7-44FC-BDC1-16FF03DB2115}"/>
              </a:ext>
            </a:extLst>
          </p:cNvPr>
          <p:cNvPicPr>
            <a:picLocks noChangeAspect="1"/>
          </p:cNvPicPr>
          <p:nvPr/>
        </p:nvPicPr>
        <p:blipFill>
          <a:blip r:embed="rId2"/>
          <a:stretch>
            <a:fillRect/>
          </a:stretch>
        </p:blipFill>
        <p:spPr>
          <a:xfrm>
            <a:off x="0" y="624114"/>
            <a:ext cx="9144000" cy="4519386"/>
          </a:xfrm>
          <a:prstGeom prst="rect">
            <a:avLst/>
          </a:prstGeom>
        </p:spPr>
      </p:pic>
      <p:sp>
        <p:nvSpPr>
          <p:cNvPr id="15" name="TextBox 14">
            <a:extLst>
              <a:ext uri="{FF2B5EF4-FFF2-40B4-BE49-F238E27FC236}">
                <a16:creationId xmlns:a16="http://schemas.microsoft.com/office/drawing/2014/main" id="{532E9662-B654-410A-A34A-894AC41F6FFE}"/>
              </a:ext>
            </a:extLst>
          </p:cNvPr>
          <p:cNvSpPr txBox="1"/>
          <p:nvPr/>
        </p:nvSpPr>
        <p:spPr>
          <a:xfrm>
            <a:off x="2590689" y="49207"/>
            <a:ext cx="3962622" cy="461665"/>
          </a:xfrm>
          <a:prstGeom prst="rect">
            <a:avLst/>
          </a:prstGeom>
          <a:noFill/>
        </p:spPr>
        <p:txBody>
          <a:bodyPr wrap="square" rtlCol="0">
            <a:spAutoFit/>
          </a:bodyPr>
          <a:lstStyle/>
          <a:p>
            <a:pPr algn="ctr"/>
            <a:r>
              <a:rPr lang="en-US" sz="2400" b="1" dirty="0">
                <a:solidFill>
                  <a:schemeClr val="accent1">
                    <a:lumMod val="75000"/>
                  </a:schemeClr>
                </a:solidFill>
                <a:latin typeface="Times New Roman" panose="02020603050405020304" pitchFamily="18" charset="0"/>
                <a:cs typeface="Times New Roman" panose="02020603050405020304" pitchFamily="18" charset="0"/>
              </a:rPr>
              <a:t>2. Look, point and say</a:t>
            </a:r>
          </a:p>
        </p:txBody>
      </p:sp>
      <p:sp>
        <p:nvSpPr>
          <p:cNvPr id="16" name="Rectangle 15">
            <a:extLst>
              <a:ext uri="{FF2B5EF4-FFF2-40B4-BE49-F238E27FC236}">
                <a16:creationId xmlns:a16="http://schemas.microsoft.com/office/drawing/2014/main" id="{E89A21FD-06AB-4A53-B9DE-C37C90453DD8}"/>
              </a:ext>
            </a:extLst>
          </p:cNvPr>
          <p:cNvSpPr/>
          <p:nvPr/>
        </p:nvSpPr>
        <p:spPr>
          <a:xfrm>
            <a:off x="353291" y="3886201"/>
            <a:ext cx="1901536" cy="1143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B21B87F9-7565-4736-BCD7-EF47B96F4756}"/>
              </a:ext>
            </a:extLst>
          </p:cNvPr>
          <p:cNvSpPr/>
          <p:nvPr/>
        </p:nvSpPr>
        <p:spPr>
          <a:xfrm>
            <a:off x="2469571" y="3886201"/>
            <a:ext cx="1998519" cy="1143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5571B53B-B69D-4762-91DC-AF940E1CCB8E}"/>
              </a:ext>
            </a:extLst>
          </p:cNvPr>
          <p:cNvSpPr/>
          <p:nvPr/>
        </p:nvSpPr>
        <p:spPr>
          <a:xfrm>
            <a:off x="4682833" y="3886201"/>
            <a:ext cx="1998519" cy="1143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313DA6A-28E1-4085-A916-F2CC9E627335}"/>
              </a:ext>
            </a:extLst>
          </p:cNvPr>
          <p:cNvSpPr/>
          <p:nvPr/>
        </p:nvSpPr>
        <p:spPr>
          <a:xfrm>
            <a:off x="6889173" y="3886201"/>
            <a:ext cx="1901536" cy="1143000"/>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38127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animBg="1"/>
      <p:bldP spid="20" grpId="0" animBg="1"/>
      <p:bldP spid="2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51CE53C-3EEE-4C14-93E4-ED181AF1BA5D}"/>
              </a:ext>
            </a:extLst>
          </p:cNvPr>
          <p:cNvPicPr>
            <a:picLocks noChangeAspect="1"/>
          </p:cNvPicPr>
          <p:nvPr/>
        </p:nvPicPr>
        <p:blipFill>
          <a:blip r:embed="rId2"/>
          <a:stretch>
            <a:fillRect/>
          </a:stretch>
        </p:blipFill>
        <p:spPr>
          <a:xfrm>
            <a:off x="0" y="-11240"/>
            <a:ext cx="9144000" cy="5165979"/>
          </a:xfrm>
          <a:prstGeom prst="rect">
            <a:avLst/>
          </a:prstGeom>
        </p:spPr>
      </p:pic>
      <p:grpSp>
        <p:nvGrpSpPr>
          <p:cNvPr id="15" name="Google Shape;7611;p112">
            <a:extLst>
              <a:ext uri="{FF2B5EF4-FFF2-40B4-BE49-F238E27FC236}">
                <a16:creationId xmlns:a16="http://schemas.microsoft.com/office/drawing/2014/main" id="{8A14EF9F-7C40-495B-AAD6-5D631A7E1F21}"/>
              </a:ext>
            </a:extLst>
          </p:cNvPr>
          <p:cNvGrpSpPr/>
          <p:nvPr/>
        </p:nvGrpSpPr>
        <p:grpSpPr>
          <a:xfrm>
            <a:off x="8163344" y="1863619"/>
            <a:ext cx="616974" cy="708130"/>
            <a:chOff x="1492675" y="4992125"/>
            <a:chExt cx="481825" cy="481825"/>
          </a:xfrm>
          <a:solidFill>
            <a:schemeClr val="accent1">
              <a:lumMod val="75000"/>
            </a:schemeClr>
          </a:solidFill>
        </p:grpSpPr>
        <p:sp>
          <p:nvSpPr>
            <p:cNvPr id="16" name="Google Shape;7612;p112">
              <a:extLst>
                <a:ext uri="{FF2B5EF4-FFF2-40B4-BE49-F238E27FC236}">
                  <a16:creationId xmlns:a16="http://schemas.microsoft.com/office/drawing/2014/main" id="{A7A34F2D-DE3D-4645-B7D8-5C51F8B1EF38}"/>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7" name="Google Shape;7613;p112">
              <a:extLst>
                <a:ext uri="{FF2B5EF4-FFF2-40B4-BE49-F238E27FC236}">
                  <a16:creationId xmlns:a16="http://schemas.microsoft.com/office/drawing/2014/main" id="{2CF9638F-9725-4B4E-AC79-EEF34821E862}"/>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9" name="Google Shape;7611;p112">
            <a:extLst>
              <a:ext uri="{FF2B5EF4-FFF2-40B4-BE49-F238E27FC236}">
                <a16:creationId xmlns:a16="http://schemas.microsoft.com/office/drawing/2014/main" id="{09D5190F-F3DC-47F7-AC5F-CB1EF913CCFC}"/>
              </a:ext>
            </a:extLst>
          </p:cNvPr>
          <p:cNvGrpSpPr/>
          <p:nvPr/>
        </p:nvGrpSpPr>
        <p:grpSpPr>
          <a:xfrm>
            <a:off x="7255872" y="2779751"/>
            <a:ext cx="616974" cy="708130"/>
            <a:chOff x="1492675" y="4992125"/>
            <a:chExt cx="481825" cy="481825"/>
          </a:xfrm>
          <a:solidFill>
            <a:schemeClr val="accent1">
              <a:lumMod val="75000"/>
            </a:schemeClr>
          </a:solidFill>
        </p:grpSpPr>
        <p:sp>
          <p:nvSpPr>
            <p:cNvPr id="20" name="Google Shape;7612;p112">
              <a:extLst>
                <a:ext uri="{FF2B5EF4-FFF2-40B4-BE49-F238E27FC236}">
                  <a16:creationId xmlns:a16="http://schemas.microsoft.com/office/drawing/2014/main" id="{EB418DD2-5BA0-4FDA-8700-120B6097569E}"/>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1" name="Google Shape;7613;p112">
              <a:extLst>
                <a:ext uri="{FF2B5EF4-FFF2-40B4-BE49-F238E27FC236}">
                  <a16:creationId xmlns:a16="http://schemas.microsoft.com/office/drawing/2014/main" id="{7F341594-83E2-4900-842B-D268819AB812}"/>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2" name="Google Shape;7611;p112">
            <a:extLst>
              <a:ext uri="{FF2B5EF4-FFF2-40B4-BE49-F238E27FC236}">
                <a16:creationId xmlns:a16="http://schemas.microsoft.com/office/drawing/2014/main" id="{78EB3968-8510-499C-A26D-5DACAACF9C9A}"/>
              </a:ext>
            </a:extLst>
          </p:cNvPr>
          <p:cNvGrpSpPr/>
          <p:nvPr/>
        </p:nvGrpSpPr>
        <p:grpSpPr>
          <a:xfrm>
            <a:off x="8163344" y="3898436"/>
            <a:ext cx="616974" cy="708130"/>
            <a:chOff x="1492675" y="4992125"/>
            <a:chExt cx="481825" cy="481825"/>
          </a:xfrm>
          <a:solidFill>
            <a:schemeClr val="accent1">
              <a:lumMod val="75000"/>
            </a:schemeClr>
          </a:solidFill>
        </p:grpSpPr>
        <p:sp>
          <p:nvSpPr>
            <p:cNvPr id="23" name="Google Shape;7612;p112">
              <a:extLst>
                <a:ext uri="{FF2B5EF4-FFF2-40B4-BE49-F238E27FC236}">
                  <a16:creationId xmlns:a16="http://schemas.microsoft.com/office/drawing/2014/main" id="{CD355083-1720-47BD-AD05-7B6B25CD0FAB}"/>
                </a:ext>
              </a:extLst>
            </p:cNvPr>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 name="Google Shape;7613;p112">
              <a:extLst>
                <a:ext uri="{FF2B5EF4-FFF2-40B4-BE49-F238E27FC236}">
                  <a16:creationId xmlns:a16="http://schemas.microsoft.com/office/drawing/2014/main" id="{E096E45D-D9D6-4196-B59D-EBFCA875C9BF}"/>
                </a:ext>
              </a:extLst>
            </p:cNvPr>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pic>
        <p:nvPicPr>
          <p:cNvPr id="12" name="Picture 11">
            <a:extLst>
              <a:ext uri="{FF2B5EF4-FFF2-40B4-BE49-F238E27FC236}">
                <a16:creationId xmlns:a16="http://schemas.microsoft.com/office/drawing/2014/main" id="{705BAAFC-A8DF-4458-A7FE-C815BADFD40F}"/>
              </a:ext>
            </a:extLst>
          </p:cNvPr>
          <p:cNvPicPr>
            <a:picLocks noChangeAspect="1"/>
          </p:cNvPicPr>
          <p:nvPr/>
        </p:nvPicPr>
        <p:blipFill>
          <a:blip r:embed="rId3"/>
          <a:stretch>
            <a:fillRect/>
          </a:stretch>
        </p:blipFill>
        <p:spPr>
          <a:xfrm>
            <a:off x="329971" y="1"/>
            <a:ext cx="5058481" cy="581890"/>
          </a:xfrm>
          <a:prstGeom prst="rect">
            <a:avLst/>
          </a:prstGeom>
        </p:spPr>
      </p:pic>
      <p:grpSp>
        <p:nvGrpSpPr>
          <p:cNvPr id="25" name="Google Shape;601;p44">
            <a:extLst>
              <a:ext uri="{FF2B5EF4-FFF2-40B4-BE49-F238E27FC236}">
                <a16:creationId xmlns:a16="http://schemas.microsoft.com/office/drawing/2014/main" id="{020A60A8-33D0-4698-93F9-7A037757BB3A}"/>
              </a:ext>
            </a:extLst>
          </p:cNvPr>
          <p:cNvGrpSpPr/>
          <p:nvPr/>
        </p:nvGrpSpPr>
        <p:grpSpPr>
          <a:xfrm rot="21388325">
            <a:off x="5897980" y="204354"/>
            <a:ext cx="1182380" cy="1483421"/>
            <a:chOff x="6261661" y="1938058"/>
            <a:chExt cx="2075339" cy="3048827"/>
          </a:xfrm>
        </p:grpSpPr>
        <p:sp>
          <p:nvSpPr>
            <p:cNvPr id="26" name="Google Shape;602;p44">
              <a:extLst>
                <a:ext uri="{FF2B5EF4-FFF2-40B4-BE49-F238E27FC236}">
                  <a16:creationId xmlns:a16="http://schemas.microsoft.com/office/drawing/2014/main" id="{B61D89DD-3058-47EC-B2A3-D557104E20ED}"/>
                </a:ext>
              </a:extLst>
            </p:cNvPr>
            <p:cNvSpPr/>
            <p:nvPr/>
          </p:nvSpPr>
          <p:spPr>
            <a:xfrm flipH="1">
              <a:off x="6346758" y="4744522"/>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03;p44">
              <a:extLst>
                <a:ext uri="{FF2B5EF4-FFF2-40B4-BE49-F238E27FC236}">
                  <a16:creationId xmlns:a16="http://schemas.microsoft.com/office/drawing/2014/main" id="{904D87E1-513A-4DB7-B65B-32D92965B27B}"/>
                </a:ext>
              </a:extLst>
            </p:cNvPr>
            <p:cNvSpPr/>
            <p:nvPr/>
          </p:nvSpPr>
          <p:spPr>
            <a:xfrm flipH="1">
              <a:off x="6297303" y="2436368"/>
              <a:ext cx="885981" cy="1111357"/>
            </a:xfrm>
            <a:custGeom>
              <a:avLst/>
              <a:gdLst/>
              <a:ahLst/>
              <a:cxnLst/>
              <a:rect l="l" t="t" r="r" b="b"/>
              <a:pathLst>
                <a:path w="41831" h="52472" extrusionOk="0">
                  <a:moveTo>
                    <a:pt x="6071" y="29322"/>
                  </a:moveTo>
                  <a:cubicBezTo>
                    <a:pt x="10508" y="23051"/>
                    <a:pt x="30856" y="4637"/>
                    <a:pt x="38194" y="1"/>
                  </a:cubicBezTo>
                  <a:lnTo>
                    <a:pt x="41830" y="9941"/>
                  </a:lnTo>
                  <a:cubicBezTo>
                    <a:pt x="39329" y="15912"/>
                    <a:pt x="25585" y="34826"/>
                    <a:pt x="16412" y="43932"/>
                  </a:cubicBezTo>
                  <a:cubicBezTo>
                    <a:pt x="7873" y="52472"/>
                    <a:pt x="0" y="37961"/>
                    <a:pt x="6071" y="293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04;p44">
              <a:extLst>
                <a:ext uri="{FF2B5EF4-FFF2-40B4-BE49-F238E27FC236}">
                  <a16:creationId xmlns:a16="http://schemas.microsoft.com/office/drawing/2014/main" id="{2631B451-2D40-4C7A-9C21-07EE3D358D49}"/>
                </a:ext>
              </a:extLst>
            </p:cNvPr>
            <p:cNvSpPr/>
            <p:nvPr/>
          </p:nvSpPr>
          <p:spPr>
            <a:xfrm flipH="1">
              <a:off x="6297303" y="2436368"/>
              <a:ext cx="180178" cy="324308"/>
            </a:xfrm>
            <a:custGeom>
              <a:avLst/>
              <a:gdLst/>
              <a:ahLst/>
              <a:cxnLst/>
              <a:rect l="l" t="t" r="r" b="b"/>
              <a:pathLst>
                <a:path w="8507" h="15312" extrusionOk="0">
                  <a:moveTo>
                    <a:pt x="0" y="3537"/>
                  </a:moveTo>
                  <a:cubicBezTo>
                    <a:pt x="2302" y="7239"/>
                    <a:pt x="4137" y="11175"/>
                    <a:pt x="5538" y="15312"/>
                  </a:cubicBezTo>
                  <a:cubicBezTo>
                    <a:pt x="6638" y="13610"/>
                    <a:pt x="7639" y="11809"/>
                    <a:pt x="8506" y="9941"/>
                  </a:cubicBezTo>
                  <a:lnTo>
                    <a:pt x="4870" y="1"/>
                  </a:lnTo>
                  <a:cubicBezTo>
                    <a:pt x="3603" y="801"/>
                    <a:pt x="1902" y="2036"/>
                    <a:pt x="0" y="3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05;p44">
              <a:extLst>
                <a:ext uri="{FF2B5EF4-FFF2-40B4-BE49-F238E27FC236}">
                  <a16:creationId xmlns:a16="http://schemas.microsoft.com/office/drawing/2014/main" id="{26F37283-C588-4192-903C-4F463B2AB0F3}"/>
                </a:ext>
              </a:extLst>
            </p:cNvPr>
            <p:cNvSpPr/>
            <p:nvPr/>
          </p:nvSpPr>
          <p:spPr>
            <a:xfrm flipH="1">
              <a:off x="7483531" y="3499668"/>
              <a:ext cx="853469" cy="570166"/>
            </a:xfrm>
            <a:custGeom>
              <a:avLst/>
              <a:gdLst/>
              <a:ahLst/>
              <a:cxnLst/>
              <a:rect l="l" t="t" r="r" b="b"/>
              <a:pathLst>
                <a:path w="40296" h="26920" extrusionOk="0">
                  <a:moveTo>
                    <a:pt x="4036" y="0"/>
                  </a:moveTo>
                  <a:cubicBezTo>
                    <a:pt x="8106" y="13010"/>
                    <a:pt x="18513" y="2769"/>
                    <a:pt x="26419" y="3536"/>
                  </a:cubicBezTo>
                  <a:cubicBezTo>
                    <a:pt x="37861" y="4670"/>
                    <a:pt x="40296" y="21482"/>
                    <a:pt x="29655" y="24685"/>
                  </a:cubicBezTo>
                  <a:cubicBezTo>
                    <a:pt x="22249" y="26920"/>
                    <a:pt x="0" y="23117"/>
                    <a:pt x="4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06;p44">
              <a:extLst>
                <a:ext uri="{FF2B5EF4-FFF2-40B4-BE49-F238E27FC236}">
                  <a16:creationId xmlns:a16="http://schemas.microsoft.com/office/drawing/2014/main" id="{3306E147-BA91-4AA8-82EC-3A1DDFE18DDE}"/>
                </a:ext>
              </a:extLst>
            </p:cNvPr>
            <p:cNvSpPr/>
            <p:nvPr/>
          </p:nvSpPr>
          <p:spPr>
            <a:xfrm flipH="1">
              <a:off x="7499077" y="3499668"/>
              <a:ext cx="763751" cy="551803"/>
            </a:xfrm>
            <a:custGeom>
              <a:avLst/>
              <a:gdLst/>
              <a:ahLst/>
              <a:cxnLst/>
              <a:rect l="l" t="t" r="r" b="b"/>
              <a:pathLst>
                <a:path w="36060" h="26053" extrusionOk="0">
                  <a:moveTo>
                    <a:pt x="534" y="0"/>
                  </a:moveTo>
                  <a:cubicBezTo>
                    <a:pt x="4604" y="13010"/>
                    <a:pt x="15011" y="2769"/>
                    <a:pt x="22917" y="3536"/>
                  </a:cubicBezTo>
                  <a:cubicBezTo>
                    <a:pt x="32958" y="4537"/>
                    <a:pt x="36060" y="17613"/>
                    <a:pt x="29488" y="22950"/>
                  </a:cubicBezTo>
                  <a:cubicBezTo>
                    <a:pt x="24485" y="26052"/>
                    <a:pt x="1" y="18614"/>
                    <a:pt x="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07;p44">
              <a:extLst>
                <a:ext uri="{FF2B5EF4-FFF2-40B4-BE49-F238E27FC236}">
                  <a16:creationId xmlns:a16="http://schemas.microsoft.com/office/drawing/2014/main" id="{E4CF0835-307A-4396-A285-29BB4A8928E1}"/>
                </a:ext>
              </a:extLst>
            </p:cNvPr>
            <p:cNvSpPr/>
            <p:nvPr/>
          </p:nvSpPr>
          <p:spPr>
            <a:xfrm flipH="1">
              <a:off x="7511086" y="3499668"/>
              <a:ext cx="740432" cy="455010"/>
            </a:xfrm>
            <a:custGeom>
              <a:avLst/>
              <a:gdLst/>
              <a:ahLst/>
              <a:cxnLst/>
              <a:rect l="l" t="t" r="r" b="b"/>
              <a:pathLst>
                <a:path w="34959" h="21483" extrusionOk="0">
                  <a:moveTo>
                    <a:pt x="0" y="0"/>
                  </a:moveTo>
                  <a:cubicBezTo>
                    <a:pt x="4070" y="13010"/>
                    <a:pt x="14477" y="2769"/>
                    <a:pt x="22383" y="3536"/>
                  </a:cubicBezTo>
                  <a:cubicBezTo>
                    <a:pt x="31590" y="4470"/>
                    <a:pt x="34959" y="15511"/>
                    <a:pt x="30389" y="21482"/>
                  </a:cubicBezTo>
                  <a:cubicBezTo>
                    <a:pt x="30389" y="17580"/>
                    <a:pt x="27820" y="13543"/>
                    <a:pt x="22850" y="11342"/>
                  </a:cubicBezTo>
                  <a:cubicBezTo>
                    <a:pt x="14944" y="7873"/>
                    <a:pt x="2302" y="1664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08;p44">
              <a:extLst>
                <a:ext uri="{FF2B5EF4-FFF2-40B4-BE49-F238E27FC236}">
                  <a16:creationId xmlns:a16="http://schemas.microsoft.com/office/drawing/2014/main" id="{A44F98A0-03B1-4C0C-8D04-0EFB9D3454F3}"/>
                </a:ext>
              </a:extLst>
            </p:cNvPr>
            <p:cNvSpPr/>
            <p:nvPr/>
          </p:nvSpPr>
          <p:spPr>
            <a:xfrm flipH="1">
              <a:off x="7222128" y="3806990"/>
              <a:ext cx="746786" cy="1065439"/>
            </a:xfrm>
            <a:custGeom>
              <a:avLst/>
              <a:gdLst/>
              <a:ahLst/>
              <a:cxnLst/>
              <a:rect l="l" t="t" r="r" b="b"/>
              <a:pathLst>
                <a:path w="35259" h="50304" extrusionOk="0">
                  <a:moveTo>
                    <a:pt x="15578" y="10275"/>
                  </a:moveTo>
                  <a:cubicBezTo>
                    <a:pt x="10007" y="14878"/>
                    <a:pt x="0" y="37327"/>
                    <a:pt x="1668" y="50303"/>
                  </a:cubicBezTo>
                  <a:lnTo>
                    <a:pt x="13110" y="50303"/>
                  </a:lnTo>
                  <a:cubicBezTo>
                    <a:pt x="10841" y="41397"/>
                    <a:pt x="27220" y="22417"/>
                    <a:pt x="31389" y="10808"/>
                  </a:cubicBezTo>
                  <a:cubicBezTo>
                    <a:pt x="35259" y="1"/>
                    <a:pt x="24118" y="3236"/>
                    <a:pt x="15578" y="102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09;p44">
              <a:extLst>
                <a:ext uri="{FF2B5EF4-FFF2-40B4-BE49-F238E27FC236}">
                  <a16:creationId xmlns:a16="http://schemas.microsoft.com/office/drawing/2014/main" id="{6D55CD79-E4B4-40E2-9507-89CA4CA129A7}"/>
                </a:ext>
              </a:extLst>
            </p:cNvPr>
            <p:cNvSpPr/>
            <p:nvPr/>
          </p:nvSpPr>
          <p:spPr>
            <a:xfrm flipH="1">
              <a:off x="6402568" y="3987867"/>
              <a:ext cx="643660" cy="890916"/>
            </a:xfrm>
            <a:custGeom>
              <a:avLst/>
              <a:gdLst/>
              <a:ahLst/>
              <a:cxnLst/>
              <a:rect l="l" t="t" r="r" b="b"/>
              <a:pathLst>
                <a:path w="30390" h="42064" extrusionOk="0">
                  <a:moveTo>
                    <a:pt x="735" y="16545"/>
                  </a:moveTo>
                  <a:cubicBezTo>
                    <a:pt x="2736" y="18814"/>
                    <a:pt x="13010" y="23417"/>
                    <a:pt x="14378" y="24051"/>
                  </a:cubicBezTo>
                  <a:cubicBezTo>
                    <a:pt x="10442" y="28787"/>
                    <a:pt x="6706" y="33924"/>
                    <a:pt x="7539" y="42064"/>
                  </a:cubicBezTo>
                  <a:lnTo>
                    <a:pt x="18981" y="42064"/>
                  </a:lnTo>
                  <a:cubicBezTo>
                    <a:pt x="15879" y="31723"/>
                    <a:pt x="30389" y="25252"/>
                    <a:pt x="26420" y="18914"/>
                  </a:cubicBezTo>
                  <a:cubicBezTo>
                    <a:pt x="24785" y="16345"/>
                    <a:pt x="19882" y="5871"/>
                    <a:pt x="13344" y="867"/>
                  </a:cubicBezTo>
                  <a:cubicBezTo>
                    <a:pt x="9541" y="0"/>
                    <a:pt x="1" y="5738"/>
                    <a:pt x="735" y="165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10;p44">
              <a:extLst>
                <a:ext uri="{FF2B5EF4-FFF2-40B4-BE49-F238E27FC236}">
                  <a16:creationId xmlns:a16="http://schemas.microsoft.com/office/drawing/2014/main" id="{20060639-89AD-453E-85D1-B583791C90CF}"/>
                </a:ext>
              </a:extLst>
            </p:cNvPr>
            <p:cNvSpPr/>
            <p:nvPr/>
          </p:nvSpPr>
          <p:spPr>
            <a:xfrm flipH="1">
              <a:off x="6644210" y="4801052"/>
              <a:ext cx="245879" cy="77032"/>
            </a:xfrm>
            <a:custGeom>
              <a:avLst/>
              <a:gdLst/>
              <a:ahLst/>
              <a:cxnLst/>
              <a:rect l="l" t="t" r="r" b="b"/>
              <a:pathLst>
                <a:path w="11609" h="3637" extrusionOk="0">
                  <a:moveTo>
                    <a:pt x="11209" y="0"/>
                  </a:moveTo>
                  <a:cubicBezTo>
                    <a:pt x="7506" y="434"/>
                    <a:pt x="3770" y="434"/>
                    <a:pt x="101" y="0"/>
                  </a:cubicBezTo>
                  <a:cubicBezTo>
                    <a:pt x="1" y="1201"/>
                    <a:pt x="34" y="2435"/>
                    <a:pt x="167" y="3636"/>
                  </a:cubicBezTo>
                  <a:lnTo>
                    <a:pt x="11609" y="3636"/>
                  </a:lnTo>
                  <a:cubicBezTo>
                    <a:pt x="11242" y="2469"/>
                    <a:pt x="11109" y="1235"/>
                    <a:pt x="1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11;p44">
              <a:extLst>
                <a:ext uri="{FF2B5EF4-FFF2-40B4-BE49-F238E27FC236}">
                  <a16:creationId xmlns:a16="http://schemas.microsoft.com/office/drawing/2014/main" id="{4F6C47D7-9653-4379-A3BD-474C812C7EB0}"/>
                </a:ext>
              </a:extLst>
            </p:cNvPr>
            <p:cNvSpPr/>
            <p:nvPr/>
          </p:nvSpPr>
          <p:spPr>
            <a:xfrm flipH="1">
              <a:off x="6261661" y="2231499"/>
              <a:ext cx="1646173" cy="2213501"/>
            </a:xfrm>
            <a:custGeom>
              <a:avLst/>
              <a:gdLst/>
              <a:ahLst/>
              <a:cxnLst/>
              <a:rect l="l" t="t" r="r" b="b"/>
              <a:pathLst>
                <a:path w="77723" h="104509" extrusionOk="0">
                  <a:moveTo>
                    <a:pt x="38327" y="21749"/>
                  </a:moveTo>
                  <a:cubicBezTo>
                    <a:pt x="44999" y="34592"/>
                    <a:pt x="77722" y="98071"/>
                    <a:pt x="38327" y="101507"/>
                  </a:cubicBezTo>
                  <a:cubicBezTo>
                    <a:pt x="3869" y="104509"/>
                    <a:pt x="0" y="80992"/>
                    <a:pt x="15544" y="66348"/>
                  </a:cubicBezTo>
                  <a:cubicBezTo>
                    <a:pt x="26953" y="55607"/>
                    <a:pt x="27019" y="41197"/>
                    <a:pt x="20748" y="33058"/>
                  </a:cubicBezTo>
                  <a:cubicBezTo>
                    <a:pt x="14477" y="24885"/>
                    <a:pt x="2969" y="9341"/>
                    <a:pt x="12576" y="4771"/>
                  </a:cubicBezTo>
                  <a:cubicBezTo>
                    <a:pt x="22650" y="1"/>
                    <a:pt x="33891" y="13143"/>
                    <a:pt x="38327" y="217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12;p44">
              <a:extLst>
                <a:ext uri="{FF2B5EF4-FFF2-40B4-BE49-F238E27FC236}">
                  <a16:creationId xmlns:a16="http://schemas.microsoft.com/office/drawing/2014/main" id="{9363A360-2287-4099-A4CE-1463A538857E}"/>
                </a:ext>
              </a:extLst>
            </p:cNvPr>
            <p:cNvSpPr/>
            <p:nvPr/>
          </p:nvSpPr>
          <p:spPr>
            <a:xfrm flipH="1">
              <a:off x="7600106" y="2246257"/>
              <a:ext cx="361034" cy="385921"/>
            </a:xfrm>
            <a:custGeom>
              <a:avLst/>
              <a:gdLst/>
              <a:ahLst/>
              <a:cxnLst/>
              <a:rect l="l" t="t" r="r" b="b"/>
              <a:pathLst>
                <a:path w="17046" h="18221" extrusionOk="0">
                  <a:moveTo>
                    <a:pt x="3554" y="0"/>
                  </a:moveTo>
                  <a:cubicBezTo>
                    <a:pt x="2994" y="0"/>
                    <a:pt x="2501" y="141"/>
                    <a:pt x="2102" y="437"/>
                  </a:cubicBezTo>
                  <a:cubicBezTo>
                    <a:pt x="0" y="1972"/>
                    <a:pt x="1201" y="7109"/>
                    <a:pt x="4770" y="11912"/>
                  </a:cubicBezTo>
                  <a:cubicBezTo>
                    <a:pt x="7623" y="15761"/>
                    <a:pt x="11150" y="18220"/>
                    <a:pt x="13492" y="18220"/>
                  </a:cubicBezTo>
                  <a:cubicBezTo>
                    <a:pt x="14052" y="18220"/>
                    <a:pt x="14545" y="18079"/>
                    <a:pt x="14944" y="17783"/>
                  </a:cubicBezTo>
                  <a:cubicBezTo>
                    <a:pt x="17046" y="16249"/>
                    <a:pt x="15845" y="11112"/>
                    <a:pt x="12276" y="6308"/>
                  </a:cubicBezTo>
                  <a:cubicBezTo>
                    <a:pt x="9423" y="2459"/>
                    <a:pt x="5896" y="0"/>
                    <a:pt x="3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13;p44">
              <a:extLst>
                <a:ext uri="{FF2B5EF4-FFF2-40B4-BE49-F238E27FC236}">
                  <a16:creationId xmlns:a16="http://schemas.microsoft.com/office/drawing/2014/main" id="{6C10A16D-A7FD-4AF7-BE1F-D307A81F8B20}"/>
                </a:ext>
              </a:extLst>
            </p:cNvPr>
            <p:cNvSpPr/>
            <p:nvPr/>
          </p:nvSpPr>
          <p:spPr>
            <a:xfrm flipH="1">
              <a:off x="7176908" y="1987035"/>
              <a:ext cx="226795" cy="467019"/>
            </a:xfrm>
            <a:custGeom>
              <a:avLst/>
              <a:gdLst/>
              <a:ahLst/>
              <a:cxnLst/>
              <a:rect l="l" t="t" r="r" b="b"/>
              <a:pathLst>
                <a:path w="10708" h="22050" extrusionOk="0">
                  <a:moveTo>
                    <a:pt x="4103" y="301"/>
                  </a:moveTo>
                  <a:cubicBezTo>
                    <a:pt x="6671" y="1"/>
                    <a:pt x="9307" y="4570"/>
                    <a:pt x="10007" y="10475"/>
                  </a:cubicBezTo>
                  <a:cubicBezTo>
                    <a:pt x="10708" y="16412"/>
                    <a:pt x="9173" y="21449"/>
                    <a:pt x="6571" y="21749"/>
                  </a:cubicBezTo>
                  <a:cubicBezTo>
                    <a:pt x="4003" y="22050"/>
                    <a:pt x="1368" y="17480"/>
                    <a:pt x="701" y="11575"/>
                  </a:cubicBezTo>
                  <a:cubicBezTo>
                    <a:pt x="0" y="5638"/>
                    <a:pt x="1534" y="601"/>
                    <a:pt x="4103" y="3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14;p44">
              <a:extLst>
                <a:ext uri="{FF2B5EF4-FFF2-40B4-BE49-F238E27FC236}">
                  <a16:creationId xmlns:a16="http://schemas.microsoft.com/office/drawing/2014/main" id="{C7D16471-0250-4424-8391-210E099D8793}"/>
                </a:ext>
              </a:extLst>
            </p:cNvPr>
            <p:cNvSpPr/>
            <p:nvPr/>
          </p:nvSpPr>
          <p:spPr>
            <a:xfrm flipH="1">
              <a:off x="7601504" y="2316977"/>
              <a:ext cx="279809" cy="336317"/>
            </a:xfrm>
            <a:custGeom>
              <a:avLst/>
              <a:gdLst/>
              <a:ahLst/>
              <a:cxnLst/>
              <a:rect l="l" t="t" r="r" b="b"/>
              <a:pathLst>
                <a:path w="13211" h="15879" extrusionOk="0">
                  <a:moveTo>
                    <a:pt x="1602" y="1201"/>
                  </a:moveTo>
                  <a:cubicBezTo>
                    <a:pt x="3236" y="0"/>
                    <a:pt x="6772" y="2035"/>
                    <a:pt x="9541" y="5771"/>
                  </a:cubicBezTo>
                  <a:cubicBezTo>
                    <a:pt x="12276" y="9507"/>
                    <a:pt x="13210" y="13477"/>
                    <a:pt x="11609" y="14678"/>
                  </a:cubicBezTo>
                  <a:cubicBezTo>
                    <a:pt x="10008" y="15878"/>
                    <a:pt x="6472" y="13844"/>
                    <a:pt x="3703" y="10108"/>
                  </a:cubicBezTo>
                  <a:cubicBezTo>
                    <a:pt x="935" y="6372"/>
                    <a:pt x="1" y="2402"/>
                    <a:pt x="1602" y="120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15;p44">
              <a:extLst>
                <a:ext uri="{FF2B5EF4-FFF2-40B4-BE49-F238E27FC236}">
                  <a16:creationId xmlns:a16="http://schemas.microsoft.com/office/drawing/2014/main" id="{821949D8-0A43-4476-B760-7D65A374DCCF}"/>
                </a:ext>
              </a:extLst>
            </p:cNvPr>
            <p:cNvSpPr/>
            <p:nvPr/>
          </p:nvSpPr>
          <p:spPr>
            <a:xfrm flipH="1">
              <a:off x="7203045" y="2101491"/>
              <a:ext cx="175942" cy="363173"/>
            </a:xfrm>
            <a:custGeom>
              <a:avLst/>
              <a:gdLst/>
              <a:ahLst/>
              <a:cxnLst/>
              <a:rect l="l" t="t" r="r" b="b"/>
              <a:pathLst>
                <a:path w="8307" h="17147" extrusionOk="0">
                  <a:moveTo>
                    <a:pt x="3203" y="234"/>
                  </a:moveTo>
                  <a:cubicBezTo>
                    <a:pt x="5204" y="0"/>
                    <a:pt x="7239" y="3536"/>
                    <a:pt x="7773" y="8140"/>
                  </a:cubicBezTo>
                  <a:cubicBezTo>
                    <a:pt x="8306" y="12776"/>
                    <a:pt x="7106" y="16679"/>
                    <a:pt x="5104" y="16913"/>
                  </a:cubicBezTo>
                  <a:cubicBezTo>
                    <a:pt x="3103" y="17146"/>
                    <a:pt x="1068" y="13610"/>
                    <a:pt x="534" y="8973"/>
                  </a:cubicBezTo>
                  <a:cubicBezTo>
                    <a:pt x="1" y="4370"/>
                    <a:pt x="1201" y="467"/>
                    <a:pt x="3203" y="234"/>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616;p44">
              <a:extLst>
                <a:ext uri="{FF2B5EF4-FFF2-40B4-BE49-F238E27FC236}">
                  <a16:creationId xmlns:a16="http://schemas.microsoft.com/office/drawing/2014/main" id="{5436754A-E81D-44C4-B34D-CC98E4181BE9}"/>
                </a:ext>
              </a:extLst>
            </p:cNvPr>
            <p:cNvSpPr/>
            <p:nvPr/>
          </p:nvSpPr>
          <p:spPr>
            <a:xfrm flipH="1">
              <a:off x="6626546" y="2186275"/>
              <a:ext cx="1148782" cy="1311995"/>
            </a:xfrm>
            <a:custGeom>
              <a:avLst/>
              <a:gdLst/>
              <a:ahLst/>
              <a:cxnLst/>
              <a:rect l="l" t="t" r="r" b="b"/>
              <a:pathLst>
                <a:path w="54239" h="61945" extrusionOk="0">
                  <a:moveTo>
                    <a:pt x="8106" y="6772"/>
                  </a:moveTo>
                  <a:cubicBezTo>
                    <a:pt x="18780" y="0"/>
                    <a:pt x="24451" y="6605"/>
                    <a:pt x="30655" y="16379"/>
                  </a:cubicBezTo>
                  <a:cubicBezTo>
                    <a:pt x="37694" y="27387"/>
                    <a:pt x="54239" y="36993"/>
                    <a:pt x="32890" y="49002"/>
                  </a:cubicBezTo>
                  <a:cubicBezTo>
                    <a:pt x="9941" y="61945"/>
                    <a:pt x="8907" y="36626"/>
                    <a:pt x="6038" y="29488"/>
                  </a:cubicBezTo>
                  <a:cubicBezTo>
                    <a:pt x="2535" y="20815"/>
                    <a:pt x="0" y="11942"/>
                    <a:pt x="8106" y="6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17;p44">
              <a:extLst>
                <a:ext uri="{FF2B5EF4-FFF2-40B4-BE49-F238E27FC236}">
                  <a16:creationId xmlns:a16="http://schemas.microsoft.com/office/drawing/2014/main" id="{BEA5D9AA-FDA5-4C08-964F-C1A816E5BCEB}"/>
                </a:ext>
              </a:extLst>
            </p:cNvPr>
            <p:cNvSpPr/>
            <p:nvPr/>
          </p:nvSpPr>
          <p:spPr>
            <a:xfrm flipH="1">
              <a:off x="7410757" y="2851793"/>
              <a:ext cx="136378" cy="89041"/>
            </a:xfrm>
            <a:custGeom>
              <a:avLst/>
              <a:gdLst/>
              <a:ahLst/>
              <a:cxnLst/>
              <a:rect l="l" t="t" r="r" b="b"/>
              <a:pathLst>
                <a:path w="6439" h="4204" fill="none" extrusionOk="0">
                  <a:moveTo>
                    <a:pt x="6438" y="1"/>
                  </a:moveTo>
                  <a:cubicBezTo>
                    <a:pt x="6038" y="2469"/>
                    <a:pt x="3103" y="4204"/>
                    <a:pt x="1"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18;p44">
              <a:extLst>
                <a:ext uri="{FF2B5EF4-FFF2-40B4-BE49-F238E27FC236}">
                  <a16:creationId xmlns:a16="http://schemas.microsoft.com/office/drawing/2014/main" id="{92FF4FE0-2708-4915-810D-E1809ED5FBB3}"/>
                </a:ext>
              </a:extLst>
            </p:cNvPr>
            <p:cNvSpPr/>
            <p:nvPr/>
          </p:nvSpPr>
          <p:spPr>
            <a:xfrm flipH="1">
              <a:off x="7097060" y="2673754"/>
              <a:ext cx="136378" cy="89041"/>
            </a:xfrm>
            <a:custGeom>
              <a:avLst/>
              <a:gdLst/>
              <a:ahLst/>
              <a:cxnLst/>
              <a:rect l="l" t="t" r="r" b="b"/>
              <a:pathLst>
                <a:path w="6439" h="4204" fill="none" extrusionOk="0">
                  <a:moveTo>
                    <a:pt x="6438" y="1"/>
                  </a:moveTo>
                  <a:cubicBezTo>
                    <a:pt x="6071" y="2469"/>
                    <a:pt x="3102" y="4204"/>
                    <a:pt x="0"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619;p44">
              <a:extLst>
                <a:ext uri="{FF2B5EF4-FFF2-40B4-BE49-F238E27FC236}">
                  <a16:creationId xmlns:a16="http://schemas.microsoft.com/office/drawing/2014/main" id="{48E3BFF2-875E-492A-9B78-CACD6241EF2B}"/>
                </a:ext>
              </a:extLst>
            </p:cNvPr>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48" y="9374"/>
                    <a:pt x="17346" y="10841"/>
                  </a:cubicBezTo>
                  <a:close/>
                </a:path>
              </a:pathLst>
            </a:custGeom>
            <a:solidFill>
              <a:srgbClr val="5D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620;p44">
              <a:extLst>
                <a:ext uri="{FF2B5EF4-FFF2-40B4-BE49-F238E27FC236}">
                  <a16:creationId xmlns:a16="http://schemas.microsoft.com/office/drawing/2014/main" id="{E770E500-3E67-43DD-B06B-305FF8E60458}"/>
                </a:ext>
              </a:extLst>
            </p:cNvPr>
            <p:cNvSpPr/>
            <p:nvPr/>
          </p:nvSpPr>
          <p:spPr>
            <a:xfrm flipH="1">
              <a:off x="7108370" y="2579799"/>
              <a:ext cx="327845" cy="244460"/>
            </a:xfrm>
            <a:custGeom>
              <a:avLst/>
              <a:gdLst/>
              <a:ahLst/>
              <a:cxnLst/>
              <a:rect l="l" t="t" r="r" b="b"/>
              <a:pathLst>
                <a:path w="15479" h="11542" extrusionOk="0">
                  <a:moveTo>
                    <a:pt x="3236" y="7772"/>
                  </a:moveTo>
                  <a:cubicBezTo>
                    <a:pt x="2169" y="8273"/>
                    <a:pt x="1101" y="8673"/>
                    <a:pt x="1" y="9040"/>
                  </a:cubicBezTo>
                  <a:cubicBezTo>
                    <a:pt x="968" y="10208"/>
                    <a:pt x="2236" y="11075"/>
                    <a:pt x="3703" y="11542"/>
                  </a:cubicBezTo>
                  <a:cubicBezTo>
                    <a:pt x="3870" y="10975"/>
                    <a:pt x="4270" y="10541"/>
                    <a:pt x="4771" y="10274"/>
                  </a:cubicBezTo>
                  <a:cubicBezTo>
                    <a:pt x="6472" y="9274"/>
                    <a:pt x="7506" y="10374"/>
                    <a:pt x="8740" y="11442"/>
                  </a:cubicBezTo>
                  <a:cubicBezTo>
                    <a:pt x="13410" y="9807"/>
                    <a:pt x="15478" y="4303"/>
                    <a:pt x="13010" y="0"/>
                  </a:cubicBezTo>
                  <a:cubicBezTo>
                    <a:pt x="12109" y="534"/>
                    <a:pt x="11275" y="1068"/>
                    <a:pt x="10541" y="1601"/>
                  </a:cubicBezTo>
                  <a:cubicBezTo>
                    <a:pt x="8040" y="3369"/>
                    <a:pt x="5538" y="6305"/>
                    <a:pt x="3236" y="7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21;p44">
              <a:extLst>
                <a:ext uri="{FF2B5EF4-FFF2-40B4-BE49-F238E27FC236}">
                  <a16:creationId xmlns:a16="http://schemas.microsoft.com/office/drawing/2014/main" id="{722AF30E-CA53-44EE-99DB-71216C204636}"/>
                </a:ext>
              </a:extLst>
            </p:cNvPr>
            <p:cNvSpPr/>
            <p:nvPr/>
          </p:nvSpPr>
          <p:spPr>
            <a:xfrm flipH="1">
              <a:off x="7454557" y="2797403"/>
              <a:ext cx="280508" cy="240944"/>
            </a:xfrm>
            <a:custGeom>
              <a:avLst/>
              <a:gdLst/>
              <a:ahLst/>
              <a:cxnLst/>
              <a:rect l="l" t="t" r="r" b="b"/>
              <a:pathLst>
                <a:path w="13244" h="11376" extrusionOk="0">
                  <a:moveTo>
                    <a:pt x="10875" y="0"/>
                  </a:moveTo>
                  <a:cubicBezTo>
                    <a:pt x="10041" y="300"/>
                    <a:pt x="9207" y="667"/>
                    <a:pt x="8507" y="1001"/>
                  </a:cubicBezTo>
                  <a:cubicBezTo>
                    <a:pt x="5438" y="2535"/>
                    <a:pt x="1335" y="5471"/>
                    <a:pt x="734" y="6171"/>
                  </a:cubicBezTo>
                  <a:cubicBezTo>
                    <a:pt x="1" y="7005"/>
                    <a:pt x="34" y="7072"/>
                    <a:pt x="401" y="7772"/>
                  </a:cubicBezTo>
                  <a:cubicBezTo>
                    <a:pt x="768" y="8473"/>
                    <a:pt x="1235" y="9007"/>
                    <a:pt x="1869" y="8873"/>
                  </a:cubicBezTo>
                  <a:cubicBezTo>
                    <a:pt x="2669" y="8673"/>
                    <a:pt x="3169" y="9440"/>
                    <a:pt x="4837" y="11375"/>
                  </a:cubicBezTo>
                  <a:cubicBezTo>
                    <a:pt x="10208" y="10608"/>
                    <a:pt x="13243" y="4837"/>
                    <a:pt x="108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22;p44">
              <a:extLst>
                <a:ext uri="{FF2B5EF4-FFF2-40B4-BE49-F238E27FC236}">
                  <a16:creationId xmlns:a16="http://schemas.microsoft.com/office/drawing/2014/main" id="{4C67B8FE-083D-4874-B40F-1D22CEBBA846}"/>
                </a:ext>
              </a:extLst>
            </p:cNvPr>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15" y="9374"/>
                    <a:pt x="17313" y="10841"/>
                  </a:cubicBezTo>
                  <a:close/>
                  <a:moveTo>
                    <a:pt x="3570" y="18947"/>
                  </a:moveTo>
                  <a:cubicBezTo>
                    <a:pt x="4404" y="17379"/>
                    <a:pt x="11976" y="12476"/>
                    <a:pt x="15078" y="13744"/>
                  </a:cubicBezTo>
                  <a:cubicBezTo>
                    <a:pt x="17646" y="14778"/>
                    <a:pt x="18147" y="20849"/>
                    <a:pt x="16579" y="23217"/>
                  </a:cubicBezTo>
                  <a:cubicBezTo>
                    <a:pt x="15045" y="25519"/>
                    <a:pt x="10308" y="27553"/>
                    <a:pt x="7806" y="26119"/>
                  </a:cubicBezTo>
                  <a:cubicBezTo>
                    <a:pt x="5404" y="24751"/>
                    <a:pt x="2602" y="20715"/>
                    <a:pt x="3570" y="18947"/>
                  </a:cubicBezTo>
                  <a:close/>
                  <a:moveTo>
                    <a:pt x="31023" y="2502"/>
                  </a:moveTo>
                  <a:cubicBezTo>
                    <a:pt x="33024" y="2502"/>
                    <a:pt x="35259" y="6839"/>
                    <a:pt x="35359" y="9607"/>
                  </a:cubicBezTo>
                  <a:cubicBezTo>
                    <a:pt x="35459" y="12476"/>
                    <a:pt x="31423" y="15678"/>
                    <a:pt x="28688" y="15945"/>
                  </a:cubicBezTo>
                  <a:cubicBezTo>
                    <a:pt x="25852" y="16245"/>
                    <a:pt x="20749" y="12943"/>
                    <a:pt x="21016" y="10174"/>
                  </a:cubicBezTo>
                  <a:cubicBezTo>
                    <a:pt x="21382" y="6839"/>
                    <a:pt x="29255" y="2502"/>
                    <a:pt x="31023" y="25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23;p44">
              <a:extLst>
                <a:ext uri="{FF2B5EF4-FFF2-40B4-BE49-F238E27FC236}">
                  <a16:creationId xmlns:a16="http://schemas.microsoft.com/office/drawing/2014/main" id="{9901CA69-F08A-4118-81E7-09AA257C0945}"/>
                </a:ext>
              </a:extLst>
            </p:cNvPr>
            <p:cNvSpPr/>
            <p:nvPr/>
          </p:nvSpPr>
          <p:spPr>
            <a:xfrm flipH="1">
              <a:off x="7244727" y="2128326"/>
              <a:ext cx="629512" cy="966528"/>
            </a:xfrm>
            <a:custGeom>
              <a:avLst/>
              <a:gdLst/>
              <a:ahLst/>
              <a:cxnLst/>
              <a:rect l="l" t="t" r="r" b="b"/>
              <a:pathLst>
                <a:path w="29722" h="45634" extrusionOk="0">
                  <a:moveTo>
                    <a:pt x="0" y="37628"/>
                  </a:moveTo>
                  <a:cubicBezTo>
                    <a:pt x="13577" y="34993"/>
                    <a:pt x="5204" y="21750"/>
                    <a:pt x="7305" y="12977"/>
                  </a:cubicBezTo>
                  <a:cubicBezTo>
                    <a:pt x="10374" y="268"/>
                    <a:pt x="27420" y="1"/>
                    <a:pt x="28754" y="12477"/>
                  </a:cubicBezTo>
                  <a:cubicBezTo>
                    <a:pt x="29721" y="21149"/>
                    <a:pt x="22183" y="45634"/>
                    <a:pt x="0" y="376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24;p44">
              <a:extLst>
                <a:ext uri="{FF2B5EF4-FFF2-40B4-BE49-F238E27FC236}">
                  <a16:creationId xmlns:a16="http://schemas.microsoft.com/office/drawing/2014/main" id="{CC870B25-A7AF-43B5-A831-56BB771703B0}"/>
                </a:ext>
              </a:extLst>
            </p:cNvPr>
            <p:cNvSpPr/>
            <p:nvPr/>
          </p:nvSpPr>
          <p:spPr>
            <a:xfrm flipH="1">
              <a:off x="7242609" y="2133981"/>
              <a:ext cx="631630" cy="862661"/>
            </a:xfrm>
            <a:custGeom>
              <a:avLst/>
              <a:gdLst/>
              <a:ahLst/>
              <a:cxnLst/>
              <a:rect l="l" t="t" r="r" b="b"/>
              <a:pathLst>
                <a:path w="29822" h="40730" extrusionOk="0">
                  <a:moveTo>
                    <a:pt x="0" y="37361"/>
                  </a:moveTo>
                  <a:cubicBezTo>
                    <a:pt x="13577" y="34726"/>
                    <a:pt x="5204" y="21483"/>
                    <a:pt x="7305" y="12710"/>
                  </a:cubicBezTo>
                  <a:cubicBezTo>
                    <a:pt x="10007" y="1535"/>
                    <a:pt x="23450" y="1"/>
                    <a:pt x="27620" y="8207"/>
                  </a:cubicBezTo>
                  <a:cubicBezTo>
                    <a:pt x="29821" y="14311"/>
                    <a:pt x="18313" y="40730"/>
                    <a:pt x="0" y="37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25;p44">
              <a:extLst>
                <a:ext uri="{FF2B5EF4-FFF2-40B4-BE49-F238E27FC236}">
                  <a16:creationId xmlns:a16="http://schemas.microsoft.com/office/drawing/2014/main" id="{16FCE9A5-AED9-419A-AD19-1FAB07115652}"/>
                </a:ext>
              </a:extLst>
            </p:cNvPr>
            <p:cNvSpPr/>
            <p:nvPr/>
          </p:nvSpPr>
          <p:spPr>
            <a:xfrm flipH="1">
              <a:off x="7315383" y="2141056"/>
              <a:ext cx="558855" cy="784232"/>
            </a:xfrm>
            <a:custGeom>
              <a:avLst/>
              <a:gdLst/>
              <a:ahLst/>
              <a:cxnLst/>
              <a:rect l="l" t="t" r="r" b="b"/>
              <a:pathLst>
                <a:path w="26386" h="37027" extrusionOk="0">
                  <a:moveTo>
                    <a:pt x="0" y="37027"/>
                  </a:moveTo>
                  <a:cubicBezTo>
                    <a:pt x="13577" y="34392"/>
                    <a:pt x="5204" y="21149"/>
                    <a:pt x="7305" y="12376"/>
                  </a:cubicBezTo>
                  <a:cubicBezTo>
                    <a:pt x="9774" y="2135"/>
                    <a:pt x="21282" y="0"/>
                    <a:pt x="26386" y="6038"/>
                  </a:cubicBezTo>
                  <a:cubicBezTo>
                    <a:pt x="22550" y="5438"/>
                    <a:pt x="18113" y="7706"/>
                    <a:pt x="15078" y="13010"/>
                  </a:cubicBezTo>
                  <a:cubicBezTo>
                    <a:pt x="10308" y="21382"/>
                    <a:pt x="16846" y="36927"/>
                    <a:pt x="0" y="370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26;p44">
              <a:extLst>
                <a:ext uri="{FF2B5EF4-FFF2-40B4-BE49-F238E27FC236}">
                  <a16:creationId xmlns:a16="http://schemas.microsoft.com/office/drawing/2014/main" id="{643A638D-BD83-4D61-9D2A-648E96A683C9}"/>
                </a:ext>
              </a:extLst>
            </p:cNvPr>
            <p:cNvSpPr/>
            <p:nvPr/>
          </p:nvSpPr>
          <p:spPr>
            <a:xfrm flipH="1">
              <a:off x="7212237" y="2860985"/>
              <a:ext cx="751022" cy="823097"/>
            </a:xfrm>
            <a:custGeom>
              <a:avLst/>
              <a:gdLst/>
              <a:ahLst/>
              <a:cxnLst/>
              <a:rect l="l" t="t" r="r" b="b"/>
              <a:pathLst>
                <a:path w="35459" h="38862" extrusionOk="0">
                  <a:moveTo>
                    <a:pt x="33591" y="24852"/>
                  </a:moveTo>
                  <a:cubicBezTo>
                    <a:pt x="31389" y="22817"/>
                    <a:pt x="20715" y="19314"/>
                    <a:pt x="19247" y="18814"/>
                  </a:cubicBezTo>
                  <a:cubicBezTo>
                    <a:pt x="22950" y="16279"/>
                    <a:pt x="25318" y="13443"/>
                    <a:pt x="27987" y="10241"/>
                  </a:cubicBezTo>
                  <a:lnTo>
                    <a:pt x="26019" y="0"/>
                  </a:lnTo>
                  <a:cubicBezTo>
                    <a:pt x="19781" y="3903"/>
                    <a:pt x="0" y="17346"/>
                    <a:pt x="4603" y="23217"/>
                  </a:cubicBezTo>
                  <a:cubicBezTo>
                    <a:pt x="6505" y="25652"/>
                    <a:pt x="15511" y="34125"/>
                    <a:pt x="22550" y="38395"/>
                  </a:cubicBezTo>
                  <a:cubicBezTo>
                    <a:pt x="26386" y="38862"/>
                    <a:pt x="35459" y="35526"/>
                    <a:pt x="33591" y="248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27;p44">
              <a:extLst>
                <a:ext uri="{FF2B5EF4-FFF2-40B4-BE49-F238E27FC236}">
                  <a16:creationId xmlns:a16="http://schemas.microsoft.com/office/drawing/2014/main" id="{4B4CF1A0-27E3-4AFF-9C4C-0B88F19E6B3C}"/>
                </a:ext>
              </a:extLst>
            </p:cNvPr>
            <p:cNvSpPr/>
            <p:nvPr/>
          </p:nvSpPr>
          <p:spPr>
            <a:xfrm flipH="1">
              <a:off x="7370494" y="2860985"/>
              <a:ext cx="142732" cy="305945"/>
            </a:xfrm>
            <a:custGeom>
              <a:avLst/>
              <a:gdLst/>
              <a:ahLst/>
              <a:cxnLst/>
              <a:rect l="l" t="t" r="r" b="b"/>
              <a:pathLst>
                <a:path w="6739" h="14445" extrusionOk="0">
                  <a:moveTo>
                    <a:pt x="1" y="3169"/>
                  </a:moveTo>
                  <a:cubicBezTo>
                    <a:pt x="1402" y="6805"/>
                    <a:pt x="2436" y="10575"/>
                    <a:pt x="3070" y="14444"/>
                  </a:cubicBezTo>
                  <a:cubicBezTo>
                    <a:pt x="4337" y="13110"/>
                    <a:pt x="5505" y="11709"/>
                    <a:pt x="6739" y="10241"/>
                  </a:cubicBezTo>
                  <a:lnTo>
                    <a:pt x="4771" y="0"/>
                  </a:lnTo>
                  <a:cubicBezTo>
                    <a:pt x="3603" y="734"/>
                    <a:pt x="1935" y="1835"/>
                    <a:pt x="1" y="31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28;p44">
              <a:extLst>
                <a:ext uri="{FF2B5EF4-FFF2-40B4-BE49-F238E27FC236}">
                  <a16:creationId xmlns:a16="http://schemas.microsoft.com/office/drawing/2014/main" id="{ED77C0B3-B94E-4199-A754-6850963CA101}"/>
                </a:ext>
              </a:extLst>
            </p:cNvPr>
            <p:cNvSpPr/>
            <p:nvPr/>
          </p:nvSpPr>
          <p:spPr>
            <a:xfrm flipH="1">
              <a:off x="7555586" y="3242500"/>
              <a:ext cx="221860" cy="91159"/>
            </a:xfrm>
            <a:custGeom>
              <a:avLst/>
              <a:gdLst/>
              <a:ahLst/>
              <a:cxnLst/>
              <a:rect l="l" t="t" r="r" b="b"/>
              <a:pathLst>
                <a:path w="10475" h="4304" extrusionOk="0">
                  <a:moveTo>
                    <a:pt x="10474" y="801"/>
                  </a:moveTo>
                  <a:cubicBezTo>
                    <a:pt x="8406" y="1168"/>
                    <a:pt x="3236" y="1501"/>
                    <a:pt x="1635" y="768"/>
                  </a:cubicBezTo>
                  <a:cubicBezTo>
                    <a:pt x="0" y="0"/>
                    <a:pt x="6271" y="4303"/>
                    <a:pt x="10474" y="80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29;p44">
              <a:extLst>
                <a:ext uri="{FF2B5EF4-FFF2-40B4-BE49-F238E27FC236}">
                  <a16:creationId xmlns:a16="http://schemas.microsoft.com/office/drawing/2014/main" id="{84CF6D6A-E942-41EB-825E-9AB67649EDE2}"/>
                </a:ext>
              </a:extLst>
            </p:cNvPr>
            <p:cNvSpPr/>
            <p:nvPr/>
          </p:nvSpPr>
          <p:spPr>
            <a:xfrm flipH="1">
              <a:off x="6687996" y="3789637"/>
              <a:ext cx="1219829" cy="655024"/>
            </a:xfrm>
            <a:custGeom>
              <a:avLst/>
              <a:gdLst/>
              <a:ahLst/>
              <a:cxnLst/>
              <a:rect l="l" t="t" r="r" b="b"/>
              <a:pathLst>
                <a:path w="56842" h="30523" extrusionOk="0">
                  <a:moveTo>
                    <a:pt x="56841" y="9240"/>
                  </a:moveTo>
                  <a:cubicBezTo>
                    <a:pt x="55407" y="18280"/>
                    <a:pt x="50203" y="27186"/>
                    <a:pt x="38261" y="27754"/>
                  </a:cubicBezTo>
                  <a:cubicBezTo>
                    <a:pt x="13677" y="29021"/>
                    <a:pt x="1" y="18580"/>
                    <a:pt x="9407" y="0"/>
                  </a:cubicBezTo>
                  <a:cubicBezTo>
                    <a:pt x="6906" y="26619"/>
                    <a:pt x="51137" y="30522"/>
                    <a:pt x="56841" y="924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30;p44">
              <a:extLst>
                <a:ext uri="{FF2B5EF4-FFF2-40B4-BE49-F238E27FC236}">
                  <a16:creationId xmlns:a16="http://schemas.microsoft.com/office/drawing/2014/main" id="{3FAE1189-0210-4399-B3AA-192FC2D2F6C6}"/>
                </a:ext>
              </a:extLst>
            </p:cNvPr>
            <p:cNvSpPr/>
            <p:nvPr/>
          </p:nvSpPr>
          <p:spPr>
            <a:xfrm flipH="1">
              <a:off x="7691244" y="4791860"/>
              <a:ext cx="245879" cy="80569"/>
            </a:xfrm>
            <a:custGeom>
              <a:avLst/>
              <a:gdLst/>
              <a:ahLst/>
              <a:cxnLst/>
              <a:rect l="l" t="t" r="r" b="b"/>
              <a:pathLst>
                <a:path w="11609" h="3804" extrusionOk="0">
                  <a:moveTo>
                    <a:pt x="11575" y="1"/>
                  </a:moveTo>
                  <a:cubicBezTo>
                    <a:pt x="7739" y="568"/>
                    <a:pt x="3836" y="634"/>
                    <a:pt x="0" y="201"/>
                  </a:cubicBezTo>
                  <a:cubicBezTo>
                    <a:pt x="0" y="1268"/>
                    <a:pt x="67" y="2636"/>
                    <a:pt x="167" y="3803"/>
                  </a:cubicBezTo>
                  <a:lnTo>
                    <a:pt x="11609" y="3803"/>
                  </a:lnTo>
                  <a:cubicBezTo>
                    <a:pt x="11409" y="2536"/>
                    <a:pt x="11409" y="1235"/>
                    <a:pt x="11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31;p44">
              <a:extLst>
                <a:ext uri="{FF2B5EF4-FFF2-40B4-BE49-F238E27FC236}">
                  <a16:creationId xmlns:a16="http://schemas.microsoft.com/office/drawing/2014/main" id="{2F628A18-EC69-4938-A638-B944130E39B0}"/>
                </a:ext>
              </a:extLst>
            </p:cNvPr>
            <p:cNvSpPr/>
            <p:nvPr/>
          </p:nvSpPr>
          <p:spPr>
            <a:xfrm flipH="1">
              <a:off x="7225056" y="4930446"/>
              <a:ext cx="33930" cy="26157"/>
            </a:xfrm>
            <a:custGeom>
              <a:avLst/>
              <a:gdLst/>
              <a:ahLst/>
              <a:cxnLst/>
              <a:rect l="l" t="t" r="r" b="b"/>
              <a:pathLst>
                <a:path w="1602" h="1235" extrusionOk="0">
                  <a:moveTo>
                    <a:pt x="901" y="801"/>
                  </a:moveTo>
                  <a:lnTo>
                    <a:pt x="868" y="701"/>
                  </a:lnTo>
                  <a:cubicBezTo>
                    <a:pt x="1268" y="601"/>
                    <a:pt x="534" y="0"/>
                    <a:pt x="534" y="434"/>
                  </a:cubicBezTo>
                  <a:cubicBezTo>
                    <a:pt x="534" y="567"/>
                    <a:pt x="634" y="667"/>
                    <a:pt x="735" y="701"/>
                  </a:cubicBezTo>
                  <a:lnTo>
                    <a:pt x="768" y="801"/>
                  </a:lnTo>
                  <a:cubicBezTo>
                    <a:pt x="501" y="834"/>
                    <a:pt x="268" y="934"/>
                    <a:pt x="1" y="1034"/>
                  </a:cubicBezTo>
                  <a:lnTo>
                    <a:pt x="67" y="1234"/>
                  </a:lnTo>
                  <a:cubicBezTo>
                    <a:pt x="301" y="1134"/>
                    <a:pt x="534" y="1101"/>
                    <a:pt x="768" y="1068"/>
                  </a:cubicBezTo>
                  <a:cubicBezTo>
                    <a:pt x="901" y="1034"/>
                    <a:pt x="1068" y="1034"/>
                    <a:pt x="1235" y="1034"/>
                  </a:cubicBezTo>
                  <a:cubicBezTo>
                    <a:pt x="1335" y="1034"/>
                    <a:pt x="1468" y="1034"/>
                    <a:pt x="1568" y="1068"/>
                  </a:cubicBezTo>
                  <a:lnTo>
                    <a:pt x="1602" y="868"/>
                  </a:lnTo>
                  <a:cubicBezTo>
                    <a:pt x="1368" y="801"/>
                    <a:pt x="1135" y="767"/>
                    <a:pt x="901" y="8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32;p44">
              <a:extLst>
                <a:ext uri="{FF2B5EF4-FFF2-40B4-BE49-F238E27FC236}">
                  <a16:creationId xmlns:a16="http://schemas.microsoft.com/office/drawing/2014/main" id="{8F81D01C-7844-4889-AFBC-08C6BF18B473}"/>
                </a:ext>
              </a:extLst>
            </p:cNvPr>
            <p:cNvSpPr/>
            <p:nvPr/>
          </p:nvSpPr>
          <p:spPr>
            <a:xfrm flipH="1">
              <a:off x="6668185" y="27812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33;p44">
              <a:extLst>
                <a:ext uri="{FF2B5EF4-FFF2-40B4-BE49-F238E27FC236}">
                  <a16:creationId xmlns:a16="http://schemas.microsoft.com/office/drawing/2014/main" id="{43A7A368-D235-497C-86D1-921B43BEE3EF}"/>
                </a:ext>
              </a:extLst>
            </p:cNvPr>
            <p:cNvSpPr/>
            <p:nvPr/>
          </p:nvSpPr>
          <p:spPr>
            <a:xfrm flipH="1">
              <a:off x="6687998" y="27475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34;p44">
              <a:extLst>
                <a:ext uri="{FF2B5EF4-FFF2-40B4-BE49-F238E27FC236}">
                  <a16:creationId xmlns:a16="http://schemas.microsoft.com/office/drawing/2014/main" id="{72D76365-1BE6-4FF5-B8B8-51BB23A918F8}"/>
                </a:ext>
              </a:extLst>
            </p:cNvPr>
            <p:cNvSpPr/>
            <p:nvPr/>
          </p:nvSpPr>
          <p:spPr>
            <a:xfrm rot="2997016">
              <a:off x="7043612" y="29218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35;p44">
              <a:extLst>
                <a:ext uri="{FF2B5EF4-FFF2-40B4-BE49-F238E27FC236}">
                  <a16:creationId xmlns:a16="http://schemas.microsoft.com/office/drawing/2014/main" id="{30956D03-E066-428F-A632-A1A303CBED72}"/>
                </a:ext>
              </a:extLst>
            </p:cNvPr>
            <p:cNvSpPr/>
            <p:nvPr/>
          </p:nvSpPr>
          <p:spPr>
            <a:xfrm rot="2997016">
              <a:off x="7192687" y="30202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36;p44">
              <a:extLst>
                <a:ext uri="{FF2B5EF4-FFF2-40B4-BE49-F238E27FC236}">
                  <a16:creationId xmlns:a16="http://schemas.microsoft.com/office/drawing/2014/main" id="{AE9A2F35-6A71-43CE-94A3-053EF0428797}"/>
                </a:ext>
              </a:extLst>
            </p:cNvPr>
            <p:cNvGrpSpPr/>
            <p:nvPr/>
          </p:nvGrpSpPr>
          <p:grpSpPr>
            <a:xfrm rot="2302861">
              <a:off x="7565140" y="1938058"/>
              <a:ext cx="202414" cy="437356"/>
              <a:chOff x="4626019" y="3226755"/>
              <a:chExt cx="114251" cy="246882"/>
            </a:xfrm>
          </p:grpSpPr>
          <p:sp>
            <p:nvSpPr>
              <p:cNvPr id="61" name="Google Shape;637;p44">
                <a:extLst>
                  <a:ext uri="{FF2B5EF4-FFF2-40B4-BE49-F238E27FC236}">
                    <a16:creationId xmlns:a16="http://schemas.microsoft.com/office/drawing/2014/main" id="{2207617A-FE8A-4E76-9721-D2032FD1E435}"/>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38;p44">
                <a:extLst>
                  <a:ext uri="{FF2B5EF4-FFF2-40B4-BE49-F238E27FC236}">
                    <a16:creationId xmlns:a16="http://schemas.microsoft.com/office/drawing/2014/main" id="{35FAFD64-C673-4852-9439-711EFFD742E1}"/>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9;p44">
                <a:extLst>
                  <a:ext uri="{FF2B5EF4-FFF2-40B4-BE49-F238E27FC236}">
                    <a16:creationId xmlns:a16="http://schemas.microsoft.com/office/drawing/2014/main" id="{E300BB34-BDCD-4B6C-8C70-ED954F4650FA}"/>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0;p44">
                <a:extLst>
                  <a:ext uri="{FF2B5EF4-FFF2-40B4-BE49-F238E27FC236}">
                    <a16:creationId xmlns:a16="http://schemas.microsoft.com/office/drawing/2014/main" id="{7FA83FFC-06C4-446D-B5FD-57BB792DB6A0}"/>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41;p44">
                <a:extLst>
                  <a:ext uri="{FF2B5EF4-FFF2-40B4-BE49-F238E27FC236}">
                    <a16:creationId xmlns:a16="http://schemas.microsoft.com/office/drawing/2014/main" id="{80AAC2D3-044A-449F-BA9B-BE1FBF085E25}"/>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42;p44">
                <a:extLst>
                  <a:ext uri="{FF2B5EF4-FFF2-40B4-BE49-F238E27FC236}">
                    <a16:creationId xmlns:a16="http://schemas.microsoft.com/office/drawing/2014/main" id="{6A166B7E-DC43-4340-93B9-FF913881C70E}"/>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43;p44">
                <a:extLst>
                  <a:ext uri="{FF2B5EF4-FFF2-40B4-BE49-F238E27FC236}">
                    <a16:creationId xmlns:a16="http://schemas.microsoft.com/office/drawing/2014/main" id="{1E1B5176-FF50-4FB6-A8EE-0E6CCC670144}"/>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44;p44">
                <a:extLst>
                  <a:ext uri="{FF2B5EF4-FFF2-40B4-BE49-F238E27FC236}">
                    <a16:creationId xmlns:a16="http://schemas.microsoft.com/office/drawing/2014/main" id="{EB97C78D-D887-4EBF-9C42-14AFB67AE16D}"/>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45;p44">
                <a:extLst>
                  <a:ext uri="{FF2B5EF4-FFF2-40B4-BE49-F238E27FC236}">
                    <a16:creationId xmlns:a16="http://schemas.microsoft.com/office/drawing/2014/main" id="{A5038F1B-DCAE-4244-A531-5C85BA62432A}"/>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46;p44">
                <a:extLst>
                  <a:ext uri="{FF2B5EF4-FFF2-40B4-BE49-F238E27FC236}">
                    <a16:creationId xmlns:a16="http://schemas.microsoft.com/office/drawing/2014/main" id="{10B2153E-B567-4445-A334-0C200D511101}"/>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47;p44">
                <a:extLst>
                  <a:ext uri="{FF2B5EF4-FFF2-40B4-BE49-F238E27FC236}">
                    <a16:creationId xmlns:a16="http://schemas.microsoft.com/office/drawing/2014/main" id="{C6883C9D-9017-4CE0-AD2E-E1437462BB54}"/>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48;p44">
                <a:extLst>
                  <a:ext uri="{FF2B5EF4-FFF2-40B4-BE49-F238E27FC236}">
                    <a16:creationId xmlns:a16="http://schemas.microsoft.com/office/drawing/2014/main" id="{E077011B-F75B-447F-89EC-F1F87F10A994}"/>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49;p44">
                <a:extLst>
                  <a:ext uri="{FF2B5EF4-FFF2-40B4-BE49-F238E27FC236}">
                    <a16:creationId xmlns:a16="http://schemas.microsoft.com/office/drawing/2014/main" id="{7D69A1C2-5296-4FE0-84A6-D77869C2D982}"/>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50;p44">
                <a:extLst>
                  <a:ext uri="{FF2B5EF4-FFF2-40B4-BE49-F238E27FC236}">
                    <a16:creationId xmlns:a16="http://schemas.microsoft.com/office/drawing/2014/main" id="{0A6CE90C-EEF6-4DC8-AD7B-FAE8F1304922}"/>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60066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76"/>
        <p:cNvGrpSpPr/>
        <p:nvPr/>
      </p:nvGrpSpPr>
      <p:grpSpPr>
        <a:xfrm>
          <a:off x="0" y="0"/>
          <a:ext cx="0" cy="0"/>
          <a:chOff x="0" y="0"/>
          <a:chExt cx="0" cy="0"/>
        </a:xfrm>
      </p:grpSpPr>
      <p:sp>
        <p:nvSpPr>
          <p:cNvPr id="978" name="Google Shape;978;p55"/>
          <p:cNvSpPr/>
          <p:nvPr/>
        </p:nvSpPr>
        <p:spPr>
          <a:xfrm>
            <a:off x="4476559" y="3477468"/>
            <a:ext cx="199692" cy="125232"/>
          </a:xfrm>
          <a:custGeom>
            <a:avLst/>
            <a:gdLst/>
            <a:ahLst/>
            <a:cxnLst/>
            <a:rect l="l" t="t" r="r" b="b"/>
            <a:pathLst>
              <a:path w="10336" h="6482" extrusionOk="0">
                <a:moveTo>
                  <a:pt x="1450" y="0"/>
                </a:moveTo>
                <a:cubicBezTo>
                  <a:pt x="1345" y="0"/>
                  <a:pt x="1306" y="85"/>
                  <a:pt x="1368" y="280"/>
                </a:cubicBezTo>
                <a:cubicBezTo>
                  <a:pt x="1642" y="1101"/>
                  <a:pt x="2463" y="2621"/>
                  <a:pt x="2463" y="2621"/>
                </a:cubicBezTo>
                <a:cubicBezTo>
                  <a:pt x="2463" y="2621"/>
                  <a:pt x="1095" y="2894"/>
                  <a:pt x="548" y="3016"/>
                </a:cubicBezTo>
                <a:cubicBezTo>
                  <a:pt x="0" y="3168"/>
                  <a:pt x="2341" y="3867"/>
                  <a:pt x="2341" y="3867"/>
                </a:cubicBezTo>
                <a:lnTo>
                  <a:pt x="1368" y="5235"/>
                </a:lnTo>
                <a:lnTo>
                  <a:pt x="1368" y="5235"/>
                </a:lnTo>
                <a:lnTo>
                  <a:pt x="2888" y="4414"/>
                </a:lnTo>
                <a:lnTo>
                  <a:pt x="9788" y="6481"/>
                </a:lnTo>
                <a:lnTo>
                  <a:pt x="10335" y="5235"/>
                </a:lnTo>
                <a:cubicBezTo>
                  <a:pt x="10335" y="5235"/>
                  <a:pt x="3861" y="3168"/>
                  <a:pt x="3314" y="1922"/>
                </a:cubicBezTo>
                <a:cubicBezTo>
                  <a:pt x="2892" y="961"/>
                  <a:pt x="1802" y="0"/>
                  <a:pt x="1450" y="0"/>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 name="Google Shape;979;p55"/>
          <p:cNvGrpSpPr/>
          <p:nvPr/>
        </p:nvGrpSpPr>
        <p:grpSpPr>
          <a:xfrm>
            <a:off x="4386702" y="1862374"/>
            <a:ext cx="4348584" cy="3351305"/>
            <a:chOff x="4386702" y="1862374"/>
            <a:chExt cx="4348584" cy="3351305"/>
          </a:xfrm>
        </p:grpSpPr>
        <p:sp>
          <p:nvSpPr>
            <p:cNvPr id="980" name="Google Shape;980;p55"/>
            <p:cNvSpPr/>
            <p:nvPr/>
          </p:nvSpPr>
          <p:spPr>
            <a:xfrm>
              <a:off x="5362710" y="3684984"/>
              <a:ext cx="1325429" cy="1005722"/>
            </a:xfrm>
            <a:custGeom>
              <a:avLst/>
              <a:gdLst/>
              <a:ahLst/>
              <a:cxnLst/>
              <a:rect l="l" t="t" r="r" b="b"/>
              <a:pathLst>
                <a:path w="68604" h="52056" extrusionOk="0">
                  <a:moveTo>
                    <a:pt x="26286" y="0"/>
                  </a:moveTo>
                  <a:cubicBezTo>
                    <a:pt x="16056" y="0"/>
                    <a:pt x="5737" y="5799"/>
                    <a:pt x="1" y="22093"/>
                  </a:cubicBezTo>
                  <a:cubicBezTo>
                    <a:pt x="1" y="22093"/>
                    <a:pt x="13405" y="29874"/>
                    <a:pt x="13800" y="39206"/>
                  </a:cubicBezTo>
                  <a:cubicBezTo>
                    <a:pt x="14195" y="48537"/>
                    <a:pt x="11065" y="49905"/>
                    <a:pt x="11065" y="49905"/>
                  </a:cubicBezTo>
                  <a:cubicBezTo>
                    <a:pt x="11065" y="49905"/>
                    <a:pt x="15849" y="52056"/>
                    <a:pt x="23592" y="52056"/>
                  </a:cubicBezTo>
                  <a:cubicBezTo>
                    <a:pt x="29989" y="52056"/>
                    <a:pt x="38407" y="50587"/>
                    <a:pt x="47813" y="45224"/>
                  </a:cubicBezTo>
                  <a:cubicBezTo>
                    <a:pt x="68604" y="33370"/>
                    <a:pt x="51157" y="9266"/>
                    <a:pt x="41673" y="4129"/>
                  </a:cubicBezTo>
                  <a:cubicBezTo>
                    <a:pt x="37022" y="1604"/>
                    <a:pt x="31666" y="0"/>
                    <a:pt x="26286" y="0"/>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5"/>
            <p:cNvSpPr/>
            <p:nvPr/>
          </p:nvSpPr>
          <p:spPr>
            <a:xfrm>
              <a:off x="5160120" y="4033015"/>
              <a:ext cx="641868" cy="705489"/>
            </a:xfrm>
            <a:custGeom>
              <a:avLst/>
              <a:gdLst/>
              <a:ahLst/>
              <a:cxnLst/>
              <a:rect l="l" t="t" r="r" b="b"/>
              <a:pathLst>
                <a:path w="33223" h="36516" extrusionOk="0">
                  <a:moveTo>
                    <a:pt x="4830" y="0"/>
                  </a:moveTo>
                  <a:cubicBezTo>
                    <a:pt x="4770" y="0"/>
                    <a:pt x="4711" y="2"/>
                    <a:pt x="4651" y="6"/>
                  </a:cubicBezTo>
                  <a:cubicBezTo>
                    <a:pt x="1945" y="219"/>
                    <a:pt x="8359" y="7210"/>
                    <a:pt x="8359" y="7210"/>
                  </a:cubicBezTo>
                  <a:cubicBezTo>
                    <a:pt x="8359" y="7210"/>
                    <a:pt x="0" y="8547"/>
                    <a:pt x="2705" y="11678"/>
                  </a:cubicBezTo>
                  <a:cubicBezTo>
                    <a:pt x="3858" y="12985"/>
                    <a:pt x="5767" y="13363"/>
                    <a:pt x="7590" y="13363"/>
                  </a:cubicBezTo>
                  <a:cubicBezTo>
                    <a:pt x="10092" y="13363"/>
                    <a:pt x="12432" y="12651"/>
                    <a:pt x="12432" y="12651"/>
                  </a:cubicBezTo>
                  <a:lnTo>
                    <a:pt x="12432" y="12651"/>
                  </a:lnTo>
                  <a:cubicBezTo>
                    <a:pt x="12431" y="12651"/>
                    <a:pt x="1946" y="16541"/>
                    <a:pt x="6414" y="18669"/>
                  </a:cubicBezTo>
                  <a:cubicBezTo>
                    <a:pt x="7739" y="19300"/>
                    <a:pt x="9286" y="19522"/>
                    <a:pt x="10807" y="19522"/>
                  </a:cubicBezTo>
                  <a:cubicBezTo>
                    <a:pt x="14414" y="19522"/>
                    <a:pt x="17872" y="18274"/>
                    <a:pt x="17873" y="18274"/>
                  </a:cubicBezTo>
                  <a:lnTo>
                    <a:pt x="17873" y="18274"/>
                  </a:lnTo>
                  <a:cubicBezTo>
                    <a:pt x="17872" y="18274"/>
                    <a:pt x="8359" y="23319"/>
                    <a:pt x="12614" y="24687"/>
                  </a:cubicBezTo>
                  <a:cubicBezTo>
                    <a:pt x="14043" y="25143"/>
                    <a:pt x="15404" y="25295"/>
                    <a:pt x="16584" y="25295"/>
                  </a:cubicBezTo>
                  <a:cubicBezTo>
                    <a:pt x="18943" y="25295"/>
                    <a:pt x="20578" y="24687"/>
                    <a:pt x="20578" y="24687"/>
                  </a:cubicBezTo>
                  <a:lnTo>
                    <a:pt x="20578" y="24687"/>
                  </a:lnTo>
                  <a:cubicBezTo>
                    <a:pt x="20577" y="24688"/>
                    <a:pt x="9909" y="29338"/>
                    <a:pt x="11277" y="31678"/>
                  </a:cubicBezTo>
                  <a:cubicBezTo>
                    <a:pt x="11643" y="32319"/>
                    <a:pt x="12407" y="32552"/>
                    <a:pt x="13323" y="32552"/>
                  </a:cubicBezTo>
                  <a:cubicBezTo>
                    <a:pt x="15748" y="32552"/>
                    <a:pt x="19240" y="30918"/>
                    <a:pt x="19241" y="30918"/>
                  </a:cubicBezTo>
                  <a:lnTo>
                    <a:pt x="19241" y="30918"/>
                  </a:lnTo>
                  <a:cubicBezTo>
                    <a:pt x="19240" y="30919"/>
                    <a:pt x="12250" y="35174"/>
                    <a:pt x="15927" y="36359"/>
                  </a:cubicBezTo>
                  <a:cubicBezTo>
                    <a:pt x="16273" y="36467"/>
                    <a:pt x="16611" y="36515"/>
                    <a:pt x="16941" y="36515"/>
                  </a:cubicBezTo>
                  <a:cubicBezTo>
                    <a:pt x="20149" y="36515"/>
                    <a:pt x="22523" y="31891"/>
                    <a:pt x="22523" y="31891"/>
                  </a:cubicBezTo>
                  <a:cubicBezTo>
                    <a:pt x="22523" y="31891"/>
                    <a:pt x="33223" y="15933"/>
                    <a:pt x="9909" y="3897"/>
                  </a:cubicBezTo>
                  <a:cubicBezTo>
                    <a:pt x="9909" y="3897"/>
                    <a:pt x="7496" y="0"/>
                    <a:pt x="4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5"/>
            <p:cNvSpPr/>
            <p:nvPr/>
          </p:nvSpPr>
          <p:spPr>
            <a:xfrm>
              <a:off x="5492501" y="3993776"/>
              <a:ext cx="226102" cy="197334"/>
            </a:xfrm>
            <a:custGeom>
              <a:avLst/>
              <a:gdLst/>
              <a:ahLst/>
              <a:cxnLst/>
              <a:rect l="l" t="t" r="r" b="b"/>
              <a:pathLst>
                <a:path w="11703" h="10214" extrusionOk="0">
                  <a:moveTo>
                    <a:pt x="7463" y="0"/>
                  </a:moveTo>
                  <a:cubicBezTo>
                    <a:pt x="3943" y="0"/>
                    <a:pt x="0" y="10213"/>
                    <a:pt x="0" y="10213"/>
                  </a:cubicBezTo>
                  <a:cubicBezTo>
                    <a:pt x="0" y="10213"/>
                    <a:pt x="11702" y="1307"/>
                    <a:pt x="8025" y="92"/>
                  </a:cubicBezTo>
                  <a:cubicBezTo>
                    <a:pt x="7839" y="30"/>
                    <a:pt x="7651" y="0"/>
                    <a:pt x="7463" y="0"/>
                  </a:cubicBezTo>
                  <a:close/>
                </a:path>
              </a:pathLst>
            </a:custGeom>
            <a:solidFill>
              <a:srgbClr val="2E3C57"/>
            </a:solidFill>
            <a:ln w="9875" cap="rnd" cmpd="sng">
              <a:solidFill>
                <a:srgbClr val="2E3C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5"/>
            <p:cNvSpPr/>
            <p:nvPr/>
          </p:nvSpPr>
          <p:spPr>
            <a:xfrm>
              <a:off x="5620516" y="4241690"/>
              <a:ext cx="253111" cy="117949"/>
            </a:xfrm>
            <a:custGeom>
              <a:avLst/>
              <a:gdLst/>
              <a:ahLst/>
              <a:cxnLst/>
              <a:rect l="l" t="t" r="r" b="b"/>
              <a:pathLst>
                <a:path w="13101" h="6105" extrusionOk="0">
                  <a:moveTo>
                    <a:pt x="9904" y="0"/>
                  </a:moveTo>
                  <a:cubicBezTo>
                    <a:pt x="6839" y="0"/>
                    <a:pt x="0" y="6105"/>
                    <a:pt x="0" y="6105"/>
                  </a:cubicBezTo>
                  <a:cubicBezTo>
                    <a:pt x="0" y="6105"/>
                    <a:pt x="13101" y="1576"/>
                    <a:pt x="10669" y="178"/>
                  </a:cubicBezTo>
                  <a:cubicBezTo>
                    <a:pt x="10455" y="56"/>
                    <a:pt x="10197" y="0"/>
                    <a:pt x="9904" y="0"/>
                  </a:cubicBezTo>
                  <a:close/>
                </a:path>
              </a:pathLst>
            </a:custGeom>
            <a:solidFill>
              <a:srgbClr val="2E3C57"/>
            </a:solidFill>
            <a:ln w="9875" cap="rnd" cmpd="sng">
              <a:solidFill>
                <a:srgbClr val="2E3C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5"/>
            <p:cNvSpPr/>
            <p:nvPr/>
          </p:nvSpPr>
          <p:spPr>
            <a:xfrm>
              <a:off x="5641072" y="4565165"/>
              <a:ext cx="281859" cy="64162"/>
            </a:xfrm>
            <a:custGeom>
              <a:avLst/>
              <a:gdLst/>
              <a:ahLst/>
              <a:cxnLst/>
              <a:rect l="l" t="t" r="r" b="b"/>
              <a:pathLst>
                <a:path w="14589" h="3321" extrusionOk="0">
                  <a:moveTo>
                    <a:pt x="0" y="0"/>
                  </a:moveTo>
                  <a:cubicBezTo>
                    <a:pt x="0" y="1"/>
                    <a:pt x="4793" y="3320"/>
                    <a:pt x="8750" y="3320"/>
                  </a:cubicBezTo>
                  <a:cubicBezTo>
                    <a:pt x="8853" y="3320"/>
                    <a:pt x="8956" y="3318"/>
                    <a:pt x="9058" y="3313"/>
                  </a:cubicBezTo>
                  <a:cubicBezTo>
                    <a:pt x="12438" y="3160"/>
                    <a:pt x="14588" y="785"/>
                    <a:pt x="12784" y="785"/>
                  </a:cubicBezTo>
                  <a:cubicBezTo>
                    <a:pt x="12446" y="785"/>
                    <a:pt x="11970" y="868"/>
                    <a:pt x="11338" y="1064"/>
                  </a:cubicBezTo>
                  <a:cubicBezTo>
                    <a:pt x="10493" y="1320"/>
                    <a:pt x="9502" y="1421"/>
                    <a:pt x="8462" y="1421"/>
                  </a:cubicBezTo>
                  <a:cubicBezTo>
                    <a:pt x="4566" y="1421"/>
                    <a:pt x="0" y="0"/>
                    <a:pt x="0" y="0"/>
                  </a:cubicBezTo>
                  <a:close/>
                </a:path>
              </a:pathLst>
            </a:custGeom>
            <a:solidFill>
              <a:srgbClr val="2E3C57"/>
            </a:solidFill>
            <a:ln w="9875" cap="rnd" cmpd="sng">
              <a:solidFill>
                <a:srgbClr val="2E3C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5"/>
            <p:cNvSpPr/>
            <p:nvPr/>
          </p:nvSpPr>
          <p:spPr>
            <a:xfrm>
              <a:off x="4646266" y="1862374"/>
              <a:ext cx="4089020" cy="2153059"/>
            </a:xfrm>
            <a:custGeom>
              <a:avLst/>
              <a:gdLst/>
              <a:ahLst/>
              <a:cxnLst/>
              <a:rect l="l" t="t" r="r" b="b"/>
              <a:pathLst>
                <a:path w="211647" h="111442" extrusionOk="0">
                  <a:moveTo>
                    <a:pt x="52256" y="1"/>
                  </a:moveTo>
                  <a:cubicBezTo>
                    <a:pt x="30717" y="1"/>
                    <a:pt x="9204" y="17032"/>
                    <a:pt x="4925" y="40168"/>
                  </a:cubicBezTo>
                  <a:cubicBezTo>
                    <a:pt x="1" y="66765"/>
                    <a:pt x="72373" y="98498"/>
                    <a:pt x="72373" y="98498"/>
                  </a:cubicBezTo>
                  <a:cubicBezTo>
                    <a:pt x="72373" y="98498"/>
                    <a:pt x="97132" y="111441"/>
                    <a:pt x="118963" y="111441"/>
                  </a:cubicBezTo>
                  <a:cubicBezTo>
                    <a:pt x="123218" y="111441"/>
                    <a:pt x="127361" y="110949"/>
                    <a:pt x="131189" y="109774"/>
                  </a:cubicBezTo>
                  <a:cubicBezTo>
                    <a:pt x="154624" y="102601"/>
                    <a:pt x="157025" y="80777"/>
                    <a:pt x="157025" y="80777"/>
                  </a:cubicBezTo>
                  <a:cubicBezTo>
                    <a:pt x="157025" y="80777"/>
                    <a:pt x="163347" y="86950"/>
                    <a:pt x="174611" y="86950"/>
                  </a:cubicBezTo>
                  <a:cubicBezTo>
                    <a:pt x="178612" y="86950"/>
                    <a:pt x="183237" y="86171"/>
                    <a:pt x="188424" y="84060"/>
                  </a:cubicBezTo>
                  <a:cubicBezTo>
                    <a:pt x="208242" y="75974"/>
                    <a:pt x="211646" y="27554"/>
                    <a:pt x="179092" y="20867"/>
                  </a:cubicBezTo>
                  <a:cubicBezTo>
                    <a:pt x="174494" y="19922"/>
                    <a:pt x="170482" y="19516"/>
                    <a:pt x="166984" y="19516"/>
                  </a:cubicBezTo>
                  <a:cubicBezTo>
                    <a:pt x="145738" y="19516"/>
                    <a:pt x="143408" y="34485"/>
                    <a:pt x="143408" y="34485"/>
                  </a:cubicBezTo>
                  <a:cubicBezTo>
                    <a:pt x="143408" y="34485"/>
                    <a:pt x="139519" y="32014"/>
                    <a:pt x="129937" y="32014"/>
                  </a:cubicBezTo>
                  <a:cubicBezTo>
                    <a:pt x="128473" y="32014"/>
                    <a:pt x="126876" y="32072"/>
                    <a:pt x="125140" y="32205"/>
                  </a:cubicBezTo>
                  <a:cubicBezTo>
                    <a:pt x="112009" y="33238"/>
                    <a:pt x="96507" y="37889"/>
                    <a:pt x="96507" y="37889"/>
                  </a:cubicBezTo>
                  <a:cubicBezTo>
                    <a:pt x="96507" y="37889"/>
                    <a:pt x="86294" y="7372"/>
                    <a:pt x="61947" y="1201"/>
                  </a:cubicBezTo>
                  <a:cubicBezTo>
                    <a:pt x="58756" y="388"/>
                    <a:pt x="55505" y="1"/>
                    <a:pt x="52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5"/>
            <p:cNvSpPr/>
            <p:nvPr/>
          </p:nvSpPr>
          <p:spPr>
            <a:xfrm>
              <a:off x="5706258" y="1867958"/>
              <a:ext cx="804543" cy="726432"/>
            </a:xfrm>
            <a:custGeom>
              <a:avLst/>
              <a:gdLst/>
              <a:ahLst/>
              <a:cxnLst/>
              <a:rect l="l" t="t" r="r" b="b"/>
              <a:pathLst>
                <a:path w="41643" h="37600" extrusionOk="0">
                  <a:moveTo>
                    <a:pt x="0" y="0"/>
                  </a:moveTo>
                  <a:cubicBezTo>
                    <a:pt x="23830" y="8420"/>
                    <a:pt x="37904" y="34013"/>
                    <a:pt x="37904" y="34013"/>
                  </a:cubicBezTo>
                  <a:lnTo>
                    <a:pt x="41642" y="37600"/>
                  </a:lnTo>
                  <a:lnTo>
                    <a:pt x="41642" y="37600"/>
                  </a:lnTo>
                  <a:cubicBezTo>
                    <a:pt x="41642" y="37600"/>
                    <a:pt x="31429" y="7083"/>
                    <a:pt x="7082" y="912"/>
                  </a:cubicBezTo>
                  <a:cubicBezTo>
                    <a:pt x="4772" y="304"/>
                    <a:pt x="2341" y="152"/>
                    <a:pt x="0"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5"/>
            <p:cNvSpPr/>
            <p:nvPr/>
          </p:nvSpPr>
          <p:spPr>
            <a:xfrm>
              <a:off x="6500793" y="2482701"/>
              <a:ext cx="1064687" cy="257284"/>
            </a:xfrm>
            <a:custGeom>
              <a:avLst/>
              <a:gdLst/>
              <a:ahLst/>
              <a:cxnLst/>
              <a:rect l="l" t="t" r="r" b="b"/>
              <a:pathLst>
                <a:path w="55108" h="13317" extrusionOk="0">
                  <a:moveTo>
                    <a:pt x="33694" y="0"/>
                  </a:moveTo>
                  <a:cubicBezTo>
                    <a:pt x="32234" y="0"/>
                    <a:pt x="30650" y="57"/>
                    <a:pt x="28937" y="188"/>
                  </a:cubicBezTo>
                  <a:cubicBezTo>
                    <a:pt x="15806" y="1221"/>
                    <a:pt x="517" y="5781"/>
                    <a:pt x="517" y="5781"/>
                  </a:cubicBezTo>
                  <a:cubicBezTo>
                    <a:pt x="517" y="5781"/>
                    <a:pt x="487" y="5720"/>
                    <a:pt x="456" y="5659"/>
                  </a:cubicBezTo>
                  <a:cubicBezTo>
                    <a:pt x="152" y="5720"/>
                    <a:pt x="0" y="5781"/>
                    <a:pt x="0" y="5781"/>
                  </a:cubicBezTo>
                  <a:cubicBezTo>
                    <a:pt x="0" y="5781"/>
                    <a:pt x="13010" y="5842"/>
                    <a:pt x="16718" y="12559"/>
                  </a:cubicBezTo>
                  <a:cubicBezTo>
                    <a:pt x="17010" y="13090"/>
                    <a:pt x="17524" y="13316"/>
                    <a:pt x="18228" y="13316"/>
                  </a:cubicBezTo>
                  <a:cubicBezTo>
                    <a:pt x="22356" y="13316"/>
                    <a:pt x="32997" y="5511"/>
                    <a:pt x="43401" y="5511"/>
                  </a:cubicBezTo>
                  <a:cubicBezTo>
                    <a:pt x="47475" y="5511"/>
                    <a:pt x="51512" y="6707"/>
                    <a:pt x="55108" y="10036"/>
                  </a:cubicBezTo>
                  <a:cubicBezTo>
                    <a:pt x="49728" y="3896"/>
                    <a:pt x="47631" y="2528"/>
                    <a:pt x="47631" y="2528"/>
                  </a:cubicBezTo>
                  <a:cubicBezTo>
                    <a:pt x="47631" y="2528"/>
                    <a:pt x="43425" y="0"/>
                    <a:pt x="33694"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5"/>
            <p:cNvSpPr/>
            <p:nvPr/>
          </p:nvSpPr>
          <p:spPr>
            <a:xfrm>
              <a:off x="5720922" y="2323658"/>
              <a:ext cx="2988514" cy="1692664"/>
            </a:xfrm>
            <a:custGeom>
              <a:avLst/>
              <a:gdLst/>
              <a:ahLst/>
              <a:cxnLst/>
              <a:rect l="l" t="t" r="r" b="b"/>
              <a:pathLst>
                <a:path w="154685" h="87612" extrusionOk="0">
                  <a:moveTo>
                    <a:pt x="131098" y="0"/>
                  </a:moveTo>
                  <a:lnTo>
                    <a:pt x="131098" y="0"/>
                  </a:lnTo>
                  <a:cubicBezTo>
                    <a:pt x="137481" y="7235"/>
                    <a:pt x="143955" y="18481"/>
                    <a:pt x="134259" y="30518"/>
                  </a:cubicBezTo>
                  <a:cubicBezTo>
                    <a:pt x="127041" y="39476"/>
                    <a:pt x="119350" y="41967"/>
                    <a:pt x="113028" y="41967"/>
                  </a:cubicBezTo>
                  <a:cubicBezTo>
                    <a:pt x="105107" y="41967"/>
                    <a:pt x="99335" y="38056"/>
                    <a:pt x="99334" y="38056"/>
                  </a:cubicBezTo>
                  <a:lnTo>
                    <a:pt x="99334" y="38056"/>
                  </a:lnTo>
                  <a:cubicBezTo>
                    <a:pt x="99334" y="38056"/>
                    <a:pt x="102343" y="61521"/>
                    <a:pt x="76173" y="63345"/>
                  </a:cubicBezTo>
                  <a:cubicBezTo>
                    <a:pt x="56476" y="64682"/>
                    <a:pt x="17934" y="65868"/>
                    <a:pt x="1" y="66384"/>
                  </a:cubicBezTo>
                  <a:cubicBezTo>
                    <a:pt x="9636" y="71491"/>
                    <a:pt x="16749" y="74622"/>
                    <a:pt x="16749" y="74622"/>
                  </a:cubicBezTo>
                  <a:cubicBezTo>
                    <a:pt x="16749" y="74622"/>
                    <a:pt x="41171" y="87611"/>
                    <a:pt x="62893" y="87611"/>
                  </a:cubicBezTo>
                  <a:cubicBezTo>
                    <a:pt x="67101" y="87611"/>
                    <a:pt x="71209" y="87123"/>
                    <a:pt x="75018" y="85959"/>
                  </a:cubicBezTo>
                  <a:cubicBezTo>
                    <a:pt x="98483" y="78755"/>
                    <a:pt x="101401" y="56323"/>
                    <a:pt x="101401" y="56323"/>
                  </a:cubicBezTo>
                  <a:cubicBezTo>
                    <a:pt x="101401" y="56323"/>
                    <a:pt x="107819" y="62826"/>
                    <a:pt x="119264" y="62826"/>
                  </a:cubicBezTo>
                  <a:cubicBezTo>
                    <a:pt x="123192" y="62826"/>
                    <a:pt x="127713" y="62060"/>
                    <a:pt x="132769" y="60001"/>
                  </a:cubicBezTo>
                  <a:cubicBezTo>
                    <a:pt x="150733" y="52676"/>
                    <a:pt x="154685" y="12463"/>
                    <a:pt x="13109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5"/>
            <p:cNvSpPr/>
            <p:nvPr/>
          </p:nvSpPr>
          <p:spPr>
            <a:xfrm>
              <a:off x="5500181" y="3085244"/>
              <a:ext cx="1234915" cy="1417740"/>
            </a:xfrm>
            <a:custGeom>
              <a:avLst/>
              <a:gdLst/>
              <a:ahLst/>
              <a:cxnLst/>
              <a:rect l="l" t="t" r="r" b="b"/>
              <a:pathLst>
                <a:path w="63919" h="73382" extrusionOk="0">
                  <a:moveTo>
                    <a:pt x="21204" y="0"/>
                  </a:moveTo>
                  <a:cubicBezTo>
                    <a:pt x="6612" y="0"/>
                    <a:pt x="1" y="22627"/>
                    <a:pt x="16653" y="41861"/>
                  </a:cubicBezTo>
                  <a:cubicBezTo>
                    <a:pt x="36654" y="64931"/>
                    <a:pt x="50757" y="73381"/>
                    <a:pt x="50757" y="73381"/>
                  </a:cubicBezTo>
                  <a:lnTo>
                    <a:pt x="63919" y="14870"/>
                  </a:lnTo>
                  <a:cubicBezTo>
                    <a:pt x="63919" y="14870"/>
                    <a:pt x="45894" y="11800"/>
                    <a:pt x="30848" y="2955"/>
                  </a:cubicBezTo>
                  <a:cubicBezTo>
                    <a:pt x="27394" y="915"/>
                    <a:pt x="24138" y="0"/>
                    <a:pt x="21204"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5"/>
            <p:cNvSpPr/>
            <p:nvPr/>
          </p:nvSpPr>
          <p:spPr>
            <a:xfrm>
              <a:off x="4494759" y="3123294"/>
              <a:ext cx="1205645" cy="1070154"/>
            </a:xfrm>
            <a:custGeom>
              <a:avLst/>
              <a:gdLst/>
              <a:ahLst/>
              <a:cxnLst/>
              <a:rect l="l" t="t" r="r" b="b"/>
              <a:pathLst>
                <a:path w="62404" h="55391" extrusionOk="0">
                  <a:moveTo>
                    <a:pt x="47641" y="0"/>
                  </a:moveTo>
                  <a:cubicBezTo>
                    <a:pt x="41712" y="0"/>
                    <a:pt x="36536" y="6120"/>
                    <a:pt x="36536" y="6120"/>
                  </a:cubicBezTo>
                  <a:lnTo>
                    <a:pt x="21278" y="6029"/>
                  </a:lnTo>
                  <a:cubicBezTo>
                    <a:pt x="21278" y="6029"/>
                    <a:pt x="17187" y="10"/>
                    <a:pt x="11735" y="10"/>
                  </a:cubicBezTo>
                  <a:cubicBezTo>
                    <a:pt x="10376" y="10"/>
                    <a:pt x="8933" y="383"/>
                    <a:pt x="7448" y="1317"/>
                  </a:cubicBezTo>
                  <a:cubicBezTo>
                    <a:pt x="1" y="6029"/>
                    <a:pt x="2919" y="14418"/>
                    <a:pt x="5806" y="19950"/>
                  </a:cubicBezTo>
                  <a:cubicBezTo>
                    <a:pt x="8694" y="25451"/>
                    <a:pt x="20974" y="54418"/>
                    <a:pt x="20974" y="54418"/>
                  </a:cubicBezTo>
                  <a:lnTo>
                    <a:pt x="53801" y="55391"/>
                  </a:lnTo>
                  <a:cubicBezTo>
                    <a:pt x="53801" y="55391"/>
                    <a:pt x="62403" y="9190"/>
                    <a:pt x="52950" y="1895"/>
                  </a:cubicBezTo>
                  <a:cubicBezTo>
                    <a:pt x="51190" y="528"/>
                    <a:pt x="49383" y="0"/>
                    <a:pt x="47641" y="0"/>
                  </a:cubicBezTo>
                  <a:close/>
                </a:path>
              </a:pathLst>
            </a:custGeom>
            <a:solidFill>
              <a:srgbClr val="C8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5"/>
            <p:cNvSpPr/>
            <p:nvPr/>
          </p:nvSpPr>
          <p:spPr>
            <a:xfrm>
              <a:off x="4644508" y="3126868"/>
              <a:ext cx="261342" cy="159892"/>
            </a:xfrm>
            <a:custGeom>
              <a:avLst/>
              <a:gdLst/>
              <a:ahLst/>
              <a:cxnLst/>
              <a:rect l="l" t="t" r="r" b="b"/>
              <a:pathLst>
                <a:path w="13527" h="8276" extrusionOk="0">
                  <a:moveTo>
                    <a:pt x="4003" y="1"/>
                  </a:moveTo>
                  <a:cubicBezTo>
                    <a:pt x="2732" y="1"/>
                    <a:pt x="1387" y="327"/>
                    <a:pt x="1" y="1132"/>
                  </a:cubicBezTo>
                  <a:cubicBezTo>
                    <a:pt x="1855" y="1619"/>
                    <a:pt x="4712" y="1345"/>
                    <a:pt x="6353" y="3351"/>
                  </a:cubicBezTo>
                  <a:cubicBezTo>
                    <a:pt x="9271" y="6968"/>
                    <a:pt x="9302" y="8275"/>
                    <a:pt x="9302" y="8275"/>
                  </a:cubicBezTo>
                  <a:lnTo>
                    <a:pt x="13162" y="6360"/>
                  </a:lnTo>
                  <a:lnTo>
                    <a:pt x="13527" y="5996"/>
                  </a:lnTo>
                  <a:cubicBezTo>
                    <a:pt x="13527" y="5996"/>
                    <a:pt x="9450" y="1"/>
                    <a:pt x="4003" y="1"/>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5"/>
            <p:cNvSpPr/>
            <p:nvPr/>
          </p:nvSpPr>
          <p:spPr>
            <a:xfrm>
              <a:off x="5395592" y="3120106"/>
              <a:ext cx="308850" cy="1072183"/>
            </a:xfrm>
            <a:custGeom>
              <a:avLst/>
              <a:gdLst/>
              <a:ahLst/>
              <a:cxnLst/>
              <a:rect l="l" t="t" r="r" b="b"/>
              <a:pathLst>
                <a:path w="15986" h="55496" extrusionOk="0">
                  <a:moveTo>
                    <a:pt x="1046" y="1"/>
                  </a:moveTo>
                  <a:cubicBezTo>
                    <a:pt x="700" y="1"/>
                    <a:pt x="361" y="19"/>
                    <a:pt x="31" y="54"/>
                  </a:cubicBezTo>
                  <a:cubicBezTo>
                    <a:pt x="2432" y="1665"/>
                    <a:pt x="4773" y="4552"/>
                    <a:pt x="5046" y="9294"/>
                  </a:cubicBezTo>
                  <a:cubicBezTo>
                    <a:pt x="5502" y="17713"/>
                    <a:pt x="1521" y="45191"/>
                    <a:pt x="1" y="55343"/>
                  </a:cubicBezTo>
                  <a:lnTo>
                    <a:pt x="6779" y="55495"/>
                  </a:lnTo>
                  <a:cubicBezTo>
                    <a:pt x="6779" y="55495"/>
                    <a:pt x="6779" y="55495"/>
                    <a:pt x="6779" y="55495"/>
                  </a:cubicBezTo>
                  <a:cubicBezTo>
                    <a:pt x="6785" y="55495"/>
                    <a:pt x="15986" y="9140"/>
                    <a:pt x="6566" y="1847"/>
                  </a:cubicBezTo>
                  <a:cubicBezTo>
                    <a:pt x="4808" y="497"/>
                    <a:pt x="2837" y="1"/>
                    <a:pt x="1046" y="1"/>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5"/>
            <p:cNvSpPr/>
            <p:nvPr/>
          </p:nvSpPr>
          <p:spPr>
            <a:xfrm>
              <a:off x="4910525" y="3347020"/>
              <a:ext cx="101024" cy="95943"/>
            </a:xfrm>
            <a:custGeom>
              <a:avLst/>
              <a:gdLst/>
              <a:ahLst/>
              <a:cxnLst/>
              <a:rect l="l" t="t" r="r" b="b"/>
              <a:pathLst>
                <a:path w="5229" h="4966" extrusionOk="0">
                  <a:moveTo>
                    <a:pt x="2684" y="0"/>
                  </a:moveTo>
                  <a:cubicBezTo>
                    <a:pt x="2622" y="0"/>
                    <a:pt x="2558" y="4"/>
                    <a:pt x="2493" y="11"/>
                  </a:cubicBezTo>
                  <a:cubicBezTo>
                    <a:pt x="1" y="284"/>
                    <a:pt x="548" y="4965"/>
                    <a:pt x="548" y="4965"/>
                  </a:cubicBezTo>
                  <a:cubicBezTo>
                    <a:pt x="548" y="4965"/>
                    <a:pt x="813" y="463"/>
                    <a:pt x="2327" y="463"/>
                  </a:cubicBezTo>
                  <a:cubicBezTo>
                    <a:pt x="2352" y="463"/>
                    <a:pt x="2377" y="464"/>
                    <a:pt x="2402" y="467"/>
                  </a:cubicBezTo>
                  <a:cubicBezTo>
                    <a:pt x="4013" y="649"/>
                    <a:pt x="5229" y="4783"/>
                    <a:pt x="5229" y="4783"/>
                  </a:cubicBezTo>
                  <a:cubicBezTo>
                    <a:pt x="5229" y="4783"/>
                    <a:pt x="4970" y="0"/>
                    <a:pt x="2684" y="0"/>
                  </a:cubicBezTo>
                  <a:close/>
                </a:path>
              </a:pathLst>
            </a:custGeom>
            <a:solidFill>
              <a:srgbClr val="606B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5"/>
            <p:cNvSpPr/>
            <p:nvPr/>
          </p:nvSpPr>
          <p:spPr>
            <a:xfrm>
              <a:off x="5254653" y="3222599"/>
              <a:ext cx="172296" cy="68856"/>
            </a:xfrm>
            <a:custGeom>
              <a:avLst/>
              <a:gdLst/>
              <a:ahLst/>
              <a:cxnLst/>
              <a:rect l="l" t="t" r="r" b="b"/>
              <a:pathLst>
                <a:path w="8918" h="3564" extrusionOk="0">
                  <a:moveTo>
                    <a:pt x="5911" y="0"/>
                  </a:moveTo>
                  <a:cubicBezTo>
                    <a:pt x="2839" y="0"/>
                    <a:pt x="1" y="3563"/>
                    <a:pt x="1" y="3563"/>
                  </a:cubicBezTo>
                  <a:cubicBezTo>
                    <a:pt x="1" y="3563"/>
                    <a:pt x="2830" y="1244"/>
                    <a:pt x="4830" y="1244"/>
                  </a:cubicBezTo>
                  <a:cubicBezTo>
                    <a:pt x="4904" y="1244"/>
                    <a:pt x="4976" y="1247"/>
                    <a:pt x="5046" y="1253"/>
                  </a:cubicBezTo>
                  <a:cubicBezTo>
                    <a:pt x="5875" y="1341"/>
                    <a:pt x="6787" y="1429"/>
                    <a:pt x="7465" y="1429"/>
                  </a:cubicBezTo>
                  <a:cubicBezTo>
                    <a:pt x="8427" y="1429"/>
                    <a:pt x="8917" y="1252"/>
                    <a:pt x="8025" y="645"/>
                  </a:cubicBezTo>
                  <a:cubicBezTo>
                    <a:pt x="7329" y="187"/>
                    <a:pt x="6614" y="0"/>
                    <a:pt x="5911" y="0"/>
                  </a:cubicBezTo>
                  <a:close/>
                </a:path>
              </a:pathLst>
            </a:custGeom>
            <a:solidFill>
              <a:srgbClr val="606B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5"/>
            <p:cNvSpPr/>
            <p:nvPr/>
          </p:nvSpPr>
          <p:spPr>
            <a:xfrm>
              <a:off x="4618078" y="3245261"/>
              <a:ext cx="157844" cy="59776"/>
            </a:xfrm>
            <a:custGeom>
              <a:avLst/>
              <a:gdLst/>
              <a:ahLst/>
              <a:cxnLst/>
              <a:rect l="l" t="t" r="r" b="b"/>
              <a:pathLst>
                <a:path w="8170" h="3094" extrusionOk="0">
                  <a:moveTo>
                    <a:pt x="2257" y="0"/>
                  </a:moveTo>
                  <a:cubicBezTo>
                    <a:pt x="242" y="0"/>
                    <a:pt x="62" y="1995"/>
                    <a:pt x="62" y="1995"/>
                  </a:cubicBezTo>
                  <a:lnTo>
                    <a:pt x="1" y="2208"/>
                  </a:lnTo>
                  <a:cubicBezTo>
                    <a:pt x="1" y="2208"/>
                    <a:pt x="913" y="1387"/>
                    <a:pt x="2311" y="1023"/>
                  </a:cubicBezTo>
                  <a:cubicBezTo>
                    <a:pt x="2396" y="1000"/>
                    <a:pt x="2495" y="989"/>
                    <a:pt x="2605" y="989"/>
                  </a:cubicBezTo>
                  <a:cubicBezTo>
                    <a:pt x="3839" y="989"/>
                    <a:pt x="6544" y="2308"/>
                    <a:pt x="7995" y="3089"/>
                  </a:cubicBezTo>
                  <a:cubicBezTo>
                    <a:pt x="8003" y="3092"/>
                    <a:pt x="8011" y="3093"/>
                    <a:pt x="8019" y="3093"/>
                  </a:cubicBezTo>
                  <a:cubicBezTo>
                    <a:pt x="8101" y="3093"/>
                    <a:pt x="8169" y="2962"/>
                    <a:pt x="8086" y="2907"/>
                  </a:cubicBezTo>
                  <a:cubicBezTo>
                    <a:pt x="5277" y="696"/>
                    <a:pt x="3447" y="0"/>
                    <a:pt x="2257" y="0"/>
                  </a:cubicBezTo>
                  <a:close/>
                </a:path>
              </a:pathLst>
            </a:custGeom>
            <a:solidFill>
              <a:srgbClr val="606B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5"/>
            <p:cNvSpPr/>
            <p:nvPr/>
          </p:nvSpPr>
          <p:spPr>
            <a:xfrm>
              <a:off x="4947523" y="3434211"/>
              <a:ext cx="45827" cy="26951"/>
            </a:xfrm>
            <a:custGeom>
              <a:avLst/>
              <a:gdLst/>
              <a:ahLst/>
              <a:cxnLst/>
              <a:rect l="l" t="t" r="r" b="b"/>
              <a:pathLst>
                <a:path w="2372" h="1395" extrusionOk="0">
                  <a:moveTo>
                    <a:pt x="1451" y="0"/>
                  </a:moveTo>
                  <a:cubicBezTo>
                    <a:pt x="828" y="0"/>
                    <a:pt x="1" y="240"/>
                    <a:pt x="1" y="240"/>
                  </a:cubicBezTo>
                  <a:lnTo>
                    <a:pt x="1916" y="1395"/>
                  </a:lnTo>
                  <a:cubicBezTo>
                    <a:pt x="1916" y="1395"/>
                    <a:pt x="2372" y="179"/>
                    <a:pt x="1764" y="27"/>
                  </a:cubicBezTo>
                  <a:cubicBezTo>
                    <a:pt x="1670" y="8"/>
                    <a:pt x="1564" y="0"/>
                    <a:pt x="1451" y="0"/>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5"/>
            <p:cNvSpPr/>
            <p:nvPr/>
          </p:nvSpPr>
          <p:spPr>
            <a:xfrm>
              <a:off x="4729071" y="3780599"/>
              <a:ext cx="734662" cy="414028"/>
            </a:xfrm>
            <a:custGeom>
              <a:avLst/>
              <a:gdLst/>
              <a:ahLst/>
              <a:cxnLst/>
              <a:rect l="l" t="t" r="r" b="b"/>
              <a:pathLst>
                <a:path w="38026" h="21430" extrusionOk="0">
                  <a:moveTo>
                    <a:pt x="1" y="1"/>
                  </a:moveTo>
                  <a:cubicBezTo>
                    <a:pt x="1" y="1"/>
                    <a:pt x="46" y="120"/>
                    <a:pt x="128" y="296"/>
                  </a:cubicBezTo>
                  <a:lnTo>
                    <a:pt x="128" y="296"/>
                  </a:lnTo>
                  <a:lnTo>
                    <a:pt x="1" y="1"/>
                  </a:lnTo>
                  <a:close/>
                  <a:moveTo>
                    <a:pt x="4241" y="273"/>
                  </a:moveTo>
                  <a:cubicBezTo>
                    <a:pt x="3266" y="273"/>
                    <a:pt x="2576" y="1358"/>
                    <a:pt x="1855" y="1642"/>
                  </a:cubicBezTo>
                  <a:cubicBezTo>
                    <a:pt x="1750" y="1687"/>
                    <a:pt x="1649" y="1707"/>
                    <a:pt x="1550" y="1707"/>
                  </a:cubicBezTo>
                  <a:cubicBezTo>
                    <a:pt x="883" y="1707"/>
                    <a:pt x="359" y="784"/>
                    <a:pt x="128" y="296"/>
                  </a:cubicBezTo>
                  <a:lnTo>
                    <a:pt x="128" y="296"/>
                  </a:lnTo>
                  <a:lnTo>
                    <a:pt x="8846" y="20396"/>
                  </a:lnTo>
                  <a:lnTo>
                    <a:pt x="38026" y="21430"/>
                  </a:lnTo>
                  <a:lnTo>
                    <a:pt x="35716" y="17721"/>
                  </a:lnTo>
                  <a:cubicBezTo>
                    <a:pt x="35474" y="17756"/>
                    <a:pt x="35218" y="17773"/>
                    <a:pt x="34947" y="17773"/>
                  </a:cubicBezTo>
                  <a:cubicBezTo>
                    <a:pt x="28123" y="17773"/>
                    <a:pt x="12286" y="7022"/>
                    <a:pt x="5533" y="882"/>
                  </a:cubicBezTo>
                  <a:cubicBezTo>
                    <a:pt x="5046" y="438"/>
                    <a:pt x="4621" y="273"/>
                    <a:pt x="4241" y="273"/>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5"/>
            <p:cNvSpPr/>
            <p:nvPr/>
          </p:nvSpPr>
          <p:spPr>
            <a:xfrm>
              <a:off x="5211782" y="3291436"/>
              <a:ext cx="204386" cy="204386"/>
            </a:xfrm>
            <a:custGeom>
              <a:avLst/>
              <a:gdLst/>
              <a:ahLst/>
              <a:cxnLst/>
              <a:rect l="l" t="t" r="r" b="b"/>
              <a:pathLst>
                <a:path w="10579" h="10579" extrusionOk="0">
                  <a:moveTo>
                    <a:pt x="5290" y="0"/>
                  </a:moveTo>
                  <a:cubicBezTo>
                    <a:pt x="2372" y="0"/>
                    <a:pt x="1" y="2371"/>
                    <a:pt x="1" y="5289"/>
                  </a:cubicBezTo>
                  <a:cubicBezTo>
                    <a:pt x="1" y="8238"/>
                    <a:pt x="2372" y="10578"/>
                    <a:pt x="5290" y="10578"/>
                  </a:cubicBezTo>
                  <a:cubicBezTo>
                    <a:pt x="8208" y="10578"/>
                    <a:pt x="10579" y="8238"/>
                    <a:pt x="10579" y="5289"/>
                  </a:cubicBezTo>
                  <a:cubicBezTo>
                    <a:pt x="10579" y="2371"/>
                    <a:pt x="8208" y="0"/>
                    <a:pt x="5290" y="0"/>
                  </a:cubicBezTo>
                  <a:close/>
                </a:path>
              </a:pathLst>
            </a:custGeom>
            <a:solidFill>
              <a:srgbClr val="E8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5"/>
            <p:cNvSpPr/>
            <p:nvPr/>
          </p:nvSpPr>
          <p:spPr>
            <a:xfrm>
              <a:off x="4602815" y="3312572"/>
              <a:ext cx="173841" cy="173262"/>
            </a:xfrm>
            <a:custGeom>
              <a:avLst/>
              <a:gdLst/>
              <a:ahLst/>
              <a:cxnLst/>
              <a:rect l="l" t="t" r="r" b="b"/>
              <a:pathLst>
                <a:path w="8998" h="8968" extrusionOk="0">
                  <a:moveTo>
                    <a:pt x="4499" y="1"/>
                  </a:moveTo>
                  <a:cubicBezTo>
                    <a:pt x="2037" y="1"/>
                    <a:pt x="1" y="2007"/>
                    <a:pt x="1" y="4469"/>
                  </a:cubicBezTo>
                  <a:cubicBezTo>
                    <a:pt x="1" y="6961"/>
                    <a:pt x="2037" y="8967"/>
                    <a:pt x="4499" y="8967"/>
                  </a:cubicBezTo>
                  <a:cubicBezTo>
                    <a:pt x="6992" y="8967"/>
                    <a:pt x="8998" y="6961"/>
                    <a:pt x="8998" y="4469"/>
                  </a:cubicBezTo>
                  <a:cubicBezTo>
                    <a:pt x="8998" y="2007"/>
                    <a:pt x="6992" y="1"/>
                    <a:pt x="4499" y="1"/>
                  </a:cubicBezTo>
                  <a:close/>
                </a:path>
              </a:pathLst>
            </a:custGeom>
            <a:solidFill>
              <a:srgbClr val="E8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5"/>
            <p:cNvSpPr/>
            <p:nvPr/>
          </p:nvSpPr>
          <p:spPr>
            <a:xfrm>
              <a:off x="5457841" y="3972041"/>
              <a:ext cx="1951436" cy="1240866"/>
            </a:xfrm>
            <a:custGeom>
              <a:avLst/>
              <a:gdLst/>
              <a:ahLst/>
              <a:cxnLst/>
              <a:rect l="l" t="t" r="r" b="b"/>
              <a:pathLst>
                <a:path w="101006" h="64227" extrusionOk="0">
                  <a:moveTo>
                    <a:pt x="62859" y="1"/>
                  </a:moveTo>
                  <a:lnTo>
                    <a:pt x="20548" y="2463"/>
                  </a:lnTo>
                  <a:lnTo>
                    <a:pt x="1" y="63832"/>
                  </a:lnTo>
                  <a:lnTo>
                    <a:pt x="101006" y="64227"/>
                  </a:lnTo>
                  <a:cubicBezTo>
                    <a:pt x="101006" y="64227"/>
                    <a:pt x="64196" y="1"/>
                    <a:pt x="62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5"/>
            <p:cNvSpPr/>
            <p:nvPr/>
          </p:nvSpPr>
          <p:spPr>
            <a:xfrm>
              <a:off x="5658093" y="4139410"/>
              <a:ext cx="1743553" cy="1074269"/>
            </a:xfrm>
            <a:custGeom>
              <a:avLst/>
              <a:gdLst/>
              <a:ahLst/>
              <a:cxnLst/>
              <a:rect l="l" t="t" r="r" b="b"/>
              <a:pathLst>
                <a:path w="90246" h="55604" extrusionOk="0">
                  <a:moveTo>
                    <a:pt x="58026" y="1"/>
                  </a:moveTo>
                  <a:lnTo>
                    <a:pt x="791" y="21885"/>
                  </a:lnTo>
                  <a:lnTo>
                    <a:pt x="1" y="24955"/>
                  </a:lnTo>
                  <a:cubicBezTo>
                    <a:pt x="3007" y="31484"/>
                    <a:pt x="28002" y="55603"/>
                    <a:pt x="80296" y="55603"/>
                  </a:cubicBezTo>
                  <a:cubicBezTo>
                    <a:pt x="83509" y="55603"/>
                    <a:pt x="86825" y="55512"/>
                    <a:pt x="90245" y="55321"/>
                  </a:cubicBezTo>
                  <a:cubicBezTo>
                    <a:pt x="86142" y="48269"/>
                    <a:pt x="61309" y="5441"/>
                    <a:pt x="58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5"/>
            <p:cNvSpPr/>
            <p:nvPr/>
          </p:nvSpPr>
          <p:spPr>
            <a:xfrm>
              <a:off x="4386702" y="3942694"/>
              <a:ext cx="805721" cy="848747"/>
            </a:xfrm>
            <a:custGeom>
              <a:avLst/>
              <a:gdLst/>
              <a:ahLst/>
              <a:cxnLst/>
              <a:rect l="l" t="t" r="r" b="b"/>
              <a:pathLst>
                <a:path w="41704" h="43931" extrusionOk="0">
                  <a:moveTo>
                    <a:pt x="22159" y="0"/>
                  </a:moveTo>
                  <a:cubicBezTo>
                    <a:pt x="22159" y="0"/>
                    <a:pt x="10700" y="1854"/>
                    <a:pt x="5351" y="4620"/>
                  </a:cubicBezTo>
                  <a:cubicBezTo>
                    <a:pt x="1" y="7386"/>
                    <a:pt x="33588" y="30061"/>
                    <a:pt x="33588" y="30061"/>
                  </a:cubicBezTo>
                  <a:cubicBezTo>
                    <a:pt x="33588" y="30061"/>
                    <a:pt x="21400" y="38177"/>
                    <a:pt x="23071" y="40031"/>
                  </a:cubicBezTo>
                  <a:cubicBezTo>
                    <a:pt x="23229" y="40206"/>
                    <a:pt x="23450" y="40286"/>
                    <a:pt x="23720" y="40286"/>
                  </a:cubicBezTo>
                  <a:cubicBezTo>
                    <a:pt x="26304" y="40286"/>
                    <a:pt x="33405" y="33010"/>
                    <a:pt x="33406" y="33010"/>
                  </a:cubicBezTo>
                  <a:lnTo>
                    <a:pt x="33406" y="33010"/>
                  </a:lnTo>
                  <a:cubicBezTo>
                    <a:pt x="33405" y="33010"/>
                    <a:pt x="27144" y="42250"/>
                    <a:pt x="29910" y="43162"/>
                  </a:cubicBezTo>
                  <a:cubicBezTo>
                    <a:pt x="30035" y="43204"/>
                    <a:pt x="30160" y="43225"/>
                    <a:pt x="30284" y="43225"/>
                  </a:cubicBezTo>
                  <a:cubicBezTo>
                    <a:pt x="32920" y="43225"/>
                    <a:pt x="35442" y="34135"/>
                    <a:pt x="35442" y="34134"/>
                  </a:cubicBezTo>
                  <a:lnTo>
                    <a:pt x="35442" y="34134"/>
                  </a:lnTo>
                  <a:cubicBezTo>
                    <a:pt x="35442" y="34135"/>
                    <a:pt x="33715" y="43931"/>
                    <a:pt x="37256" y="43931"/>
                  </a:cubicBezTo>
                  <a:cubicBezTo>
                    <a:pt x="37384" y="43931"/>
                    <a:pt x="37519" y="43918"/>
                    <a:pt x="37661" y="43891"/>
                  </a:cubicBezTo>
                  <a:cubicBezTo>
                    <a:pt x="41704" y="43162"/>
                    <a:pt x="37084" y="26748"/>
                    <a:pt x="37084" y="26201"/>
                  </a:cubicBezTo>
                  <a:cubicBezTo>
                    <a:pt x="37084" y="25654"/>
                    <a:pt x="24378" y="13101"/>
                    <a:pt x="24378" y="13101"/>
                  </a:cubicBezTo>
                  <a:lnTo>
                    <a:pt x="26567" y="11429"/>
                  </a:lnTo>
                  <a:lnTo>
                    <a:pt x="22159" y="0"/>
                  </a:lnTo>
                  <a:close/>
                </a:path>
              </a:pathLst>
            </a:custGeom>
            <a:solidFill>
              <a:srgbClr val="C8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5"/>
            <p:cNvSpPr/>
            <p:nvPr/>
          </p:nvSpPr>
          <p:spPr>
            <a:xfrm>
              <a:off x="4619856" y="3945630"/>
              <a:ext cx="569051" cy="843608"/>
            </a:xfrm>
            <a:custGeom>
              <a:avLst/>
              <a:gdLst/>
              <a:ahLst/>
              <a:cxnLst/>
              <a:rect l="l" t="t" r="r" b="b"/>
              <a:pathLst>
                <a:path w="29454" h="43665" extrusionOk="0">
                  <a:moveTo>
                    <a:pt x="10031" y="0"/>
                  </a:moveTo>
                  <a:cubicBezTo>
                    <a:pt x="10031" y="0"/>
                    <a:pt x="4833" y="973"/>
                    <a:pt x="0" y="2280"/>
                  </a:cubicBezTo>
                  <a:cubicBezTo>
                    <a:pt x="1976" y="4316"/>
                    <a:pt x="11307" y="11672"/>
                    <a:pt x="6930" y="13161"/>
                  </a:cubicBezTo>
                  <a:cubicBezTo>
                    <a:pt x="5289" y="13708"/>
                    <a:pt x="15775" y="20183"/>
                    <a:pt x="18906" y="22888"/>
                  </a:cubicBezTo>
                  <a:cubicBezTo>
                    <a:pt x="22067" y="25593"/>
                    <a:pt x="25320" y="30092"/>
                    <a:pt x="25684" y="34134"/>
                  </a:cubicBezTo>
                  <a:cubicBezTo>
                    <a:pt x="25928" y="37022"/>
                    <a:pt x="25228" y="41216"/>
                    <a:pt x="24833" y="43557"/>
                  </a:cubicBezTo>
                  <a:cubicBezTo>
                    <a:pt x="25005" y="43581"/>
                    <a:pt x="25274" y="43665"/>
                    <a:pt x="25500" y="43665"/>
                  </a:cubicBezTo>
                  <a:cubicBezTo>
                    <a:pt x="25554" y="43665"/>
                    <a:pt x="25607" y="43660"/>
                    <a:pt x="25654" y="43648"/>
                  </a:cubicBezTo>
                  <a:cubicBezTo>
                    <a:pt x="29453" y="42888"/>
                    <a:pt x="25016" y="26596"/>
                    <a:pt x="25016" y="26049"/>
                  </a:cubicBezTo>
                  <a:cubicBezTo>
                    <a:pt x="25016" y="25502"/>
                    <a:pt x="12098" y="12979"/>
                    <a:pt x="12098" y="12979"/>
                  </a:cubicBezTo>
                  <a:lnTo>
                    <a:pt x="14286" y="11216"/>
                  </a:lnTo>
                  <a:lnTo>
                    <a:pt x="10031" y="0"/>
                  </a:ln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5"/>
            <p:cNvSpPr/>
            <p:nvPr/>
          </p:nvSpPr>
          <p:spPr>
            <a:xfrm>
              <a:off x="5430252" y="2606291"/>
              <a:ext cx="1289610" cy="1370580"/>
            </a:xfrm>
            <a:custGeom>
              <a:avLst/>
              <a:gdLst/>
              <a:ahLst/>
              <a:cxnLst/>
              <a:rect l="l" t="t" r="r" b="b"/>
              <a:pathLst>
                <a:path w="66750" h="70941" extrusionOk="0">
                  <a:moveTo>
                    <a:pt x="32978" y="0"/>
                  </a:moveTo>
                  <a:cubicBezTo>
                    <a:pt x="30879" y="0"/>
                    <a:pt x="29008" y="211"/>
                    <a:pt x="27660" y="752"/>
                  </a:cubicBezTo>
                  <a:cubicBezTo>
                    <a:pt x="23010" y="2606"/>
                    <a:pt x="18359" y="11208"/>
                    <a:pt x="16383" y="15281"/>
                  </a:cubicBezTo>
                  <a:cubicBezTo>
                    <a:pt x="15775" y="16527"/>
                    <a:pt x="14620" y="17469"/>
                    <a:pt x="13253" y="17864"/>
                  </a:cubicBezTo>
                  <a:cubicBezTo>
                    <a:pt x="10578" y="18594"/>
                    <a:pt x="6079" y="20357"/>
                    <a:pt x="3982" y="24399"/>
                  </a:cubicBezTo>
                  <a:cubicBezTo>
                    <a:pt x="0" y="32120"/>
                    <a:pt x="6110" y="38594"/>
                    <a:pt x="11003" y="43153"/>
                  </a:cubicBezTo>
                  <a:cubicBezTo>
                    <a:pt x="15927" y="47713"/>
                    <a:pt x="31156" y="59993"/>
                    <a:pt x="31156" y="59993"/>
                  </a:cubicBezTo>
                  <a:lnTo>
                    <a:pt x="33283" y="69446"/>
                  </a:lnTo>
                  <a:cubicBezTo>
                    <a:pt x="33283" y="69446"/>
                    <a:pt x="35690" y="70941"/>
                    <a:pt x="40421" y="70941"/>
                  </a:cubicBezTo>
                  <a:cubicBezTo>
                    <a:pt x="41086" y="70941"/>
                    <a:pt x="41797" y="70911"/>
                    <a:pt x="42554" y="70844"/>
                  </a:cubicBezTo>
                  <a:cubicBezTo>
                    <a:pt x="48694" y="70327"/>
                    <a:pt x="48512" y="62272"/>
                    <a:pt x="53770" y="54369"/>
                  </a:cubicBezTo>
                  <a:cubicBezTo>
                    <a:pt x="59029" y="46497"/>
                    <a:pt x="65351" y="31238"/>
                    <a:pt x="66050" y="20205"/>
                  </a:cubicBezTo>
                  <a:cubicBezTo>
                    <a:pt x="66749" y="9171"/>
                    <a:pt x="50791" y="2667"/>
                    <a:pt x="50791" y="2667"/>
                  </a:cubicBezTo>
                  <a:cubicBezTo>
                    <a:pt x="50791" y="2667"/>
                    <a:pt x="40441" y="0"/>
                    <a:pt x="32978"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5"/>
            <p:cNvSpPr/>
            <p:nvPr/>
          </p:nvSpPr>
          <p:spPr>
            <a:xfrm>
              <a:off x="6176642" y="3149318"/>
              <a:ext cx="357652" cy="279251"/>
            </a:xfrm>
            <a:custGeom>
              <a:avLst/>
              <a:gdLst/>
              <a:ahLst/>
              <a:cxnLst/>
              <a:rect l="l" t="t" r="r" b="b"/>
              <a:pathLst>
                <a:path w="18512" h="14454" extrusionOk="0">
                  <a:moveTo>
                    <a:pt x="9544" y="1"/>
                  </a:moveTo>
                  <a:cubicBezTo>
                    <a:pt x="9543" y="2"/>
                    <a:pt x="0" y="10366"/>
                    <a:pt x="4803" y="13587"/>
                  </a:cubicBezTo>
                  <a:cubicBezTo>
                    <a:pt x="5724" y="14197"/>
                    <a:pt x="6703" y="14453"/>
                    <a:pt x="7697" y="14453"/>
                  </a:cubicBezTo>
                  <a:cubicBezTo>
                    <a:pt x="12898" y="14453"/>
                    <a:pt x="18510" y="7448"/>
                    <a:pt x="18511" y="7448"/>
                  </a:cubicBezTo>
                  <a:lnTo>
                    <a:pt x="18511" y="7448"/>
                  </a:lnTo>
                  <a:cubicBezTo>
                    <a:pt x="18510" y="7448"/>
                    <a:pt x="12985" y="13159"/>
                    <a:pt x="8646" y="13159"/>
                  </a:cubicBezTo>
                  <a:cubicBezTo>
                    <a:pt x="7726" y="13159"/>
                    <a:pt x="6859" y="12902"/>
                    <a:pt x="6110" y="12280"/>
                  </a:cubicBezTo>
                  <a:cubicBezTo>
                    <a:pt x="2493" y="9241"/>
                    <a:pt x="9543" y="2"/>
                    <a:pt x="9544"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5"/>
            <p:cNvSpPr/>
            <p:nvPr/>
          </p:nvSpPr>
          <p:spPr>
            <a:xfrm>
              <a:off x="5736783" y="2863324"/>
              <a:ext cx="231396" cy="177358"/>
            </a:xfrm>
            <a:custGeom>
              <a:avLst/>
              <a:gdLst/>
              <a:ahLst/>
              <a:cxnLst/>
              <a:rect l="l" t="t" r="r" b="b"/>
              <a:pathLst>
                <a:path w="11977" h="9180" extrusionOk="0">
                  <a:moveTo>
                    <a:pt x="7144" y="1"/>
                  </a:moveTo>
                  <a:cubicBezTo>
                    <a:pt x="7143" y="2"/>
                    <a:pt x="1" y="6931"/>
                    <a:pt x="2615" y="8846"/>
                  </a:cubicBezTo>
                  <a:cubicBezTo>
                    <a:pt x="2931" y="9078"/>
                    <a:pt x="3307" y="9179"/>
                    <a:pt x="3725" y="9179"/>
                  </a:cubicBezTo>
                  <a:cubicBezTo>
                    <a:pt x="6762" y="9179"/>
                    <a:pt x="11976" y="3801"/>
                    <a:pt x="11977" y="3800"/>
                  </a:cubicBezTo>
                  <a:lnTo>
                    <a:pt x="11977" y="3800"/>
                  </a:lnTo>
                  <a:cubicBezTo>
                    <a:pt x="11976" y="3801"/>
                    <a:pt x="6069" y="8225"/>
                    <a:pt x="3950" y="8225"/>
                  </a:cubicBezTo>
                  <a:cubicBezTo>
                    <a:pt x="3719" y="8225"/>
                    <a:pt x="3533" y="8172"/>
                    <a:pt x="3405" y="8056"/>
                  </a:cubicBezTo>
                  <a:cubicBezTo>
                    <a:pt x="2098" y="6840"/>
                    <a:pt x="7143" y="2"/>
                    <a:pt x="7144"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5"/>
            <p:cNvSpPr/>
            <p:nvPr/>
          </p:nvSpPr>
          <p:spPr>
            <a:xfrm>
              <a:off x="5888291" y="3010736"/>
              <a:ext cx="159158" cy="118837"/>
            </a:xfrm>
            <a:custGeom>
              <a:avLst/>
              <a:gdLst/>
              <a:ahLst/>
              <a:cxnLst/>
              <a:rect l="l" t="t" r="r" b="b"/>
              <a:pathLst>
                <a:path w="8238" h="6151" extrusionOk="0">
                  <a:moveTo>
                    <a:pt x="8238" y="0"/>
                  </a:moveTo>
                  <a:cubicBezTo>
                    <a:pt x="8238" y="1"/>
                    <a:pt x="5441" y="3526"/>
                    <a:pt x="4135" y="4833"/>
                  </a:cubicBezTo>
                  <a:cubicBezTo>
                    <a:pt x="3880" y="5087"/>
                    <a:pt x="3568" y="5190"/>
                    <a:pt x="3231" y="5190"/>
                  </a:cubicBezTo>
                  <a:cubicBezTo>
                    <a:pt x="1835" y="5190"/>
                    <a:pt x="1" y="3436"/>
                    <a:pt x="1" y="3435"/>
                  </a:cubicBezTo>
                  <a:lnTo>
                    <a:pt x="1" y="3435"/>
                  </a:lnTo>
                  <a:cubicBezTo>
                    <a:pt x="2" y="3436"/>
                    <a:pt x="2402" y="5867"/>
                    <a:pt x="3527" y="6140"/>
                  </a:cubicBezTo>
                  <a:cubicBezTo>
                    <a:pt x="3552" y="6147"/>
                    <a:pt x="3578" y="6151"/>
                    <a:pt x="3606" y="6151"/>
                  </a:cubicBezTo>
                  <a:cubicBezTo>
                    <a:pt x="4786" y="6151"/>
                    <a:pt x="8238" y="1"/>
                    <a:pt x="8238" y="0"/>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5"/>
            <p:cNvSpPr/>
            <p:nvPr/>
          </p:nvSpPr>
          <p:spPr>
            <a:xfrm>
              <a:off x="5837788" y="3076945"/>
              <a:ext cx="93393" cy="149904"/>
            </a:xfrm>
            <a:custGeom>
              <a:avLst/>
              <a:gdLst/>
              <a:ahLst/>
              <a:cxnLst/>
              <a:rect l="l" t="t" r="r" b="b"/>
              <a:pathLst>
                <a:path w="4834" h="7759" extrusionOk="0">
                  <a:moveTo>
                    <a:pt x="2434" y="0"/>
                  </a:moveTo>
                  <a:cubicBezTo>
                    <a:pt x="1955" y="0"/>
                    <a:pt x="683" y="140"/>
                    <a:pt x="609" y="1619"/>
                  </a:cubicBezTo>
                  <a:cubicBezTo>
                    <a:pt x="487" y="3443"/>
                    <a:pt x="3010" y="7364"/>
                    <a:pt x="3010" y="7364"/>
                  </a:cubicBezTo>
                  <a:lnTo>
                    <a:pt x="4834" y="7759"/>
                  </a:lnTo>
                  <a:cubicBezTo>
                    <a:pt x="4834" y="7759"/>
                    <a:pt x="1" y="1528"/>
                    <a:pt x="2615" y="8"/>
                  </a:cubicBezTo>
                  <a:cubicBezTo>
                    <a:pt x="2615" y="8"/>
                    <a:pt x="2546" y="0"/>
                    <a:pt x="2434" y="0"/>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5"/>
            <p:cNvSpPr/>
            <p:nvPr/>
          </p:nvSpPr>
          <p:spPr>
            <a:xfrm>
              <a:off x="5776718" y="3252081"/>
              <a:ext cx="153285" cy="146832"/>
            </a:xfrm>
            <a:custGeom>
              <a:avLst/>
              <a:gdLst/>
              <a:ahLst/>
              <a:cxnLst/>
              <a:rect l="l" t="t" r="r" b="b"/>
              <a:pathLst>
                <a:path w="7934" h="7600" extrusionOk="0">
                  <a:moveTo>
                    <a:pt x="3800" y="1"/>
                  </a:moveTo>
                  <a:cubicBezTo>
                    <a:pt x="2371" y="1"/>
                    <a:pt x="3587" y="3375"/>
                    <a:pt x="3587" y="3375"/>
                  </a:cubicBezTo>
                  <a:cubicBezTo>
                    <a:pt x="3587" y="3375"/>
                    <a:pt x="2338" y="2592"/>
                    <a:pt x="1418" y="2592"/>
                  </a:cubicBezTo>
                  <a:cubicBezTo>
                    <a:pt x="1095" y="2592"/>
                    <a:pt x="813" y="2689"/>
                    <a:pt x="639" y="2949"/>
                  </a:cubicBezTo>
                  <a:cubicBezTo>
                    <a:pt x="1" y="3922"/>
                    <a:pt x="3800" y="7600"/>
                    <a:pt x="3800" y="7600"/>
                  </a:cubicBezTo>
                  <a:cubicBezTo>
                    <a:pt x="3800" y="7600"/>
                    <a:pt x="305" y="3253"/>
                    <a:pt x="1064" y="3253"/>
                  </a:cubicBezTo>
                  <a:cubicBezTo>
                    <a:pt x="1824" y="3253"/>
                    <a:pt x="4134" y="3922"/>
                    <a:pt x="4134" y="3922"/>
                  </a:cubicBezTo>
                  <a:cubicBezTo>
                    <a:pt x="4134" y="3922"/>
                    <a:pt x="3253" y="882"/>
                    <a:pt x="3891" y="761"/>
                  </a:cubicBezTo>
                  <a:cubicBezTo>
                    <a:pt x="3902" y="759"/>
                    <a:pt x="3914" y="758"/>
                    <a:pt x="3927" y="758"/>
                  </a:cubicBezTo>
                  <a:cubicBezTo>
                    <a:pt x="4671" y="758"/>
                    <a:pt x="7934" y="3375"/>
                    <a:pt x="7934" y="3375"/>
                  </a:cubicBezTo>
                  <a:cubicBezTo>
                    <a:pt x="7934" y="3375"/>
                    <a:pt x="5198" y="1"/>
                    <a:pt x="3800"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5"/>
            <p:cNvSpPr/>
            <p:nvPr/>
          </p:nvSpPr>
          <p:spPr>
            <a:xfrm>
              <a:off x="6400966" y="2974955"/>
              <a:ext cx="264414" cy="240360"/>
            </a:xfrm>
            <a:custGeom>
              <a:avLst/>
              <a:gdLst/>
              <a:ahLst/>
              <a:cxnLst/>
              <a:rect l="l" t="t" r="r" b="b"/>
              <a:pathLst>
                <a:path w="13686" h="12441" extrusionOk="0">
                  <a:moveTo>
                    <a:pt x="4697" y="0"/>
                  </a:moveTo>
                  <a:cubicBezTo>
                    <a:pt x="4500" y="0"/>
                    <a:pt x="4302" y="19"/>
                    <a:pt x="4104" y="59"/>
                  </a:cubicBezTo>
                  <a:cubicBezTo>
                    <a:pt x="1" y="874"/>
                    <a:pt x="5898" y="12440"/>
                    <a:pt x="9662" y="12440"/>
                  </a:cubicBezTo>
                  <a:cubicBezTo>
                    <a:pt x="9830" y="12440"/>
                    <a:pt x="9994" y="12417"/>
                    <a:pt x="10152" y="12369"/>
                  </a:cubicBezTo>
                  <a:cubicBezTo>
                    <a:pt x="13685" y="11318"/>
                    <a:pt x="9505" y="0"/>
                    <a:pt x="469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5"/>
            <p:cNvSpPr/>
            <p:nvPr/>
          </p:nvSpPr>
          <p:spPr>
            <a:xfrm>
              <a:off x="6011031" y="3370590"/>
              <a:ext cx="326527" cy="278015"/>
            </a:xfrm>
            <a:custGeom>
              <a:avLst/>
              <a:gdLst/>
              <a:ahLst/>
              <a:cxnLst/>
              <a:rect l="l" t="t" r="r" b="b"/>
              <a:pathLst>
                <a:path w="16901" h="14390" extrusionOk="0">
                  <a:moveTo>
                    <a:pt x="6714" y="1"/>
                  </a:moveTo>
                  <a:cubicBezTo>
                    <a:pt x="4989" y="1"/>
                    <a:pt x="3402" y="614"/>
                    <a:pt x="2311" y="1861"/>
                  </a:cubicBezTo>
                  <a:cubicBezTo>
                    <a:pt x="0" y="4505"/>
                    <a:pt x="852" y="9065"/>
                    <a:pt x="4225" y="12013"/>
                  </a:cubicBezTo>
                  <a:cubicBezTo>
                    <a:pt x="6042" y="13587"/>
                    <a:pt x="8206" y="14390"/>
                    <a:pt x="10179" y="14390"/>
                  </a:cubicBezTo>
                  <a:cubicBezTo>
                    <a:pt x="11904" y="14390"/>
                    <a:pt x="13483" y="13777"/>
                    <a:pt x="14560" y="12530"/>
                  </a:cubicBezTo>
                  <a:cubicBezTo>
                    <a:pt x="16900" y="9885"/>
                    <a:pt x="16049" y="5326"/>
                    <a:pt x="12645" y="2378"/>
                  </a:cubicBezTo>
                  <a:cubicBezTo>
                    <a:pt x="10844" y="804"/>
                    <a:pt x="8688" y="1"/>
                    <a:pt x="6714" y="1"/>
                  </a:cubicBezTo>
                  <a:close/>
                </a:path>
              </a:pathLst>
            </a:custGeom>
            <a:solidFill>
              <a:srgbClr val="F9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5"/>
            <p:cNvSpPr/>
            <p:nvPr/>
          </p:nvSpPr>
          <p:spPr>
            <a:xfrm>
              <a:off x="5507764" y="3012938"/>
              <a:ext cx="304213" cy="231087"/>
            </a:xfrm>
            <a:custGeom>
              <a:avLst/>
              <a:gdLst/>
              <a:ahLst/>
              <a:cxnLst/>
              <a:rect l="l" t="t" r="r" b="b"/>
              <a:pathLst>
                <a:path w="15746" h="11961" extrusionOk="0">
                  <a:moveTo>
                    <a:pt x="6625" y="1"/>
                  </a:moveTo>
                  <a:cubicBezTo>
                    <a:pt x="4249" y="1"/>
                    <a:pt x="2154" y="1070"/>
                    <a:pt x="1277" y="2987"/>
                  </a:cubicBezTo>
                  <a:cubicBezTo>
                    <a:pt x="0" y="5844"/>
                    <a:pt x="1885" y="9491"/>
                    <a:pt x="5502" y="11163"/>
                  </a:cubicBezTo>
                  <a:cubicBezTo>
                    <a:pt x="6702" y="11703"/>
                    <a:pt x="7939" y="11960"/>
                    <a:pt x="9104" y="11960"/>
                  </a:cubicBezTo>
                  <a:cubicBezTo>
                    <a:pt x="11480" y="11960"/>
                    <a:pt x="13561" y="10892"/>
                    <a:pt x="14438" y="8975"/>
                  </a:cubicBezTo>
                  <a:cubicBezTo>
                    <a:pt x="15745" y="6117"/>
                    <a:pt x="13861" y="2439"/>
                    <a:pt x="10213" y="798"/>
                  </a:cubicBezTo>
                  <a:cubicBezTo>
                    <a:pt x="9023" y="258"/>
                    <a:pt x="7790" y="1"/>
                    <a:pt x="6625" y="1"/>
                  </a:cubicBezTo>
                  <a:close/>
                </a:path>
              </a:pathLst>
            </a:custGeom>
            <a:solidFill>
              <a:srgbClr val="F9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5"/>
            <p:cNvSpPr/>
            <p:nvPr/>
          </p:nvSpPr>
          <p:spPr>
            <a:xfrm>
              <a:off x="5690976" y="3482878"/>
              <a:ext cx="775775" cy="493954"/>
            </a:xfrm>
            <a:custGeom>
              <a:avLst/>
              <a:gdLst/>
              <a:ahLst/>
              <a:cxnLst/>
              <a:rect l="l" t="t" r="r" b="b"/>
              <a:pathLst>
                <a:path w="40154" h="25567" extrusionOk="0">
                  <a:moveTo>
                    <a:pt x="1" y="0"/>
                  </a:moveTo>
                  <a:cubicBezTo>
                    <a:pt x="6232" y="5411"/>
                    <a:pt x="17661" y="14621"/>
                    <a:pt x="17661" y="14621"/>
                  </a:cubicBezTo>
                  <a:lnTo>
                    <a:pt x="19788" y="24074"/>
                  </a:lnTo>
                  <a:cubicBezTo>
                    <a:pt x="19788" y="24074"/>
                    <a:pt x="22229" y="25567"/>
                    <a:pt x="26999" y="25567"/>
                  </a:cubicBezTo>
                  <a:cubicBezTo>
                    <a:pt x="27137" y="25567"/>
                    <a:pt x="27276" y="25566"/>
                    <a:pt x="27418" y="25563"/>
                  </a:cubicBezTo>
                  <a:lnTo>
                    <a:pt x="40154" y="9545"/>
                  </a:lnTo>
                  <a:cubicBezTo>
                    <a:pt x="40154" y="9545"/>
                    <a:pt x="34412" y="8414"/>
                    <a:pt x="28540" y="8414"/>
                  </a:cubicBezTo>
                  <a:cubicBezTo>
                    <a:pt x="26769" y="8414"/>
                    <a:pt x="24986" y="8517"/>
                    <a:pt x="23345" y="8785"/>
                  </a:cubicBezTo>
                  <a:cubicBezTo>
                    <a:pt x="23005" y="8841"/>
                    <a:pt x="22635" y="8868"/>
                    <a:pt x="22239" y="8868"/>
                  </a:cubicBezTo>
                  <a:cubicBezTo>
                    <a:pt x="16678" y="8868"/>
                    <a:pt x="5903" y="3547"/>
                    <a:pt x="1"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5"/>
            <p:cNvSpPr/>
            <p:nvPr/>
          </p:nvSpPr>
          <p:spPr>
            <a:xfrm>
              <a:off x="5719762" y="2606291"/>
              <a:ext cx="658310" cy="328884"/>
            </a:xfrm>
            <a:custGeom>
              <a:avLst/>
              <a:gdLst/>
              <a:ahLst/>
              <a:cxnLst/>
              <a:rect l="l" t="t" r="r" b="b"/>
              <a:pathLst>
                <a:path w="34074" h="17023" extrusionOk="0">
                  <a:moveTo>
                    <a:pt x="18015" y="1"/>
                  </a:moveTo>
                  <a:cubicBezTo>
                    <a:pt x="15908" y="1"/>
                    <a:pt x="14029" y="212"/>
                    <a:pt x="12675" y="752"/>
                  </a:cubicBezTo>
                  <a:cubicBezTo>
                    <a:pt x="8025" y="2606"/>
                    <a:pt x="3374" y="11208"/>
                    <a:pt x="1398" y="15281"/>
                  </a:cubicBezTo>
                  <a:cubicBezTo>
                    <a:pt x="1064" y="15949"/>
                    <a:pt x="578" y="16527"/>
                    <a:pt x="0" y="16983"/>
                  </a:cubicBezTo>
                  <a:cubicBezTo>
                    <a:pt x="122" y="17013"/>
                    <a:pt x="243" y="17013"/>
                    <a:pt x="365" y="17013"/>
                  </a:cubicBezTo>
                  <a:cubicBezTo>
                    <a:pt x="528" y="17020"/>
                    <a:pt x="685" y="17023"/>
                    <a:pt x="837" y="17023"/>
                  </a:cubicBezTo>
                  <a:cubicBezTo>
                    <a:pt x="7224" y="17023"/>
                    <a:pt x="3966" y="11471"/>
                    <a:pt x="13496" y="5949"/>
                  </a:cubicBezTo>
                  <a:cubicBezTo>
                    <a:pt x="18609" y="2950"/>
                    <a:pt x="26539" y="2233"/>
                    <a:pt x="32875" y="2233"/>
                  </a:cubicBezTo>
                  <a:cubicBezTo>
                    <a:pt x="33281" y="2233"/>
                    <a:pt x="33681" y="2235"/>
                    <a:pt x="34074" y="2241"/>
                  </a:cubicBezTo>
                  <a:cubicBezTo>
                    <a:pt x="30827" y="1490"/>
                    <a:pt x="23616" y="1"/>
                    <a:pt x="18015"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5"/>
            <p:cNvSpPr/>
            <p:nvPr/>
          </p:nvSpPr>
          <p:spPr>
            <a:xfrm>
              <a:off x="6591809" y="3562940"/>
              <a:ext cx="400040" cy="289298"/>
            </a:xfrm>
            <a:custGeom>
              <a:avLst/>
              <a:gdLst/>
              <a:ahLst/>
              <a:cxnLst/>
              <a:rect l="l" t="t" r="r" b="b"/>
              <a:pathLst>
                <a:path w="20706" h="14974" extrusionOk="0">
                  <a:moveTo>
                    <a:pt x="12913" y="1"/>
                  </a:moveTo>
                  <a:cubicBezTo>
                    <a:pt x="9890" y="1"/>
                    <a:pt x="7053" y="841"/>
                    <a:pt x="7053" y="841"/>
                  </a:cubicBezTo>
                  <a:lnTo>
                    <a:pt x="1" y="8531"/>
                  </a:lnTo>
                  <a:cubicBezTo>
                    <a:pt x="2273" y="13215"/>
                    <a:pt x="5586" y="14974"/>
                    <a:pt x="8865" y="14974"/>
                  </a:cubicBezTo>
                  <a:cubicBezTo>
                    <a:pt x="14843" y="14974"/>
                    <a:pt x="20706" y="9132"/>
                    <a:pt x="19940" y="4519"/>
                  </a:cubicBezTo>
                  <a:cubicBezTo>
                    <a:pt x="19339" y="894"/>
                    <a:pt x="16028" y="1"/>
                    <a:pt x="1291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5"/>
            <p:cNvSpPr/>
            <p:nvPr/>
          </p:nvSpPr>
          <p:spPr>
            <a:xfrm>
              <a:off x="6713371" y="3652334"/>
              <a:ext cx="213196" cy="134158"/>
            </a:xfrm>
            <a:custGeom>
              <a:avLst/>
              <a:gdLst/>
              <a:ahLst/>
              <a:cxnLst/>
              <a:rect l="l" t="t" r="r" b="b"/>
              <a:pathLst>
                <a:path w="11035" h="6944" extrusionOk="0">
                  <a:moveTo>
                    <a:pt x="7505" y="0"/>
                  </a:moveTo>
                  <a:cubicBezTo>
                    <a:pt x="4220" y="0"/>
                    <a:pt x="1" y="3144"/>
                    <a:pt x="1" y="3144"/>
                  </a:cubicBezTo>
                  <a:cubicBezTo>
                    <a:pt x="1" y="3144"/>
                    <a:pt x="1732" y="2089"/>
                    <a:pt x="3269" y="2089"/>
                  </a:cubicBezTo>
                  <a:cubicBezTo>
                    <a:pt x="4192" y="2089"/>
                    <a:pt x="5046" y="2470"/>
                    <a:pt x="5411" y="3692"/>
                  </a:cubicBezTo>
                  <a:cubicBezTo>
                    <a:pt x="5971" y="5565"/>
                    <a:pt x="5130" y="6359"/>
                    <a:pt x="4315" y="6696"/>
                  </a:cubicBezTo>
                  <a:lnTo>
                    <a:pt x="4315" y="6696"/>
                  </a:lnTo>
                  <a:cubicBezTo>
                    <a:pt x="5146" y="6390"/>
                    <a:pt x="6185" y="5706"/>
                    <a:pt x="6627" y="4178"/>
                  </a:cubicBezTo>
                  <a:cubicBezTo>
                    <a:pt x="7297" y="1794"/>
                    <a:pt x="4355" y="1652"/>
                    <a:pt x="3647" y="1652"/>
                  </a:cubicBezTo>
                  <a:cubicBezTo>
                    <a:pt x="3551" y="1652"/>
                    <a:pt x="3496" y="1655"/>
                    <a:pt x="3496" y="1655"/>
                  </a:cubicBezTo>
                  <a:cubicBezTo>
                    <a:pt x="3496" y="1655"/>
                    <a:pt x="3679" y="1169"/>
                    <a:pt x="6901" y="1077"/>
                  </a:cubicBezTo>
                  <a:cubicBezTo>
                    <a:pt x="6974" y="1075"/>
                    <a:pt x="7047" y="1074"/>
                    <a:pt x="7118" y="1074"/>
                  </a:cubicBezTo>
                  <a:cubicBezTo>
                    <a:pt x="10164" y="1074"/>
                    <a:pt x="11034" y="2932"/>
                    <a:pt x="11034" y="2932"/>
                  </a:cubicBezTo>
                  <a:cubicBezTo>
                    <a:pt x="10469" y="739"/>
                    <a:pt x="9097" y="0"/>
                    <a:pt x="7505" y="0"/>
                  </a:cubicBezTo>
                  <a:close/>
                  <a:moveTo>
                    <a:pt x="4315" y="6696"/>
                  </a:moveTo>
                  <a:cubicBezTo>
                    <a:pt x="3658" y="6938"/>
                    <a:pt x="3131" y="6944"/>
                    <a:pt x="3131" y="6944"/>
                  </a:cubicBezTo>
                  <a:cubicBezTo>
                    <a:pt x="3131" y="6944"/>
                    <a:pt x="3716" y="6944"/>
                    <a:pt x="4315" y="6696"/>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5"/>
            <p:cNvSpPr/>
            <p:nvPr/>
          </p:nvSpPr>
          <p:spPr>
            <a:xfrm>
              <a:off x="6702803" y="3664524"/>
              <a:ext cx="255275" cy="136534"/>
            </a:xfrm>
            <a:custGeom>
              <a:avLst/>
              <a:gdLst/>
              <a:ahLst/>
              <a:cxnLst/>
              <a:rect l="l" t="t" r="r" b="b"/>
              <a:pathLst>
                <a:path w="13213" h="7067" extrusionOk="0">
                  <a:moveTo>
                    <a:pt x="7745" y="1"/>
                  </a:moveTo>
                  <a:cubicBezTo>
                    <a:pt x="3957" y="1"/>
                    <a:pt x="487" y="2544"/>
                    <a:pt x="487" y="2544"/>
                  </a:cubicBezTo>
                  <a:cubicBezTo>
                    <a:pt x="487" y="2544"/>
                    <a:pt x="1" y="5705"/>
                    <a:pt x="3466" y="6921"/>
                  </a:cubicBezTo>
                  <a:cubicBezTo>
                    <a:pt x="3740" y="7020"/>
                    <a:pt x="4035" y="7066"/>
                    <a:pt x="4343" y="7066"/>
                  </a:cubicBezTo>
                  <a:cubicBezTo>
                    <a:pt x="7893" y="7066"/>
                    <a:pt x="13212" y="954"/>
                    <a:pt x="9241" y="143"/>
                  </a:cubicBezTo>
                  <a:cubicBezTo>
                    <a:pt x="8741" y="44"/>
                    <a:pt x="8240" y="1"/>
                    <a:pt x="7745"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5"/>
            <p:cNvSpPr/>
            <p:nvPr/>
          </p:nvSpPr>
          <p:spPr>
            <a:xfrm>
              <a:off x="6591809" y="3581526"/>
              <a:ext cx="228459" cy="270673"/>
            </a:xfrm>
            <a:custGeom>
              <a:avLst/>
              <a:gdLst/>
              <a:ahLst/>
              <a:cxnLst/>
              <a:rect l="l" t="t" r="r" b="b"/>
              <a:pathLst>
                <a:path w="11825" h="14010" extrusionOk="0">
                  <a:moveTo>
                    <a:pt x="6931" y="1"/>
                  </a:moveTo>
                  <a:lnTo>
                    <a:pt x="1" y="7569"/>
                  </a:lnTo>
                  <a:cubicBezTo>
                    <a:pt x="2262" y="12256"/>
                    <a:pt x="5579" y="14009"/>
                    <a:pt x="8868" y="14009"/>
                  </a:cubicBezTo>
                  <a:cubicBezTo>
                    <a:pt x="9866" y="14009"/>
                    <a:pt x="10862" y="13847"/>
                    <a:pt x="11825" y="13557"/>
                  </a:cubicBezTo>
                  <a:lnTo>
                    <a:pt x="11825" y="13557"/>
                  </a:lnTo>
                  <a:cubicBezTo>
                    <a:pt x="11307" y="13636"/>
                    <a:pt x="10799" y="13673"/>
                    <a:pt x="10304" y="13673"/>
                  </a:cubicBezTo>
                  <a:cubicBezTo>
                    <a:pt x="5661" y="13673"/>
                    <a:pt x="2154" y="10462"/>
                    <a:pt x="1825" y="9089"/>
                  </a:cubicBezTo>
                  <a:cubicBezTo>
                    <a:pt x="1460" y="7660"/>
                    <a:pt x="5958" y="1338"/>
                    <a:pt x="6931"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a:off x="6476720" y="3240335"/>
              <a:ext cx="430102" cy="696505"/>
            </a:xfrm>
            <a:custGeom>
              <a:avLst/>
              <a:gdLst/>
              <a:ahLst/>
              <a:cxnLst/>
              <a:rect l="l" t="t" r="r" b="b"/>
              <a:pathLst>
                <a:path w="22262" h="36051" extrusionOk="0">
                  <a:moveTo>
                    <a:pt x="18086" y="1"/>
                  </a:moveTo>
                  <a:lnTo>
                    <a:pt x="18086" y="1"/>
                  </a:lnTo>
                  <a:cubicBezTo>
                    <a:pt x="18232" y="157"/>
                    <a:pt x="18368" y="321"/>
                    <a:pt x="18493" y="491"/>
                  </a:cubicBezTo>
                  <a:lnTo>
                    <a:pt x="18493" y="491"/>
                  </a:lnTo>
                  <a:cubicBezTo>
                    <a:pt x="18300" y="123"/>
                    <a:pt x="18086" y="1"/>
                    <a:pt x="18086" y="1"/>
                  </a:cubicBezTo>
                  <a:close/>
                  <a:moveTo>
                    <a:pt x="18493" y="491"/>
                  </a:moveTo>
                  <a:cubicBezTo>
                    <a:pt x="19000" y="1458"/>
                    <a:pt x="19355" y="4124"/>
                    <a:pt x="15259" y="10731"/>
                  </a:cubicBezTo>
                  <a:cubicBezTo>
                    <a:pt x="9636" y="19819"/>
                    <a:pt x="0" y="32159"/>
                    <a:pt x="0" y="36050"/>
                  </a:cubicBezTo>
                  <a:cubicBezTo>
                    <a:pt x="0" y="36050"/>
                    <a:pt x="4134" y="26080"/>
                    <a:pt x="10396" y="21430"/>
                  </a:cubicBezTo>
                  <a:cubicBezTo>
                    <a:pt x="16485" y="16929"/>
                    <a:pt x="22262" y="5622"/>
                    <a:pt x="18493" y="49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a:off x="7004059" y="2188592"/>
              <a:ext cx="82825" cy="82825"/>
            </a:xfrm>
            <a:custGeom>
              <a:avLst/>
              <a:gdLst/>
              <a:ahLst/>
              <a:cxnLst/>
              <a:rect l="l" t="t" r="r" b="b"/>
              <a:pathLst>
                <a:path w="4287" h="4287" extrusionOk="0">
                  <a:moveTo>
                    <a:pt x="2128" y="0"/>
                  </a:moveTo>
                  <a:cubicBezTo>
                    <a:pt x="943" y="0"/>
                    <a:pt x="1" y="973"/>
                    <a:pt x="1" y="2159"/>
                  </a:cubicBezTo>
                  <a:cubicBezTo>
                    <a:pt x="1" y="3344"/>
                    <a:pt x="943" y="4286"/>
                    <a:pt x="2128" y="4286"/>
                  </a:cubicBezTo>
                  <a:cubicBezTo>
                    <a:pt x="3314" y="4286"/>
                    <a:pt x="4286" y="3314"/>
                    <a:pt x="4286" y="2159"/>
                  </a:cubicBezTo>
                  <a:cubicBezTo>
                    <a:pt x="4286" y="973"/>
                    <a:pt x="3314" y="0"/>
                    <a:pt x="2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55"/>
            <p:cNvGrpSpPr/>
            <p:nvPr/>
          </p:nvGrpSpPr>
          <p:grpSpPr>
            <a:xfrm>
              <a:off x="6448532" y="2020644"/>
              <a:ext cx="638352" cy="691192"/>
              <a:chOff x="6448532" y="2020644"/>
              <a:chExt cx="638352" cy="691192"/>
            </a:xfrm>
          </p:grpSpPr>
          <p:sp>
            <p:nvSpPr>
              <p:cNvPr id="1022" name="Google Shape;1022;p55"/>
              <p:cNvSpPr/>
              <p:nvPr/>
            </p:nvSpPr>
            <p:spPr>
              <a:xfrm>
                <a:off x="6448532" y="2074083"/>
                <a:ext cx="598997" cy="637753"/>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a:off x="6497856" y="2020644"/>
                <a:ext cx="68142" cy="87520"/>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a:off x="6733927" y="2040022"/>
                <a:ext cx="72836" cy="82825"/>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5"/>
              <p:cNvSpPr/>
              <p:nvPr/>
            </p:nvSpPr>
            <p:spPr>
              <a:xfrm>
                <a:off x="6481415" y="2244389"/>
                <a:ext cx="566115" cy="467447"/>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5"/>
              <p:cNvSpPr/>
              <p:nvPr/>
            </p:nvSpPr>
            <p:spPr>
              <a:xfrm>
                <a:off x="7020501" y="2189172"/>
                <a:ext cx="66384" cy="82245"/>
              </a:xfrm>
              <a:custGeom>
                <a:avLst/>
                <a:gdLst/>
                <a:ahLst/>
                <a:cxnLst/>
                <a:rect l="l" t="t" r="r" b="b"/>
                <a:pathLst>
                  <a:path w="3436" h="4257" extrusionOk="0">
                    <a:moveTo>
                      <a:pt x="1703" y="1"/>
                    </a:moveTo>
                    <a:lnTo>
                      <a:pt x="1703" y="1"/>
                    </a:lnTo>
                    <a:cubicBezTo>
                      <a:pt x="2220" y="396"/>
                      <a:pt x="2554" y="1034"/>
                      <a:pt x="2554" y="1733"/>
                    </a:cubicBezTo>
                    <a:cubicBezTo>
                      <a:pt x="2554" y="2919"/>
                      <a:pt x="1581" y="3861"/>
                      <a:pt x="396" y="3861"/>
                    </a:cubicBezTo>
                    <a:cubicBezTo>
                      <a:pt x="274" y="3861"/>
                      <a:pt x="122" y="3861"/>
                      <a:pt x="1" y="3831"/>
                    </a:cubicBezTo>
                    <a:lnTo>
                      <a:pt x="1" y="3831"/>
                    </a:lnTo>
                    <a:cubicBezTo>
                      <a:pt x="365" y="4104"/>
                      <a:pt x="791" y="4256"/>
                      <a:pt x="1277" y="4256"/>
                    </a:cubicBezTo>
                    <a:cubicBezTo>
                      <a:pt x="2463" y="4256"/>
                      <a:pt x="3435" y="3314"/>
                      <a:pt x="3435" y="2129"/>
                    </a:cubicBezTo>
                    <a:cubicBezTo>
                      <a:pt x="3435" y="1065"/>
                      <a:pt x="2675" y="214"/>
                      <a:pt x="1703"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55"/>
            <p:cNvSpPr/>
            <p:nvPr/>
          </p:nvSpPr>
          <p:spPr>
            <a:xfrm>
              <a:off x="4774879" y="3580540"/>
              <a:ext cx="200271" cy="124923"/>
            </a:xfrm>
            <a:custGeom>
              <a:avLst/>
              <a:gdLst/>
              <a:ahLst/>
              <a:cxnLst/>
              <a:rect l="l" t="t" r="r" b="b"/>
              <a:pathLst>
                <a:path w="10366" h="6466" extrusionOk="0">
                  <a:moveTo>
                    <a:pt x="1469" y="1"/>
                  </a:moveTo>
                  <a:cubicBezTo>
                    <a:pt x="1372" y="1"/>
                    <a:pt x="1338" y="81"/>
                    <a:pt x="1399" y="265"/>
                  </a:cubicBezTo>
                  <a:cubicBezTo>
                    <a:pt x="1672" y="1116"/>
                    <a:pt x="2493" y="2635"/>
                    <a:pt x="2493" y="2635"/>
                  </a:cubicBezTo>
                  <a:cubicBezTo>
                    <a:pt x="2493" y="2635"/>
                    <a:pt x="1125" y="2909"/>
                    <a:pt x="578" y="3031"/>
                  </a:cubicBezTo>
                  <a:cubicBezTo>
                    <a:pt x="0" y="3183"/>
                    <a:pt x="2371" y="3851"/>
                    <a:pt x="2371" y="3851"/>
                  </a:cubicBezTo>
                  <a:lnTo>
                    <a:pt x="1399" y="5249"/>
                  </a:lnTo>
                  <a:lnTo>
                    <a:pt x="2918" y="4429"/>
                  </a:lnTo>
                  <a:lnTo>
                    <a:pt x="9788" y="6465"/>
                  </a:lnTo>
                  <a:lnTo>
                    <a:pt x="10365" y="5249"/>
                  </a:lnTo>
                  <a:cubicBezTo>
                    <a:pt x="10365" y="5249"/>
                    <a:pt x="3861" y="3183"/>
                    <a:pt x="3314" y="1936"/>
                  </a:cubicBezTo>
                  <a:cubicBezTo>
                    <a:pt x="2889" y="969"/>
                    <a:pt x="1804" y="1"/>
                    <a:pt x="1469" y="1"/>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5"/>
            <p:cNvSpPr/>
            <p:nvPr/>
          </p:nvSpPr>
          <p:spPr>
            <a:xfrm>
              <a:off x="4523545" y="3770244"/>
              <a:ext cx="2192839" cy="867507"/>
            </a:xfrm>
            <a:custGeom>
              <a:avLst/>
              <a:gdLst/>
              <a:ahLst/>
              <a:cxnLst/>
              <a:rect l="l" t="t" r="r" b="b"/>
              <a:pathLst>
                <a:path w="113501" h="44902" extrusionOk="0">
                  <a:moveTo>
                    <a:pt x="9411" y="0"/>
                  </a:moveTo>
                  <a:cubicBezTo>
                    <a:pt x="9304" y="0"/>
                    <a:pt x="9197" y="26"/>
                    <a:pt x="9088" y="81"/>
                  </a:cubicBezTo>
                  <a:cubicBezTo>
                    <a:pt x="7599" y="841"/>
                    <a:pt x="9696" y="4579"/>
                    <a:pt x="9696" y="4579"/>
                  </a:cubicBezTo>
                  <a:cubicBezTo>
                    <a:pt x="9696" y="4579"/>
                    <a:pt x="6824" y="963"/>
                    <a:pt x="5791" y="963"/>
                  </a:cubicBezTo>
                  <a:cubicBezTo>
                    <a:pt x="5699" y="963"/>
                    <a:pt x="5622" y="992"/>
                    <a:pt x="5563" y="1054"/>
                  </a:cubicBezTo>
                  <a:cubicBezTo>
                    <a:pt x="4803" y="1813"/>
                    <a:pt x="7842" y="5886"/>
                    <a:pt x="7842" y="5886"/>
                  </a:cubicBezTo>
                  <a:cubicBezTo>
                    <a:pt x="7842" y="5886"/>
                    <a:pt x="4777" y="3807"/>
                    <a:pt x="3362" y="3807"/>
                  </a:cubicBezTo>
                  <a:cubicBezTo>
                    <a:pt x="3093" y="3807"/>
                    <a:pt x="2883" y="3883"/>
                    <a:pt x="2766" y="4063"/>
                  </a:cubicBezTo>
                  <a:cubicBezTo>
                    <a:pt x="2037" y="5218"/>
                    <a:pt x="5806" y="8713"/>
                    <a:pt x="5806" y="8713"/>
                  </a:cubicBezTo>
                  <a:cubicBezTo>
                    <a:pt x="5806" y="8713"/>
                    <a:pt x="2850" y="7464"/>
                    <a:pt x="1417" y="7464"/>
                  </a:cubicBezTo>
                  <a:cubicBezTo>
                    <a:pt x="1118" y="7464"/>
                    <a:pt x="886" y="7518"/>
                    <a:pt x="760" y="7649"/>
                  </a:cubicBezTo>
                  <a:cubicBezTo>
                    <a:pt x="0" y="8409"/>
                    <a:pt x="4347" y="11175"/>
                    <a:pt x="6018" y="11905"/>
                  </a:cubicBezTo>
                  <a:cubicBezTo>
                    <a:pt x="7721" y="12634"/>
                    <a:pt x="42585" y="43364"/>
                    <a:pt x="66354" y="44854"/>
                  </a:cubicBezTo>
                  <a:cubicBezTo>
                    <a:pt x="66873" y="44885"/>
                    <a:pt x="67393" y="44901"/>
                    <a:pt x="67911" y="44901"/>
                  </a:cubicBezTo>
                  <a:cubicBezTo>
                    <a:pt x="91139" y="44901"/>
                    <a:pt x="113500" y="13580"/>
                    <a:pt x="101370" y="6920"/>
                  </a:cubicBezTo>
                  <a:cubicBezTo>
                    <a:pt x="99380" y="5827"/>
                    <a:pt x="97111" y="5369"/>
                    <a:pt x="94705" y="5369"/>
                  </a:cubicBezTo>
                  <a:cubicBezTo>
                    <a:pt x="82114" y="5369"/>
                    <a:pt x="65746" y="17923"/>
                    <a:pt x="65746" y="17923"/>
                  </a:cubicBezTo>
                  <a:cubicBezTo>
                    <a:pt x="61847" y="18774"/>
                    <a:pt x="58137" y="19147"/>
                    <a:pt x="54629" y="19147"/>
                  </a:cubicBezTo>
                  <a:cubicBezTo>
                    <a:pt x="30109" y="19147"/>
                    <a:pt x="15419" y="962"/>
                    <a:pt x="14715" y="962"/>
                  </a:cubicBezTo>
                  <a:cubicBezTo>
                    <a:pt x="14714" y="962"/>
                    <a:pt x="14713" y="962"/>
                    <a:pt x="14712" y="962"/>
                  </a:cubicBezTo>
                  <a:cubicBezTo>
                    <a:pt x="12280" y="1175"/>
                    <a:pt x="13435" y="3789"/>
                    <a:pt x="12675" y="3972"/>
                  </a:cubicBezTo>
                  <a:cubicBezTo>
                    <a:pt x="12659" y="3976"/>
                    <a:pt x="12644" y="3978"/>
                    <a:pt x="12627" y="3978"/>
                  </a:cubicBezTo>
                  <a:cubicBezTo>
                    <a:pt x="11942" y="3978"/>
                    <a:pt x="10742" y="0"/>
                    <a:pt x="9411"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5"/>
            <p:cNvSpPr/>
            <p:nvPr/>
          </p:nvSpPr>
          <p:spPr>
            <a:xfrm>
              <a:off x="5282269" y="4209121"/>
              <a:ext cx="369978" cy="282845"/>
            </a:xfrm>
            <a:custGeom>
              <a:avLst/>
              <a:gdLst/>
              <a:ahLst/>
              <a:cxnLst/>
              <a:rect l="l" t="t" r="r" b="b"/>
              <a:pathLst>
                <a:path w="19150" h="14640" extrusionOk="0">
                  <a:moveTo>
                    <a:pt x="7536" y="1"/>
                  </a:moveTo>
                  <a:cubicBezTo>
                    <a:pt x="5088" y="1"/>
                    <a:pt x="2940" y="984"/>
                    <a:pt x="1855" y="2852"/>
                  </a:cubicBezTo>
                  <a:cubicBezTo>
                    <a:pt x="1" y="6074"/>
                    <a:pt x="1976" y="10664"/>
                    <a:pt x="6232" y="13126"/>
                  </a:cubicBezTo>
                  <a:cubicBezTo>
                    <a:pt x="8009" y="14147"/>
                    <a:pt x="9900" y="14640"/>
                    <a:pt x="11637" y="14640"/>
                  </a:cubicBezTo>
                  <a:cubicBezTo>
                    <a:pt x="14088" y="14640"/>
                    <a:pt x="16228" y="13657"/>
                    <a:pt x="17296" y="11788"/>
                  </a:cubicBezTo>
                  <a:cubicBezTo>
                    <a:pt x="19150" y="8597"/>
                    <a:pt x="17205" y="3977"/>
                    <a:pt x="12919" y="1515"/>
                  </a:cubicBezTo>
                  <a:cubicBezTo>
                    <a:pt x="11154" y="494"/>
                    <a:pt x="9270" y="1"/>
                    <a:pt x="7536"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a:off x="5742077" y="3667191"/>
              <a:ext cx="1325429" cy="1005645"/>
            </a:xfrm>
            <a:custGeom>
              <a:avLst/>
              <a:gdLst/>
              <a:ahLst/>
              <a:cxnLst/>
              <a:rect l="l" t="t" r="r" b="b"/>
              <a:pathLst>
                <a:path w="68604" h="52052" extrusionOk="0">
                  <a:moveTo>
                    <a:pt x="26308" y="1"/>
                  </a:moveTo>
                  <a:cubicBezTo>
                    <a:pt x="16071" y="1"/>
                    <a:pt x="5741" y="5796"/>
                    <a:pt x="0" y="22102"/>
                  </a:cubicBezTo>
                  <a:cubicBezTo>
                    <a:pt x="0" y="22102"/>
                    <a:pt x="13405" y="29883"/>
                    <a:pt x="13800" y="39215"/>
                  </a:cubicBezTo>
                  <a:cubicBezTo>
                    <a:pt x="14195" y="48516"/>
                    <a:pt x="11095" y="49884"/>
                    <a:pt x="11095" y="49884"/>
                  </a:cubicBezTo>
                  <a:cubicBezTo>
                    <a:pt x="11095" y="49884"/>
                    <a:pt x="15888" y="52052"/>
                    <a:pt x="23649" y="52052"/>
                  </a:cubicBezTo>
                  <a:cubicBezTo>
                    <a:pt x="30034" y="52052"/>
                    <a:pt x="38428" y="50584"/>
                    <a:pt x="47813" y="45233"/>
                  </a:cubicBezTo>
                  <a:cubicBezTo>
                    <a:pt x="68603" y="33379"/>
                    <a:pt x="51156" y="9245"/>
                    <a:pt x="41673" y="4108"/>
                  </a:cubicBezTo>
                  <a:cubicBezTo>
                    <a:pt x="37028" y="1597"/>
                    <a:pt x="31681" y="1"/>
                    <a:pt x="26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5"/>
            <p:cNvSpPr/>
            <p:nvPr/>
          </p:nvSpPr>
          <p:spPr>
            <a:xfrm>
              <a:off x="5965223" y="3745379"/>
              <a:ext cx="893801" cy="959083"/>
            </a:xfrm>
            <a:custGeom>
              <a:avLst/>
              <a:gdLst/>
              <a:ahLst/>
              <a:cxnLst/>
              <a:rect l="l" t="t" r="r" b="b"/>
              <a:pathLst>
                <a:path w="46263" h="49642" extrusionOk="0">
                  <a:moveTo>
                    <a:pt x="30184" y="0"/>
                  </a:moveTo>
                  <a:lnTo>
                    <a:pt x="30184" y="0"/>
                  </a:lnTo>
                  <a:cubicBezTo>
                    <a:pt x="35138" y="6353"/>
                    <a:pt x="40944" y="16079"/>
                    <a:pt x="37630" y="23921"/>
                  </a:cubicBezTo>
                  <a:cubicBezTo>
                    <a:pt x="32980" y="34985"/>
                    <a:pt x="9727" y="38967"/>
                    <a:pt x="2402" y="39940"/>
                  </a:cubicBezTo>
                  <a:cubicBezTo>
                    <a:pt x="1794" y="45046"/>
                    <a:pt x="1" y="45989"/>
                    <a:pt x="1" y="45989"/>
                  </a:cubicBezTo>
                  <a:cubicBezTo>
                    <a:pt x="1" y="45989"/>
                    <a:pt x="6193" y="49641"/>
                    <a:pt x="15827" y="49641"/>
                  </a:cubicBezTo>
                  <a:cubicBezTo>
                    <a:pt x="21790" y="49641"/>
                    <a:pt x="29073" y="48241"/>
                    <a:pt x="37023" y="43709"/>
                  </a:cubicBezTo>
                  <a:cubicBezTo>
                    <a:pt x="44074" y="39697"/>
                    <a:pt x="46263" y="33010"/>
                    <a:pt x="46232" y="26991"/>
                  </a:cubicBezTo>
                  <a:cubicBezTo>
                    <a:pt x="46172" y="15502"/>
                    <a:pt x="36931" y="3891"/>
                    <a:pt x="30184" y="0"/>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a:off x="5539468" y="4015356"/>
              <a:ext cx="641888" cy="704948"/>
            </a:xfrm>
            <a:custGeom>
              <a:avLst/>
              <a:gdLst/>
              <a:ahLst/>
              <a:cxnLst/>
              <a:rect l="l" t="t" r="r" b="b"/>
              <a:pathLst>
                <a:path w="33224" h="36488" extrusionOk="0">
                  <a:moveTo>
                    <a:pt x="4858" y="0"/>
                  </a:moveTo>
                  <a:cubicBezTo>
                    <a:pt x="4789" y="0"/>
                    <a:pt x="4720" y="3"/>
                    <a:pt x="4651" y="8"/>
                  </a:cubicBezTo>
                  <a:cubicBezTo>
                    <a:pt x="1946" y="190"/>
                    <a:pt x="8360" y="7181"/>
                    <a:pt x="8360" y="7181"/>
                  </a:cubicBezTo>
                  <a:cubicBezTo>
                    <a:pt x="8360" y="7181"/>
                    <a:pt x="1" y="8549"/>
                    <a:pt x="2706" y="11650"/>
                  </a:cubicBezTo>
                  <a:cubicBezTo>
                    <a:pt x="3859" y="12956"/>
                    <a:pt x="5768" y="13334"/>
                    <a:pt x="7591" y="13334"/>
                  </a:cubicBezTo>
                  <a:cubicBezTo>
                    <a:pt x="10093" y="13334"/>
                    <a:pt x="12432" y="12622"/>
                    <a:pt x="12433" y="12622"/>
                  </a:cubicBezTo>
                  <a:lnTo>
                    <a:pt x="12433" y="12622"/>
                  </a:lnTo>
                  <a:cubicBezTo>
                    <a:pt x="12432" y="12623"/>
                    <a:pt x="1946" y="16513"/>
                    <a:pt x="6414" y="18641"/>
                  </a:cubicBezTo>
                  <a:cubicBezTo>
                    <a:pt x="7753" y="19287"/>
                    <a:pt x="9318" y="19514"/>
                    <a:pt x="10853" y="19514"/>
                  </a:cubicBezTo>
                  <a:cubicBezTo>
                    <a:pt x="14443" y="19514"/>
                    <a:pt x="17873" y="18276"/>
                    <a:pt x="17873" y="18276"/>
                  </a:cubicBezTo>
                  <a:lnTo>
                    <a:pt x="17873" y="18276"/>
                  </a:lnTo>
                  <a:cubicBezTo>
                    <a:pt x="17873" y="18276"/>
                    <a:pt x="8360" y="23322"/>
                    <a:pt x="12615" y="24689"/>
                  </a:cubicBezTo>
                  <a:cubicBezTo>
                    <a:pt x="14044" y="25135"/>
                    <a:pt x="15408" y="25284"/>
                    <a:pt x="16592" y="25284"/>
                  </a:cubicBezTo>
                  <a:cubicBezTo>
                    <a:pt x="18961" y="25284"/>
                    <a:pt x="20609" y="24689"/>
                    <a:pt x="20609" y="24689"/>
                  </a:cubicBezTo>
                  <a:lnTo>
                    <a:pt x="20609" y="24689"/>
                  </a:lnTo>
                  <a:cubicBezTo>
                    <a:pt x="20608" y="24690"/>
                    <a:pt x="9910" y="29340"/>
                    <a:pt x="11278" y="31680"/>
                  </a:cubicBezTo>
                  <a:cubicBezTo>
                    <a:pt x="11641" y="32307"/>
                    <a:pt x="12393" y="32536"/>
                    <a:pt x="13297" y="32536"/>
                  </a:cubicBezTo>
                  <a:cubicBezTo>
                    <a:pt x="15724" y="32536"/>
                    <a:pt x="19241" y="30890"/>
                    <a:pt x="19241" y="30890"/>
                  </a:cubicBezTo>
                  <a:lnTo>
                    <a:pt x="19241" y="30890"/>
                  </a:lnTo>
                  <a:cubicBezTo>
                    <a:pt x="19241" y="30890"/>
                    <a:pt x="12250" y="35176"/>
                    <a:pt x="15928" y="36331"/>
                  </a:cubicBezTo>
                  <a:cubicBezTo>
                    <a:pt x="16273" y="36438"/>
                    <a:pt x="16612" y="36487"/>
                    <a:pt x="16941" y="36487"/>
                  </a:cubicBezTo>
                  <a:cubicBezTo>
                    <a:pt x="20149" y="36487"/>
                    <a:pt x="22524" y="31863"/>
                    <a:pt x="22524" y="31863"/>
                  </a:cubicBezTo>
                  <a:cubicBezTo>
                    <a:pt x="22524" y="31863"/>
                    <a:pt x="33223" y="15935"/>
                    <a:pt x="9910" y="3899"/>
                  </a:cubicBezTo>
                  <a:cubicBezTo>
                    <a:pt x="9910" y="3899"/>
                    <a:pt x="7513" y="0"/>
                    <a:pt x="4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a:off x="5871849" y="3975576"/>
              <a:ext cx="226102" cy="197334"/>
            </a:xfrm>
            <a:custGeom>
              <a:avLst/>
              <a:gdLst/>
              <a:ahLst/>
              <a:cxnLst/>
              <a:rect l="l" t="t" r="r" b="b"/>
              <a:pathLst>
                <a:path w="11703" h="10214" extrusionOk="0">
                  <a:moveTo>
                    <a:pt x="7489" y="0"/>
                  </a:moveTo>
                  <a:cubicBezTo>
                    <a:pt x="3943" y="0"/>
                    <a:pt x="1" y="10213"/>
                    <a:pt x="1" y="10213"/>
                  </a:cubicBezTo>
                  <a:cubicBezTo>
                    <a:pt x="1" y="10213"/>
                    <a:pt x="11703" y="1307"/>
                    <a:pt x="8056" y="91"/>
                  </a:cubicBezTo>
                  <a:cubicBezTo>
                    <a:pt x="7868" y="30"/>
                    <a:pt x="7679" y="0"/>
                    <a:pt x="7489" y="0"/>
                  </a:cubicBezTo>
                  <a:close/>
                </a:path>
              </a:pathLst>
            </a:custGeom>
            <a:solidFill>
              <a:srgbClr val="C24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5"/>
            <p:cNvSpPr/>
            <p:nvPr/>
          </p:nvSpPr>
          <p:spPr>
            <a:xfrm>
              <a:off x="6000463" y="4223491"/>
              <a:ext cx="252532" cy="117949"/>
            </a:xfrm>
            <a:custGeom>
              <a:avLst/>
              <a:gdLst/>
              <a:ahLst/>
              <a:cxnLst/>
              <a:rect l="l" t="t" r="r" b="b"/>
              <a:pathLst>
                <a:path w="13071" h="6105" extrusionOk="0">
                  <a:moveTo>
                    <a:pt x="9874" y="0"/>
                  </a:moveTo>
                  <a:cubicBezTo>
                    <a:pt x="6814" y="0"/>
                    <a:pt x="0" y="6105"/>
                    <a:pt x="0" y="6105"/>
                  </a:cubicBezTo>
                  <a:cubicBezTo>
                    <a:pt x="0" y="6105"/>
                    <a:pt x="13070" y="1576"/>
                    <a:pt x="10639" y="178"/>
                  </a:cubicBezTo>
                  <a:cubicBezTo>
                    <a:pt x="10424" y="56"/>
                    <a:pt x="10166" y="0"/>
                    <a:pt x="9874" y="0"/>
                  </a:cubicBezTo>
                  <a:close/>
                </a:path>
              </a:pathLst>
            </a:custGeom>
            <a:solidFill>
              <a:srgbClr val="C24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5"/>
            <p:cNvSpPr/>
            <p:nvPr/>
          </p:nvSpPr>
          <p:spPr>
            <a:xfrm>
              <a:off x="6020420" y="4547545"/>
              <a:ext cx="282362" cy="64123"/>
            </a:xfrm>
            <a:custGeom>
              <a:avLst/>
              <a:gdLst/>
              <a:ahLst/>
              <a:cxnLst/>
              <a:rect l="l" t="t" r="r" b="b"/>
              <a:pathLst>
                <a:path w="14615" h="3319" extrusionOk="0">
                  <a:moveTo>
                    <a:pt x="1" y="0"/>
                  </a:moveTo>
                  <a:cubicBezTo>
                    <a:pt x="1" y="1"/>
                    <a:pt x="4861" y="3318"/>
                    <a:pt x="8829" y="3318"/>
                  </a:cubicBezTo>
                  <a:cubicBezTo>
                    <a:pt x="8916" y="3318"/>
                    <a:pt x="9003" y="3317"/>
                    <a:pt x="9089" y="3314"/>
                  </a:cubicBezTo>
                  <a:cubicBezTo>
                    <a:pt x="12482" y="3159"/>
                    <a:pt x="14614" y="766"/>
                    <a:pt x="12765" y="766"/>
                  </a:cubicBezTo>
                  <a:cubicBezTo>
                    <a:pt x="12428" y="766"/>
                    <a:pt x="11958" y="846"/>
                    <a:pt x="11338" y="1034"/>
                  </a:cubicBezTo>
                  <a:cubicBezTo>
                    <a:pt x="10485" y="1293"/>
                    <a:pt x="9481" y="1394"/>
                    <a:pt x="8430" y="1394"/>
                  </a:cubicBezTo>
                  <a:cubicBezTo>
                    <a:pt x="4541" y="1394"/>
                    <a:pt x="1" y="1"/>
                    <a:pt x="1" y="0"/>
                  </a:cubicBezTo>
                  <a:close/>
                </a:path>
              </a:pathLst>
            </a:custGeom>
            <a:solidFill>
              <a:srgbClr val="C248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5"/>
            <p:cNvSpPr/>
            <p:nvPr/>
          </p:nvSpPr>
          <p:spPr>
            <a:xfrm>
              <a:off x="5387381" y="3644161"/>
              <a:ext cx="489182" cy="840150"/>
            </a:xfrm>
            <a:custGeom>
              <a:avLst/>
              <a:gdLst/>
              <a:ahLst/>
              <a:cxnLst/>
              <a:rect l="l" t="t" r="r" b="b"/>
              <a:pathLst>
                <a:path w="25320" h="43486" extrusionOk="0">
                  <a:moveTo>
                    <a:pt x="16769" y="1"/>
                  </a:moveTo>
                  <a:cubicBezTo>
                    <a:pt x="9041" y="1"/>
                    <a:pt x="0" y="24662"/>
                    <a:pt x="0" y="24662"/>
                  </a:cubicBezTo>
                  <a:lnTo>
                    <a:pt x="4681" y="25452"/>
                  </a:lnTo>
                  <a:lnTo>
                    <a:pt x="5411" y="28036"/>
                  </a:lnTo>
                  <a:lnTo>
                    <a:pt x="5745" y="30437"/>
                  </a:lnTo>
                  <a:cubicBezTo>
                    <a:pt x="5745" y="30437"/>
                    <a:pt x="760" y="42656"/>
                    <a:pt x="2371" y="43446"/>
                  </a:cubicBezTo>
                  <a:cubicBezTo>
                    <a:pt x="2424" y="43473"/>
                    <a:pt x="2478" y="43485"/>
                    <a:pt x="2531" y="43485"/>
                  </a:cubicBezTo>
                  <a:cubicBezTo>
                    <a:pt x="4097" y="43485"/>
                    <a:pt x="5745" y="32687"/>
                    <a:pt x="5745" y="32686"/>
                  </a:cubicBezTo>
                  <a:lnTo>
                    <a:pt x="5745" y="32686"/>
                  </a:lnTo>
                  <a:cubicBezTo>
                    <a:pt x="5745" y="32687"/>
                    <a:pt x="5593" y="43112"/>
                    <a:pt x="7356" y="43294"/>
                  </a:cubicBezTo>
                  <a:cubicBezTo>
                    <a:pt x="7368" y="43295"/>
                    <a:pt x="7381" y="43296"/>
                    <a:pt x="7393" y="43296"/>
                  </a:cubicBezTo>
                  <a:cubicBezTo>
                    <a:pt x="9094" y="43296"/>
                    <a:pt x="7356" y="32687"/>
                    <a:pt x="7356" y="32686"/>
                  </a:cubicBezTo>
                  <a:lnTo>
                    <a:pt x="7356" y="32686"/>
                  </a:lnTo>
                  <a:cubicBezTo>
                    <a:pt x="7356" y="32687"/>
                    <a:pt x="8785" y="37671"/>
                    <a:pt x="10396" y="40863"/>
                  </a:cubicBezTo>
                  <a:cubicBezTo>
                    <a:pt x="10965" y="42001"/>
                    <a:pt x="11675" y="42457"/>
                    <a:pt x="12262" y="42457"/>
                  </a:cubicBezTo>
                  <a:cubicBezTo>
                    <a:pt x="13337" y="42457"/>
                    <a:pt x="14001" y="40933"/>
                    <a:pt x="12645" y="39282"/>
                  </a:cubicBezTo>
                  <a:cubicBezTo>
                    <a:pt x="10548" y="36699"/>
                    <a:pt x="9605" y="30437"/>
                    <a:pt x="9605" y="30437"/>
                  </a:cubicBezTo>
                  <a:cubicBezTo>
                    <a:pt x="9605" y="30437"/>
                    <a:pt x="25320" y="1683"/>
                    <a:pt x="17478" y="72"/>
                  </a:cubicBezTo>
                  <a:cubicBezTo>
                    <a:pt x="17243" y="24"/>
                    <a:pt x="17007" y="1"/>
                    <a:pt x="16769" y="1"/>
                  </a:cubicBezTo>
                  <a:close/>
                </a:path>
              </a:pathLst>
            </a:custGeom>
            <a:solidFill>
              <a:srgbClr val="C8D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5"/>
            <p:cNvSpPr/>
            <p:nvPr/>
          </p:nvSpPr>
          <p:spPr>
            <a:xfrm>
              <a:off x="5439062" y="3740800"/>
              <a:ext cx="224556" cy="395113"/>
            </a:xfrm>
            <a:custGeom>
              <a:avLst/>
              <a:gdLst/>
              <a:ahLst/>
              <a:cxnLst/>
              <a:rect l="l" t="t" r="r" b="b"/>
              <a:pathLst>
                <a:path w="11623" h="20451" extrusionOk="0">
                  <a:moveTo>
                    <a:pt x="10448" y="1"/>
                  </a:moveTo>
                  <a:cubicBezTo>
                    <a:pt x="10404" y="1"/>
                    <a:pt x="10347" y="28"/>
                    <a:pt x="10274" y="85"/>
                  </a:cubicBezTo>
                  <a:cubicBezTo>
                    <a:pt x="8237" y="1666"/>
                    <a:pt x="0" y="20085"/>
                    <a:pt x="0" y="20085"/>
                  </a:cubicBezTo>
                  <a:lnTo>
                    <a:pt x="2006" y="20450"/>
                  </a:lnTo>
                  <a:cubicBezTo>
                    <a:pt x="2006" y="20450"/>
                    <a:pt x="11623" y="1"/>
                    <a:pt x="10448" y="1"/>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5"/>
            <p:cNvSpPr/>
            <p:nvPr/>
          </p:nvSpPr>
          <p:spPr>
            <a:xfrm>
              <a:off x="4586954" y="3612766"/>
              <a:ext cx="172721" cy="146832"/>
            </a:xfrm>
            <a:custGeom>
              <a:avLst/>
              <a:gdLst/>
              <a:ahLst/>
              <a:cxnLst/>
              <a:rect l="l" t="t" r="r" b="b"/>
              <a:pathLst>
                <a:path w="8940" h="7600" extrusionOk="0">
                  <a:moveTo>
                    <a:pt x="2241" y="0"/>
                  </a:moveTo>
                  <a:cubicBezTo>
                    <a:pt x="2127" y="0"/>
                    <a:pt x="2008" y="18"/>
                    <a:pt x="1885" y="56"/>
                  </a:cubicBezTo>
                  <a:cubicBezTo>
                    <a:pt x="1" y="663"/>
                    <a:pt x="2949" y="3521"/>
                    <a:pt x="2949" y="3521"/>
                  </a:cubicBezTo>
                  <a:cubicBezTo>
                    <a:pt x="2949" y="3521"/>
                    <a:pt x="5194" y="7600"/>
                    <a:pt x="6670" y="7600"/>
                  </a:cubicBezTo>
                  <a:cubicBezTo>
                    <a:pt x="6749" y="7600"/>
                    <a:pt x="6826" y="7588"/>
                    <a:pt x="6901" y="7563"/>
                  </a:cubicBezTo>
                  <a:cubicBezTo>
                    <a:pt x="8354" y="7059"/>
                    <a:pt x="8939" y="4702"/>
                    <a:pt x="8062" y="4702"/>
                  </a:cubicBezTo>
                  <a:cubicBezTo>
                    <a:pt x="8041" y="4702"/>
                    <a:pt x="8018" y="4703"/>
                    <a:pt x="7995" y="4706"/>
                  </a:cubicBezTo>
                  <a:cubicBezTo>
                    <a:pt x="7022" y="4797"/>
                    <a:pt x="5928" y="5770"/>
                    <a:pt x="5928" y="5770"/>
                  </a:cubicBezTo>
                  <a:cubicBezTo>
                    <a:pt x="5928" y="5770"/>
                    <a:pt x="6931" y="2031"/>
                    <a:pt x="6019" y="1545"/>
                  </a:cubicBezTo>
                  <a:cubicBezTo>
                    <a:pt x="5943" y="1503"/>
                    <a:pt x="5868" y="1483"/>
                    <a:pt x="5796" y="1483"/>
                  </a:cubicBezTo>
                  <a:cubicBezTo>
                    <a:pt x="5042" y="1483"/>
                    <a:pt x="4560" y="3612"/>
                    <a:pt x="4560" y="3612"/>
                  </a:cubicBezTo>
                  <a:cubicBezTo>
                    <a:pt x="4560" y="3612"/>
                    <a:pt x="3870" y="0"/>
                    <a:pt x="2241"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5"/>
            <p:cNvSpPr/>
            <p:nvPr/>
          </p:nvSpPr>
          <p:spPr>
            <a:xfrm>
              <a:off x="5855814" y="2744197"/>
              <a:ext cx="248919" cy="93625"/>
            </a:xfrm>
            <a:custGeom>
              <a:avLst/>
              <a:gdLst/>
              <a:ahLst/>
              <a:cxnLst/>
              <a:rect l="l" t="t" r="r" b="b"/>
              <a:pathLst>
                <a:path w="12884" h="4846" extrusionOk="0">
                  <a:moveTo>
                    <a:pt x="4784" y="1"/>
                  </a:moveTo>
                  <a:cubicBezTo>
                    <a:pt x="2472" y="1"/>
                    <a:pt x="465" y="496"/>
                    <a:pt x="253" y="1577"/>
                  </a:cubicBezTo>
                  <a:cubicBezTo>
                    <a:pt x="1" y="2797"/>
                    <a:pt x="5188" y="4845"/>
                    <a:pt x="8823" y="4845"/>
                  </a:cubicBezTo>
                  <a:cubicBezTo>
                    <a:pt x="10443" y="4845"/>
                    <a:pt x="11754" y="4439"/>
                    <a:pt x="12138" y="3371"/>
                  </a:cubicBezTo>
                  <a:cubicBezTo>
                    <a:pt x="12883" y="1246"/>
                    <a:pt x="8451" y="1"/>
                    <a:pt x="4784"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E751DDD4-27E2-4D41-A083-5F9E8D8504F4}"/>
              </a:ext>
            </a:extLst>
          </p:cNvPr>
          <p:cNvSpPr>
            <a:spLocks noGrp="1"/>
          </p:cNvSpPr>
          <p:nvPr>
            <p:ph type="title"/>
          </p:nvPr>
        </p:nvSpPr>
        <p:spPr>
          <a:xfrm>
            <a:off x="1039836" y="684940"/>
            <a:ext cx="3211800" cy="2895600"/>
          </a:xfrm>
        </p:spPr>
        <p:txBody>
          <a:bodyPr/>
          <a:lstStyle/>
          <a:p>
            <a:r>
              <a:rPr lang="en-US" dirty="0"/>
              <a:t>What you need to remember?</a:t>
            </a:r>
          </a:p>
        </p:txBody>
      </p:sp>
    </p:spTree>
    <p:extLst>
      <p:ext uri="{BB962C8B-B14F-4D97-AF65-F5344CB8AC3E}">
        <p14:creationId xmlns:p14="http://schemas.microsoft.com/office/powerpoint/2010/main" val="277193223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grpSp>
        <p:nvGrpSpPr>
          <p:cNvPr id="1166" name="Google Shape;1166;p59"/>
          <p:cNvGrpSpPr/>
          <p:nvPr/>
        </p:nvGrpSpPr>
        <p:grpSpPr>
          <a:xfrm>
            <a:off x="541282" y="178095"/>
            <a:ext cx="2095251" cy="3470571"/>
            <a:chOff x="857067" y="613679"/>
            <a:chExt cx="2460460" cy="4232215"/>
          </a:xfrm>
        </p:grpSpPr>
        <p:grpSp>
          <p:nvGrpSpPr>
            <p:cNvPr id="1167" name="Google Shape;1167;p59"/>
            <p:cNvGrpSpPr/>
            <p:nvPr/>
          </p:nvGrpSpPr>
          <p:grpSpPr>
            <a:xfrm>
              <a:off x="857067" y="613679"/>
              <a:ext cx="2460460" cy="4232215"/>
              <a:chOff x="857067" y="613679"/>
              <a:chExt cx="2460460" cy="4232215"/>
            </a:xfrm>
          </p:grpSpPr>
          <p:cxnSp>
            <p:nvCxnSpPr>
              <p:cNvPr id="1168" name="Google Shape;1168;p59"/>
              <p:cNvCxnSpPr/>
              <p:nvPr/>
            </p:nvCxnSpPr>
            <p:spPr>
              <a:xfrm rot="-5400142">
                <a:off x="2347905" y="2047305"/>
                <a:ext cx="1111184" cy="155508"/>
              </a:xfrm>
              <a:prstGeom prst="curvedConnector3">
                <a:avLst>
                  <a:gd name="adj1" fmla="val 49958"/>
                </a:avLst>
              </a:prstGeom>
              <a:noFill/>
              <a:ln w="9525" cap="flat" cmpd="sng">
                <a:solidFill>
                  <a:schemeClr val="dk2"/>
                </a:solidFill>
                <a:prstDash val="solid"/>
                <a:round/>
                <a:headEnd type="none" w="med" len="med"/>
                <a:tailEnd type="none" w="med" len="med"/>
              </a:ln>
            </p:spPr>
          </p:cxnSp>
          <p:sp>
            <p:nvSpPr>
              <p:cNvPr id="1169" name="Google Shape;1169;p59"/>
              <p:cNvSpPr/>
              <p:nvPr/>
            </p:nvSpPr>
            <p:spPr>
              <a:xfrm rot="-111" flipH="1">
                <a:off x="1116525" y="4377744"/>
                <a:ext cx="1852440" cy="242357"/>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5E6267">
                  <a:alpha val="5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9"/>
              <p:cNvSpPr/>
              <p:nvPr/>
            </p:nvSpPr>
            <p:spPr>
              <a:xfrm rot="-391725" flipH="1">
                <a:off x="1082621" y="3394455"/>
                <a:ext cx="682322" cy="759883"/>
              </a:xfrm>
              <a:custGeom>
                <a:avLst/>
                <a:gdLst/>
                <a:ahLst/>
                <a:cxnLst/>
                <a:rect l="l" t="t" r="r" b="b"/>
                <a:pathLst>
                  <a:path w="34960" h="38929" extrusionOk="0">
                    <a:moveTo>
                      <a:pt x="34959" y="24518"/>
                    </a:moveTo>
                    <a:cubicBezTo>
                      <a:pt x="23684" y="27620"/>
                      <a:pt x="25052" y="14411"/>
                      <a:pt x="20149" y="8506"/>
                    </a:cubicBezTo>
                    <a:cubicBezTo>
                      <a:pt x="13077" y="0"/>
                      <a:pt x="1" y="6205"/>
                      <a:pt x="3670" y="16179"/>
                    </a:cubicBezTo>
                    <a:cubicBezTo>
                      <a:pt x="6205" y="23150"/>
                      <a:pt x="21116" y="38928"/>
                      <a:pt x="34959" y="2451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9"/>
              <p:cNvSpPr/>
              <p:nvPr/>
            </p:nvSpPr>
            <p:spPr>
              <a:xfrm rot="-391725" flipH="1">
                <a:off x="1078778" y="3418237"/>
                <a:ext cx="623067" cy="648542"/>
              </a:xfrm>
              <a:custGeom>
                <a:avLst/>
                <a:gdLst/>
                <a:ahLst/>
                <a:cxnLst/>
                <a:rect l="l" t="t" r="r" b="b"/>
                <a:pathLst>
                  <a:path w="31924" h="33225" extrusionOk="0">
                    <a:moveTo>
                      <a:pt x="31923" y="23484"/>
                    </a:moveTo>
                    <a:cubicBezTo>
                      <a:pt x="20648" y="26586"/>
                      <a:pt x="22016" y="13377"/>
                      <a:pt x="17113" y="7472"/>
                    </a:cubicBezTo>
                    <a:cubicBezTo>
                      <a:pt x="10908" y="0"/>
                      <a:pt x="67" y="3870"/>
                      <a:pt x="0" y="11675"/>
                    </a:cubicBezTo>
                    <a:cubicBezTo>
                      <a:pt x="234" y="13910"/>
                      <a:pt x="2169" y="11675"/>
                      <a:pt x="3069" y="15278"/>
                    </a:cubicBezTo>
                    <a:cubicBezTo>
                      <a:pt x="3970" y="18881"/>
                      <a:pt x="18880" y="33224"/>
                      <a:pt x="31923" y="234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9"/>
              <p:cNvSpPr/>
              <p:nvPr/>
            </p:nvSpPr>
            <p:spPr>
              <a:xfrm rot="-391725" flipH="1">
                <a:off x="1077497" y="3430945"/>
                <a:ext cx="618520" cy="600992"/>
              </a:xfrm>
              <a:custGeom>
                <a:avLst/>
                <a:gdLst/>
                <a:ahLst/>
                <a:cxnLst/>
                <a:rect l="l" t="t" r="r" b="b"/>
                <a:pathLst>
                  <a:path w="31691" h="30789" extrusionOk="0">
                    <a:moveTo>
                      <a:pt x="31690" y="22850"/>
                    </a:moveTo>
                    <a:cubicBezTo>
                      <a:pt x="20415" y="25952"/>
                      <a:pt x="21783" y="12743"/>
                      <a:pt x="16880" y="6838"/>
                    </a:cubicBezTo>
                    <a:cubicBezTo>
                      <a:pt x="11175" y="0"/>
                      <a:pt x="1602" y="2669"/>
                      <a:pt x="1" y="9173"/>
                    </a:cubicBezTo>
                    <a:cubicBezTo>
                      <a:pt x="1302" y="9607"/>
                      <a:pt x="2436" y="9040"/>
                      <a:pt x="3970" y="9307"/>
                    </a:cubicBezTo>
                    <a:cubicBezTo>
                      <a:pt x="18414" y="5471"/>
                      <a:pt x="15345" y="30789"/>
                      <a:pt x="31690" y="2285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9"/>
              <p:cNvSpPr/>
              <p:nvPr/>
            </p:nvSpPr>
            <p:spPr>
              <a:xfrm rot="-391725" flipH="1">
                <a:off x="1900329" y="3794399"/>
                <a:ext cx="661477" cy="806769"/>
              </a:xfrm>
              <a:custGeom>
                <a:avLst/>
                <a:gdLst/>
                <a:ahLst/>
                <a:cxnLst/>
                <a:rect l="l" t="t" r="r" b="b"/>
                <a:pathLst>
                  <a:path w="33892" h="41331" extrusionOk="0">
                    <a:moveTo>
                      <a:pt x="12410" y="22850"/>
                    </a:moveTo>
                    <a:cubicBezTo>
                      <a:pt x="16413" y="28988"/>
                      <a:pt x="24652" y="33158"/>
                      <a:pt x="25886" y="37261"/>
                    </a:cubicBezTo>
                    <a:cubicBezTo>
                      <a:pt x="27154" y="41330"/>
                      <a:pt x="33892" y="37160"/>
                      <a:pt x="32658" y="31723"/>
                    </a:cubicBezTo>
                    <a:cubicBezTo>
                      <a:pt x="31423" y="26286"/>
                      <a:pt x="25953" y="20015"/>
                      <a:pt x="27354" y="16179"/>
                    </a:cubicBezTo>
                    <a:cubicBezTo>
                      <a:pt x="33158" y="1"/>
                      <a:pt x="1" y="3737"/>
                      <a:pt x="12410" y="2285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9"/>
              <p:cNvSpPr/>
              <p:nvPr/>
            </p:nvSpPr>
            <p:spPr>
              <a:xfrm rot="-391725" flipH="1">
                <a:off x="1935540" y="4434669"/>
                <a:ext cx="190117" cy="191449"/>
              </a:xfrm>
              <a:custGeom>
                <a:avLst/>
                <a:gdLst/>
                <a:ahLst/>
                <a:cxnLst/>
                <a:rect l="l" t="t" r="r" b="b"/>
                <a:pathLst>
                  <a:path w="9741" h="9808" extrusionOk="0">
                    <a:moveTo>
                      <a:pt x="0" y="3102"/>
                    </a:moveTo>
                    <a:cubicBezTo>
                      <a:pt x="734" y="3870"/>
                      <a:pt x="1301" y="4737"/>
                      <a:pt x="1668" y="5738"/>
                    </a:cubicBezTo>
                    <a:cubicBezTo>
                      <a:pt x="2969" y="9807"/>
                      <a:pt x="9741" y="5637"/>
                      <a:pt x="8440" y="200"/>
                    </a:cubicBezTo>
                    <a:cubicBezTo>
                      <a:pt x="8440" y="134"/>
                      <a:pt x="8406" y="67"/>
                      <a:pt x="8373" y="0"/>
                    </a:cubicBezTo>
                    <a:cubicBezTo>
                      <a:pt x="5938" y="1768"/>
                      <a:pt x="3036" y="2869"/>
                      <a:pt x="0" y="310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9"/>
              <p:cNvSpPr/>
              <p:nvPr/>
            </p:nvSpPr>
            <p:spPr>
              <a:xfrm rot="-391725" flipH="1">
                <a:off x="2424482" y="2195462"/>
                <a:ext cx="499367" cy="531326"/>
              </a:xfrm>
              <a:custGeom>
                <a:avLst/>
                <a:gdLst/>
                <a:ahLst/>
                <a:cxnLst/>
                <a:rect l="l" t="t" r="r" b="b"/>
                <a:pathLst>
                  <a:path w="25586" h="27220" extrusionOk="0">
                    <a:moveTo>
                      <a:pt x="1" y="21015"/>
                    </a:moveTo>
                    <a:cubicBezTo>
                      <a:pt x="8540" y="21716"/>
                      <a:pt x="7072" y="12809"/>
                      <a:pt x="11275" y="8339"/>
                    </a:cubicBezTo>
                    <a:cubicBezTo>
                      <a:pt x="19048" y="0"/>
                      <a:pt x="25586" y="6505"/>
                      <a:pt x="22784" y="14210"/>
                    </a:cubicBezTo>
                    <a:cubicBezTo>
                      <a:pt x="20215" y="21315"/>
                      <a:pt x="9474" y="27220"/>
                      <a:pt x="1" y="2101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9"/>
              <p:cNvSpPr/>
              <p:nvPr/>
            </p:nvSpPr>
            <p:spPr>
              <a:xfrm rot="-391725" flipH="1">
                <a:off x="2295483" y="2488843"/>
                <a:ext cx="550795" cy="458420"/>
              </a:xfrm>
              <a:custGeom>
                <a:avLst/>
                <a:gdLst/>
                <a:ahLst/>
                <a:cxnLst/>
                <a:rect l="l" t="t" r="r" b="b"/>
                <a:pathLst>
                  <a:path w="28221" h="23485" extrusionOk="0">
                    <a:moveTo>
                      <a:pt x="4904" y="23484"/>
                    </a:moveTo>
                    <a:cubicBezTo>
                      <a:pt x="5338" y="14945"/>
                      <a:pt x="13944" y="17547"/>
                      <a:pt x="18948" y="13944"/>
                    </a:cubicBezTo>
                    <a:cubicBezTo>
                      <a:pt x="28221" y="7273"/>
                      <a:pt x="22584" y="1"/>
                      <a:pt x="14578" y="1769"/>
                    </a:cubicBezTo>
                    <a:cubicBezTo>
                      <a:pt x="7206" y="3403"/>
                      <a:pt x="1" y="13310"/>
                      <a:pt x="4904" y="234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9"/>
              <p:cNvSpPr/>
              <p:nvPr/>
            </p:nvSpPr>
            <p:spPr>
              <a:xfrm rot="-391725" flipH="1">
                <a:off x="2523579" y="1934835"/>
                <a:ext cx="356130" cy="559337"/>
              </a:xfrm>
              <a:custGeom>
                <a:avLst/>
                <a:gdLst/>
                <a:ahLst/>
                <a:cxnLst/>
                <a:rect l="l" t="t" r="r" b="b"/>
                <a:pathLst>
                  <a:path w="18247" h="28655" extrusionOk="0">
                    <a:moveTo>
                      <a:pt x="1" y="27287"/>
                    </a:moveTo>
                    <a:cubicBezTo>
                      <a:pt x="7940" y="24151"/>
                      <a:pt x="2702" y="16813"/>
                      <a:pt x="4470" y="10942"/>
                    </a:cubicBezTo>
                    <a:cubicBezTo>
                      <a:pt x="7773" y="1"/>
                      <a:pt x="16479" y="2936"/>
                      <a:pt x="17413" y="11109"/>
                    </a:cubicBezTo>
                    <a:cubicBezTo>
                      <a:pt x="18247" y="18581"/>
                      <a:pt x="11275" y="28655"/>
                      <a:pt x="1" y="272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9"/>
              <p:cNvSpPr/>
              <p:nvPr/>
            </p:nvSpPr>
            <p:spPr>
              <a:xfrm rot="-391725" flipH="1">
                <a:off x="2405767" y="3574513"/>
                <a:ext cx="170600" cy="179074"/>
              </a:xfrm>
              <a:custGeom>
                <a:avLst/>
                <a:gdLst/>
                <a:ahLst/>
                <a:cxnLst/>
                <a:rect l="l" t="t" r="r" b="b"/>
                <a:pathLst>
                  <a:path w="8741" h="9174" extrusionOk="0">
                    <a:moveTo>
                      <a:pt x="3103" y="3469"/>
                    </a:moveTo>
                    <a:cubicBezTo>
                      <a:pt x="2869" y="2635"/>
                      <a:pt x="3069" y="1768"/>
                      <a:pt x="3570" y="1067"/>
                    </a:cubicBezTo>
                    <a:cubicBezTo>
                      <a:pt x="4370" y="133"/>
                      <a:pt x="5771" y="0"/>
                      <a:pt x="6739" y="767"/>
                    </a:cubicBezTo>
                    <a:cubicBezTo>
                      <a:pt x="8740" y="2468"/>
                      <a:pt x="8407" y="6305"/>
                      <a:pt x="8340" y="7939"/>
                    </a:cubicBezTo>
                    <a:cubicBezTo>
                      <a:pt x="6772" y="8239"/>
                      <a:pt x="3036" y="9173"/>
                      <a:pt x="1035" y="7505"/>
                    </a:cubicBezTo>
                    <a:cubicBezTo>
                      <a:pt x="101" y="6671"/>
                      <a:pt x="1" y="5270"/>
                      <a:pt x="835" y="4336"/>
                    </a:cubicBezTo>
                    <a:cubicBezTo>
                      <a:pt x="1402" y="3703"/>
                      <a:pt x="2236" y="3369"/>
                      <a:pt x="3103" y="3469"/>
                    </a:cubicBezTo>
                    <a:close/>
                  </a:path>
                </a:pathLst>
              </a:custGeom>
              <a:solidFill>
                <a:srgbClr val="DA9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9"/>
              <p:cNvSpPr/>
              <p:nvPr/>
            </p:nvSpPr>
            <p:spPr>
              <a:xfrm rot="-391725" flipH="1">
                <a:off x="2272558" y="3620574"/>
                <a:ext cx="120460" cy="109408"/>
              </a:xfrm>
              <a:custGeom>
                <a:avLst/>
                <a:gdLst/>
                <a:ahLst/>
                <a:cxnLst/>
                <a:rect l="l" t="t" r="r" b="b"/>
                <a:pathLst>
                  <a:path w="6172" h="5605" extrusionOk="0">
                    <a:moveTo>
                      <a:pt x="2602" y="1635"/>
                    </a:moveTo>
                    <a:cubicBezTo>
                      <a:pt x="2669" y="1101"/>
                      <a:pt x="3002" y="634"/>
                      <a:pt x="3503" y="367"/>
                    </a:cubicBezTo>
                    <a:cubicBezTo>
                      <a:pt x="4203" y="0"/>
                      <a:pt x="5071" y="267"/>
                      <a:pt x="5438" y="1001"/>
                    </a:cubicBezTo>
                    <a:cubicBezTo>
                      <a:pt x="6171" y="2502"/>
                      <a:pt x="5004" y="4670"/>
                      <a:pt x="4537" y="5604"/>
                    </a:cubicBezTo>
                    <a:cubicBezTo>
                      <a:pt x="3536" y="5404"/>
                      <a:pt x="1068" y="5004"/>
                      <a:pt x="334" y="3503"/>
                    </a:cubicBezTo>
                    <a:cubicBezTo>
                      <a:pt x="0" y="2769"/>
                      <a:pt x="301" y="1902"/>
                      <a:pt x="1034" y="1568"/>
                    </a:cubicBezTo>
                    <a:cubicBezTo>
                      <a:pt x="1535" y="1335"/>
                      <a:pt x="2135" y="1368"/>
                      <a:pt x="2602" y="1635"/>
                    </a:cubicBezTo>
                    <a:close/>
                  </a:path>
                </a:pathLst>
              </a:custGeom>
              <a:solidFill>
                <a:srgbClr val="6AE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9"/>
              <p:cNvSpPr/>
              <p:nvPr/>
            </p:nvSpPr>
            <p:spPr>
              <a:xfrm rot="-391725" flipH="1">
                <a:off x="2369729" y="3771563"/>
                <a:ext cx="80762" cy="87917"/>
              </a:xfrm>
              <a:custGeom>
                <a:avLst/>
                <a:gdLst/>
                <a:ahLst/>
                <a:cxnLst/>
                <a:rect l="l" t="t" r="r" b="b"/>
                <a:pathLst>
                  <a:path w="4138" h="4504" extrusionOk="0">
                    <a:moveTo>
                      <a:pt x="935" y="2069"/>
                    </a:moveTo>
                    <a:cubicBezTo>
                      <a:pt x="635" y="1768"/>
                      <a:pt x="501" y="1368"/>
                      <a:pt x="568" y="968"/>
                    </a:cubicBezTo>
                    <a:cubicBezTo>
                      <a:pt x="701" y="401"/>
                      <a:pt x="1235" y="1"/>
                      <a:pt x="1835" y="101"/>
                    </a:cubicBezTo>
                    <a:cubicBezTo>
                      <a:pt x="3070" y="367"/>
                      <a:pt x="3804" y="2069"/>
                      <a:pt x="4137" y="2736"/>
                    </a:cubicBezTo>
                    <a:cubicBezTo>
                      <a:pt x="3537" y="3236"/>
                      <a:pt x="2202" y="4504"/>
                      <a:pt x="968" y="4237"/>
                    </a:cubicBezTo>
                    <a:cubicBezTo>
                      <a:pt x="368" y="4137"/>
                      <a:pt x="1" y="3536"/>
                      <a:pt x="134" y="2969"/>
                    </a:cubicBezTo>
                    <a:cubicBezTo>
                      <a:pt x="234" y="2569"/>
                      <a:pt x="535" y="2235"/>
                      <a:pt x="935" y="2069"/>
                    </a:cubicBezTo>
                    <a:close/>
                  </a:path>
                </a:pathLst>
              </a:custGeom>
              <a:solidFill>
                <a:srgbClr val="F0D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9"/>
              <p:cNvSpPr/>
              <p:nvPr/>
            </p:nvSpPr>
            <p:spPr>
              <a:xfrm rot="-391725" flipH="1">
                <a:off x="1906885" y="3962455"/>
                <a:ext cx="444036" cy="322973"/>
              </a:xfrm>
              <a:custGeom>
                <a:avLst/>
                <a:gdLst/>
                <a:ahLst/>
                <a:cxnLst/>
                <a:rect l="l" t="t" r="r" b="b"/>
                <a:pathLst>
                  <a:path w="22751" h="16546" extrusionOk="0">
                    <a:moveTo>
                      <a:pt x="1" y="10508"/>
                    </a:moveTo>
                    <a:cubicBezTo>
                      <a:pt x="4104" y="16212"/>
                      <a:pt x="11809" y="16546"/>
                      <a:pt x="17280" y="12810"/>
                    </a:cubicBezTo>
                    <a:cubicBezTo>
                      <a:pt x="22750" y="9107"/>
                      <a:pt x="7439" y="1"/>
                      <a:pt x="1" y="10508"/>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9"/>
              <p:cNvSpPr/>
              <p:nvPr/>
            </p:nvSpPr>
            <p:spPr>
              <a:xfrm rot="-391725" flipH="1">
                <a:off x="2176168" y="2592706"/>
                <a:ext cx="796888" cy="682389"/>
              </a:xfrm>
              <a:custGeom>
                <a:avLst/>
                <a:gdLst/>
                <a:ahLst/>
                <a:cxnLst/>
                <a:rect l="l" t="t" r="r" b="b"/>
                <a:pathLst>
                  <a:path w="40830" h="34959" extrusionOk="0">
                    <a:moveTo>
                      <a:pt x="23618" y="11442"/>
                    </a:moveTo>
                    <a:cubicBezTo>
                      <a:pt x="18080" y="7339"/>
                      <a:pt x="9474" y="6371"/>
                      <a:pt x="7006" y="3202"/>
                    </a:cubicBezTo>
                    <a:cubicBezTo>
                      <a:pt x="4571" y="0"/>
                      <a:pt x="1" y="5904"/>
                      <a:pt x="2869" y="10274"/>
                    </a:cubicBezTo>
                    <a:cubicBezTo>
                      <a:pt x="5738" y="14677"/>
                      <a:pt x="9808" y="18947"/>
                      <a:pt x="12676" y="22249"/>
                    </a:cubicBezTo>
                    <a:cubicBezTo>
                      <a:pt x="23784" y="34959"/>
                      <a:pt x="40830" y="24218"/>
                      <a:pt x="23618" y="11442"/>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9"/>
              <p:cNvSpPr/>
              <p:nvPr/>
            </p:nvSpPr>
            <p:spPr>
              <a:xfrm rot="-391725" flipH="1">
                <a:off x="2761545" y="2559319"/>
                <a:ext cx="182310" cy="203805"/>
              </a:xfrm>
              <a:custGeom>
                <a:avLst/>
                <a:gdLst/>
                <a:ahLst/>
                <a:cxnLst/>
                <a:rect l="l" t="t" r="r" b="b"/>
                <a:pathLst>
                  <a:path w="9341" h="10441" extrusionOk="0">
                    <a:moveTo>
                      <a:pt x="9341" y="4970"/>
                    </a:moveTo>
                    <a:cubicBezTo>
                      <a:pt x="8440" y="4537"/>
                      <a:pt x="7640" y="3936"/>
                      <a:pt x="7006" y="3202"/>
                    </a:cubicBezTo>
                    <a:cubicBezTo>
                      <a:pt x="4571" y="0"/>
                      <a:pt x="1" y="5904"/>
                      <a:pt x="2869" y="10274"/>
                    </a:cubicBezTo>
                    <a:lnTo>
                      <a:pt x="2970" y="10441"/>
                    </a:lnTo>
                    <a:cubicBezTo>
                      <a:pt x="4904" y="7739"/>
                      <a:pt x="7072" y="5971"/>
                      <a:pt x="9341" y="49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9"/>
              <p:cNvSpPr/>
              <p:nvPr/>
            </p:nvSpPr>
            <p:spPr>
              <a:xfrm rot="-391725" flipH="1">
                <a:off x="2413992" y="2729794"/>
                <a:ext cx="216153" cy="486412"/>
              </a:xfrm>
              <a:custGeom>
                <a:avLst/>
                <a:gdLst/>
                <a:ahLst/>
                <a:cxnLst/>
                <a:rect l="l" t="t" r="r" b="b"/>
                <a:pathLst>
                  <a:path w="11075" h="24919" extrusionOk="0">
                    <a:moveTo>
                      <a:pt x="2869" y="2936"/>
                    </a:moveTo>
                    <a:cubicBezTo>
                      <a:pt x="0" y="8607"/>
                      <a:pt x="801" y="17013"/>
                      <a:pt x="3503" y="20949"/>
                    </a:cubicBezTo>
                    <a:cubicBezTo>
                      <a:pt x="6205" y="24919"/>
                      <a:pt x="11075" y="1"/>
                      <a:pt x="2869" y="2936"/>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9"/>
              <p:cNvSpPr/>
              <p:nvPr/>
            </p:nvSpPr>
            <p:spPr>
              <a:xfrm rot="-391725" flipH="1">
                <a:off x="1027048" y="2151171"/>
                <a:ext cx="1769547" cy="2602562"/>
              </a:xfrm>
              <a:custGeom>
                <a:avLst/>
                <a:gdLst/>
                <a:ahLst/>
                <a:cxnLst/>
                <a:rect l="l" t="t" r="r" b="b"/>
                <a:pathLst>
                  <a:path w="90666" h="133330" extrusionOk="0">
                    <a:moveTo>
                      <a:pt x="2602" y="8240"/>
                    </a:moveTo>
                    <a:cubicBezTo>
                      <a:pt x="8807" y="26320"/>
                      <a:pt x="10441" y="50604"/>
                      <a:pt x="9674" y="66815"/>
                    </a:cubicBezTo>
                    <a:cubicBezTo>
                      <a:pt x="6572" y="133330"/>
                      <a:pt x="90665" y="107311"/>
                      <a:pt x="64580" y="61978"/>
                    </a:cubicBezTo>
                    <a:cubicBezTo>
                      <a:pt x="50937" y="38295"/>
                      <a:pt x="47067" y="18247"/>
                      <a:pt x="42164" y="8240"/>
                    </a:cubicBezTo>
                    <a:cubicBezTo>
                      <a:pt x="38128" y="1"/>
                      <a:pt x="1" y="635"/>
                      <a:pt x="2602" y="824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9"/>
              <p:cNvSpPr/>
              <p:nvPr/>
            </p:nvSpPr>
            <p:spPr>
              <a:xfrm rot="-391725" flipH="1">
                <a:off x="1312035" y="2212590"/>
                <a:ext cx="1250663" cy="1030758"/>
              </a:xfrm>
              <a:custGeom>
                <a:avLst/>
                <a:gdLst/>
                <a:ahLst/>
                <a:cxnLst/>
                <a:rect l="l" t="t" r="r" b="b"/>
                <a:pathLst>
                  <a:path w="64080" h="52806" extrusionOk="0">
                    <a:moveTo>
                      <a:pt x="1" y="14478"/>
                    </a:moveTo>
                    <a:cubicBezTo>
                      <a:pt x="14444" y="43865"/>
                      <a:pt x="39329" y="52805"/>
                      <a:pt x="51704" y="36994"/>
                    </a:cubicBezTo>
                    <a:cubicBezTo>
                      <a:pt x="64080" y="21182"/>
                      <a:pt x="12443" y="1"/>
                      <a:pt x="1" y="14478"/>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9"/>
              <p:cNvSpPr/>
              <p:nvPr/>
            </p:nvSpPr>
            <p:spPr>
              <a:xfrm rot="-391725" flipH="1">
                <a:off x="2424321" y="1712697"/>
                <a:ext cx="253919" cy="317117"/>
              </a:xfrm>
              <a:custGeom>
                <a:avLst/>
                <a:gdLst/>
                <a:ahLst/>
                <a:cxnLst/>
                <a:rect l="l" t="t" r="r" b="b"/>
                <a:pathLst>
                  <a:path w="13010" h="16246" extrusionOk="0">
                    <a:moveTo>
                      <a:pt x="1735" y="1"/>
                    </a:moveTo>
                    <a:cubicBezTo>
                      <a:pt x="5037" y="1735"/>
                      <a:pt x="13009" y="9241"/>
                      <a:pt x="8306" y="12743"/>
                    </a:cubicBezTo>
                    <a:cubicBezTo>
                      <a:pt x="3603" y="16246"/>
                      <a:pt x="0" y="9141"/>
                      <a:pt x="1735" y="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9"/>
              <p:cNvSpPr/>
              <p:nvPr/>
            </p:nvSpPr>
            <p:spPr>
              <a:xfrm rot="-391725" flipH="1">
                <a:off x="1716593" y="3091792"/>
                <a:ext cx="432306" cy="571693"/>
              </a:xfrm>
              <a:custGeom>
                <a:avLst/>
                <a:gdLst/>
                <a:ahLst/>
                <a:cxnLst/>
                <a:rect l="l" t="t" r="r" b="b"/>
                <a:pathLst>
                  <a:path w="22150" h="29288" extrusionOk="0">
                    <a:moveTo>
                      <a:pt x="6538" y="29288"/>
                    </a:moveTo>
                    <a:cubicBezTo>
                      <a:pt x="14044" y="25385"/>
                      <a:pt x="21082" y="18647"/>
                      <a:pt x="21649" y="11208"/>
                    </a:cubicBezTo>
                    <a:cubicBezTo>
                      <a:pt x="22149" y="4904"/>
                      <a:pt x="10541" y="0"/>
                      <a:pt x="4470" y="6805"/>
                    </a:cubicBezTo>
                    <a:cubicBezTo>
                      <a:pt x="0" y="11809"/>
                      <a:pt x="567" y="19781"/>
                      <a:pt x="267" y="23717"/>
                    </a:cubicBezTo>
                    <a:cubicBezTo>
                      <a:pt x="67" y="26119"/>
                      <a:pt x="5371" y="29221"/>
                      <a:pt x="6538" y="29288"/>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9"/>
              <p:cNvSpPr/>
              <p:nvPr/>
            </p:nvSpPr>
            <p:spPr>
              <a:xfrm rot="-391725" flipH="1">
                <a:off x="1588742" y="2904134"/>
                <a:ext cx="638037" cy="830837"/>
              </a:xfrm>
              <a:custGeom>
                <a:avLst/>
                <a:gdLst/>
                <a:ahLst/>
                <a:cxnLst/>
                <a:rect l="l" t="t" r="r" b="b"/>
                <a:pathLst>
                  <a:path w="32691" h="42564" extrusionOk="0">
                    <a:moveTo>
                      <a:pt x="9341" y="18480"/>
                    </a:moveTo>
                    <a:cubicBezTo>
                      <a:pt x="5838" y="24418"/>
                      <a:pt x="5838" y="33124"/>
                      <a:pt x="2903" y="35892"/>
                    </a:cubicBezTo>
                    <a:cubicBezTo>
                      <a:pt x="1" y="38694"/>
                      <a:pt x="6339" y="42564"/>
                      <a:pt x="10408" y="39228"/>
                    </a:cubicBezTo>
                    <a:cubicBezTo>
                      <a:pt x="14478" y="35892"/>
                      <a:pt x="18281" y="31423"/>
                      <a:pt x="21249" y="28187"/>
                    </a:cubicBezTo>
                    <a:cubicBezTo>
                      <a:pt x="32691" y="15778"/>
                      <a:pt x="20149" y="0"/>
                      <a:pt x="9341" y="1848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9"/>
              <p:cNvSpPr/>
              <p:nvPr/>
            </p:nvSpPr>
            <p:spPr>
              <a:xfrm rot="-391725" flipH="1">
                <a:off x="2056019" y="3529245"/>
                <a:ext cx="206414" cy="179074"/>
              </a:xfrm>
              <a:custGeom>
                <a:avLst/>
                <a:gdLst/>
                <a:ahLst/>
                <a:cxnLst/>
                <a:rect l="l" t="t" r="r" b="b"/>
                <a:pathLst>
                  <a:path w="10576" h="9174" extrusionOk="0">
                    <a:moveTo>
                      <a:pt x="4437" y="1"/>
                    </a:moveTo>
                    <a:cubicBezTo>
                      <a:pt x="4104" y="935"/>
                      <a:pt x="3603" y="1802"/>
                      <a:pt x="2936" y="2502"/>
                    </a:cubicBezTo>
                    <a:cubicBezTo>
                      <a:pt x="1" y="5304"/>
                      <a:pt x="6372" y="9174"/>
                      <a:pt x="10442" y="5838"/>
                    </a:cubicBezTo>
                    <a:lnTo>
                      <a:pt x="10575" y="5705"/>
                    </a:lnTo>
                    <a:cubicBezTo>
                      <a:pt x="7673" y="4104"/>
                      <a:pt x="5672" y="2169"/>
                      <a:pt x="4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9"/>
              <p:cNvSpPr/>
              <p:nvPr/>
            </p:nvSpPr>
            <p:spPr>
              <a:xfrm rot="-391725" flipH="1">
                <a:off x="1559279" y="3740664"/>
                <a:ext cx="384782" cy="466892"/>
              </a:xfrm>
              <a:custGeom>
                <a:avLst/>
                <a:gdLst/>
                <a:ahLst/>
                <a:cxnLst/>
                <a:rect l="l" t="t" r="r" b="b"/>
                <a:pathLst>
                  <a:path w="19715" h="23919" extrusionOk="0">
                    <a:moveTo>
                      <a:pt x="19714" y="11209"/>
                    </a:moveTo>
                    <a:cubicBezTo>
                      <a:pt x="19247" y="8841"/>
                      <a:pt x="15978" y="1"/>
                      <a:pt x="8106" y="5672"/>
                    </a:cubicBezTo>
                    <a:cubicBezTo>
                      <a:pt x="6038" y="7139"/>
                      <a:pt x="2268" y="10275"/>
                      <a:pt x="1435" y="13677"/>
                    </a:cubicBezTo>
                    <a:cubicBezTo>
                      <a:pt x="0" y="19348"/>
                      <a:pt x="2302" y="23918"/>
                      <a:pt x="7305" y="23017"/>
                    </a:cubicBezTo>
                    <a:cubicBezTo>
                      <a:pt x="8606" y="22784"/>
                      <a:pt x="18613" y="11676"/>
                      <a:pt x="19714" y="11209"/>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9"/>
              <p:cNvSpPr/>
              <p:nvPr/>
            </p:nvSpPr>
            <p:spPr>
              <a:xfrm rot="-391725" flipH="1">
                <a:off x="1222524" y="3620884"/>
                <a:ext cx="928394" cy="642023"/>
              </a:xfrm>
              <a:custGeom>
                <a:avLst/>
                <a:gdLst/>
                <a:ahLst/>
                <a:cxnLst/>
                <a:rect l="l" t="t" r="r" b="b"/>
                <a:pathLst>
                  <a:path w="47568" h="32891" extrusionOk="0">
                    <a:moveTo>
                      <a:pt x="22383" y="30789"/>
                    </a:moveTo>
                    <a:cubicBezTo>
                      <a:pt x="29588" y="32123"/>
                      <a:pt x="38261" y="29054"/>
                      <a:pt x="42097" y="30956"/>
                    </a:cubicBezTo>
                    <a:cubicBezTo>
                      <a:pt x="45933" y="32890"/>
                      <a:pt x="47568" y="25118"/>
                      <a:pt x="42764" y="22250"/>
                    </a:cubicBezTo>
                    <a:cubicBezTo>
                      <a:pt x="37994" y="19381"/>
                      <a:pt x="29655" y="19014"/>
                      <a:pt x="27820" y="15378"/>
                    </a:cubicBezTo>
                    <a:cubicBezTo>
                      <a:pt x="20148" y="0"/>
                      <a:pt x="0" y="26553"/>
                      <a:pt x="22383" y="3078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9"/>
              <p:cNvSpPr/>
              <p:nvPr/>
            </p:nvSpPr>
            <p:spPr>
              <a:xfrm rot="-391725" flipH="1">
                <a:off x="1248837" y="4095170"/>
                <a:ext cx="167341" cy="208373"/>
              </a:xfrm>
              <a:custGeom>
                <a:avLst/>
                <a:gdLst/>
                <a:ahLst/>
                <a:cxnLst/>
                <a:rect l="l" t="t" r="r" b="b"/>
                <a:pathLst>
                  <a:path w="8574" h="10675" extrusionOk="0">
                    <a:moveTo>
                      <a:pt x="0" y="8240"/>
                    </a:moveTo>
                    <a:cubicBezTo>
                      <a:pt x="1068" y="8206"/>
                      <a:pt x="2102" y="8406"/>
                      <a:pt x="3069" y="8807"/>
                    </a:cubicBezTo>
                    <a:cubicBezTo>
                      <a:pt x="6939" y="10675"/>
                      <a:pt x="8573" y="2903"/>
                      <a:pt x="3736" y="101"/>
                    </a:cubicBezTo>
                    <a:lnTo>
                      <a:pt x="3570" y="0"/>
                    </a:lnTo>
                    <a:cubicBezTo>
                      <a:pt x="3169" y="3003"/>
                      <a:pt x="1935" y="5871"/>
                      <a:pt x="0" y="824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 name="Google Shape;1194;p59"/>
              <p:cNvGrpSpPr/>
              <p:nvPr/>
            </p:nvGrpSpPr>
            <p:grpSpPr>
              <a:xfrm rot="-24941">
                <a:off x="2467816" y="616737"/>
                <a:ext cx="846243" cy="959099"/>
                <a:chOff x="156554" y="1125902"/>
                <a:chExt cx="846182" cy="959030"/>
              </a:xfrm>
            </p:grpSpPr>
            <p:sp>
              <p:nvSpPr>
                <p:cNvPr id="1195" name="Google Shape;1195;p59"/>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9"/>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9"/>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9"/>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9"/>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9"/>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 name="Google Shape;1201;p59"/>
              <p:cNvSpPr/>
              <p:nvPr/>
            </p:nvSpPr>
            <p:spPr>
              <a:xfrm rot="-391888" flipH="1">
                <a:off x="938091" y="1776991"/>
                <a:ext cx="1891224" cy="1532722"/>
              </a:xfrm>
              <a:custGeom>
                <a:avLst/>
                <a:gdLst/>
                <a:ahLst/>
                <a:cxnLst/>
                <a:rect l="l" t="t" r="r" b="b"/>
                <a:pathLst>
                  <a:path w="96903" h="78524" extrusionOk="0">
                    <a:moveTo>
                      <a:pt x="72552" y="57375"/>
                    </a:moveTo>
                    <a:cubicBezTo>
                      <a:pt x="48702" y="78523"/>
                      <a:pt x="21949" y="46467"/>
                      <a:pt x="11442" y="33358"/>
                    </a:cubicBezTo>
                    <a:cubicBezTo>
                      <a:pt x="0" y="19114"/>
                      <a:pt x="11709" y="0"/>
                      <a:pt x="28821" y="934"/>
                    </a:cubicBezTo>
                    <a:cubicBezTo>
                      <a:pt x="32190" y="1135"/>
                      <a:pt x="96903" y="35793"/>
                      <a:pt x="72552" y="573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 name="Google Shape;1202;p59"/>
              <p:cNvGrpSpPr/>
              <p:nvPr/>
            </p:nvGrpSpPr>
            <p:grpSpPr>
              <a:xfrm>
                <a:off x="1104355" y="2186286"/>
                <a:ext cx="1160443" cy="1059887"/>
                <a:chOff x="1104355" y="2186286"/>
                <a:chExt cx="1160443" cy="1059887"/>
              </a:xfrm>
            </p:grpSpPr>
            <p:grpSp>
              <p:nvGrpSpPr>
                <p:cNvPr id="1203" name="Google Shape;1203;p59"/>
                <p:cNvGrpSpPr/>
                <p:nvPr/>
              </p:nvGrpSpPr>
              <p:grpSpPr>
                <a:xfrm rot="-391725">
                  <a:off x="1147380" y="2369653"/>
                  <a:ext cx="1074392" cy="818094"/>
                  <a:chOff x="6669780" y="2747593"/>
                  <a:chExt cx="905604" cy="689628"/>
                </a:xfrm>
              </p:grpSpPr>
              <p:sp>
                <p:nvSpPr>
                  <p:cNvPr id="1204" name="Google Shape;1204;p59"/>
                  <p:cNvSpPr/>
                  <p:nvPr/>
                </p:nvSpPr>
                <p:spPr>
                  <a:xfrm flipH="1">
                    <a:off x="6669780" y="2747593"/>
                    <a:ext cx="905604" cy="689628"/>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9"/>
                  <p:cNvSpPr/>
                  <p:nvPr/>
                </p:nvSpPr>
                <p:spPr>
                  <a:xfrm rot="2997016">
                    <a:off x="7043612" y="29218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9"/>
                  <p:cNvSpPr/>
                  <p:nvPr/>
                </p:nvSpPr>
                <p:spPr>
                  <a:xfrm rot="2997016">
                    <a:off x="7192687" y="30202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59"/>
                <p:cNvGrpSpPr/>
                <p:nvPr/>
              </p:nvGrpSpPr>
              <p:grpSpPr>
                <a:xfrm rot="2737556">
                  <a:off x="1993769" y="2376160"/>
                  <a:ext cx="242527" cy="226054"/>
                  <a:chOff x="1013575" y="2299100"/>
                  <a:chExt cx="110100" cy="94050"/>
                </a:xfrm>
              </p:grpSpPr>
              <p:sp>
                <p:nvSpPr>
                  <p:cNvPr id="1208" name="Google Shape;1208;p59"/>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9"/>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9"/>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9"/>
                <p:cNvGrpSpPr/>
                <p:nvPr/>
              </p:nvGrpSpPr>
              <p:grpSpPr>
                <a:xfrm rot="1013777" flipH="1">
                  <a:off x="1656406" y="2207212"/>
                  <a:ext cx="242519" cy="226046"/>
                  <a:chOff x="1013575" y="2299100"/>
                  <a:chExt cx="110100" cy="94050"/>
                </a:xfrm>
              </p:grpSpPr>
              <p:sp>
                <p:nvSpPr>
                  <p:cNvPr id="1212" name="Google Shape;1212;p59"/>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9"/>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9"/>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15" name="Google Shape;1215;p59"/>
              <p:cNvSpPr/>
              <p:nvPr/>
            </p:nvSpPr>
            <p:spPr>
              <a:xfrm rot="-391725" flipH="1">
                <a:off x="2044264" y="1417191"/>
                <a:ext cx="479186" cy="597752"/>
              </a:xfrm>
              <a:custGeom>
                <a:avLst/>
                <a:gdLst/>
                <a:ahLst/>
                <a:cxnLst/>
                <a:rect l="l" t="t" r="r" b="b"/>
                <a:pathLst>
                  <a:path w="24552" h="30623" extrusionOk="0">
                    <a:moveTo>
                      <a:pt x="3269" y="0"/>
                    </a:moveTo>
                    <a:cubicBezTo>
                      <a:pt x="9507" y="3269"/>
                      <a:pt x="24551" y="17446"/>
                      <a:pt x="15612" y="24018"/>
                    </a:cubicBezTo>
                    <a:cubicBezTo>
                      <a:pt x="6705" y="30622"/>
                      <a:pt x="0" y="17213"/>
                      <a:pt x="3269"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9"/>
              <p:cNvSpPr/>
              <p:nvPr/>
            </p:nvSpPr>
            <p:spPr>
              <a:xfrm rot="-391725" flipH="1">
                <a:off x="1723280" y="1657607"/>
                <a:ext cx="942720" cy="447333"/>
              </a:xfrm>
              <a:custGeom>
                <a:avLst/>
                <a:gdLst/>
                <a:ahLst/>
                <a:cxnLst/>
                <a:rect l="l" t="t" r="r" b="b"/>
                <a:pathLst>
                  <a:path w="48302" h="22917" extrusionOk="0">
                    <a:moveTo>
                      <a:pt x="48301" y="4537"/>
                    </a:moveTo>
                    <a:cubicBezTo>
                      <a:pt x="39362" y="14110"/>
                      <a:pt x="31790" y="2736"/>
                      <a:pt x="22450" y="1802"/>
                    </a:cubicBezTo>
                    <a:cubicBezTo>
                      <a:pt x="5137" y="0"/>
                      <a:pt x="0" y="15678"/>
                      <a:pt x="15478" y="20381"/>
                    </a:cubicBezTo>
                    <a:cubicBezTo>
                      <a:pt x="23851" y="22917"/>
                      <a:pt x="43932" y="21349"/>
                      <a:pt x="48301" y="4537"/>
                    </a:cubicBezTo>
                    <a:close/>
                  </a:path>
                </a:pathLst>
              </a:custGeom>
              <a:solidFill>
                <a:srgbClr val="DA9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9"/>
              <p:cNvSpPr/>
              <p:nvPr/>
            </p:nvSpPr>
            <p:spPr>
              <a:xfrm rot="-391725" flipH="1">
                <a:off x="1741219" y="1777389"/>
                <a:ext cx="813828" cy="358792"/>
              </a:xfrm>
              <a:custGeom>
                <a:avLst/>
                <a:gdLst/>
                <a:ahLst/>
                <a:cxnLst/>
                <a:rect l="l" t="t" r="r" b="b"/>
                <a:pathLst>
                  <a:path w="41698" h="18381" extrusionOk="0">
                    <a:moveTo>
                      <a:pt x="1" y="8707"/>
                    </a:moveTo>
                    <a:cubicBezTo>
                      <a:pt x="935" y="11576"/>
                      <a:pt x="3804" y="14311"/>
                      <a:pt x="8874" y="15845"/>
                    </a:cubicBezTo>
                    <a:cubicBezTo>
                      <a:pt x="17280" y="18381"/>
                      <a:pt x="37328" y="16813"/>
                      <a:pt x="41697" y="1"/>
                    </a:cubicBezTo>
                    <a:cubicBezTo>
                      <a:pt x="32791" y="17280"/>
                      <a:pt x="9308" y="12877"/>
                      <a:pt x="1" y="870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9"/>
              <p:cNvSpPr/>
              <p:nvPr/>
            </p:nvSpPr>
            <p:spPr>
              <a:xfrm rot="-391725" flipH="1">
                <a:off x="1722354" y="1674571"/>
                <a:ext cx="851575" cy="402418"/>
              </a:xfrm>
              <a:custGeom>
                <a:avLst/>
                <a:gdLst/>
                <a:ahLst/>
                <a:cxnLst/>
                <a:rect l="l" t="t" r="r" b="b"/>
                <a:pathLst>
                  <a:path w="43632" h="20616" extrusionOk="0">
                    <a:moveTo>
                      <a:pt x="43631" y="3937"/>
                    </a:moveTo>
                    <a:cubicBezTo>
                      <a:pt x="34692" y="13510"/>
                      <a:pt x="27120" y="2136"/>
                      <a:pt x="17780" y="1202"/>
                    </a:cubicBezTo>
                    <a:cubicBezTo>
                      <a:pt x="6138" y="1"/>
                      <a:pt x="0" y="6705"/>
                      <a:pt x="1935" y="12643"/>
                    </a:cubicBezTo>
                    <a:cubicBezTo>
                      <a:pt x="10941" y="534"/>
                      <a:pt x="33157" y="20615"/>
                      <a:pt x="43631" y="393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9"/>
              <p:cNvSpPr/>
              <p:nvPr/>
            </p:nvSpPr>
            <p:spPr>
              <a:xfrm rot="-391725" flipH="1">
                <a:off x="2328491" y="1576063"/>
                <a:ext cx="478542" cy="597752"/>
              </a:xfrm>
              <a:custGeom>
                <a:avLst/>
                <a:gdLst/>
                <a:ahLst/>
                <a:cxnLst/>
                <a:rect l="l" t="t" r="r" b="b"/>
                <a:pathLst>
                  <a:path w="24519" h="30623" extrusionOk="0">
                    <a:moveTo>
                      <a:pt x="3270" y="1"/>
                    </a:moveTo>
                    <a:cubicBezTo>
                      <a:pt x="9474" y="3270"/>
                      <a:pt x="24518" y="17447"/>
                      <a:pt x="15612" y="24051"/>
                    </a:cubicBezTo>
                    <a:cubicBezTo>
                      <a:pt x="6706" y="30623"/>
                      <a:pt x="1" y="17246"/>
                      <a:pt x="32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9"/>
              <p:cNvSpPr/>
              <p:nvPr/>
            </p:nvSpPr>
            <p:spPr>
              <a:xfrm rot="-391725" flipH="1">
                <a:off x="2091393" y="1712579"/>
                <a:ext cx="240257" cy="214248"/>
              </a:xfrm>
              <a:custGeom>
                <a:avLst/>
                <a:gdLst/>
                <a:ahLst/>
                <a:cxnLst/>
                <a:rect l="l" t="t" r="r" b="b"/>
                <a:pathLst>
                  <a:path w="12310" h="10976" extrusionOk="0">
                    <a:moveTo>
                      <a:pt x="3036" y="1"/>
                    </a:moveTo>
                    <a:cubicBezTo>
                      <a:pt x="3904" y="2302"/>
                      <a:pt x="10041" y="4571"/>
                      <a:pt x="12310" y="3103"/>
                    </a:cubicBezTo>
                    <a:cubicBezTo>
                      <a:pt x="7473" y="10975"/>
                      <a:pt x="1" y="3336"/>
                      <a:pt x="30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59"/>
            <p:cNvGrpSpPr/>
            <p:nvPr/>
          </p:nvGrpSpPr>
          <p:grpSpPr>
            <a:xfrm>
              <a:off x="2019639" y="1273233"/>
              <a:ext cx="293111" cy="633352"/>
              <a:chOff x="4626019" y="3226755"/>
              <a:chExt cx="114251" cy="246882"/>
            </a:xfrm>
          </p:grpSpPr>
          <p:sp>
            <p:nvSpPr>
              <p:cNvPr id="1222" name="Google Shape;1222;p59"/>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9"/>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9"/>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9"/>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9"/>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9"/>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9"/>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9"/>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9"/>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9"/>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9"/>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9"/>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9"/>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9"/>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1" name="Google Shape;308;p36">
            <a:extLst>
              <a:ext uri="{FF2B5EF4-FFF2-40B4-BE49-F238E27FC236}">
                <a16:creationId xmlns:a16="http://schemas.microsoft.com/office/drawing/2014/main" id="{A50AA969-DC24-45C2-8096-B2C56629FCD9}"/>
              </a:ext>
            </a:extLst>
          </p:cNvPr>
          <p:cNvSpPr txBox="1">
            <a:spLocks noGrp="1"/>
          </p:cNvSpPr>
          <p:nvPr>
            <p:ph type="title"/>
          </p:nvPr>
        </p:nvSpPr>
        <p:spPr>
          <a:xfrm>
            <a:off x="1572105" y="1797391"/>
            <a:ext cx="6733309" cy="13764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3400" dirty="0"/>
              <a:t>Unit 4: Did you go to the party?</a:t>
            </a:r>
            <a:br>
              <a:rPr lang="en-US" sz="3400" dirty="0"/>
            </a:br>
            <a:r>
              <a:rPr lang="en-US" sz="3400" dirty="0"/>
              <a:t>Lesson 1</a:t>
            </a:r>
            <a:endParaRPr sz="3400" dirty="0"/>
          </a:p>
        </p:txBody>
      </p:sp>
      <p:grpSp>
        <p:nvGrpSpPr>
          <p:cNvPr id="82" name="Google Shape;319;p37">
            <a:extLst>
              <a:ext uri="{FF2B5EF4-FFF2-40B4-BE49-F238E27FC236}">
                <a16:creationId xmlns:a16="http://schemas.microsoft.com/office/drawing/2014/main" id="{857E4CAD-01EB-4810-829B-C4D0DABDBA4B}"/>
              </a:ext>
            </a:extLst>
          </p:cNvPr>
          <p:cNvGrpSpPr/>
          <p:nvPr/>
        </p:nvGrpSpPr>
        <p:grpSpPr>
          <a:xfrm>
            <a:off x="7223134" y="2877221"/>
            <a:ext cx="1771423" cy="2168870"/>
            <a:chOff x="6308993" y="1951186"/>
            <a:chExt cx="2216521" cy="2663486"/>
          </a:xfrm>
        </p:grpSpPr>
        <p:grpSp>
          <p:nvGrpSpPr>
            <p:cNvPr id="83" name="Google Shape;320;p37">
              <a:extLst>
                <a:ext uri="{FF2B5EF4-FFF2-40B4-BE49-F238E27FC236}">
                  <a16:creationId xmlns:a16="http://schemas.microsoft.com/office/drawing/2014/main" id="{9E108BF9-A089-4C11-996B-B9E81FF2E925}"/>
                </a:ext>
              </a:extLst>
            </p:cNvPr>
            <p:cNvGrpSpPr/>
            <p:nvPr/>
          </p:nvGrpSpPr>
          <p:grpSpPr>
            <a:xfrm>
              <a:off x="6308993" y="2113413"/>
              <a:ext cx="2216521" cy="2501260"/>
              <a:chOff x="3636693" y="2152763"/>
              <a:chExt cx="2216521" cy="2501260"/>
            </a:xfrm>
          </p:grpSpPr>
          <p:sp>
            <p:nvSpPr>
              <p:cNvPr id="92" name="Google Shape;321;p37">
                <a:extLst>
                  <a:ext uri="{FF2B5EF4-FFF2-40B4-BE49-F238E27FC236}">
                    <a16:creationId xmlns:a16="http://schemas.microsoft.com/office/drawing/2014/main" id="{270BF744-76CA-41C0-B7E0-D805D4D4CDD1}"/>
                  </a:ext>
                </a:extLst>
              </p:cNvPr>
              <p:cNvSpPr/>
              <p:nvPr/>
            </p:nvSpPr>
            <p:spPr>
              <a:xfrm>
                <a:off x="3781760" y="4087737"/>
                <a:ext cx="1905859" cy="477438"/>
              </a:xfrm>
              <a:custGeom>
                <a:avLst/>
                <a:gdLst/>
                <a:ahLst/>
                <a:cxnLst/>
                <a:rect l="l" t="t" r="r" b="b"/>
                <a:pathLst>
                  <a:path w="119396" h="29910" extrusionOk="0">
                    <a:moveTo>
                      <a:pt x="59698" y="0"/>
                    </a:moveTo>
                    <a:cubicBezTo>
                      <a:pt x="26719" y="0"/>
                      <a:pt x="1" y="6718"/>
                      <a:pt x="1" y="14955"/>
                    </a:cubicBezTo>
                    <a:cubicBezTo>
                      <a:pt x="1" y="23223"/>
                      <a:pt x="26719" y="29910"/>
                      <a:pt x="59698" y="29910"/>
                    </a:cubicBezTo>
                    <a:cubicBezTo>
                      <a:pt x="92677" y="29910"/>
                      <a:pt x="119395" y="23223"/>
                      <a:pt x="119395" y="14955"/>
                    </a:cubicBezTo>
                    <a:cubicBezTo>
                      <a:pt x="119395" y="6718"/>
                      <a:pt x="92677" y="0"/>
                      <a:pt x="5969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22;p37">
                <a:extLst>
                  <a:ext uri="{FF2B5EF4-FFF2-40B4-BE49-F238E27FC236}">
                    <a16:creationId xmlns:a16="http://schemas.microsoft.com/office/drawing/2014/main" id="{A9912A2A-0359-4A65-AAA6-BF63B7E2BCAB}"/>
                  </a:ext>
                </a:extLst>
              </p:cNvPr>
              <p:cNvSpPr/>
              <p:nvPr/>
            </p:nvSpPr>
            <p:spPr>
              <a:xfrm>
                <a:off x="3637172" y="3838291"/>
                <a:ext cx="2136804" cy="815732"/>
              </a:xfrm>
              <a:custGeom>
                <a:avLst/>
                <a:gdLst/>
                <a:ahLst/>
                <a:cxnLst/>
                <a:rect l="l" t="t" r="r" b="b"/>
                <a:pathLst>
                  <a:path w="133864" h="51103" extrusionOk="0">
                    <a:moveTo>
                      <a:pt x="26896" y="0"/>
                    </a:moveTo>
                    <a:cubicBezTo>
                      <a:pt x="23304" y="0"/>
                      <a:pt x="19610" y="683"/>
                      <a:pt x="16050" y="2436"/>
                    </a:cubicBezTo>
                    <a:cubicBezTo>
                      <a:pt x="1" y="10339"/>
                      <a:pt x="5806" y="29123"/>
                      <a:pt x="21278" y="34503"/>
                    </a:cubicBezTo>
                    <a:cubicBezTo>
                      <a:pt x="27448" y="36631"/>
                      <a:pt x="33375" y="39366"/>
                      <a:pt x="38999" y="42649"/>
                    </a:cubicBezTo>
                    <a:cubicBezTo>
                      <a:pt x="39819" y="43135"/>
                      <a:pt x="40336" y="44017"/>
                      <a:pt x="40366" y="44959"/>
                    </a:cubicBezTo>
                    <a:lnTo>
                      <a:pt x="40518" y="50005"/>
                    </a:lnTo>
                    <a:cubicBezTo>
                      <a:pt x="40371" y="50593"/>
                      <a:pt x="40837" y="51102"/>
                      <a:pt x="41373" y="51102"/>
                    </a:cubicBezTo>
                    <a:cubicBezTo>
                      <a:pt x="41502" y="51102"/>
                      <a:pt x="41635" y="51073"/>
                      <a:pt x="41765" y="51008"/>
                    </a:cubicBezTo>
                    <a:lnTo>
                      <a:pt x="50853" y="46448"/>
                    </a:lnTo>
                    <a:cubicBezTo>
                      <a:pt x="52312" y="45689"/>
                      <a:pt x="52677" y="43804"/>
                      <a:pt x="51643" y="42588"/>
                    </a:cubicBezTo>
                    <a:cubicBezTo>
                      <a:pt x="49637" y="40157"/>
                      <a:pt x="46810" y="36752"/>
                      <a:pt x="46385" y="36114"/>
                    </a:cubicBezTo>
                    <a:cubicBezTo>
                      <a:pt x="45716" y="35081"/>
                      <a:pt x="39971" y="30400"/>
                      <a:pt x="41096" y="27573"/>
                    </a:cubicBezTo>
                    <a:cubicBezTo>
                      <a:pt x="42925" y="23001"/>
                      <a:pt x="54966" y="21400"/>
                      <a:pt x="65550" y="21400"/>
                    </a:cubicBezTo>
                    <a:cubicBezTo>
                      <a:pt x="75018" y="21400"/>
                      <a:pt x="83320" y="22681"/>
                      <a:pt x="82100" y="24260"/>
                    </a:cubicBezTo>
                    <a:cubicBezTo>
                      <a:pt x="78726" y="28606"/>
                      <a:pt x="65625" y="31220"/>
                      <a:pt x="59029" y="32406"/>
                    </a:cubicBezTo>
                    <a:cubicBezTo>
                      <a:pt x="58178" y="32558"/>
                      <a:pt x="57570" y="33348"/>
                      <a:pt x="57631" y="34229"/>
                    </a:cubicBezTo>
                    <a:lnTo>
                      <a:pt x="58543" y="45385"/>
                    </a:lnTo>
                    <a:cubicBezTo>
                      <a:pt x="58626" y="46482"/>
                      <a:pt x="59541" y="47185"/>
                      <a:pt x="60500" y="47185"/>
                    </a:cubicBezTo>
                    <a:cubicBezTo>
                      <a:pt x="60949" y="47185"/>
                      <a:pt x="61408" y="47031"/>
                      <a:pt x="61795" y="46692"/>
                    </a:cubicBezTo>
                    <a:lnTo>
                      <a:pt x="67327" y="41828"/>
                    </a:lnTo>
                    <a:cubicBezTo>
                      <a:pt x="67783" y="41403"/>
                      <a:pt x="68361" y="41190"/>
                      <a:pt x="68969" y="41190"/>
                    </a:cubicBezTo>
                    <a:cubicBezTo>
                      <a:pt x="73893" y="41160"/>
                      <a:pt x="97146" y="40339"/>
                      <a:pt x="114350" y="27299"/>
                    </a:cubicBezTo>
                    <a:cubicBezTo>
                      <a:pt x="133864" y="12466"/>
                      <a:pt x="118787" y="6418"/>
                      <a:pt x="102130" y="5050"/>
                    </a:cubicBezTo>
                    <a:cubicBezTo>
                      <a:pt x="100417" y="4913"/>
                      <a:pt x="98780" y="4852"/>
                      <a:pt x="97225" y="4852"/>
                    </a:cubicBezTo>
                    <a:cubicBezTo>
                      <a:pt x="85339" y="4852"/>
                      <a:pt x="78209" y="8393"/>
                      <a:pt x="78209" y="8393"/>
                    </a:cubicBezTo>
                    <a:lnTo>
                      <a:pt x="50853" y="8393"/>
                    </a:lnTo>
                    <a:cubicBezTo>
                      <a:pt x="50853" y="8393"/>
                      <a:pt x="39497" y="0"/>
                      <a:pt x="26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23;p37">
                <a:extLst>
                  <a:ext uri="{FF2B5EF4-FFF2-40B4-BE49-F238E27FC236}">
                    <a16:creationId xmlns:a16="http://schemas.microsoft.com/office/drawing/2014/main" id="{5B62F835-F468-44A8-8C28-124C1C0C03D4}"/>
                  </a:ext>
                </a:extLst>
              </p:cNvPr>
              <p:cNvSpPr/>
              <p:nvPr/>
            </p:nvSpPr>
            <p:spPr>
              <a:xfrm>
                <a:off x="4270835" y="3951401"/>
                <a:ext cx="540043" cy="222709"/>
              </a:xfrm>
              <a:custGeom>
                <a:avLst/>
                <a:gdLst/>
                <a:ahLst/>
                <a:cxnLst/>
                <a:rect l="l" t="t" r="r" b="b"/>
                <a:pathLst>
                  <a:path w="33832" h="13952" extrusionOk="0">
                    <a:moveTo>
                      <a:pt x="31247" y="0"/>
                    </a:moveTo>
                    <a:lnTo>
                      <a:pt x="1" y="13952"/>
                    </a:lnTo>
                    <a:lnTo>
                      <a:pt x="1" y="13952"/>
                    </a:lnTo>
                    <a:lnTo>
                      <a:pt x="33831" y="4256"/>
                    </a:lnTo>
                    <a:lnTo>
                      <a:pt x="31247" y="0"/>
                    </a:ln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24;p37">
                <a:extLst>
                  <a:ext uri="{FF2B5EF4-FFF2-40B4-BE49-F238E27FC236}">
                    <a16:creationId xmlns:a16="http://schemas.microsoft.com/office/drawing/2014/main" id="{2D4C5218-6452-4CE4-940D-0154D63DE672}"/>
                  </a:ext>
                </a:extLst>
              </p:cNvPr>
              <p:cNvSpPr/>
              <p:nvPr/>
            </p:nvSpPr>
            <p:spPr>
              <a:xfrm>
                <a:off x="4618722" y="3981970"/>
                <a:ext cx="1033955" cy="605043"/>
              </a:xfrm>
              <a:custGeom>
                <a:avLst/>
                <a:gdLst/>
                <a:ahLst/>
                <a:cxnLst/>
                <a:rect l="l" t="t" r="r" b="b"/>
                <a:pathLst>
                  <a:path w="64774" h="37904" extrusionOk="0">
                    <a:moveTo>
                      <a:pt x="57388" y="0"/>
                    </a:moveTo>
                    <a:cubicBezTo>
                      <a:pt x="56597" y="3100"/>
                      <a:pt x="54348" y="8420"/>
                      <a:pt x="47965" y="13648"/>
                    </a:cubicBezTo>
                    <a:cubicBezTo>
                      <a:pt x="39910" y="20152"/>
                      <a:pt x="4681" y="30669"/>
                      <a:pt x="4681" y="30669"/>
                    </a:cubicBezTo>
                    <a:lnTo>
                      <a:pt x="0" y="37903"/>
                    </a:lnTo>
                    <a:cubicBezTo>
                      <a:pt x="92" y="37843"/>
                      <a:pt x="213" y="37751"/>
                      <a:pt x="304" y="37691"/>
                    </a:cubicBezTo>
                    <a:lnTo>
                      <a:pt x="5836" y="32827"/>
                    </a:lnTo>
                    <a:cubicBezTo>
                      <a:pt x="6292" y="32402"/>
                      <a:pt x="6870" y="32189"/>
                      <a:pt x="7478" y="32189"/>
                    </a:cubicBezTo>
                    <a:cubicBezTo>
                      <a:pt x="12402" y="32159"/>
                      <a:pt x="35655" y="31338"/>
                      <a:pt x="52859" y="18298"/>
                    </a:cubicBezTo>
                    <a:cubicBezTo>
                      <a:pt x="64774" y="9210"/>
                      <a:pt x="63771" y="3435"/>
                      <a:pt x="57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25;p37">
                <a:extLst>
                  <a:ext uri="{FF2B5EF4-FFF2-40B4-BE49-F238E27FC236}">
                    <a16:creationId xmlns:a16="http://schemas.microsoft.com/office/drawing/2014/main" id="{29CE2ADA-9221-48AD-8291-CA38F6BCA60A}"/>
                  </a:ext>
                </a:extLst>
              </p:cNvPr>
              <p:cNvSpPr/>
              <p:nvPr/>
            </p:nvSpPr>
            <p:spPr>
              <a:xfrm>
                <a:off x="3636693" y="3838642"/>
                <a:ext cx="666179" cy="793496"/>
              </a:xfrm>
              <a:custGeom>
                <a:avLst/>
                <a:gdLst/>
                <a:ahLst/>
                <a:cxnLst/>
                <a:rect l="l" t="t" r="r" b="b"/>
                <a:pathLst>
                  <a:path w="41734" h="49710" extrusionOk="0">
                    <a:moveTo>
                      <a:pt x="26627" y="1"/>
                    </a:moveTo>
                    <a:cubicBezTo>
                      <a:pt x="22964" y="1"/>
                      <a:pt x="19347" y="822"/>
                      <a:pt x="16049" y="2414"/>
                    </a:cubicBezTo>
                    <a:cubicBezTo>
                      <a:pt x="1" y="10317"/>
                      <a:pt x="5836" y="29101"/>
                      <a:pt x="21308" y="34481"/>
                    </a:cubicBezTo>
                    <a:cubicBezTo>
                      <a:pt x="27448" y="36609"/>
                      <a:pt x="33375" y="39344"/>
                      <a:pt x="38998" y="42657"/>
                    </a:cubicBezTo>
                    <a:cubicBezTo>
                      <a:pt x="39819" y="43144"/>
                      <a:pt x="40336" y="43995"/>
                      <a:pt x="40366" y="44968"/>
                    </a:cubicBezTo>
                    <a:lnTo>
                      <a:pt x="40518" y="49709"/>
                    </a:lnTo>
                    <a:cubicBezTo>
                      <a:pt x="40579" y="49557"/>
                      <a:pt x="40640" y="49436"/>
                      <a:pt x="40700" y="49314"/>
                    </a:cubicBezTo>
                    <a:cubicBezTo>
                      <a:pt x="40883" y="48554"/>
                      <a:pt x="41339" y="44998"/>
                      <a:pt x="41430" y="44329"/>
                    </a:cubicBezTo>
                    <a:cubicBezTo>
                      <a:pt x="41734" y="41867"/>
                      <a:pt x="40184" y="38797"/>
                      <a:pt x="31338" y="33539"/>
                    </a:cubicBezTo>
                    <a:cubicBezTo>
                      <a:pt x="18815" y="26092"/>
                      <a:pt x="12736" y="16456"/>
                      <a:pt x="15867" y="9952"/>
                    </a:cubicBezTo>
                    <a:cubicBezTo>
                      <a:pt x="18998" y="3447"/>
                      <a:pt x="27873" y="1259"/>
                      <a:pt x="27873" y="1259"/>
                    </a:cubicBezTo>
                    <a:lnTo>
                      <a:pt x="27387" y="12"/>
                    </a:lnTo>
                    <a:cubicBezTo>
                      <a:pt x="27134" y="5"/>
                      <a:pt x="26880" y="1"/>
                      <a:pt x="266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26;p37">
                <a:extLst>
                  <a:ext uri="{FF2B5EF4-FFF2-40B4-BE49-F238E27FC236}">
                    <a16:creationId xmlns:a16="http://schemas.microsoft.com/office/drawing/2014/main" id="{A1357673-9571-47F9-B6ED-C2A0FB2F3E23}"/>
                  </a:ext>
                </a:extLst>
              </p:cNvPr>
              <p:cNvSpPr/>
              <p:nvPr/>
            </p:nvSpPr>
            <p:spPr>
              <a:xfrm>
                <a:off x="4922456" y="3917178"/>
                <a:ext cx="325092" cy="255959"/>
              </a:xfrm>
              <a:custGeom>
                <a:avLst/>
                <a:gdLst/>
                <a:ahLst/>
                <a:cxnLst/>
                <a:rect l="l" t="t" r="r" b="b"/>
                <a:pathLst>
                  <a:path w="20366" h="16035" extrusionOk="0">
                    <a:moveTo>
                      <a:pt x="18920" y="1"/>
                    </a:moveTo>
                    <a:cubicBezTo>
                      <a:pt x="6178" y="1"/>
                      <a:pt x="4651" y="11202"/>
                      <a:pt x="4651" y="11202"/>
                    </a:cubicBezTo>
                    <a:lnTo>
                      <a:pt x="0" y="13755"/>
                    </a:lnTo>
                    <a:cubicBezTo>
                      <a:pt x="2192" y="15362"/>
                      <a:pt x="4236" y="16034"/>
                      <a:pt x="6121" y="16034"/>
                    </a:cubicBezTo>
                    <a:cubicBezTo>
                      <a:pt x="13933" y="16034"/>
                      <a:pt x="18994" y="4479"/>
                      <a:pt x="20365" y="47"/>
                    </a:cubicBezTo>
                    <a:cubicBezTo>
                      <a:pt x="19868" y="16"/>
                      <a:pt x="19387" y="1"/>
                      <a:pt x="1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27;p37">
                <a:extLst>
                  <a:ext uri="{FF2B5EF4-FFF2-40B4-BE49-F238E27FC236}">
                    <a16:creationId xmlns:a16="http://schemas.microsoft.com/office/drawing/2014/main" id="{F29E6F50-05BF-4821-B095-F5DAA5DBDDAD}"/>
                  </a:ext>
                </a:extLst>
              </p:cNvPr>
              <p:cNvSpPr/>
              <p:nvPr/>
            </p:nvSpPr>
            <p:spPr>
              <a:xfrm>
                <a:off x="4295577" y="4561568"/>
                <a:ext cx="166441" cy="81920"/>
              </a:xfrm>
              <a:custGeom>
                <a:avLst/>
                <a:gdLst/>
                <a:ahLst/>
                <a:cxnLst/>
                <a:rect l="l" t="t" r="r" b="b"/>
                <a:pathLst>
                  <a:path w="10427" h="5132" extrusionOk="0">
                    <a:moveTo>
                      <a:pt x="10037" y="1"/>
                    </a:moveTo>
                    <a:cubicBezTo>
                      <a:pt x="9377" y="1"/>
                      <a:pt x="7280" y="792"/>
                      <a:pt x="4895" y="1958"/>
                    </a:cubicBezTo>
                    <a:cubicBezTo>
                      <a:pt x="2129" y="3326"/>
                      <a:pt x="1" y="4755"/>
                      <a:pt x="153" y="5059"/>
                    </a:cubicBezTo>
                    <a:cubicBezTo>
                      <a:pt x="180" y="5108"/>
                      <a:pt x="254" y="5131"/>
                      <a:pt x="370" y="5131"/>
                    </a:cubicBezTo>
                    <a:cubicBezTo>
                      <a:pt x="1042" y="5131"/>
                      <a:pt x="3118" y="4341"/>
                      <a:pt x="5503" y="3174"/>
                    </a:cubicBezTo>
                    <a:cubicBezTo>
                      <a:pt x="8299" y="1806"/>
                      <a:pt x="10427" y="408"/>
                      <a:pt x="10244" y="74"/>
                    </a:cubicBezTo>
                    <a:cubicBezTo>
                      <a:pt x="10222" y="24"/>
                      <a:pt x="10151" y="1"/>
                      <a:pt x="10037"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28;p37">
                <a:extLst>
                  <a:ext uri="{FF2B5EF4-FFF2-40B4-BE49-F238E27FC236}">
                    <a16:creationId xmlns:a16="http://schemas.microsoft.com/office/drawing/2014/main" id="{139E66EB-24A6-40C3-95C3-3F65EABE3FBA}"/>
                  </a:ext>
                </a:extLst>
              </p:cNvPr>
              <p:cNvSpPr/>
              <p:nvPr/>
            </p:nvSpPr>
            <p:spPr>
              <a:xfrm>
                <a:off x="4390937" y="4475626"/>
                <a:ext cx="62350" cy="82861"/>
              </a:xfrm>
              <a:custGeom>
                <a:avLst/>
                <a:gdLst/>
                <a:ahLst/>
                <a:cxnLst/>
                <a:rect l="l" t="t" r="r" b="b"/>
                <a:pathLst>
                  <a:path w="3906" h="5191" extrusionOk="0">
                    <a:moveTo>
                      <a:pt x="219" y="1"/>
                    </a:moveTo>
                    <a:cubicBezTo>
                      <a:pt x="110" y="1"/>
                      <a:pt x="1" y="105"/>
                      <a:pt x="76" y="230"/>
                    </a:cubicBezTo>
                    <a:cubicBezTo>
                      <a:pt x="532" y="989"/>
                      <a:pt x="1261" y="1597"/>
                      <a:pt x="1778" y="2327"/>
                    </a:cubicBezTo>
                    <a:cubicBezTo>
                      <a:pt x="2295" y="3056"/>
                      <a:pt x="3146" y="3968"/>
                      <a:pt x="2750" y="4850"/>
                    </a:cubicBezTo>
                    <a:cubicBezTo>
                      <a:pt x="2653" y="5064"/>
                      <a:pt x="2854" y="5190"/>
                      <a:pt x="3052" y="5190"/>
                    </a:cubicBezTo>
                    <a:cubicBezTo>
                      <a:pt x="3163" y="5190"/>
                      <a:pt x="3273" y="5150"/>
                      <a:pt x="3328" y="5063"/>
                    </a:cubicBezTo>
                    <a:cubicBezTo>
                      <a:pt x="3905" y="4211"/>
                      <a:pt x="3541" y="3421"/>
                      <a:pt x="2963" y="2692"/>
                    </a:cubicBezTo>
                    <a:cubicBezTo>
                      <a:pt x="2234" y="1749"/>
                      <a:pt x="1322" y="594"/>
                      <a:pt x="288" y="17"/>
                    </a:cubicBezTo>
                    <a:cubicBezTo>
                      <a:pt x="266" y="6"/>
                      <a:pt x="243" y="1"/>
                      <a:pt x="219"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29;p37">
                <a:extLst>
                  <a:ext uri="{FF2B5EF4-FFF2-40B4-BE49-F238E27FC236}">
                    <a16:creationId xmlns:a16="http://schemas.microsoft.com/office/drawing/2014/main" id="{6F1C1084-1FDA-43C9-9B3F-D249A4EC54AA}"/>
                  </a:ext>
                </a:extLst>
              </p:cNvPr>
              <p:cNvSpPr/>
              <p:nvPr/>
            </p:nvSpPr>
            <p:spPr>
              <a:xfrm>
                <a:off x="4346449" y="4421593"/>
                <a:ext cx="22044" cy="16888"/>
              </a:xfrm>
              <a:custGeom>
                <a:avLst/>
                <a:gdLst/>
                <a:ahLst/>
                <a:cxnLst/>
                <a:rect l="l" t="t" r="r" b="b"/>
                <a:pathLst>
                  <a:path w="1381" h="1058" extrusionOk="0">
                    <a:moveTo>
                      <a:pt x="240" y="0"/>
                    </a:moveTo>
                    <a:cubicBezTo>
                      <a:pt x="113" y="0"/>
                      <a:pt x="1" y="121"/>
                      <a:pt x="97" y="241"/>
                    </a:cubicBezTo>
                    <a:lnTo>
                      <a:pt x="857" y="1001"/>
                    </a:lnTo>
                    <a:cubicBezTo>
                      <a:pt x="896" y="1041"/>
                      <a:pt x="947" y="1057"/>
                      <a:pt x="998" y="1057"/>
                    </a:cubicBezTo>
                    <a:cubicBezTo>
                      <a:pt x="1181" y="1057"/>
                      <a:pt x="1381" y="846"/>
                      <a:pt x="1191" y="727"/>
                    </a:cubicBezTo>
                    <a:lnTo>
                      <a:pt x="340" y="28"/>
                    </a:lnTo>
                    <a:cubicBezTo>
                      <a:pt x="308" y="9"/>
                      <a:pt x="273" y="0"/>
                      <a:pt x="24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30;p37">
                <a:extLst>
                  <a:ext uri="{FF2B5EF4-FFF2-40B4-BE49-F238E27FC236}">
                    <a16:creationId xmlns:a16="http://schemas.microsoft.com/office/drawing/2014/main" id="{215F88B2-4A7C-4F04-A6AC-073915350BC0}"/>
                  </a:ext>
                </a:extLst>
              </p:cNvPr>
              <p:cNvSpPr/>
              <p:nvPr/>
            </p:nvSpPr>
            <p:spPr>
              <a:xfrm>
                <a:off x="4284244" y="4347990"/>
                <a:ext cx="46483" cy="46962"/>
              </a:xfrm>
              <a:custGeom>
                <a:avLst/>
                <a:gdLst/>
                <a:ahLst/>
                <a:cxnLst/>
                <a:rect l="l" t="t" r="r" b="b"/>
                <a:pathLst>
                  <a:path w="2912" h="2942" extrusionOk="0">
                    <a:moveTo>
                      <a:pt x="330" y="0"/>
                    </a:moveTo>
                    <a:cubicBezTo>
                      <a:pt x="178" y="0"/>
                      <a:pt x="0" y="93"/>
                      <a:pt x="73" y="262"/>
                    </a:cubicBezTo>
                    <a:cubicBezTo>
                      <a:pt x="316" y="688"/>
                      <a:pt x="620" y="1083"/>
                      <a:pt x="984" y="1417"/>
                    </a:cubicBezTo>
                    <a:cubicBezTo>
                      <a:pt x="1410" y="1873"/>
                      <a:pt x="1836" y="2329"/>
                      <a:pt x="2200" y="2815"/>
                    </a:cubicBezTo>
                    <a:cubicBezTo>
                      <a:pt x="2269" y="2904"/>
                      <a:pt x="2376" y="2941"/>
                      <a:pt x="2482" y="2941"/>
                    </a:cubicBezTo>
                    <a:cubicBezTo>
                      <a:pt x="2701" y="2941"/>
                      <a:pt x="2912" y="2778"/>
                      <a:pt x="2747" y="2572"/>
                    </a:cubicBezTo>
                    <a:cubicBezTo>
                      <a:pt x="2139" y="1721"/>
                      <a:pt x="1440" y="505"/>
                      <a:pt x="437" y="19"/>
                    </a:cubicBezTo>
                    <a:cubicBezTo>
                      <a:pt x="406" y="6"/>
                      <a:pt x="369" y="0"/>
                      <a:pt x="33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31;p37">
                <a:extLst>
                  <a:ext uri="{FF2B5EF4-FFF2-40B4-BE49-F238E27FC236}">
                    <a16:creationId xmlns:a16="http://schemas.microsoft.com/office/drawing/2014/main" id="{75E1BAA3-F6E8-400A-87C2-307321D71260}"/>
                  </a:ext>
                </a:extLst>
              </p:cNvPr>
              <p:cNvSpPr/>
              <p:nvPr/>
            </p:nvSpPr>
            <p:spPr>
              <a:xfrm>
                <a:off x="4253372" y="4224679"/>
                <a:ext cx="34032" cy="89039"/>
              </a:xfrm>
              <a:custGeom>
                <a:avLst/>
                <a:gdLst/>
                <a:ahLst/>
                <a:cxnLst/>
                <a:rect l="l" t="t" r="r" b="b"/>
                <a:pathLst>
                  <a:path w="2132" h="5578" extrusionOk="0">
                    <a:moveTo>
                      <a:pt x="1804" y="0"/>
                    </a:moveTo>
                    <a:cubicBezTo>
                      <a:pt x="1739" y="0"/>
                      <a:pt x="1678" y="17"/>
                      <a:pt x="1642" y="54"/>
                    </a:cubicBezTo>
                    <a:cubicBezTo>
                      <a:pt x="852" y="662"/>
                      <a:pt x="335" y="1513"/>
                      <a:pt x="152" y="2485"/>
                    </a:cubicBezTo>
                    <a:cubicBezTo>
                      <a:pt x="0" y="3519"/>
                      <a:pt x="730" y="4431"/>
                      <a:pt x="1004" y="5403"/>
                    </a:cubicBezTo>
                    <a:cubicBezTo>
                      <a:pt x="1028" y="5524"/>
                      <a:pt x="1133" y="5577"/>
                      <a:pt x="1247" y="5577"/>
                    </a:cubicBezTo>
                    <a:cubicBezTo>
                      <a:pt x="1422" y="5577"/>
                      <a:pt x="1618" y="5453"/>
                      <a:pt x="1581" y="5251"/>
                    </a:cubicBezTo>
                    <a:cubicBezTo>
                      <a:pt x="1368" y="4339"/>
                      <a:pt x="791" y="3488"/>
                      <a:pt x="912" y="2546"/>
                    </a:cubicBezTo>
                    <a:cubicBezTo>
                      <a:pt x="1034" y="1695"/>
                      <a:pt x="1703" y="1026"/>
                      <a:pt x="2067" y="266"/>
                    </a:cubicBezTo>
                    <a:cubicBezTo>
                      <a:pt x="2131" y="96"/>
                      <a:pt x="1956" y="0"/>
                      <a:pt x="1804"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32;p37">
                <a:extLst>
                  <a:ext uri="{FF2B5EF4-FFF2-40B4-BE49-F238E27FC236}">
                    <a16:creationId xmlns:a16="http://schemas.microsoft.com/office/drawing/2014/main" id="{CD3FA00F-8B10-4FF2-833D-0C209DC04AA1}"/>
                  </a:ext>
                </a:extLst>
              </p:cNvPr>
              <p:cNvSpPr/>
              <p:nvPr/>
            </p:nvSpPr>
            <p:spPr>
              <a:xfrm>
                <a:off x="4093747" y="3326964"/>
                <a:ext cx="1171743" cy="825756"/>
              </a:xfrm>
              <a:custGeom>
                <a:avLst/>
                <a:gdLst/>
                <a:ahLst/>
                <a:cxnLst/>
                <a:rect l="l" t="t" r="r" b="b"/>
                <a:pathLst>
                  <a:path w="73406" h="51731" extrusionOk="0">
                    <a:moveTo>
                      <a:pt x="53953" y="0"/>
                    </a:moveTo>
                    <a:lnTo>
                      <a:pt x="41278" y="243"/>
                    </a:lnTo>
                    <a:cubicBezTo>
                      <a:pt x="41278" y="243"/>
                      <a:pt x="38056" y="2371"/>
                      <a:pt x="29241" y="16383"/>
                    </a:cubicBezTo>
                    <a:cubicBezTo>
                      <a:pt x="25498" y="22346"/>
                      <a:pt x="19661" y="24062"/>
                      <a:pt x="14184" y="24062"/>
                    </a:cubicBezTo>
                    <a:cubicBezTo>
                      <a:pt x="6762" y="24062"/>
                      <a:pt x="1" y="20912"/>
                      <a:pt x="0" y="20912"/>
                    </a:cubicBezTo>
                    <a:lnTo>
                      <a:pt x="0" y="20912"/>
                    </a:lnTo>
                    <a:cubicBezTo>
                      <a:pt x="0" y="20913"/>
                      <a:pt x="1246" y="38329"/>
                      <a:pt x="1338" y="38724"/>
                    </a:cubicBezTo>
                    <a:cubicBezTo>
                      <a:pt x="1429" y="39119"/>
                      <a:pt x="41642" y="40426"/>
                      <a:pt x="41642" y="40426"/>
                    </a:cubicBezTo>
                    <a:cubicBezTo>
                      <a:pt x="41642" y="40426"/>
                      <a:pt x="45856" y="51730"/>
                      <a:pt x="55094" y="51730"/>
                    </a:cubicBezTo>
                    <a:cubicBezTo>
                      <a:pt x="57172" y="51730"/>
                      <a:pt x="59504" y="51159"/>
                      <a:pt x="62099" y="49758"/>
                    </a:cubicBezTo>
                    <a:cubicBezTo>
                      <a:pt x="73406" y="43618"/>
                      <a:pt x="68786" y="25624"/>
                      <a:pt x="63011" y="11398"/>
                    </a:cubicBezTo>
                    <a:cubicBezTo>
                      <a:pt x="60305" y="4742"/>
                      <a:pt x="53953" y="0"/>
                      <a:pt x="53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33;p37">
                <a:extLst>
                  <a:ext uri="{FF2B5EF4-FFF2-40B4-BE49-F238E27FC236}">
                    <a16:creationId xmlns:a16="http://schemas.microsoft.com/office/drawing/2014/main" id="{88D87853-4FB0-4DB9-BEE5-84EF72771C1F}"/>
                  </a:ext>
                </a:extLst>
              </p:cNvPr>
              <p:cNvSpPr/>
              <p:nvPr/>
            </p:nvSpPr>
            <p:spPr>
              <a:xfrm>
                <a:off x="4937493" y="3338601"/>
                <a:ext cx="327997" cy="784078"/>
              </a:xfrm>
              <a:custGeom>
                <a:avLst/>
                <a:gdLst/>
                <a:ahLst/>
                <a:cxnLst/>
                <a:rect l="l" t="t" r="r" b="b"/>
                <a:pathLst>
                  <a:path w="20548" h="49120" extrusionOk="0">
                    <a:moveTo>
                      <a:pt x="1976" y="1"/>
                    </a:moveTo>
                    <a:lnTo>
                      <a:pt x="0" y="973"/>
                    </a:lnTo>
                    <a:cubicBezTo>
                      <a:pt x="0" y="973"/>
                      <a:pt x="7143" y="5563"/>
                      <a:pt x="11216" y="18724"/>
                    </a:cubicBezTo>
                    <a:cubicBezTo>
                      <a:pt x="15259" y="31886"/>
                      <a:pt x="14074" y="42433"/>
                      <a:pt x="8998" y="49120"/>
                    </a:cubicBezTo>
                    <a:cubicBezTo>
                      <a:pt x="9089" y="49089"/>
                      <a:pt x="9150" y="49029"/>
                      <a:pt x="9241" y="48998"/>
                    </a:cubicBezTo>
                    <a:cubicBezTo>
                      <a:pt x="20548" y="42889"/>
                      <a:pt x="15928" y="24864"/>
                      <a:pt x="10153" y="10669"/>
                    </a:cubicBezTo>
                    <a:cubicBezTo>
                      <a:pt x="8055" y="5533"/>
                      <a:pt x="3800" y="1551"/>
                      <a:pt x="1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34;p37">
                <a:extLst>
                  <a:ext uri="{FF2B5EF4-FFF2-40B4-BE49-F238E27FC236}">
                    <a16:creationId xmlns:a16="http://schemas.microsoft.com/office/drawing/2014/main" id="{6A32CEB0-72DB-404B-B581-131F0250AE3B}"/>
                  </a:ext>
                </a:extLst>
              </p:cNvPr>
              <p:cNvSpPr/>
              <p:nvPr/>
            </p:nvSpPr>
            <p:spPr>
              <a:xfrm>
                <a:off x="4722063" y="3349280"/>
                <a:ext cx="260572" cy="75790"/>
              </a:xfrm>
              <a:custGeom>
                <a:avLst/>
                <a:gdLst/>
                <a:ahLst/>
                <a:cxnLst/>
                <a:rect l="l" t="t" r="r" b="b"/>
                <a:pathLst>
                  <a:path w="16324" h="4748" extrusionOk="0">
                    <a:moveTo>
                      <a:pt x="16110" y="0"/>
                    </a:moveTo>
                    <a:lnTo>
                      <a:pt x="1" y="730"/>
                    </a:lnTo>
                    <a:cubicBezTo>
                      <a:pt x="1" y="730"/>
                      <a:pt x="1349" y="4747"/>
                      <a:pt x="6460" y="4747"/>
                    </a:cubicBezTo>
                    <a:cubicBezTo>
                      <a:pt x="6830" y="4747"/>
                      <a:pt x="7220" y="4726"/>
                      <a:pt x="7630" y="4681"/>
                    </a:cubicBezTo>
                    <a:cubicBezTo>
                      <a:pt x="16323" y="3739"/>
                      <a:pt x="16110" y="0"/>
                      <a:pt x="1611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35;p37">
                <a:extLst>
                  <a:ext uri="{FF2B5EF4-FFF2-40B4-BE49-F238E27FC236}">
                    <a16:creationId xmlns:a16="http://schemas.microsoft.com/office/drawing/2014/main" id="{8209D9C4-710D-454E-92D4-A490B7496622}"/>
                  </a:ext>
                </a:extLst>
              </p:cNvPr>
              <p:cNvSpPr/>
              <p:nvPr/>
            </p:nvSpPr>
            <p:spPr>
              <a:xfrm>
                <a:off x="4869572" y="3597688"/>
                <a:ext cx="213004" cy="406022"/>
              </a:xfrm>
              <a:custGeom>
                <a:avLst/>
                <a:gdLst/>
                <a:ahLst/>
                <a:cxnLst/>
                <a:rect l="l" t="t" r="r" b="b"/>
                <a:pathLst>
                  <a:path w="13344" h="25436" extrusionOk="0">
                    <a:moveTo>
                      <a:pt x="8389" y="1"/>
                    </a:moveTo>
                    <a:cubicBezTo>
                      <a:pt x="8389" y="1"/>
                      <a:pt x="8693" y="4439"/>
                      <a:pt x="9301" y="8907"/>
                    </a:cubicBezTo>
                    <a:cubicBezTo>
                      <a:pt x="9879" y="13375"/>
                      <a:pt x="10243" y="21491"/>
                      <a:pt x="7994" y="23436"/>
                    </a:cubicBezTo>
                    <a:cubicBezTo>
                      <a:pt x="7658" y="23727"/>
                      <a:pt x="7255" y="23850"/>
                      <a:pt x="6815" y="23850"/>
                    </a:cubicBezTo>
                    <a:cubicBezTo>
                      <a:pt x="4307" y="23850"/>
                      <a:pt x="547" y="19849"/>
                      <a:pt x="547" y="19849"/>
                    </a:cubicBezTo>
                    <a:lnTo>
                      <a:pt x="0" y="19545"/>
                    </a:lnTo>
                    <a:lnTo>
                      <a:pt x="0" y="19545"/>
                    </a:lnTo>
                    <a:cubicBezTo>
                      <a:pt x="0" y="19546"/>
                      <a:pt x="3601" y="25435"/>
                      <a:pt x="7134" y="25435"/>
                    </a:cubicBezTo>
                    <a:cubicBezTo>
                      <a:pt x="7870" y="25435"/>
                      <a:pt x="8604" y="25179"/>
                      <a:pt x="9301" y="24560"/>
                    </a:cubicBezTo>
                    <a:cubicBezTo>
                      <a:pt x="13344" y="20943"/>
                      <a:pt x="10790" y="3740"/>
                      <a:pt x="8389"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36;p37">
                <a:extLst>
                  <a:ext uri="{FF2B5EF4-FFF2-40B4-BE49-F238E27FC236}">
                    <a16:creationId xmlns:a16="http://schemas.microsoft.com/office/drawing/2014/main" id="{1B3F451F-1B95-444F-B5BF-6BF5B8C9382F}"/>
                  </a:ext>
                </a:extLst>
              </p:cNvPr>
              <p:cNvSpPr/>
              <p:nvPr/>
            </p:nvSpPr>
            <p:spPr>
              <a:xfrm>
                <a:off x="4758457" y="3963038"/>
                <a:ext cx="326545" cy="191758"/>
              </a:xfrm>
              <a:custGeom>
                <a:avLst/>
                <a:gdLst/>
                <a:ahLst/>
                <a:cxnLst/>
                <a:rect l="l" t="t" r="r" b="b"/>
                <a:pathLst>
                  <a:path w="20457" h="12013" extrusionOk="0">
                    <a:moveTo>
                      <a:pt x="1003" y="1"/>
                    </a:moveTo>
                    <a:lnTo>
                      <a:pt x="0" y="548"/>
                    </a:lnTo>
                    <a:cubicBezTo>
                      <a:pt x="0" y="548"/>
                      <a:pt x="1155" y="5867"/>
                      <a:pt x="7599" y="10183"/>
                    </a:cubicBezTo>
                    <a:cubicBezTo>
                      <a:pt x="9650" y="11547"/>
                      <a:pt x="11698" y="12012"/>
                      <a:pt x="13537" y="12012"/>
                    </a:cubicBezTo>
                    <a:cubicBezTo>
                      <a:pt x="17476" y="12012"/>
                      <a:pt x="20456" y="9880"/>
                      <a:pt x="20457" y="9879"/>
                    </a:cubicBezTo>
                    <a:lnTo>
                      <a:pt x="20457" y="9879"/>
                    </a:lnTo>
                    <a:cubicBezTo>
                      <a:pt x="18709" y="10672"/>
                      <a:pt x="17051" y="11009"/>
                      <a:pt x="15494" y="11009"/>
                    </a:cubicBezTo>
                    <a:cubicBezTo>
                      <a:pt x="6595" y="11009"/>
                      <a:pt x="1003" y="1"/>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37;p37">
                <a:extLst>
                  <a:ext uri="{FF2B5EF4-FFF2-40B4-BE49-F238E27FC236}">
                    <a16:creationId xmlns:a16="http://schemas.microsoft.com/office/drawing/2014/main" id="{22B34417-1F4B-447E-B038-36F567B060B0}"/>
                  </a:ext>
                </a:extLst>
              </p:cNvPr>
              <p:cNvSpPr/>
              <p:nvPr/>
            </p:nvSpPr>
            <p:spPr>
              <a:xfrm>
                <a:off x="4978501" y="3382450"/>
                <a:ext cx="137565" cy="247898"/>
              </a:xfrm>
              <a:custGeom>
                <a:avLst/>
                <a:gdLst/>
                <a:ahLst/>
                <a:cxnLst/>
                <a:rect l="l" t="t" r="r" b="b"/>
                <a:pathLst>
                  <a:path w="8618" h="15530" extrusionOk="0">
                    <a:moveTo>
                      <a:pt x="542" y="1"/>
                    </a:moveTo>
                    <a:cubicBezTo>
                      <a:pt x="267" y="1"/>
                      <a:pt x="0" y="272"/>
                      <a:pt x="258" y="506"/>
                    </a:cubicBezTo>
                    <a:cubicBezTo>
                      <a:pt x="2416" y="2694"/>
                      <a:pt x="4118" y="5217"/>
                      <a:pt x="5334" y="8044"/>
                    </a:cubicBezTo>
                    <a:cubicBezTo>
                      <a:pt x="6398" y="10415"/>
                      <a:pt x="6945" y="12999"/>
                      <a:pt x="8040" y="15369"/>
                    </a:cubicBezTo>
                    <a:cubicBezTo>
                      <a:pt x="8097" y="15470"/>
                      <a:pt x="8229" y="15530"/>
                      <a:pt x="8352" y="15530"/>
                    </a:cubicBezTo>
                    <a:cubicBezTo>
                      <a:pt x="8490" y="15530"/>
                      <a:pt x="8617" y="15455"/>
                      <a:pt x="8617" y="15278"/>
                    </a:cubicBezTo>
                    <a:cubicBezTo>
                      <a:pt x="8283" y="9777"/>
                      <a:pt x="4909" y="3667"/>
                      <a:pt x="775" y="80"/>
                    </a:cubicBezTo>
                    <a:cubicBezTo>
                      <a:pt x="705" y="25"/>
                      <a:pt x="623" y="1"/>
                      <a:pt x="54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38;p37">
                <a:extLst>
                  <a:ext uri="{FF2B5EF4-FFF2-40B4-BE49-F238E27FC236}">
                    <a16:creationId xmlns:a16="http://schemas.microsoft.com/office/drawing/2014/main" id="{1DDA7864-BBD3-4AB1-8BD5-12996C374C2C}"/>
                  </a:ext>
                </a:extLst>
              </p:cNvPr>
              <p:cNvSpPr/>
              <p:nvPr/>
            </p:nvSpPr>
            <p:spPr>
              <a:xfrm>
                <a:off x="5116161" y="3653366"/>
                <a:ext cx="30025" cy="96972"/>
              </a:xfrm>
              <a:custGeom>
                <a:avLst/>
                <a:gdLst/>
                <a:ahLst/>
                <a:cxnLst/>
                <a:rect l="l" t="t" r="r" b="b"/>
                <a:pathLst>
                  <a:path w="1881" h="6075" extrusionOk="0">
                    <a:moveTo>
                      <a:pt x="383" y="1"/>
                    </a:moveTo>
                    <a:cubicBezTo>
                      <a:pt x="194" y="1"/>
                      <a:pt x="1" y="131"/>
                      <a:pt x="54" y="343"/>
                    </a:cubicBezTo>
                    <a:cubicBezTo>
                      <a:pt x="419" y="2227"/>
                      <a:pt x="753" y="4051"/>
                      <a:pt x="1270" y="5875"/>
                    </a:cubicBezTo>
                    <a:cubicBezTo>
                      <a:pt x="1297" y="6012"/>
                      <a:pt x="1429" y="6075"/>
                      <a:pt x="1561" y="6075"/>
                    </a:cubicBezTo>
                    <a:cubicBezTo>
                      <a:pt x="1721" y="6075"/>
                      <a:pt x="1881" y="5981"/>
                      <a:pt x="1847" y="5814"/>
                    </a:cubicBezTo>
                    <a:cubicBezTo>
                      <a:pt x="1543" y="3899"/>
                      <a:pt x="1118" y="2045"/>
                      <a:pt x="692" y="221"/>
                    </a:cubicBezTo>
                    <a:cubicBezTo>
                      <a:pt x="654" y="68"/>
                      <a:pt x="520" y="1"/>
                      <a:pt x="383"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39;p37">
                <a:extLst>
                  <a:ext uri="{FF2B5EF4-FFF2-40B4-BE49-F238E27FC236}">
                    <a16:creationId xmlns:a16="http://schemas.microsoft.com/office/drawing/2014/main" id="{6F6645E9-3EA2-484E-B158-B23F582FA462}"/>
                  </a:ext>
                </a:extLst>
              </p:cNvPr>
              <p:cNvSpPr/>
              <p:nvPr/>
            </p:nvSpPr>
            <p:spPr>
              <a:xfrm>
                <a:off x="5136577" y="3805089"/>
                <a:ext cx="29451" cy="158109"/>
              </a:xfrm>
              <a:custGeom>
                <a:avLst/>
                <a:gdLst/>
                <a:ahLst/>
                <a:cxnLst/>
                <a:rect l="l" t="t" r="r" b="b"/>
                <a:pathLst>
                  <a:path w="1845" h="9905" extrusionOk="0">
                    <a:moveTo>
                      <a:pt x="1128" y="1"/>
                    </a:moveTo>
                    <a:cubicBezTo>
                      <a:pt x="1055" y="1"/>
                      <a:pt x="977" y="40"/>
                      <a:pt x="994" y="108"/>
                    </a:cubicBezTo>
                    <a:cubicBezTo>
                      <a:pt x="1298" y="3482"/>
                      <a:pt x="568" y="6431"/>
                      <a:pt x="21" y="9713"/>
                    </a:cubicBezTo>
                    <a:cubicBezTo>
                      <a:pt x="1" y="9816"/>
                      <a:pt x="119" y="9905"/>
                      <a:pt x="226" y="9905"/>
                    </a:cubicBezTo>
                    <a:cubicBezTo>
                      <a:pt x="277" y="9905"/>
                      <a:pt x="326" y="9884"/>
                      <a:pt x="355" y="9835"/>
                    </a:cubicBezTo>
                    <a:cubicBezTo>
                      <a:pt x="1845" y="6917"/>
                      <a:pt x="1784" y="3239"/>
                      <a:pt x="1237" y="78"/>
                    </a:cubicBezTo>
                    <a:cubicBezTo>
                      <a:pt x="1237" y="25"/>
                      <a:pt x="1184" y="1"/>
                      <a:pt x="1128"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40;p37">
                <a:extLst>
                  <a:ext uri="{FF2B5EF4-FFF2-40B4-BE49-F238E27FC236}">
                    <a16:creationId xmlns:a16="http://schemas.microsoft.com/office/drawing/2014/main" id="{787BA55F-521C-43C7-880D-514171AA2744}"/>
                  </a:ext>
                </a:extLst>
              </p:cNvPr>
              <p:cNvSpPr/>
              <p:nvPr/>
            </p:nvSpPr>
            <p:spPr>
              <a:xfrm>
                <a:off x="5077883" y="4016449"/>
                <a:ext cx="45445" cy="62334"/>
              </a:xfrm>
              <a:custGeom>
                <a:avLst/>
                <a:gdLst/>
                <a:ahLst/>
                <a:cxnLst/>
                <a:rect l="l" t="t" r="r" b="b"/>
                <a:pathLst>
                  <a:path w="2847" h="3905" extrusionOk="0">
                    <a:moveTo>
                      <a:pt x="2528" y="0"/>
                    </a:moveTo>
                    <a:cubicBezTo>
                      <a:pt x="2448" y="0"/>
                      <a:pt x="2372" y="27"/>
                      <a:pt x="2330" y="89"/>
                    </a:cubicBezTo>
                    <a:cubicBezTo>
                      <a:pt x="1965" y="758"/>
                      <a:pt x="1570" y="1396"/>
                      <a:pt x="1114" y="2004"/>
                    </a:cubicBezTo>
                    <a:cubicBezTo>
                      <a:pt x="689" y="2521"/>
                      <a:pt x="324" y="3068"/>
                      <a:pt x="51" y="3676"/>
                    </a:cubicBezTo>
                    <a:cubicBezTo>
                      <a:pt x="1" y="3801"/>
                      <a:pt x="155" y="3905"/>
                      <a:pt x="279" y="3905"/>
                    </a:cubicBezTo>
                    <a:cubicBezTo>
                      <a:pt x="307" y="3905"/>
                      <a:pt x="333" y="3900"/>
                      <a:pt x="355" y="3889"/>
                    </a:cubicBezTo>
                    <a:cubicBezTo>
                      <a:pt x="1570" y="3129"/>
                      <a:pt x="2209" y="1488"/>
                      <a:pt x="2786" y="241"/>
                    </a:cubicBezTo>
                    <a:cubicBezTo>
                      <a:pt x="2846" y="101"/>
                      <a:pt x="2682" y="0"/>
                      <a:pt x="252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41;p37">
                <a:extLst>
                  <a:ext uri="{FF2B5EF4-FFF2-40B4-BE49-F238E27FC236}">
                    <a16:creationId xmlns:a16="http://schemas.microsoft.com/office/drawing/2014/main" id="{FDDD143B-530E-4F39-8E5F-5963118CCDE8}"/>
                  </a:ext>
                </a:extLst>
              </p:cNvPr>
              <p:cNvSpPr/>
              <p:nvPr/>
            </p:nvSpPr>
            <p:spPr>
              <a:xfrm>
                <a:off x="4715183" y="3317227"/>
                <a:ext cx="273342" cy="99526"/>
              </a:xfrm>
              <a:custGeom>
                <a:avLst/>
                <a:gdLst/>
                <a:ahLst/>
                <a:cxnLst/>
                <a:rect l="l" t="t" r="r" b="b"/>
                <a:pathLst>
                  <a:path w="17124" h="6235" extrusionOk="0">
                    <a:moveTo>
                      <a:pt x="15409" y="1"/>
                    </a:moveTo>
                    <a:cubicBezTo>
                      <a:pt x="15375" y="1"/>
                      <a:pt x="15356" y="2"/>
                      <a:pt x="15356" y="2"/>
                    </a:cubicBezTo>
                    <a:cubicBezTo>
                      <a:pt x="15356" y="2"/>
                      <a:pt x="13076" y="3528"/>
                      <a:pt x="7423" y="3528"/>
                    </a:cubicBezTo>
                    <a:cubicBezTo>
                      <a:pt x="2590" y="3528"/>
                      <a:pt x="2286" y="762"/>
                      <a:pt x="2286" y="762"/>
                    </a:cubicBezTo>
                    <a:lnTo>
                      <a:pt x="2073" y="762"/>
                    </a:lnTo>
                    <a:cubicBezTo>
                      <a:pt x="2018" y="756"/>
                      <a:pt x="1963" y="753"/>
                      <a:pt x="1909" y="753"/>
                    </a:cubicBezTo>
                    <a:cubicBezTo>
                      <a:pt x="831" y="753"/>
                      <a:pt x="0" y="1877"/>
                      <a:pt x="493" y="2890"/>
                    </a:cubicBezTo>
                    <a:cubicBezTo>
                      <a:pt x="493" y="2890"/>
                      <a:pt x="493" y="2920"/>
                      <a:pt x="493" y="2920"/>
                    </a:cubicBezTo>
                    <a:cubicBezTo>
                      <a:pt x="1122" y="4208"/>
                      <a:pt x="3552" y="6235"/>
                      <a:pt x="7172" y="6235"/>
                    </a:cubicBezTo>
                    <a:cubicBezTo>
                      <a:pt x="7225" y="6235"/>
                      <a:pt x="7278" y="6234"/>
                      <a:pt x="7332" y="6233"/>
                    </a:cubicBezTo>
                    <a:cubicBezTo>
                      <a:pt x="11040" y="6142"/>
                      <a:pt x="16055" y="4136"/>
                      <a:pt x="16633" y="2008"/>
                    </a:cubicBezTo>
                    <a:cubicBezTo>
                      <a:pt x="17124" y="99"/>
                      <a:pt x="15705" y="1"/>
                      <a:pt x="15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42;p37">
                <a:extLst>
                  <a:ext uri="{FF2B5EF4-FFF2-40B4-BE49-F238E27FC236}">
                    <a16:creationId xmlns:a16="http://schemas.microsoft.com/office/drawing/2014/main" id="{9CF46EB7-DB3D-4643-9DAA-2B7286AC9A3F}"/>
                  </a:ext>
                </a:extLst>
              </p:cNvPr>
              <p:cNvSpPr/>
              <p:nvPr/>
            </p:nvSpPr>
            <p:spPr>
              <a:xfrm>
                <a:off x="4728863" y="3345784"/>
                <a:ext cx="31175" cy="25588"/>
              </a:xfrm>
              <a:custGeom>
                <a:avLst/>
                <a:gdLst/>
                <a:ahLst/>
                <a:cxnLst/>
                <a:rect l="l" t="t" r="r" b="b"/>
                <a:pathLst>
                  <a:path w="1953" h="1603" extrusionOk="0">
                    <a:moveTo>
                      <a:pt x="1558" y="0"/>
                    </a:moveTo>
                    <a:cubicBezTo>
                      <a:pt x="1536" y="0"/>
                      <a:pt x="1513" y="2"/>
                      <a:pt x="1490" y="7"/>
                    </a:cubicBezTo>
                    <a:cubicBezTo>
                      <a:pt x="851" y="159"/>
                      <a:pt x="0" y="736"/>
                      <a:pt x="243" y="1496"/>
                    </a:cubicBezTo>
                    <a:cubicBezTo>
                      <a:pt x="259" y="1572"/>
                      <a:pt x="319" y="1602"/>
                      <a:pt x="388" y="1602"/>
                    </a:cubicBezTo>
                    <a:cubicBezTo>
                      <a:pt x="456" y="1602"/>
                      <a:pt x="532" y="1572"/>
                      <a:pt x="578" y="1526"/>
                    </a:cubicBezTo>
                    <a:cubicBezTo>
                      <a:pt x="912" y="1131"/>
                      <a:pt x="1094" y="645"/>
                      <a:pt x="1642" y="462"/>
                    </a:cubicBezTo>
                    <a:cubicBezTo>
                      <a:pt x="1952" y="349"/>
                      <a:pt x="1843" y="0"/>
                      <a:pt x="155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43;p37">
                <a:extLst>
                  <a:ext uri="{FF2B5EF4-FFF2-40B4-BE49-F238E27FC236}">
                    <a16:creationId xmlns:a16="http://schemas.microsoft.com/office/drawing/2014/main" id="{7CFCF9AB-2589-4953-8507-3B5F08B4C51F}"/>
                  </a:ext>
                </a:extLst>
              </p:cNvPr>
              <p:cNvSpPr/>
              <p:nvPr/>
            </p:nvSpPr>
            <p:spPr>
              <a:xfrm>
                <a:off x="4766710" y="3370973"/>
                <a:ext cx="22826" cy="39475"/>
              </a:xfrm>
              <a:custGeom>
                <a:avLst/>
                <a:gdLst/>
                <a:ahLst/>
                <a:cxnLst/>
                <a:rect l="l" t="t" r="r" b="b"/>
                <a:pathLst>
                  <a:path w="1430" h="2473" extrusionOk="0">
                    <a:moveTo>
                      <a:pt x="1086" y="0"/>
                    </a:moveTo>
                    <a:cubicBezTo>
                      <a:pt x="1000" y="0"/>
                      <a:pt x="911" y="31"/>
                      <a:pt x="851" y="100"/>
                    </a:cubicBezTo>
                    <a:cubicBezTo>
                      <a:pt x="395" y="678"/>
                      <a:pt x="0" y="1833"/>
                      <a:pt x="699" y="2410"/>
                    </a:cubicBezTo>
                    <a:cubicBezTo>
                      <a:pt x="751" y="2452"/>
                      <a:pt x="814" y="2472"/>
                      <a:pt x="876" y="2472"/>
                    </a:cubicBezTo>
                    <a:cubicBezTo>
                      <a:pt x="993" y="2472"/>
                      <a:pt x="1105" y="2398"/>
                      <a:pt x="1125" y="2258"/>
                    </a:cubicBezTo>
                    <a:cubicBezTo>
                      <a:pt x="1155" y="1954"/>
                      <a:pt x="1003" y="1650"/>
                      <a:pt x="1003" y="1347"/>
                    </a:cubicBezTo>
                    <a:cubicBezTo>
                      <a:pt x="1003" y="982"/>
                      <a:pt x="1094" y="617"/>
                      <a:pt x="1307" y="313"/>
                    </a:cubicBezTo>
                    <a:cubicBezTo>
                      <a:pt x="1430" y="129"/>
                      <a:pt x="1264" y="0"/>
                      <a:pt x="1086"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44;p37">
                <a:extLst>
                  <a:ext uri="{FF2B5EF4-FFF2-40B4-BE49-F238E27FC236}">
                    <a16:creationId xmlns:a16="http://schemas.microsoft.com/office/drawing/2014/main" id="{013F21D8-1B42-4719-997C-468187F6EB5E}"/>
                  </a:ext>
                </a:extLst>
              </p:cNvPr>
              <p:cNvSpPr/>
              <p:nvPr/>
            </p:nvSpPr>
            <p:spPr>
              <a:xfrm>
                <a:off x="4816673" y="3378779"/>
                <a:ext cx="15547" cy="28078"/>
              </a:xfrm>
              <a:custGeom>
                <a:avLst/>
                <a:gdLst/>
                <a:ahLst/>
                <a:cxnLst/>
                <a:rect l="l" t="t" r="r" b="b"/>
                <a:pathLst>
                  <a:path w="974" h="1759" extrusionOk="0">
                    <a:moveTo>
                      <a:pt x="558" y="0"/>
                    </a:moveTo>
                    <a:cubicBezTo>
                      <a:pt x="465" y="0"/>
                      <a:pt x="372" y="41"/>
                      <a:pt x="335" y="128"/>
                    </a:cubicBezTo>
                    <a:cubicBezTo>
                      <a:pt x="92" y="675"/>
                      <a:pt x="1" y="1435"/>
                      <a:pt x="609" y="1739"/>
                    </a:cubicBezTo>
                    <a:cubicBezTo>
                      <a:pt x="635" y="1752"/>
                      <a:pt x="664" y="1758"/>
                      <a:pt x="692" y="1758"/>
                    </a:cubicBezTo>
                    <a:cubicBezTo>
                      <a:pt x="791" y="1758"/>
                      <a:pt x="889" y="1682"/>
                      <a:pt x="913" y="1587"/>
                    </a:cubicBezTo>
                    <a:cubicBezTo>
                      <a:pt x="974" y="1131"/>
                      <a:pt x="700" y="736"/>
                      <a:pt x="791" y="250"/>
                    </a:cubicBezTo>
                    <a:cubicBezTo>
                      <a:pt x="827" y="87"/>
                      <a:pt x="692" y="0"/>
                      <a:pt x="55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45;p37">
                <a:extLst>
                  <a:ext uri="{FF2B5EF4-FFF2-40B4-BE49-F238E27FC236}">
                    <a16:creationId xmlns:a16="http://schemas.microsoft.com/office/drawing/2014/main" id="{1C34ABC6-9A3C-4C55-951B-79D15C991CFB}"/>
                  </a:ext>
                </a:extLst>
              </p:cNvPr>
              <p:cNvSpPr/>
              <p:nvPr/>
            </p:nvSpPr>
            <p:spPr>
              <a:xfrm>
                <a:off x="4869572" y="3374485"/>
                <a:ext cx="16984" cy="31398"/>
              </a:xfrm>
              <a:custGeom>
                <a:avLst/>
                <a:gdLst/>
                <a:ahLst/>
                <a:cxnLst/>
                <a:rect l="l" t="t" r="r" b="b"/>
                <a:pathLst>
                  <a:path w="1064" h="1967" extrusionOk="0">
                    <a:moveTo>
                      <a:pt x="351" y="0"/>
                    </a:moveTo>
                    <a:cubicBezTo>
                      <a:pt x="183" y="0"/>
                      <a:pt x="2" y="119"/>
                      <a:pt x="61" y="275"/>
                    </a:cubicBezTo>
                    <a:cubicBezTo>
                      <a:pt x="243" y="823"/>
                      <a:pt x="0" y="1309"/>
                      <a:pt x="122" y="1795"/>
                    </a:cubicBezTo>
                    <a:cubicBezTo>
                      <a:pt x="141" y="1912"/>
                      <a:pt x="261" y="1967"/>
                      <a:pt x="376" y="1967"/>
                    </a:cubicBezTo>
                    <a:cubicBezTo>
                      <a:pt x="440" y="1967"/>
                      <a:pt x="503" y="1950"/>
                      <a:pt x="547" y="1917"/>
                    </a:cubicBezTo>
                    <a:cubicBezTo>
                      <a:pt x="1064" y="1491"/>
                      <a:pt x="851" y="640"/>
                      <a:pt x="578" y="123"/>
                    </a:cubicBezTo>
                    <a:cubicBezTo>
                      <a:pt x="534" y="37"/>
                      <a:pt x="444" y="0"/>
                      <a:pt x="351"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46;p37">
                <a:extLst>
                  <a:ext uri="{FF2B5EF4-FFF2-40B4-BE49-F238E27FC236}">
                    <a16:creationId xmlns:a16="http://schemas.microsoft.com/office/drawing/2014/main" id="{C1619CAD-61F1-4B7E-A9B4-5BABD02022E7}"/>
                  </a:ext>
                </a:extLst>
              </p:cNvPr>
              <p:cNvSpPr/>
              <p:nvPr/>
            </p:nvSpPr>
            <p:spPr>
              <a:xfrm>
                <a:off x="4915656" y="3359432"/>
                <a:ext cx="28094" cy="23433"/>
              </a:xfrm>
              <a:custGeom>
                <a:avLst/>
                <a:gdLst/>
                <a:ahLst/>
                <a:cxnLst/>
                <a:rect l="l" t="t" r="r" b="b"/>
                <a:pathLst>
                  <a:path w="1760" h="1468" extrusionOk="0">
                    <a:moveTo>
                      <a:pt x="425" y="0"/>
                    </a:moveTo>
                    <a:cubicBezTo>
                      <a:pt x="321" y="0"/>
                      <a:pt x="218" y="20"/>
                      <a:pt x="122" y="63"/>
                    </a:cubicBezTo>
                    <a:cubicBezTo>
                      <a:pt x="31" y="94"/>
                      <a:pt x="1" y="215"/>
                      <a:pt x="92" y="307"/>
                    </a:cubicBezTo>
                    <a:cubicBezTo>
                      <a:pt x="244" y="459"/>
                      <a:pt x="457" y="519"/>
                      <a:pt x="669" y="671"/>
                    </a:cubicBezTo>
                    <a:cubicBezTo>
                      <a:pt x="821" y="884"/>
                      <a:pt x="943" y="1127"/>
                      <a:pt x="1064" y="1370"/>
                    </a:cubicBezTo>
                    <a:cubicBezTo>
                      <a:pt x="1117" y="1436"/>
                      <a:pt x="1198" y="1468"/>
                      <a:pt x="1280" y="1468"/>
                    </a:cubicBezTo>
                    <a:cubicBezTo>
                      <a:pt x="1388" y="1468"/>
                      <a:pt x="1499" y="1413"/>
                      <a:pt x="1551" y="1310"/>
                    </a:cubicBezTo>
                    <a:cubicBezTo>
                      <a:pt x="1759" y="711"/>
                      <a:pt x="1053" y="0"/>
                      <a:pt x="425"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47;p37">
                <a:extLst>
                  <a:ext uri="{FF2B5EF4-FFF2-40B4-BE49-F238E27FC236}">
                    <a16:creationId xmlns:a16="http://schemas.microsoft.com/office/drawing/2014/main" id="{8A60D84A-0613-48EE-B45C-A28717B4DE3B}"/>
                  </a:ext>
                </a:extLst>
              </p:cNvPr>
              <p:cNvSpPr/>
              <p:nvPr/>
            </p:nvSpPr>
            <p:spPr>
              <a:xfrm>
                <a:off x="4950742" y="3332711"/>
                <a:ext cx="29946" cy="29722"/>
              </a:xfrm>
              <a:custGeom>
                <a:avLst/>
                <a:gdLst/>
                <a:ahLst/>
                <a:cxnLst/>
                <a:rect l="l" t="t" r="r" b="b"/>
                <a:pathLst>
                  <a:path w="1876" h="1862" extrusionOk="0">
                    <a:moveTo>
                      <a:pt x="344" y="0"/>
                    </a:moveTo>
                    <a:cubicBezTo>
                      <a:pt x="212" y="0"/>
                      <a:pt x="0" y="115"/>
                      <a:pt x="82" y="278"/>
                    </a:cubicBezTo>
                    <a:cubicBezTo>
                      <a:pt x="234" y="522"/>
                      <a:pt x="417" y="765"/>
                      <a:pt x="629" y="1008"/>
                    </a:cubicBezTo>
                    <a:cubicBezTo>
                      <a:pt x="812" y="1281"/>
                      <a:pt x="903" y="1616"/>
                      <a:pt x="1177" y="1798"/>
                    </a:cubicBezTo>
                    <a:cubicBezTo>
                      <a:pt x="1230" y="1841"/>
                      <a:pt x="1296" y="1861"/>
                      <a:pt x="1362" y="1861"/>
                    </a:cubicBezTo>
                    <a:cubicBezTo>
                      <a:pt x="1482" y="1861"/>
                      <a:pt x="1604" y="1794"/>
                      <a:pt x="1663" y="1677"/>
                    </a:cubicBezTo>
                    <a:cubicBezTo>
                      <a:pt x="1876" y="1038"/>
                      <a:pt x="964" y="157"/>
                      <a:pt x="386" y="5"/>
                    </a:cubicBezTo>
                    <a:cubicBezTo>
                      <a:pt x="374" y="2"/>
                      <a:pt x="360" y="0"/>
                      <a:pt x="344"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48;p37">
                <a:extLst>
                  <a:ext uri="{FF2B5EF4-FFF2-40B4-BE49-F238E27FC236}">
                    <a16:creationId xmlns:a16="http://schemas.microsoft.com/office/drawing/2014/main" id="{F81B7B49-E7BE-4EBB-8DA9-9DAF47F53D74}"/>
                  </a:ext>
                </a:extLst>
              </p:cNvPr>
              <p:cNvSpPr/>
              <p:nvPr/>
            </p:nvSpPr>
            <p:spPr>
              <a:xfrm>
                <a:off x="4780135" y="3969870"/>
                <a:ext cx="57481" cy="63307"/>
              </a:xfrm>
              <a:custGeom>
                <a:avLst/>
                <a:gdLst/>
                <a:ahLst/>
                <a:cxnLst/>
                <a:rect l="l" t="t" r="r" b="b"/>
                <a:pathLst>
                  <a:path w="3601" h="3966" extrusionOk="0">
                    <a:moveTo>
                      <a:pt x="285" y="0"/>
                    </a:moveTo>
                    <a:cubicBezTo>
                      <a:pt x="136" y="0"/>
                      <a:pt x="0" y="95"/>
                      <a:pt x="71" y="272"/>
                    </a:cubicBezTo>
                    <a:cubicBezTo>
                      <a:pt x="618" y="1640"/>
                      <a:pt x="1652" y="3403"/>
                      <a:pt x="3141" y="3950"/>
                    </a:cubicBezTo>
                    <a:cubicBezTo>
                      <a:pt x="3167" y="3960"/>
                      <a:pt x="3199" y="3965"/>
                      <a:pt x="3233" y="3965"/>
                    </a:cubicBezTo>
                    <a:cubicBezTo>
                      <a:pt x="3395" y="3965"/>
                      <a:pt x="3601" y="3852"/>
                      <a:pt x="3475" y="3676"/>
                    </a:cubicBezTo>
                    <a:cubicBezTo>
                      <a:pt x="3019" y="3099"/>
                      <a:pt x="2381" y="2673"/>
                      <a:pt x="1895" y="2126"/>
                    </a:cubicBezTo>
                    <a:cubicBezTo>
                      <a:pt x="1378" y="1518"/>
                      <a:pt x="922" y="849"/>
                      <a:pt x="557" y="150"/>
                    </a:cubicBezTo>
                    <a:cubicBezTo>
                      <a:pt x="507" y="49"/>
                      <a:pt x="392" y="0"/>
                      <a:pt x="285"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49;p37">
                <a:extLst>
                  <a:ext uri="{FF2B5EF4-FFF2-40B4-BE49-F238E27FC236}">
                    <a16:creationId xmlns:a16="http://schemas.microsoft.com/office/drawing/2014/main" id="{34CAA518-695A-4919-B4DC-08137F88F937}"/>
                  </a:ext>
                </a:extLst>
              </p:cNvPr>
              <p:cNvSpPr/>
              <p:nvPr/>
            </p:nvSpPr>
            <p:spPr>
              <a:xfrm>
                <a:off x="4804014" y="3957180"/>
                <a:ext cx="77913" cy="74673"/>
              </a:xfrm>
              <a:custGeom>
                <a:avLst/>
                <a:gdLst/>
                <a:ahLst/>
                <a:cxnLst/>
                <a:rect l="l" t="t" r="r" b="b"/>
                <a:pathLst>
                  <a:path w="4881" h="4678" extrusionOk="0">
                    <a:moveTo>
                      <a:pt x="452" y="0"/>
                    </a:moveTo>
                    <a:cubicBezTo>
                      <a:pt x="232" y="0"/>
                      <a:pt x="1" y="199"/>
                      <a:pt x="156" y="398"/>
                    </a:cubicBezTo>
                    <a:cubicBezTo>
                      <a:pt x="824" y="1219"/>
                      <a:pt x="1523" y="2039"/>
                      <a:pt x="2253" y="2799"/>
                    </a:cubicBezTo>
                    <a:cubicBezTo>
                      <a:pt x="2891" y="3498"/>
                      <a:pt x="3590" y="4350"/>
                      <a:pt x="4533" y="4653"/>
                    </a:cubicBezTo>
                    <a:cubicBezTo>
                      <a:pt x="4555" y="4670"/>
                      <a:pt x="4582" y="4678"/>
                      <a:pt x="4610" y="4678"/>
                    </a:cubicBezTo>
                    <a:cubicBezTo>
                      <a:pt x="4733" y="4678"/>
                      <a:pt x="4880" y="4534"/>
                      <a:pt x="4806" y="4410"/>
                    </a:cubicBezTo>
                    <a:cubicBezTo>
                      <a:pt x="4472" y="3590"/>
                      <a:pt x="3560" y="2982"/>
                      <a:pt x="2952" y="2404"/>
                    </a:cubicBezTo>
                    <a:cubicBezTo>
                      <a:pt x="2162" y="1644"/>
                      <a:pt x="1402" y="884"/>
                      <a:pt x="672" y="94"/>
                    </a:cubicBezTo>
                    <a:cubicBezTo>
                      <a:pt x="614" y="28"/>
                      <a:pt x="534" y="0"/>
                      <a:pt x="452"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50;p37">
                <a:extLst>
                  <a:ext uri="{FF2B5EF4-FFF2-40B4-BE49-F238E27FC236}">
                    <a16:creationId xmlns:a16="http://schemas.microsoft.com/office/drawing/2014/main" id="{72D641FC-B352-4620-9638-E3B81274A244}"/>
                  </a:ext>
                </a:extLst>
              </p:cNvPr>
              <p:cNvSpPr/>
              <p:nvPr/>
            </p:nvSpPr>
            <p:spPr>
              <a:xfrm>
                <a:off x="4829187" y="3940467"/>
                <a:ext cx="57050" cy="56060"/>
              </a:xfrm>
              <a:custGeom>
                <a:avLst/>
                <a:gdLst/>
                <a:ahLst/>
                <a:cxnLst/>
                <a:rect l="l" t="t" r="r" b="b"/>
                <a:pathLst>
                  <a:path w="3574" h="3512" extrusionOk="0">
                    <a:moveTo>
                      <a:pt x="435" y="1"/>
                    </a:moveTo>
                    <a:cubicBezTo>
                      <a:pt x="232" y="1"/>
                      <a:pt x="0" y="200"/>
                      <a:pt x="159" y="381"/>
                    </a:cubicBezTo>
                    <a:cubicBezTo>
                      <a:pt x="676" y="959"/>
                      <a:pt x="1162" y="1506"/>
                      <a:pt x="1679" y="2083"/>
                    </a:cubicBezTo>
                    <a:cubicBezTo>
                      <a:pt x="2074" y="2661"/>
                      <a:pt x="2560" y="3117"/>
                      <a:pt x="3138" y="3482"/>
                    </a:cubicBezTo>
                    <a:cubicBezTo>
                      <a:pt x="3172" y="3502"/>
                      <a:pt x="3214" y="3512"/>
                      <a:pt x="3257" y="3512"/>
                    </a:cubicBezTo>
                    <a:cubicBezTo>
                      <a:pt x="3407" y="3512"/>
                      <a:pt x="3573" y="3396"/>
                      <a:pt x="3503" y="3208"/>
                    </a:cubicBezTo>
                    <a:cubicBezTo>
                      <a:pt x="3260" y="2600"/>
                      <a:pt x="2712" y="2175"/>
                      <a:pt x="2256" y="1719"/>
                    </a:cubicBezTo>
                    <a:cubicBezTo>
                      <a:pt x="1709" y="1172"/>
                      <a:pt x="1162" y="624"/>
                      <a:pt x="615" y="77"/>
                    </a:cubicBezTo>
                    <a:cubicBezTo>
                      <a:pt x="569" y="24"/>
                      <a:pt x="504" y="1"/>
                      <a:pt x="435"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51;p37">
                <a:extLst>
                  <a:ext uri="{FF2B5EF4-FFF2-40B4-BE49-F238E27FC236}">
                    <a16:creationId xmlns:a16="http://schemas.microsoft.com/office/drawing/2014/main" id="{1BCC67E6-73EC-408A-AB6C-FCA4F901CA2B}"/>
                  </a:ext>
                </a:extLst>
              </p:cNvPr>
              <p:cNvSpPr/>
              <p:nvPr/>
            </p:nvSpPr>
            <p:spPr>
              <a:xfrm>
                <a:off x="4856946" y="3928288"/>
                <a:ext cx="54145" cy="55454"/>
              </a:xfrm>
              <a:custGeom>
                <a:avLst/>
                <a:gdLst/>
                <a:ahLst/>
                <a:cxnLst/>
                <a:rect l="l" t="t" r="r" b="b"/>
                <a:pathLst>
                  <a:path w="3392" h="3474" extrusionOk="0">
                    <a:moveTo>
                      <a:pt x="296" y="1"/>
                    </a:moveTo>
                    <a:cubicBezTo>
                      <a:pt x="173" y="1"/>
                      <a:pt x="55" y="83"/>
                      <a:pt x="31" y="202"/>
                    </a:cubicBezTo>
                    <a:cubicBezTo>
                      <a:pt x="1" y="840"/>
                      <a:pt x="730" y="1600"/>
                      <a:pt x="1125" y="2056"/>
                    </a:cubicBezTo>
                    <a:cubicBezTo>
                      <a:pt x="1642" y="2603"/>
                      <a:pt x="2189" y="3242"/>
                      <a:pt x="2919" y="3454"/>
                    </a:cubicBezTo>
                    <a:cubicBezTo>
                      <a:pt x="2954" y="3468"/>
                      <a:pt x="2990" y="3474"/>
                      <a:pt x="3025" y="3474"/>
                    </a:cubicBezTo>
                    <a:cubicBezTo>
                      <a:pt x="3226" y="3474"/>
                      <a:pt x="3392" y="3267"/>
                      <a:pt x="3314" y="3059"/>
                    </a:cubicBezTo>
                    <a:cubicBezTo>
                      <a:pt x="2979" y="2451"/>
                      <a:pt x="2311" y="2026"/>
                      <a:pt x="1855" y="1539"/>
                    </a:cubicBezTo>
                    <a:cubicBezTo>
                      <a:pt x="1369" y="1023"/>
                      <a:pt x="973" y="324"/>
                      <a:pt x="396" y="20"/>
                    </a:cubicBezTo>
                    <a:cubicBezTo>
                      <a:pt x="363" y="7"/>
                      <a:pt x="330" y="1"/>
                      <a:pt x="296"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52;p37">
                <a:extLst>
                  <a:ext uri="{FF2B5EF4-FFF2-40B4-BE49-F238E27FC236}">
                    <a16:creationId xmlns:a16="http://schemas.microsoft.com/office/drawing/2014/main" id="{A9CE4A95-C9A3-4DD9-8E83-0E848447A7DE}"/>
                  </a:ext>
                </a:extLst>
              </p:cNvPr>
              <p:cNvSpPr/>
              <p:nvPr/>
            </p:nvSpPr>
            <p:spPr>
              <a:xfrm>
                <a:off x="4905600" y="3773260"/>
                <a:ext cx="9961" cy="8843"/>
              </a:xfrm>
              <a:custGeom>
                <a:avLst/>
                <a:gdLst/>
                <a:ahLst/>
                <a:cxnLst/>
                <a:rect l="l" t="t" r="r" b="b"/>
                <a:pathLst>
                  <a:path w="624" h="554" extrusionOk="0">
                    <a:moveTo>
                      <a:pt x="283" y="1"/>
                    </a:moveTo>
                    <a:cubicBezTo>
                      <a:pt x="0" y="1"/>
                      <a:pt x="7" y="553"/>
                      <a:pt x="304" y="553"/>
                    </a:cubicBezTo>
                    <a:cubicBezTo>
                      <a:pt x="311" y="553"/>
                      <a:pt x="319" y="553"/>
                      <a:pt x="327" y="552"/>
                    </a:cubicBezTo>
                    <a:cubicBezTo>
                      <a:pt x="334" y="553"/>
                      <a:pt x="341" y="553"/>
                      <a:pt x="347" y="553"/>
                    </a:cubicBezTo>
                    <a:cubicBezTo>
                      <a:pt x="617" y="553"/>
                      <a:pt x="624" y="1"/>
                      <a:pt x="366" y="1"/>
                    </a:cubicBezTo>
                    <a:cubicBezTo>
                      <a:pt x="354" y="1"/>
                      <a:pt x="340" y="2"/>
                      <a:pt x="327" y="5"/>
                    </a:cubicBezTo>
                    <a:cubicBezTo>
                      <a:pt x="311" y="2"/>
                      <a:pt x="297" y="1"/>
                      <a:pt x="28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53;p37">
                <a:extLst>
                  <a:ext uri="{FF2B5EF4-FFF2-40B4-BE49-F238E27FC236}">
                    <a16:creationId xmlns:a16="http://schemas.microsoft.com/office/drawing/2014/main" id="{781C4421-56C6-4D25-9CFA-26AF96ECB9D7}"/>
                  </a:ext>
                </a:extLst>
              </p:cNvPr>
              <p:cNvSpPr/>
              <p:nvPr/>
            </p:nvSpPr>
            <p:spPr>
              <a:xfrm>
                <a:off x="4939919" y="3680183"/>
                <a:ext cx="9226" cy="7295"/>
              </a:xfrm>
              <a:custGeom>
                <a:avLst/>
                <a:gdLst/>
                <a:ahLst/>
                <a:cxnLst/>
                <a:rect l="l" t="t" r="r" b="b"/>
                <a:pathLst>
                  <a:path w="578" h="457" extrusionOk="0">
                    <a:moveTo>
                      <a:pt x="304" y="0"/>
                    </a:moveTo>
                    <a:cubicBezTo>
                      <a:pt x="0" y="0"/>
                      <a:pt x="0" y="456"/>
                      <a:pt x="304" y="456"/>
                    </a:cubicBezTo>
                    <a:cubicBezTo>
                      <a:pt x="578" y="456"/>
                      <a:pt x="578" y="0"/>
                      <a:pt x="30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54;p37">
                <a:extLst>
                  <a:ext uri="{FF2B5EF4-FFF2-40B4-BE49-F238E27FC236}">
                    <a16:creationId xmlns:a16="http://schemas.microsoft.com/office/drawing/2014/main" id="{D44CE214-6321-4BAA-8743-43F119F5C2B6}"/>
                  </a:ext>
                </a:extLst>
              </p:cNvPr>
              <p:cNvSpPr/>
              <p:nvPr/>
            </p:nvSpPr>
            <p:spPr>
              <a:xfrm>
                <a:off x="4809394" y="3681635"/>
                <a:ext cx="12642" cy="9721"/>
              </a:xfrm>
              <a:custGeom>
                <a:avLst/>
                <a:gdLst/>
                <a:ahLst/>
                <a:cxnLst/>
                <a:rect l="l" t="t" r="r" b="b"/>
                <a:pathLst>
                  <a:path w="792" h="609" extrusionOk="0">
                    <a:moveTo>
                      <a:pt x="396" y="0"/>
                    </a:moveTo>
                    <a:cubicBezTo>
                      <a:pt x="1" y="0"/>
                      <a:pt x="1" y="608"/>
                      <a:pt x="396" y="608"/>
                    </a:cubicBezTo>
                    <a:cubicBezTo>
                      <a:pt x="791" y="608"/>
                      <a:pt x="791" y="0"/>
                      <a:pt x="39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55;p37">
                <a:extLst>
                  <a:ext uri="{FF2B5EF4-FFF2-40B4-BE49-F238E27FC236}">
                    <a16:creationId xmlns:a16="http://schemas.microsoft.com/office/drawing/2014/main" id="{5B1541BB-97C9-4582-B6A9-FC2C09025FE8}"/>
                  </a:ext>
                </a:extLst>
              </p:cNvPr>
              <p:cNvSpPr/>
              <p:nvPr/>
            </p:nvSpPr>
            <p:spPr>
              <a:xfrm>
                <a:off x="4777868" y="3590665"/>
                <a:ext cx="8253" cy="7279"/>
              </a:xfrm>
              <a:custGeom>
                <a:avLst/>
                <a:gdLst/>
                <a:ahLst/>
                <a:cxnLst/>
                <a:rect l="l" t="t" r="r" b="b"/>
                <a:pathLst>
                  <a:path w="517" h="456" extrusionOk="0">
                    <a:moveTo>
                      <a:pt x="234" y="1"/>
                    </a:moveTo>
                    <a:cubicBezTo>
                      <a:pt x="119" y="1"/>
                      <a:pt x="0" y="88"/>
                      <a:pt x="0" y="228"/>
                    </a:cubicBezTo>
                    <a:cubicBezTo>
                      <a:pt x="0" y="368"/>
                      <a:pt x="119" y="456"/>
                      <a:pt x="234" y="456"/>
                    </a:cubicBezTo>
                    <a:cubicBezTo>
                      <a:pt x="295" y="456"/>
                      <a:pt x="354" y="432"/>
                      <a:pt x="395" y="380"/>
                    </a:cubicBezTo>
                    <a:lnTo>
                      <a:pt x="456" y="319"/>
                    </a:lnTo>
                    <a:cubicBezTo>
                      <a:pt x="517" y="258"/>
                      <a:pt x="517" y="167"/>
                      <a:pt x="456" y="137"/>
                    </a:cubicBezTo>
                    <a:lnTo>
                      <a:pt x="395" y="76"/>
                    </a:lnTo>
                    <a:cubicBezTo>
                      <a:pt x="354" y="24"/>
                      <a:pt x="295" y="1"/>
                      <a:pt x="23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56;p37">
                <a:extLst>
                  <a:ext uri="{FF2B5EF4-FFF2-40B4-BE49-F238E27FC236}">
                    <a16:creationId xmlns:a16="http://schemas.microsoft.com/office/drawing/2014/main" id="{FFD5F44A-28F0-48AC-AEFF-AAFF5338FE30}"/>
                  </a:ext>
                </a:extLst>
              </p:cNvPr>
              <p:cNvSpPr/>
              <p:nvPr/>
            </p:nvSpPr>
            <p:spPr>
              <a:xfrm>
                <a:off x="4731401" y="3671914"/>
                <a:ext cx="8045" cy="7327"/>
              </a:xfrm>
              <a:custGeom>
                <a:avLst/>
                <a:gdLst/>
                <a:ahLst/>
                <a:cxnLst/>
                <a:rect l="l" t="t" r="r" b="b"/>
                <a:pathLst>
                  <a:path w="504" h="459" extrusionOk="0">
                    <a:moveTo>
                      <a:pt x="244" y="0"/>
                    </a:moveTo>
                    <a:cubicBezTo>
                      <a:pt x="1" y="0"/>
                      <a:pt x="1" y="459"/>
                      <a:pt x="244" y="459"/>
                    </a:cubicBezTo>
                    <a:cubicBezTo>
                      <a:pt x="251" y="459"/>
                      <a:pt x="259" y="458"/>
                      <a:pt x="267" y="457"/>
                    </a:cubicBezTo>
                    <a:cubicBezTo>
                      <a:pt x="274" y="458"/>
                      <a:pt x="281" y="459"/>
                      <a:pt x="287" y="459"/>
                    </a:cubicBezTo>
                    <a:cubicBezTo>
                      <a:pt x="503" y="459"/>
                      <a:pt x="503" y="0"/>
                      <a:pt x="287" y="0"/>
                    </a:cubicBezTo>
                    <a:cubicBezTo>
                      <a:pt x="281" y="0"/>
                      <a:pt x="274" y="0"/>
                      <a:pt x="267" y="1"/>
                    </a:cubicBezTo>
                    <a:cubicBezTo>
                      <a:pt x="259" y="0"/>
                      <a:pt x="251" y="0"/>
                      <a:pt x="24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57;p37">
                <a:extLst>
                  <a:ext uri="{FF2B5EF4-FFF2-40B4-BE49-F238E27FC236}">
                    <a16:creationId xmlns:a16="http://schemas.microsoft.com/office/drawing/2014/main" id="{87B8DF27-2BDB-4748-9189-77370B9AD22B}"/>
                  </a:ext>
                </a:extLst>
              </p:cNvPr>
              <p:cNvSpPr/>
              <p:nvPr/>
            </p:nvSpPr>
            <p:spPr>
              <a:xfrm>
                <a:off x="4648428" y="3478177"/>
                <a:ext cx="12036" cy="9546"/>
              </a:xfrm>
              <a:custGeom>
                <a:avLst/>
                <a:gdLst/>
                <a:ahLst/>
                <a:cxnLst/>
                <a:rect l="l" t="t" r="r" b="b"/>
                <a:pathLst>
                  <a:path w="754" h="598" extrusionOk="0">
                    <a:moveTo>
                      <a:pt x="306" y="1"/>
                    </a:moveTo>
                    <a:cubicBezTo>
                      <a:pt x="1" y="1"/>
                      <a:pt x="1" y="598"/>
                      <a:pt x="306" y="598"/>
                    </a:cubicBezTo>
                    <a:cubicBezTo>
                      <a:pt x="364" y="598"/>
                      <a:pt x="432" y="577"/>
                      <a:pt x="510" y="527"/>
                    </a:cubicBezTo>
                    <a:lnTo>
                      <a:pt x="571" y="497"/>
                    </a:lnTo>
                    <a:cubicBezTo>
                      <a:pt x="753" y="406"/>
                      <a:pt x="753" y="163"/>
                      <a:pt x="571" y="102"/>
                    </a:cubicBezTo>
                    <a:lnTo>
                      <a:pt x="510" y="71"/>
                    </a:lnTo>
                    <a:cubicBezTo>
                      <a:pt x="432" y="22"/>
                      <a:pt x="364" y="1"/>
                      <a:pt x="30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58;p37">
                <a:extLst>
                  <a:ext uri="{FF2B5EF4-FFF2-40B4-BE49-F238E27FC236}">
                    <a16:creationId xmlns:a16="http://schemas.microsoft.com/office/drawing/2014/main" id="{CAB58D39-3C99-4391-9C06-11030B40EA88}"/>
                  </a:ext>
                </a:extLst>
              </p:cNvPr>
              <p:cNvSpPr/>
              <p:nvPr/>
            </p:nvSpPr>
            <p:spPr>
              <a:xfrm>
                <a:off x="4696507" y="3405053"/>
                <a:ext cx="12818" cy="8827"/>
              </a:xfrm>
              <a:custGeom>
                <a:avLst/>
                <a:gdLst/>
                <a:ahLst/>
                <a:cxnLst/>
                <a:rect l="l" t="t" r="r" b="b"/>
                <a:pathLst>
                  <a:path w="803" h="553" extrusionOk="0">
                    <a:moveTo>
                      <a:pt x="387" y="1"/>
                    </a:moveTo>
                    <a:cubicBezTo>
                      <a:pt x="9" y="1"/>
                      <a:pt x="1" y="553"/>
                      <a:pt x="361" y="553"/>
                    </a:cubicBezTo>
                    <a:cubicBezTo>
                      <a:pt x="378" y="553"/>
                      <a:pt x="397" y="552"/>
                      <a:pt x="416" y="549"/>
                    </a:cubicBezTo>
                    <a:cubicBezTo>
                      <a:pt x="434" y="552"/>
                      <a:pt x="451" y="553"/>
                      <a:pt x="468" y="553"/>
                    </a:cubicBezTo>
                    <a:cubicBezTo>
                      <a:pt x="802" y="553"/>
                      <a:pt x="794" y="1"/>
                      <a:pt x="443" y="1"/>
                    </a:cubicBezTo>
                    <a:cubicBezTo>
                      <a:pt x="434" y="1"/>
                      <a:pt x="425" y="1"/>
                      <a:pt x="416" y="2"/>
                    </a:cubicBezTo>
                    <a:cubicBezTo>
                      <a:pt x="406" y="1"/>
                      <a:pt x="397" y="1"/>
                      <a:pt x="38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59;p37">
                <a:extLst>
                  <a:ext uri="{FF2B5EF4-FFF2-40B4-BE49-F238E27FC236}">
                    <a16:creationId xmlns:a16="http://schemas.microsoft.com/office/drawing/2014/main" id="{A17EA845-C326-4436-99E8-C71EF7F8779C}"/>
                  </a:ext>
                </a:extLst>
              </p:cNvPr>
              <p:cNvSpPr/>
              <p:nvPr/>
            </p:nvSpPr>
            <p:spPr>
              <a:xfrm>
                <a:off x="4794964" y="3493852"/>
                <a:ext cx="8987" cy="7854"/>
              </a:xfrm>
              <a:custGeom>
                <a:avLst/>
                <a:gdLst/>
                <a:ahLst/>
                <a:cxnLst/>
                <a:rect l="l" t="t" r="r" b="b"/>
                <a:pathLst>
                  <a:path w="563" h="492" extrusionOk="0">
                    <a:moveTo>
                      <a:pt x="246" y="0"/>
                    </a:moveTo>
                    <a:cubicBezTo>
                      <a:pt x="6" y="0"/>
                      <a:pt x="0" y="492"/>
                      <a:pt x="228" y="492"/>
                    </a:cubicBezTo>
                    <a:cubicBezTo>
                      <a:pt x="240" y="492"/>
                      <a:pt x="253" y="491"/>
                      <a:pt x="267" y="488"/>
                    </a:cubicBezTo>
                    <a:cubicBezTo>
                      <a:pt x="282" y="491"/>
                      <a:pt x="296" y="492"/>
                      <a:pt x="310" y="492"/>
                    </a:cubicBezTo>
                    <a:cubicBezTo>
                      <a:pt x="563" y="492"/>
                      <a:pt x="556" y="0"/>
                      <a:pt x="289" y="0"/>
                    </a:cubicBezTo>
                    <a:cubicBezTo>
                      <a:pt x="282" y="0"/>
                      <a:pt x="274" y="0"/>
                      <a:pt x="267" y="1"/>
                    </a:cubicBezTo>
                    <a:cubicBezTo>
                      <a:pt x="260" y="0"/>
                      <a:pt x="253" y="0"/>
                      <a:pt x="24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60;p37">
                <a:extLst>
                  <a:ext uri="{FF2B5EF4-FFF2-40B4-BE49-F238E27FC236}">
                    <a16:creationId xmlns:a16="http://schemas.microsoft.com/office/drawing/2014/main" id="{E8C5B1B0-B5D4-45AF-A276-3F5826A263E9}"/>
                  </a:ext>
                </a:extLst>
              </p:cNvPr>
              <p:cNvSpPr/>
              <p:nvPr/>
            </p:nvSpPr>
            <p:spPr>
              <a:xfrm>
                <a:off x="4961963" y="3914464"/>
                <a:ext cx="11701" cy="10807"/>
              </a:xfrm>
              <a:custGeom>
                <a:avLst/>
                <a:gdLst/>
                <a:ahLst/>
                <a:cxnLst/>
                <a:rect l="l" t="t" r="r" b="b"/>
                <a:pathLst>
                  <a:path w="733" h="677" extrusionOk="0">
                    <a:moveTo>
                      <a:pt x="313" y="1"/>
                    </a:moveTo>
                    <a:cubicBezTo>
                      <a:pt x="0" y="1"/>
                      <a:pt x="0" y="676"/>
                      <a:pt x="313" y="676"/>
                    </a:cubicBezTo>
                    <a:cubicBezTo>
                      <a:pt x="325" y="676"/>
                      <a:pt x="338" y="675"/>
                      <a:pt x="352" y="673"/>
                    </a:cubicBezTo>
                    <a:cubicBezTo>
                      <a:pt x="367" y="675"/>
                      <a:pt x="381" y="676"/>
                      <a:pt x="394" y="676"/>
                    </a:cubicBezTo>
                    <a:cubicBezTo>
                      <a:pt x="733" y="676"/>
                      <a:pt x="733" y="1"/>
                      <a:pt x="394" y="1"/>
                    </a:cubicBezTo>
                    <a:cubicBezTo>
                      <a:pt x="381" y="1"/>
                      <a:pt x="367" y="2"/>
                      <a:pt x="352" y="4"/>
                    </a:cubicBezTo>
                    <a:cubicBezTo>
                      <a:pt x="338" y="2"/>
                      <a:pt x="325" y="1"/>
                      <a:pt x="31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61;p37">
                <a:extLst>
                  <a:ext uri="{FF2B5EF4-FFF2-40B4-BE49-F238E27FC236}">
                    <a16:creationId xmlns:a16="http://schemas.microsoft.com/office/drawing/2014/main" id="{17347604-921C-4533-8B2F-71C756AB3FBF}"/>
                  </a:ext>
                </a:extLst>
              </p:cNvPr>
              <p:cNvSpPr/>
              <p:nvPr/>
            </p:nvSpPr>
            <p:spPr>
              <a:xfrm>
                <a:off x="4967295" y="3807244"/>
                <a:ext cx="11716" cy="10791"/>
              </a:xfrm>
              <a:custGeom>
                <a:avLst/>
                <a:gdLst/>
                <a:ahLst/>
                <a:cxnLst/>
                <a:rect l="l" t="t" r="r" b="b"/>
                <a:pathLst>
                  <a:path w="734" h="676" extrusionOk="0">
                    <a:moveTo>
                      <a:pt x="313" y="0"/>
                    </a:moveTo>
                    <a:cubicBezTo>
                      <a:pt x="1" y="0"/>
                      <a:pt x="1" y="676"/>
                      <a:pt x="313" y="676"/>
                    </a:cubicBezTo>
                    <a:cubicBezTo>
                      <a:pt x="326" y="676"/>
                      <a:pt x="339" y="675"/>
                      <a:pt x="352" y="672"/>
                    </a:cubicBezTo>
                    <a:cubicBezTo>
                      <a:pt x="367" y="675"/>
                      <a:pt x="381" y="676"/>
                      <a:pt x="395" y="676"/>
                    </a:cubicBezTo>
                    <a:cubicBezTo>
                      <a:pt x="733" y="676"/>
                      <a:pt x="733" y="0"/>
                      <a:pt x="395" y="0"/>
                    </a:cubicBezTo>
                    <a:cubicBezTo>
                      <a:pt x="381" y="0"/>
                      <a:pt x="367" y="1"/>
                      <a:pt x="352" y="4"/>
                    </a:cubicBezTo>
                    <a:cubicBezTo>
                      <a:pt x="339" y="1"/>
                      <a:pt x="326" y="0"/>
                      <a:pt x="31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62;p37">
                <a:extLst>
                  <a:ext uri="{FF2B5EF4-FFF2-40B4-BE49-F238E27FC236}">
                    <a16:creationId xmlns:a16="http://schemas.microsoft.com/office/drawing/2014/main" id="{3B74FBC7-D2EA-4809-843D-1028CC2B009F}"/>
                  </a:ext>
                </a:extLst>
              </p:cNvPr>
              <p:cNvSpPr/>
              <p:nvPr/>
            </p:nvSpPr>
            <p:spPr>
              <a:xfrm>
                <a:off x="4863954" y="3839760"/>
                <a:ext cx="12195" cy="11270"/>
              </a:xfrm>
              <a:custGeom>
                <a:avLst/>
                <a:gdLst/>
                <a:ahLst/>
                <a:cxnLst/>
                <a:rect l="l" t="t" r="r" b="b"/>
                <a:pathLst>
                  <a:path w="764" h="706" extrusionOk="0">
                    <a:moveTo>
                      <a:pt x="342" y="0"/>
                    </a:moveTo>
                    <a:cubicBezTo>
                      <a:pt x="1" y="0"/>
                      <a:pt x="1" y="706"/>
                      <a:pt x="342" y="706"/>
                    </a:cubicBezTo>
                    <a:cubicBezTo>
                      <a:pt x="355" y="706"/>
                      <a:pt x="368" y="705"/>
                      <a:pt x="382" y="702"/>
                    </a:cubicBezTo>
                    <a:cubicBezTo>
                      <a:pt x="397" y="705"/>
                      <a:pt x="410" y="706"/>
                      <a:pt x="423" y="706"/>
                    </a:cubicBezTo>
                    <a:cubicBezTo>
                      <a:pt x="764" y="706"/>
                      <a:pt x="764" y="0"/>
                      <a:pt x="423" y="0"/>
                    </a:cubicBezTo>
                    <a:cubicBezTo>
                      <a:pt x="410" y="0"/>
                      <a:pt x="397" y="1"/>
                      <a:pt x="382" y="3"/>
                    </a:cubicBezTo>
                    <a:cubicBezTo>
                      <a:pt x="368" y="1"/>
                      <a:pt x="355" y="0"/>
                      <a:pt x="34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63;p37">
                <a:extLst>
                  <a:ext uri="{FF2B5EF4-FFF2-40B4-BE49-F238E27FC236}">
                    <a16:creationId xmlns:a16="http://schemas.microsoft.com/office/drawing/2014/main" id="{E40794EF-5315-4D86-A099-405741B55079}"/>
                  </a:ext>
                </a:extLst>
              </p:cNvPr>
              <p:cNvSpPr/>
              <p:nvPr/>
            </p:nvSpPr>
            <p:spPr>
              <a:xfrm>
                <a:off x="4050233" y="4065885"/>
                <a:ext cx="13297" cy="9306"/>
              </a:xfrm>
              <a:custGeom>
                <a:avLst/>
                <a:gdLst/>
                <a:ahLst/>
                <a:cxnLst/>
                <a:rect l="l" t="t" r="r" b="b"/>
                <a:pathLst>
                  <a:path w="833" h="583" extrusionOk="0">
                    <a:moveTo>
                      <a:pt x="388" y="1"/>
                    </a:moveTo>
                    <a:cubicBezTo>
                      <a:pt x="9" y="1"/>
                      <a:pt x="0" y="583"/>
                      <a:pt x="363" y="583"/>
                    </a:cubicBezTo>
                    <a:cubicBezTo>
                      <a:pt x="380" y="583"/>
                      <a:pt x="398" y="582"/>
                      <a:pt x="416" y="579"/>
                    </a:cubicBezTo>
                    <a:cubicBezTo>
                      <a:pt x="435" y="582"/>
                      <a:pt x="452" y="583"/>
                      <a:pt x="469" y="583"/>
                    </a:cubicBezTo>
                    <a:cubicBezTo>
                      <a:pt x="832" y="583"/>
                      <a:pt x="824" y="1"/>
                      <a:pt x="444" y="1"/>
                    </a:cubicBezTo>
                    <a:cubicBezTo>
                      <a:pt x="435" y="1"/>
                      <a:pt x="426" y="1"/>
                      <a:pt x="416" y="2"/>
                    </a:cubicBezTo>
                    <a:cubicBezTo>
                      <a:pt x="407" y="1"/>
                      <a:pt x="397" y="1"/>
                      <a:pt x="38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64;p37">
                <a:extLst>
                  <a:ext uri="{FF2B5EF4-FFF2-40B4-BE49-F238E27FC236}">
                    <a16:creationId xmlns:a16="http://schemas.microsoft.com/office/drawing/2014/main" id="{27227F18-B4FE-4DFD-A8A4-D7B102C65491}"/>
                  </a:ext>
                </a:extLst>
              </p:cNvPr>
              <p:cNvSpPr/>
              <p:nvPr/>
            </p:nvSpPr>
            <p:spPr>
              <a:xfrm>
                <a:off x="4079445" y="4013655"/>
                <a:ext cx="14542" cy="8109"/>
              </a:xfrm>
              <a:custGeom>
                <a:avLst/>
                <a:gdLst/>
                <a:ahLst/>
                <a:cxnLst/>
                <a:rect l="l" t="t" r="r" b="b"/>
                <a:pathLst>
                  <a:path w="911" h="508" extrusionOk="0">
                    <a:moveTo>
                      <a:pt x="480" y="0"/>
                    </a:moveTo>
                    <a:cubicBezTo>
                      <a:pt x="224" y="0"/>
                      <a:pt x="1" y="333"/>
                      <a:pt x="288" y="477"/>
                    </a:cubicBezTo>
                    <a:cubicBezTo>
                      <a:pt x="335" y="498"/>
                      <a:pt x="384" y="507"/>
                      <a:pt x="434" y="507"/>
                    </a:cubicBezTo>
                    <a:cubicBezTo>
                      <a:pt x="677" y="507"/>
                      <a:pt x="911" y="284"/>
                      <a:pt x="684" y="82"/>
                    </a:cubicBezTo>
                    <a:cubicBezTo>
                      <a:pt x="619" y="24"/>
                      <a:pt x="548" y="0"/>
                      <a:pt x="480"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65;p37">
                <a:extLst>
                  <a:ext uri="{FF2B5EF4-FFF2-40B4-BE49-F238E27FC236}">
                    <a16:creationId xmlns:a16="http://schemas.microsoft.com/office/drawing/2014/main" id="{043A7FF1-3DEE-468C-92B1-D5005D89F576}"/>
                  </a:ext>
                </a:extLst>
              </p:cNvPr>
              <p:cNvSpPr/>
              <p:nvPr/>
            </p:nvSpPr>
            <p:spPr>
              <a:xfrm>
                <a:off x="4043768" y="3919333"/>
                <a:ext cx="12147" cy="9578"/>
              </a:xfrm>
              <a:custGeom>
                <a:avLst/>
                <a:gdLst/>
                <a:ahLst/>
                <a:cxnLst/>
                <a:rect l="l" t="t" r="r" b="b"/>
                <a:pathLst>
                  <a:path w="761" h="600" extrusionOk="0">
                    <a:moveTo>
                      <a:pt x="402" y="1"/>
                    </a:moveTo>
                    <a:cubicBezTo>
                      <a:pt x="308" y="1"/>
                      <a:pt x="216" y="31"/>
                      <a:pt x="152" y="94"/>
                    </a:cubicBezTo>
                    <a:lnTo>
                      <a:pt x="92" y="125"/>
                    </a:lnTo>
                    <a:cubicBezTo>
                      <a:pt x="1" y="216"/>
                      <a:pt x="1" y="368"/>
                      <a:pt x="92" y="459"/>
                    </a:cubicBezTo>
                    <a:lnTo>
                      <a:pt x="152" y="520"/>
                    </a:lnTo>
                    <a:cubicBezTo>
                      <a:pt x="216" y="573"/>
                      <a:pt x="309" y="600"/>
                      <a:pt x="403" y="600"/>
                    </a:cubicBezTo>
                    <a:cubicBezTo>
                      <a:pt x="580" y="600"/>
                      <a:pt x="760" y="505"/>
                      <a:pt x="760" y="307"/>
                    </a:cubicBezTo>
                    <a:cubicBezTo>
                      <a:pt x="760" y="108"/>
                      <a:pt x="579" y="1"/>
                      <a:pt x="40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66;p37">
                <a:extLst>
                  <a:ext uri="{FF2B5EF4-FFF2-40B4-BE49-F238E27FC236}">
                    <a16:creationId xmlns:a16="http://schemas.microsoft.com/office/drawing/2014/main" id="{C9128FD5-576F-46BA-849B-40E1D936C8EC}"/>
                  </a:ext>
                </a:extLst>
              </p:cNvPr>
              <p:cNvSpPr/>
              <p:nvPr/>
            </p:nvSpPr>
            <p:spPr>
              <a:xfrm>
                <a:off x="3978753" y="4197384"/>
                <a:ext cx="9721" cy="7295"/>
              </a:xfrm>
              <a:custGeom>
                <a:avLst/>
                <a:gdLst/>
                <a:ahLst/>
                <a:cxnLst/>
                <a:rect l="l" t="t" r="r" b="b"/>
                <a:pathLst>
                  <a:path w="609" h="457" extrusionOk="0">
                    <a:moveTo>
                      <a:pt x="304" y="1"/>
                    </a:moveTo>
                    <a:cubicBezTo>
                      <a:pt x="0" y="1"/>
                      <a:pt x="0" y="457"/>
                      <a:pt x="304" y="457"/>
                    </a:cubicBezTo>
                    <a:cubicBezTo>
                      <a:pt x="608" y="457"/>
                      <a:pt x="608" y="1"/>
                      <a:pt x="30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67;p37">
                <a:extLst>
                  <a:ext uri="{FF2B5EF4-FFF2-40B4-BE49-F238E27FC236}">
                    <a16:creationId xmlns:a16="http://schemas.microsoft.com/office/drawing/2014/main" id="{C5CD31B3-BCB8-430D-93CC-A171239F45B9}"/>
                  </a:ext>
                </a:extLst>
              </p:cNvPr>
              <p:cNvSpPr/>
              <p:nvPr/>
            </p:nvSpPr>
            <p:spPr>
              <a:xfrm>
                <a:off x="3923922" y="4155179"/>
                <a:ext cx="10695" cy="7774"/>
              </a:xfrm>
              <a:custGeom>
                <a:avLst/>
                <a:gdLst/>
                <a:ahLst/>
                <a:cxnLst/>
                <a:rect l="l" t="t" r="r" b="b"/>
                <a:pathLst>
                  <a:path w="670" h="487" extrusionOk="0">
                    <a:moveTo>
                      <a:pt x="335" y="0"/>
                    </a:moveTo>
                    <a:cubicBezTo>
                      <a:pt x="1" y="0"/>
                      <a:pt x="1" y="487"/>
                      <a:pt x="335" y="487"/>
                    </a:cubicBezTo>
                    <a:cubicBezTo>
                      <a:pt x="669" y="487"/>
                      <a:pt x="669" y="0"/>
                      <a:pt x="33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68;p37">
                <a:extLst>
                  <a:ext uri="{FF2B5EF4-FFF2-40B4-BE49-F238E27FC236}">
                    <a16:creationId xmlns:a16="http://schemas.microsoft.com/office/drawing/2014/main" id="{740FD5EA-9574-4C72-BE51-23BE18CB1A42}"/>
                  </a:ext>
                </a:extLst>
              </p:cNvPr>
              <p:cNvSpPr/>
              <p:nvPr/>
            </p:nvSpPr>
            <p:spPr>
              <a:xfrm>
                <a:off x="3959838" y="3896187"/>
                <a:ext cx="15532" cy="19985"/>
              </a:xfrm>
              <a:custGeom>
                <a:avLst/>
                <a:gdLst/>
                <a:ahLst/>
                <a:cxnLst/>
                <a:rect l="l" t="t" r="r" b="b"/>
                <a:pathLst>
                  <a:path w="973" h="1252" extrusionOk="0">
                    <a:moveTo>
                      <a:pt x="374" y="0"/>
                    </a:moveTo>
                    <a:cubicBezTo>
                      <a:pt x="186" y="0"/>
                      <a:pt x="0" y="110"/>
                      <a:pt x="0" y="328"/>
                    </a:cubicBezTo>
                    <a:cubicBezTo>
                      <a:pt x="0" y="511"/>
                      <a:pt x="152" y="632"/>
                      <a:pt x="334" y="632"/>
                    </a:cubicBezTo>
                    <a:cubicBezTo>
                      <a:pt x="56" y="827"/>
                      <a:pt x="186" y="1252"/>
                      <a:pt x="513" y="1252"/>
                    </a:cubicBezTo>
                    <a:cubicBezTo>
                      <a:pt x="543" y="1252"/>
                      <a:pt x="575" y="1248"/>
                      <a:pt x="608" y="1240"/>
                    </a:cubicBezTo>
                    <a:cubicBezTo>
                      <a:pt x="973" y="1180"/>
                      <a:pt x="973" y="632"/>
                      <a:pt x="578" y="572"/>
                    </a:cubicBezTo>
                    <a:cubicBezTo>
                      <a:pt x="638" y="541"/>
                      <a:pt x="669" y="511"/>
                      <a:pt x="699" y="480"/>
                    </a:cubicBezTo>
                    <a:lnTo>
                      <a:pt x="730" y="450"/>
                    </a:lnTo>
                    <a:cubicBezTo>
                      <a:pt x="790" y="359"/>
                      <a:pt x="790" y="268"/>
                      <a:pt x="730" y="177"/>
                    </a:cubicBezTo>
                    <a:lnTo>
                      <a:pt x="699" y="146"/>
                    </a:lnTo>
                    <a:cubicBezTo>
                      <a:pt x="626" y="49"/>
                      <a:pt x="500" y="0"/>
                      <a:pt x="37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69;p37">
                <a:extLst>
                  <a:ext uri="{FF2B5EF4-FFF2-40B4-BE49-F238E27FC236}">
                    <a16:creationId xmlns:a16="http://schemas.microsoft.com/office/drawing/2014/main" id="{CB56DD49-6D9E-47D5-9E38-05832CD086F1}"/>
                  </a:ext>
                </a:extLst>
              </p:cNvPr>
              <p:cNvSpPr/>
              <p:nvPr/>
            </p:nvSpPr>
            <p:spPr>
              <a:xfrm>
                <a:off x="3932398" y="3983358"/>
                <a:ext cx="9785" cy="8875"/>
              </a:xfrm>
              <a:custGeom>
                <a:avLst/>
                <a:gdLst/>
                <a:ahLst/>
                <a:cxnLst/>
                <a:rect l="l" t="t" r="r" b="b"/>
                <a:pathLst>
                  <a:path w="613" h="556" extrusionOk="0">
                    <a:moveTo>
                      <a:pt x="279" y="0"/>
                    </a:moveTo>
                    <a:cubicBezTo>
                      <a:pt x="0" y="0"/>
                      <a:pt x="0" y="555"/>
                      <a:pt x="279" y="555"/>
                    </a:cubicBezTo>
                    <a:cubicBezTo>
                      <a:pt x="292" y="555"/>
                      <a:pt x="306" y="554"/>
                      <a:pt x="321" y="551"/>
                    </a:cubicBezTo>
                    <a:cubicBezTo>
                      <a:pt x="334" y="554"/>
                      <a:pt x="347" y="555"/>
                      <a:pt x="359" y="555"/>
                    </a:cubicBezTo>
                    <a:cubicBezTo>
                      <a:pt x="612" y="555"/>
                      <a:pt x="612" y="0"/>
                      <a:pt x="359" y="0"/>
                    </a:cubicBezTo>
                    <a:cubicBezTo>
                      <a:pt x="347" y="0"/>
                      <a:pt x="334" y="2"/>
                      <a:pt x="321" y="4"/>
                    </a:cubicBezTo>
                    <a:cubicBezTo>
                      <a:pt x="306" y="2"/>
                      <a:pt x="292" y="0"/>
                      <a:pt x="27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0;p37">
                <a:extLst>
                  <a:ext uri="{FF2B5EF4-FFF2-40B4-BE49-F238E27FC236}">
                    <a16:creationId xmlns:a16="http://schemas.microsoft.com/office/drawing/2014/main" id="{CDB7F736-DF39-458C-90C1-B9DE7381D3AF}"/>
                  </a:ext>
                </a:extLst>
              </p:cNvPr>
              <p:cNvSpPr/>
              <p:nvPr/>
            </p:nvSpPr>
            <p:spPr>
              <a:xfrm>
                <a:off x="4158986" y="4260404"/>
                <a:ext cx="12674" cy="11285"/>
              </a:xfrm>
              <a:custGeom>
                <a:avLst/>
                <a:gdLst/>
                <a:ahLst/>
                <a:cxnLst/>
                <a:rect l="l" t="t" r="r" b="b"/>
                <a:pathLst>
                  <a:path w="794" h="707" extrusionOk="0">
                    <a:moveTo>
                      <a:pt x="368" y="1"/>
                    </a:moveTo>
                    <a:cubicBezTo>
                      <a:pt x="1" y="1"/>
                      <a:pt x="1" y="707"/>
                      <a:pt x="368" y="707"/>
                    </a:cubicBezTo>
                    <a:cubicBezTo>
                      <a:pt x="382" y="707"/>
                      <a:pt x="397" y="705"/>
                      <a:pt x="412" y="703"/>
                    </a:cubicBezTo>
                    <a:cubicBezTo>
                      <a:pt x="426" y="705"/>
                      <a:pt x="440" y="707"/>
                      <a:pt x="453" y="707"/>
                    </a:cubicBezTo>
                    <a:cubicBezTo>
                      <a:pt x="793" y="707"/>
                      <a:pt x="793" y="1"/>
                      <a:pt x="453" y="1"/>
                    </a:cubicBezTo>
                    <a:cubicBezTo>
                      <a:pt x="440" y="1"/>
                      <a:pt x="426" y="2"/>
                      <a:pt x="412" y="4"/>
                    </a:cubicBezTo>
                    <a:cubicBezTo>
                      <a:pt x="397" y="2"/>
                      <a:pt x="382" y="1"/>
                      <a:pt x="36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1;p37">
                <a:extLst>
                  <a:ext uri="{FF2B5EF4-FFF2-40B4-BE49-F238E27FC236}">
                    <a16:creationId xmlns:a16="http://schemas.microsoft.com/office/drawing/2014/main" id="{E2C6A772-0B11-411B-8520-DEA1E1DD9392}"/>
                  </a:ext>
                </a:extLst>
              </p:cNvPr>
              <p:cNvSpPr/>
              <p:nvPr/>
            </p:nvSpPr>
            <p:spPr>
              <a:xfrm>
                <a:off x="4167606" y="4191493"/>
                <a:ext cx="9482" cy="8348"/>
              </a:xfrm>
              <a:custGeom>
                <a:avLst/>
                <a:gdLst/>
                <a:ahLst/>
                <a:cxnLst/>
                <a:rect l="l" t="t" r="r" b="b"/>
                <a:pathLst>
                  <a:path w="594" h="523" extrusionOk="0">
                    <a:moveTo>
                      <a:pt x="256" y="1"/>
                    </a:moveTo>
                    <a:cubicBezTo>
                      <a:pt x="1" y="1"/>
                      <a:pt x="7" y="523"/>
                      <a:pt x="276" y="523"/>
                    </a:cubicBezTo>
                    <a:cubicBezTo>
                      <a:pt x="283" y="523"/>
                      <a:pt x="290" y="522"/>
                      <a:pt x="297" y="522"/>
                    </a:cubicBezTo>
                    <a:cubicBezTo>
                      <a:pt x="305" y="522"/>
                      <a:pt x="312" y="523"/>
                      <a:pt x="319" y="523"/>
                    </a:cubicBezTo>
                    <a:cubicBezTo>
                      <a:pt x="587" y="523"/>
                      <a:pt x="594" y="1"/>
                      <a:pt x="339" y="1"/>
                    </a:cubicBezTo>
                    <a:cubicBezTo>
                      <a:pt x="326" y="1"/>
                      <a:pt x="312" y="2"/>
                      <a:pt x="297" y="5"/>
                    </a:cubicBezTo>
                    <a:cubicBezTo>
                      <a:pt x="283" y="2"/>
                      <a:pt x="269" y="1"/>
                      <a:pt x="25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2;p37">
                <a:extLst>
                  <a:ext uri="{FF2B5EF4-FFF2-40B4-BE49-F238E27FC236}">
                    <a16:creationId xmlns:a16="http://schemas.microsoft.com/office/drawing/2014/main" id="{C30A5F2A-67DF-4295-B9EF-318F217F249C}"/>
                  </a:ext>
                </a:extLst>
              </p:cNvPr>
              <p:cNvSpPr/>
              <p:nvPr/>
            </p:nvSpPr>
            <p:spPr>
              <a:xfrm>
                <a:off x="4076875" y="4267236"/>
                <a:ext cx="9003" cy="8348"/>
              </a:xfrm>
              <a:custGeom>
                <a:avLst/>
                <a:gdLst/>
                <a:ahLst/>
                <a:cxnLst/>
                <a:rect l="l" t="t" r="r" b="b"/>
                <a:pathLst>
                  <a:path w="564" h="523" extrusionOk="0">
                    <a:moveTo>
                      <a:pt x="247" y="1"/>
                    </a:moveTo>
                    <a:cubicBezTo>
                      <a:pt x="6" y="1"/>
                      <a:pt x="0" y="523"/>
                      <a:pt x="230" y="523"/>
                    </a:cubicBezTo>
                    <a:cubicBezTo>
                      <a:pt x="242" y="523"/>
                      <a:pt x="254" y="521"/>
                      <a:pt x="267" y="518"/>
                    </a:cubicBezTo>
                    <a:cubicBezTo>
                      <a:pt x="281" y="521"/>
                      <a:pt x="295" y="523"/>
                      <a:pt x="308" y="523"/>
                    </a:cubicBezTo>
                    <a:cubicBezTo>
                      <a:pt x="564" y="523"/>
                      <a:pt x="557" y="1"/>
                      <a:pt x="289" y="1"/>
                    </a:cubicBezTo>
                    <a:cubicBezTo>
                      <a:pt x="282" y="1"/>
                      <a:pt x="274" y="1"/>
                      <a:pt x="267" y="2"/>
                    </a:cubicBezTo>
                    <a:cubicBezTo>
                      <a:pt x="260" y="1"/>
                      <a:pt x="254" y="1"/>
                      <a:pt x="24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3;p37">
                <a:extLst>
                  <a:ext uri="{FF2B5EF4-FFF2-40B4-BE49-F238E27FC236}">
                    <a16:creationId xmlns:a16="http://schemas.microsoft.com/office/drawing/2014/main" id="{931C3274-6F14-466D-B981-D60F017E24A0}"/>
                  </a:ext>
                </a:extLst>
              </p:cNvPr>
              <p:cNvSpPr/>
              <p:nvPr/>
            </p:nvSpPr>
            <p:spPr>
              <a:xfrm>
                <a:off x="4074464" y="4373977"/>
                <a:ext cx="8029" cy="6848"/>
              </a:xfrm>
              <a:custGeom>
                <a:avLst/>
                <a:gdLst/>
                <a:ahLst/>
                <a:cxnLst/>
                <a:rect l="l" t="t" r="r" b="b"/>
                <a:pathLst>
                  <a:path w="503" h="429" extrusionOk="0">
                    <a:moveTo>
                      <a:pt x="242" y="0"/>
                    </a:moveTo>
                    <a:cubicBezTo>
                      <a:pt x="0" y="0"/>
                      <a:pt x="0" y="429"/>
                      <a:pt x="242" y="429"/>
                    </a:cubicBezTo>
                    <a:cubicBezTo>
                      <a:pt x="250" y="429"/>
                      <a:pt x="258" y="428"/>
                      <a:pt x="266" y="427"/>
                    </a:cubicBezTo>
                    <a:cubicBezTo>
                      <a:pt x="273" y="428"/>
                      <a:pt x="281" y="429"/>
                      <a:pt x="287" y="429"/>
                    </a:cubicBezTo>
                    <a:cubicBezTo>
                      <a:pt x="502" y="429"/>
                      <a:pt x="502" y="0"/>
                      <a:pt x="287" y="0"/>
                    </a:cubicBezTo>
                    <a:cubicBezTo>
                      <a:pt x="281" y="0"/>
                      <a:pt x="273" y="1"/>
                      <a:pt x="266" y="2"/>
                    </a:cubicBezTo>
                    <a:cubicBezTo>
                      <a:pt x="258" y="1"/>
                      <a:pt x="250" y="0"/>
                      <a:pt x="24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4;p37">
                <a:extLst>
                  <a:ext uri="{FF2B5EF4-FFF2-40B4-BE49-F238E27FC236}">
                    <a16:creationId xmlns:a16="http://schemas.microsoft.com/office/drawing/2014/main" id="{2918E92A-9F4A-4E40-B2AA-FDCDA4F966E3}"/>
                  </a:ext>
                </a:extLst>
              </p:cNvPr>
              <p:cNvSpPr/>
              <p:nvPr/>
            </p:nvSpPr>
            <p:spPr>
              <a:xfrm>
                <a:off x="3983718" y="4327877"/>
                <a:ext cx="7550" cy="6864"/>
              </a:xfrm>
              <a:custGeom>
                <a:avLst/>
                <a:gdLst/>
                <a:ahLst/>
                <a:cxnLst/>
                <a:rect l="l" t="t" r="r" b="b"/>
                <a:pathLst>
                  <a:path w="473" h="430" extrusionOk="0">
                    <a:moveTo>
                      <a:pt x="215" y="1"/>
                    </a:moveTo>
                    <a:cubicBezTo>
                      <a:pt x="1" y="1"/>
                      <a:pt x="1" y="429"/>
                      <a:pt x="215" y="429"/>
                    </a:cubicBezTo>
                    <a:cubicBezTo>
                      <a:pt x="222" y="429"/>
                      <a:pt x="229" y="429"/>
                      <a:pt x="237" y="428"/>
                    </a:cubicBezTo>
                    <a:cubicBezTo>
                      <a:pt x="244" y="429"/>
                      <a:pt x="251" y="429"/>
                      <a:pt x="258" y="429"/>
                    </a:cubicBezTo>
                    <a:cubicBezTo>
                      <a:pt x="473" y="429"/>
                      <a:pt x="473" y="1"/>
                      <a:pt x="258" y="1"/>
                    </a:cubicBezTo>
                    <a:cubicBezTo>
                      <a:pt x="251" y="1"/>
                      <a:pt x="244" y="1"/>
                      <a:pt x="237" y="2"/>
                    </a:cubicBezTo>
                    <a:cubicBezTo>
                      <a:pt x="229" y="1"/>
                      <a:pt x="222" y="1"/>
                      <a:pt x="21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5;p37">
                <a:extLst>
                  <a:ext uri="{FF2B5EF4-FFF2-40B4-BE49-F238E27FC236}">
                    <a16:creationId xmlns:a16="http://schemas.microsoft.com/office/drawing/2014/main" id="{9B4753E6-3A6D-492C-BE7B-A7A19C5A5D55}"/>
                  </a:ext>
                </a:extLst>
              </p:cNvPr>
              <p:cNvSpPr/>
              <p:nvPr/>
            </p:nvSpPr>
            <p:spPr>
              <a:xfrm>
                <a:off x="4228630" y="4448713"/>
                <a:ext cx="12147" cy="9242"/>
              </a:xfrm>
              <a:custGeom>
                <a:avLst/>
                <a:gdLst/>
                <a:ahLst/>
                <a:cxnLst/>
                <a:rect l="l" t="t" r="r" b="b"/>
                <a:pathLst>
                  <a:path w="761" h="579" extrusionOk="0">
                    <a:moveTo>
                      <a:pt x="365" y="1"/>
                    </a:moveTo>
                    <a:cubicBezTo>
                      <a:pt x="0" y="1"/>
                      <a:pt x="0" y="578"/>
                      <a:pt x="365" y="578"/>
                    </a:cubicBezTo>
                    <a:cubicBezTo>
                      <a:pt x="760" y="578"/>
                      <a:pt x="760" y="1"/>
                      <a:pt x="36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6;p37">
                <a:extLst>
                  <a:ext uri="{FF2B5EF4-FFF2-40B4-BE49-F238E27FC236}">
                    <a16:creationId xmlns:a16="http://schemas.microsoft.com/office/drawing/2014/main" id="{6D2247B9-8F21-409C-8FFF-B44BD8B64A8B}"/>
                  </a:ext>
                </a:extLst>
              </p:cNvPr>
              <p:cNvSpPr/>
              <p:nvPr/>
            </p:nvSpPr>
            <p:spPr>
              <a:xfrm>
                <a:off x="4235430" y="4351182"/>
                <a:ext cx="12626" cy="9242"/>
              </a:xfrm>
              <a:custGeom>
                <a:avLst/>
                <a:gdLst/>
                <a:ahLst/>
                <a:cxnLst/>
                <a:rect l="l" t="t" r="r" b="b"/>
                <a:pathLst>
                  <a:path w="791" h="579" extrusionOk="0">
                    <a:moveTo>
                      <a:pt x="367" y="0"/>
                    </a:moveTo>
                    <a:cubicBezTo>
                      <a:pt x="0" y="0"/>
                      <a:pt x="9" y="579"/>
                      <a:pt x="395" y="579"/>
                    </a:cubicBezTo>
                    <a:cubicBezTo>
                      <a:pt x="790" y="579"/>
                      <a:pt x="790" y="1"/>
                      <a:pt x="395" y="1"/>
                    </a:cubicBezTo>
                    <a:cubicBezTo>
                      <a:pt x="385" y="0"/>
                      <a:pt x="376" y="0"/>
                      <a:pt x="36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7;p37">
                <a:extLst>
                  <a:ext uri="{FF2B5EF4-FFF2-40B4-BE49-F238E27FC236}">
                    <a16:creationId xmlns:a16="http://schemas.microsoft.com/office/drawing/2014/main" id="{6DC41745-46B4-4233-955D-C87E9ABCAFDF}"/>
                  </a:ext>
                </a:extLst>
              </p:cNvPr>
              <p:cNvSpPr/>
              <p:nvPr/>
            </p:nvSpPr>
            <p:spPr>
              <a:xfrm>
                <a:off x="4333153" y="4453821"/>
                <a:ext cx="18501" cy="13313"/>
              </a:xfrm>
              <a:custGeom>
                <a:avLst/>
                <a:gdLst/>
                <a:ahLst/>
                <a:cxnLst/>
                <a:rect l="l" t="t" r="r" b="b"/>
                <a:pathLst>
                  <a:path w="1159" h="834" extrusionOk="0">
                    <a:moveTo>
                      <a:pt x="631" y="1"/>
                    </a:moveTo>
                    <a:cubicBezTo>
                      <a:pt x="476" y="1"/>
                      <a:pt x="320" y="71"/>
                      <a:pt x="231" y="228"/>
                    </a:cubicBezTo>
                    <a:cubicBezTo>
                      <a:pt x="0" y="573"/>
                      <a:pt x="363" y="834"/>
                      <a:pt x="686" y="834"/>
                    </a:cubicBezTo>
                    <a:cubicBezTo>
                      <a:pt x="874" y="834"/>
                      <a:pt x="1048" y="745"/>
                      <a:pt x="1082" y="532"/>
                    </a:cubicBezTo>
                    <a:cubicBezTo>
                      <a:pt x="1158" y="206"/>
                      <a:pt x="896" y="1"/>
                      <a:pt x="63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8;p37">
                <a:extLst>
                  <a:ext uri="{FF2B5EF4-FFF2-40B4-BE49-F238E27FC236}">
                    <a16:creationId xmlns:a16="http://schemas.microsoft.com/office/drawing/2014/main" id="{286411C8-826F-4380-A3CA-E8E8A9788746}"/>
                  </a:ext>
                </a:extLst>
              </p:cNvPr>
              <p:cNvSpPr/>
              <p:nvPr/>
            </p:nvSpPr>
            <p:spPr>
              <a:xfrm>
                <a:off x="4324693" y="4543323"/>
                <a:ext cx="9721" cy="7295"/>
              </a:xfrm>
              <a:custGeom>
                <a:avLst/>
                <a:gdLst/>
                <a:ahLst/>
                <a:cxnLst/>
                <a:rect l="l" t="t" r="r" b="b"/>
                <a:pathLst>
                  <a:path w="609" h="457" extrusionOk="0">
                    <a:moveTo>
                      <a:pt x="305" y="1"/>
                    </a:moveTo>
                    <a:cubicBezTo>
                      <a:pt x="1" y="1"/>
                      <a:pt x="1" y="457"/>
                      <a:pt x="305" y="457"/>
                    </a:cubicBezTo>
                    <a:cubicBezTo>
                      <a:pt x="609" y="457"/>
                      <a:pt x="609" y="1"/>
                      <a:pt x="30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p37">
                <a:extLst>
                  <a:ext uri="{FF2B5EF4-FFF2-40B4-BE49-F238E27FC236}">
                    <a16:creationId xmlns:a16="http://schemas.microsoft.com/office/drawing/2014/main" id="{E95045D6-0DED-45B9-9CD7-AF1149E9724F}"/>
                  </a:ext>
                </a:extLst>
              </p:cNvPr>
              <p:cNvSpPr/>
              <p:nvPr/>
            </p:nvSpPr>
            <p:spPr>
              <a:xfrm>
                <a:off x="4278609" y="4502092"/>
                <a:ext cx="4374" cy="2969"/>
              </a:xfrm>
              <a:custGeom>
                <a:avLst/>
                <a:gdLst/>
                <a:ahLst/>
                <a:cxnLst/>
                <a:rect l="l" t="t" r="r" b="b"/>
                <a:pathLst>
                  <a:path w="274" h="186" extrusionOk="0">
                    <a:moveTo>
                      <a:pt x="152" y="0"/>
                    </a:moveTo>
                    <a:cubicBezTo>
                      <a:pt x="0" y="0"/>
                      <a:pt x="0" y="183"/>
                      <a:pt x="152" y="183"/>
                    </a:cubicBezTo>
                    <a:cubicBezTo>
                      <a:pt x="160" y="185"/>
                      <a:pt x="168" y="186"/>
                      <a:pt x="175" y="186"/>
                    </a:cubicBezTo>
                    <a:cubicBezTo>
                      <a:pt x="273" y="186"/>
                      <a:pt x="265" y="0"/>
                      <a:pt x="15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80;p37">
                <a:extLst>
                  <a:ext uri="{FF2B5EF4-FFF2-40B4-BE49-F238E27FC236}">
                    <a16:creationId xmlns:a16="http://schemas.microsoft.com/office/drawing/2014/main" id="{10DA33E9-C8F4-46C5-8E9A-19D34DF24F3F}"/>
                  </a:ext>
                </a:extLst>
              </p:cNvPr>
              <p:cNvSpPr/>
              <p:nvPr/>
            </p:nvSpPr>
            <p:spPr>
              <a:xfrm>
                <a:off x="4374879" y="4516570"/>
                <a:ext cx="7359" cy="6481"/>
              </a:xfrm>
              <a:custGeom>
                <a:avLst/>
                <a:gdLst/>
                <a:ahLst/>
                <a:cxnLst/>
                <a:rect l="l" t="t" r="r" b="b"/>
                <a:pathLst>
                  <a:path w="461" h="406" extrusionOk="0">
                    <a:moveTo>
                      <a:pt x="192" y="0"/>
                    </a:moveTo>
                    <a:cubicBezTo>
                      <a:pt x="0" y="0"/>
                      <a:pt x="0" y="405"/>
                      <a:pt x="192" y="405"/>
                    </a:cubicBezTo>
                    <a:cubicBezTo>
                      <a:pt x="204" y="405"/>
                      <a:pt x="217" y="404"/>
                      <a:pt x="231" y="400"/>
                    </a:cubicBezTo>
                    <a:cubicBezTo>
                      <a:pt x="244" y="404"/>
                      <a:pt x="257" y="405"/>
                      <a:pt x="269" y="405"/>
                    </a:cubicBezTo>
                    <a:cubicBezTo>
                      <a:pt x="461" y="405"/>
                      <a:pt x="461" y="0"/>
                      <a:pt x="269" y="0"/>
                    </a:cubicBezTo>
                    <a:cubicBezTo>
                      <a:pt x="257" y="0"/>
                      <a:pt x="244" y="2"/>
                      <a:pt x="231" y="5"/>
                    </a:cubicBezTo>
                    <a:cubicBezTo>
                      <a:pt x="217" y="2"/>
                      <a:pt x="204" y="0"/>
                      <a:pt x="19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81;p37">
                <a:extLst>
                  <a:ext uri="{FF2B5EF4-FFF2-40B4-BE49-F238E27FC236}">
                    <a16:creationId xmlns:a16="http://schemas.microsoft.com/office/drawing/2014/main" id="{DE0CE501-4742-446C-AE98-FEDAC86B73B4}"/>
                  </a:ext>
                </a:extLst>
              </p:cNvPr>
              <p:cNvSpPr/>
              <p:nvPr/>
            </p:nvSpPr>
            <p:spPr>
              <a:xfrm>
                <a:off x="4367632" y="4168891"/>
                <a:ext cx="16521" cy="11174"/>
              </a:xfrm>
              <a:custGeom>
                <a:avLst/>
                <a:gdLst/>
                <a:ahLst/>
                <a:cxnLst/>
                <a:rect l="l" t="t" r="r" b="b"/>
                <a:pathLst>
                  <a:path w="1035" h="700" extrusionOk="0">
                    <a:moveTo>
                      <a:pt x="517" y="0"/>
                    </a:moveTo>
                    <a:cubicBezTo>
                      <a:pt x="259" y="0"/>
                      <a:pt x="1" y="160"/>
                      <a:pt x="168" y="479"/>
                    </a:cubicBezTo>
                    <a:cubicBezTo>
                      <a:pt x="168" y="509"/>
                      <a:pt x="198" y="540"/>
                      <a:pt x="198" y="540"/>
                    </a:cubicBezTo>
                    <a:cubicBezTo>
                      <a:pt x="274" y="646"/>
                      <a:pt x="388" y="699"/>
                      <a:pt x="502" y="699"/>
                    </a:cubicBezTo>
                    <a:cubicBezTo>
                      <a:pt x="616" y="699"/>
                      <a:pt x="730" y="646"/>
                      <a:pt x="806" y="540"/>
                    </a:cubicBezTo>
                    <a:lnTo>
                      <a:pt x="867" y="479"/>
                    </a:lnTo>
                    <a:cubicBezTo>
                      <a:pt x="1034" y="160"/>
                      <a:pt x="776" y="0"/>
                      <a:pt x="51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82;p37">
                <a:extLst>
                  <a:ext uri="{FF2B5EF4-FFF2-40B4-BE49-F238E27FC236}">
                    <a16:creationId xmlns:a16="http://schemas.microsoft.com/office/drawing/2014/main" id="{14874E42-BD30-4C84-8B1C-57D401BD8E49}"/>
                  </a:ext>
                </a:extLst>
              </p:cNvPr>
              <p:cNvSpPr/>
              <p:nvPr/>
            </p:nvSpPr>
            <p:spPr>
              <a:xfrm>
                <a:off x="4296678" y="4183257"/>
                <a:ext cx="9003" cy="8348"/>
              </a:xfrm>
              <a:custGeom>
                <a:avLst/>
                <a:gdLst/>
                <a:ahLst/>
                <a:cxnLst/>
                <a:rect l="l" t="t" r="r" b="b"/>
                <a:pathLst>
                  <a:path w="564" h="523" extrusionOk="0">
                    <a:moveTo>
                      <a:pt x="255" y="0"/>
                    </a:moveTo>
                    <a:cubicBezTo>
                      <a:pt x="0" y="0"/>
                      <a:pt x="7" y="522"/>
                      <a:pt x="275" y="522"/>
                    </a:cubicBezTo>
                    <a:cubicBezTo>
                      <a:pt x="282" y="522"/>
                      <a:pt x="289" y="522"/>
                      <a:pt x="297" y="521"/>
                    </a:cubicBezTo>
                    <a:cubicBezTo>
                      <a:pt x="303" y="522"/>
                      <a:pt x="310" y="522"/>
                      <a:pt x="316" y="522"/>
                    </a:cubicBezTo>
                    <a:cubicBezTo>
                      <a:pt x="558" y="522"/>
                      <a:pt x="564" y="0"/>
                      <a:pt x="334" y="0"/>
                    </a:cubicBezTo>
                    <a:cubicBezTo>
                      <a:pt x="322" y="0"/>
                      <a:pt x="310" y="1"/>
                      <a:pt x="297" y="4"/>
                    </a:cubicBezTo>
                    <a:cubicBezTo>
                      <a:pt x="282" y="1"/>
                      <a:pt x="268" y="0"/>
                      <a:pt x="25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83;p37">
                <a:extLst>
                  <a:ext uri="{FF2B5EF4-FFF2-40B4-BE49-F238E27FC236}">
                    <a16:creationId xmlns:a16="http://schemas.microsoft.com/office/drawing/2014/main" id="{133F52E3-C765-4CE4-802A-51282A813521}"/>
                  </a:ext>
                </a:extLst>
              </p:cNvPr>
              <p:cNvSpPr/>
              <p:nvPr/>
            </p:nvSpPr>
            <p:spPr>
              <a:xfrm>
                <a:off x="4539388" y="4114059"/>
                <a:ext cx="18692" cy="10998"/>
              </a:xfrm>
              <a:custGeom>
                <a:avLst/>
                <a:gdLst/>
                <a:ahLst/>
                <a:cxnLst/>
                <a:rect l="l" t="t" r="r" b="b"/>
                <a:pathLst>
                  <a:path w="1171" h="689" extrusionOk="0">
                    <a:moveTo>
                      <a:pt x="669" y="0"/>
                    </a:moveTo>
                    <a:cubicBezTo>
                      <a:pt x="593" y="0"/>
                      <a:pt x="517" y="8"/>
                      <a:pt x="441" y="23"/>
                    </a:cubicBezTo>
                    <a:cubicBezTo>
                      <a:pt x="0" y="101"/>
                      <a:pt x="179" y="688"/>
                      <a:pt x="544" y="688"/>
                    </a:cubicBezTo>
                    <a:cubicBezTo>
                      <a:pt x="606" y="688"/>
                      <a:pt x="674" y="671"/>
                      <a:pt x="745" y="631"/>
                    </a:cubicBezTo>
                    <a:cubicBezTo>
                      <a:pt x="867" y="601"/>
                      <a:pt x="958" y="540"/>
                      <a:pt x="1019" y="449"/>
                    </a:cubicBezTo>
                    <a:cubicBezTo>
                      <a:pt x="1171" y="297"/>
                      <a:pt x="1080" y="54"/>
                      <a:pt x="897" y="23"/>
                    </a:cubicBezTo>
                    <a:cubicBezTo>
                      <a:pt x="821" y="8"/>
                      <a:pt x="745" y="0"/>
                      <a:pt x="66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84;p37">
                <a:extLst>
                  <a:ext uri="{FF2B5EF4-FFF2-40B4-BE49-F238E27FC236}">
                    <a16:creationId xmlns:a16="http://schemas.microsoft.com/office/drawing/2014/main" id="{163C2D27-111D-4F18-9230-B292C35531D9}"/>
                  </a:ext>
                </a:extLst>
              </p:cNvPr>
              <p:cNvSpPr/>
              <p:nvPr/>
            </p:nvSpPr>
            <p:spPr>
              <a:xfrm>
                <a:off x="4736365" y="4057121"/>
                <a:ext cx="12179" cy="10791"/>
              </a:xfrm>
              <a:custGeom>
                <a:avLst/>
                <a:gdLst/>
                <a:ahLst/>
                <a:cxnLst/>
                <a:rect l="l" t="t" r="r" b="b"/>
                <a:pathLst>
                  <a:path w="763" h="676" extrusionOk="0">
                    <a:moveTo>
                      <a:pt x="339" y="0"/>
                    </a:moveTo>
                    <a:cubicBezTo>
                      <a:pt x="0" y="0"/>
                      <a:pt x="0" y="675"/>
                      <a:pt x="339" y="675"/>
                    </a:cubicBezTo>
                    <a:cubicBezTo>
                      <a:pt x="353" y="675"/>
                      <a:pt x="367" y="674"/>
                      <a:pt x="381" y="672"/>
                    </a:cubicBezTo>
                    <a:cubicBezTo>
                      <a:pt x="396" y="674"/>
                      <a:pt x="410" y="675"/>
                      <a:pt x="424" y="675"/>
                    </a:cubicBezTo>
                    <a:cubicBezTo>
                      <a:pt x="762" y="675"/>
                      <a:pt x="762" y="0"/>
                      <a:pt x="424" y="0"/>
                    </a:cubicBezTo>
                    <a:cubicBezTo>
                      <a:pt x="410" y="0"/>
                      <a:pt x="396" y="1"/>
                      <a:pt x="381" y="3"/>
                    </a:cubicBezTo>
                    <a:cubicBezTo>
                      <a:pt x="367" y="1"/>
                      <a:pt x="353" y="0"/>
                      <a:pt x="33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5;p37">
                <a:extLst>
                  <a:ext uri="{FF2B5EF4-FFF2-40B4-BE49-F238E27FC236}">
                    <a16:creationId xmlns:a16="http://schemas.microsoft.com/office/drawing/2014/main" id="{C920EA24-FC00-477F-88E5-C3A181E5C525}"/>
                  </a:ext>
                </a:extLst>
              </p:cNvPr>
              <p:cNvSpPr/>
              <p:nvPr/>
            </p:nvSpPr>
            <p:spPr>
              <a:xfrm>
                <a:off x="4787318" y="4131842"/>
                <a:ext cx="12658" cy="10791"/>
              </a:xfrm>
              <a:custGeom>
                <a:avLst/>
                <a:gdLst/>
                <a:ahLst/>
                <a:cxnLst/>
                <a:rect l="l" t="t" r="r" b="b"/>
                <a:pathLst>
                  <a:path w="793" h="676" extrusionOk="0">
                    <a:moveTo>
                      <a:pt x="366" y="0"/>
                    </a:moveTo>
                    <a:cubicBezTo>
                      <a:pt x="1" y="0"/>
                      <a:pt x="1" y="675"/>
                      <a:pt x="366" y="675"/>
                    </a:cubicBezTo>
                    <a:cubicBezTo>
                      <a:pt x="380" y="675"/>
                      <a:pt x="395" y="674"/>
                      <a:pt x="411" y="672"/>
                    </a:cubicBezTo>
                    <a:cubicBezTo>
                      <a:pt x="426" y="674"/>
                      <a:pt x="440" y="675"/>
                      <a:pt x="454" y="675"/>
                    </a:cubicBezTo>
                    <a:cubicBezTo>
                      <a:pt x="792" y="675"/>
                      <a:pt x="792" y="0"/>
                      <a:pt x="454" y="0"/>
                    </a:cubicBezTo>
                    <a:cubicBezTo>
                      <a:pt x="440" y="0"/>
                      <a:pt x="426" y="1"/>
                      <a:pt x="411" y="3"/>
                    </a:cubicBezTo>
                    <a:cubicBezTo>
                      <a:pt x="395" y="1"/>
                      <a:pt x="380" y="0"/>
                      <a:pt x="36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6;p37">
                <a:extLst>
                  <a:ext uri="{FF2B5EF4-FFF2-40B4-BE49-F238E27FC236}">
                    <a16:creationId xmlns:a16="http://schemas.microsoft.com/office/drawing/2014/main" id="{0BE9B00F-3EB4-4038-BBA1-65FBE579B820}"/>
                  </a:ext>
                </a:extLst>
              </p:cNvPr>
              <p:cNvSpPr/>
              <p:nvPr/>
            </p:nvSpPr>
            <p:spPr>
              <a:xfrm>
                <a:off x="4924388" y="4335667"/>
                <a:ext cx="10695" cy="7774"/>
              </a:xfrm>
              <a:custGeom>
                <a:avLst/>
                <a:gdLst/>
                <a:ahLst/>
                <a:cxnLst/>
                <a:rect l="l" t="t" r="r" b="b"/>
                <a:pathLst>
                  <a:path w="670" h="487" extrusionOk="0">
                    <a:moveTo>
                      <a:pt x="335" y="1"/>
                    </a:moveTo>
                    <a:cubicBezTo>
                      <a:pt x="1" y="1"/>
                      <a:pt x="1" y="487"/>
                      <a:pt x="335" y="487"/>
                    </a:cubicBezTo>
                    <a:cubicBezTo>
                      <a:pt x="669" y="487"/>
                      <a:pt x="669" y="1"/>
                      <a:pt x="33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7;p37">
                <a:extLst>
                  <a:ext uri="{FF2B5EF4-FFF2-40B4-BE49-F238E27FC236}">
                    <a16:creationId xmlns:a16="http://schemas.microsoft.com/office/drawing/2014/main" id="{CBFE7152-AE23-4792-81FD-D0BE50670B9D}"/>
                  </a:ext>
                </a:extLst>
              </p:cNvPr>
              <p:cNvSpPr/>
              <p:nvPr/>
            </p:nvSpPr>
            <p:spPr>
              <a:xfrm>
                <a:off x="4944772" y="4250267"/>
                <a:ext cx="13121" cy="9721"/>
              </a:xfrm>
              <a:custGeom>
                <a:avLst/>
                <a:gdLst/>
                <a:ahLst/>
                <a:cxnLst/>
                <a:rect l="l" t="t" r="r" b="b"/>
                <a:pathLst>
                  <a:path w="822" h="609" extrusionOk="0">
                    <a:moveTo>
                      <a:pt x="426" y="1"/>
                    </a:moveTo>
                    <a:cubicBezTo>
                      <a:pt x="0" y="1"/>
                      <a:pt x="0" y="609"/>
                      <a:pt x="426" y="609"/>
                    </a:cubicBezTo>
                    <a:cubicBezTo>
                      <a:pt x="821" y="609"/>
                      <a:pt x="821" y="1"/>
                      <a:pt x="42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8;p37">
                <a:extLst>
                  <a:ext uri="{FF2B5EF4-FFF2-40B4-BE49-F238E27FC236}">
                    <a16:creationId xmlns:a16="http://schemas.microsoft.com/office/drawing/2014/main" id="{1225F232-93E1-4606-A8B2-88440CC1BC5D}"/>
                  </a:ext>
                </a:extLst>
              </p:cNvPr>
              <p:cNvSpPr/>
              <p:nvPr/>
            </p:nvSpPr>
            <p:spPr>
              <a:xfrm>
                <a:off x="5029405" y="4283693"/>
                <a:ext cx="12195" cy="11285"/>
              </a:xfrm>
              <a:custGeom>
                <a:avLst/>
                <a:gdLst/>
                <a:ahLst/>
                <a:cxnLst/>
                <a:rect l="l" t="t" r="r" b="b"/>
                <a:pathLst>
                  <a:path w="764" h="707" extrusionOk="0">
                    <a:moveTo>
                      <a:pt x="341" y="1"/>
                    </a:moveTo>
                    <a:cubicBezTo>
                      <a:pt x="1" y="1"/>
                      <a:pt x="1" y="707"/>
                      <a:pt x="341" y="707"/>
                    </a:cubicBezTo>
                    <a:cubicBezTo>
                      <a:pt x="355" y="707"/>
                      <a:pt x="368" y="705"/>
                      <a:pt x="382" y="703"/>
                    </a:cubicBezTo>
                    <a:cubicBezTo>
                      <a:pt x="396" y="705"/>
                      <a:pt x="410" y="707"/>
                      <a:pt x="423" y="707"/>
                    </a:cubicBezTo>
                    <a:cubicBezTo>
                      <a:pt x="764" y="707"/>
                      <a:pt x="764" y="1"/>
                      <a:pt x="423" y="1"/>
                    </a:cubicBezTo>
                    <a:cubicBezTo>
                      <a:pt x="410" y="1"/>
                      <a:pt x="396" y="2"/>
                      <a:pt x="382" y="4"/>
                    </a:cubicBezTo>
                    <a:cubicBezTo>
                      <a:pt x="368" y="2"/>
                      <a:pt x="355" y="1"/>
                      <a:pt x="34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9;p37">
                <a:extLst>
                  <a:ext uri="{FF2B5EF4-FFF2-40B4-BE49-F238E27FC236}">
                    <a16:creationId xmlns:a16="http://schemas.microsoft.com/office/drawing/2014/main" id="{A7D2BFFC-D769-4159-881A-A20F53393F4F}"/>
                  </a:ext>
                </a:extLst>
              </p:cNvPr>
              <p:cNvSpPr/>
              <p:nvPr/>
            </p:nvSpPr>
            <p:spPr>
              <a:xfrm>
                <a:off x="4704600" y="4358956"/>
                <a:ext cx="1963" cy="1469"/>
              </a:xfrm>
              <a:custGeom>
                <a:avLst/>
                <a:gdLst/>
                <a:ahLst/>
                <a:cxnLst/>
                <a:rect l="l" t="t" r="r" b="b"/>
                <a:pathLst>
                  <a:path w="123" h="92" extrusionOk="0">
                    <a:moveTo>
                      <a:pt x="61" y="1"/>
                    </a:moveTo>
                    <a:cubicBezTo>
                      <a:pt x="0" y="1"/>
                      <a:pt x="0" y="92"/>
                      <a:pt x="61" y="92"/>
                    </a:cubicBezTo>
                    <a:cubicBezTo>
                      <a:pt x="122" y="92"/>
                      <a:pt x="122" y="1"/>
                      <a:pt x="6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90;p37">
                <a:extLst>
                  <a:ext uri="{FF2B5EF4-FFF2-40B4-BE49-F238E27FC236}">
                    <a16:creationId xmlns:a16="http://schemas.microsoft.com/office/drawing/2014/main" id="{187A3B2B-9660-4A4A-B837-27007212620D}"/>
                  </a:ext>
                </a:extLst>
              </p:cNvPr>
              <p:cNvSpPr/>
              <p:nvPr/>
            </p:nvSpPr>
            <p:spPr>
              <a:xfrm>
                <a:off x="4792905" y="4338572"/>
                <a:ext cx="10200" cy="7295"/>
              </a:xfrm>
              <a:custGeom>
                <a:avLst/>
                <a:gdLst/>
                <a:ahLst/>
                <a:cxnLst/>
                <a:rect l="l" t="t" r="r" b="b"/>
                <a:pathLst>
                  <a:path w="639" h="457" extrusionOk="0">
                    <a:moveTo>
                      <a:pt x="304" y="1"/>
                    </a:moveTo>
                    <a:cubicBezTo>
                      <a:pt x="0" y="1"/>
                      <a:pt x="0" y="457"/>
                      <a:pt x="304" y="457"/>
                    </a:cubicBezTo>
                    <a:cubicBezTo>
                      <a:pt x="639" y="457"/>
                      <a:pt x="639" y="1"/>
                      <a:pt x="30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91;p37">
                <a:extLst>
                  <a:ext uri="{FF2B5EF4-FFF2-40B4-BE49-F238E27FC236}">
                    <a16:creationId xmlns:a16="http://schemas.microsoft.com/office/drawing/2014/main" id="{C230498D-9C2F-422B-B020-AD922D7DBDEE}"/>
                  </a:ext>
                </a:extLst>
              </p:cNvPr>
              <p:cNvSpPr/>
              <p:nvPr/>
            </p:nvSpPr>
            <p:spPr>
              <a:xfrm>
                <a:off x="4796767" y="4410627"/>
                <a:ext cx="13632" cy="12147"/>
              </a:xfrm>
              <a:custGeom>
                <a:avLst/>
                <a:gdLst/>
                <a:ahLst/>
                <a:cxnLst/>
                <a:rect l="l" t="t" r="r" b="b"/>
                <a:pathLst>
                  <a:path w="854" h="761" extrusionOk="0">
                    <a:moveTo>
                      <a:pt x="340" y="1"/>
                    </a:moveTo>
                    <a:cubicBezTo>
                      <a:pt x="0" y="1"/>
                      <a:pt x="0" y="761"/>
                      <a:pt x="340" y="761"/>
                    </a:cubicBezTo>
                    <a:cubicBezTo>
                      <a:pt x="367" y="761"/>
                      <a:pt x="396" y="756"/>
                      <a:pt x="427" y="745"/>
                    </a:cubicBezTo>
                    <a:cubicBezTo>
                      <a:pt x="459" y="756"/>
                      <a:pt x="488" y="761"/>
                      <a:pt x="515" y="761"/>
                    </a:cubicBezTo>
                    <a:cubicBezTo>
                      <a:pt x="854" y="761"/>
                      <a:pt x="854" y="1"/>
                      <a:pt x="515" y="1"/>
                    </a:cubicBezTo>
                    <a:cubicBezTo>
                      <a:pt x="488" y="1"/>
                      <a:pt x="459" y="5"/>
                      <a:pt x="427" y="16"/>
                    </a:cubicBezTo>
                    <a:cubicBezTo>
                      <a:pt x="396" y="5"/>
                      <a:pt x="367" y="1"/>
                      <a:pt x="340"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92;p37">
                <a:extLst>
                  <a:ext uri="{FF2B5EF4-FFF2-40B4-BE49-F238E27FC236}">
                    <a16:creationId xmlns:a16="http://schemas.microsoft.com/office/drawing/2014/main" id="{4EBA14A7-1B25-4C0F-8252-78944587EE7D}"/>
                  </a:ext>
                </a:extLst>
              </p:cNvPr>
              <p:cNvSpPr/>
              <p:nvPr/>
            </p:nvSpPr>
            <p:spPr>
              <a:xfrm>
                <a:off x="4646369" y="4403587"/>
                <a:ext cx="12642" cy="9721"/>
              </a:xfrm>
              <a:custGeom>
                <a:avLst/>
                <a:gdLst/>
                <a:ahLst/>
                <a:cxnLst/>
                <a:rect l="l" t="t" r="r" b="b"/>
                <a:pathLst>
                  <a:path w="792" h="609" extrusionOk="0">
                    <a:moveTo>
                      <a:pt x="396" y="1"/>
                    </a:moveTo>
                    <a:cubicBezTo>
                      <a:pt x="1" y="1"/>
                      <a:pt x="1" y="609"/>
                      <a:pt x="396" y="609"/>
                    </a:cubicBezTo>
                    <a:cubicBezTo>
                      <a:pt x="791" y="609"/>
                      <a:pt x="791" y="1"/>
                      <a:pt x="39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93;p37">
                <a:extLst>
                  <a:ext uri="{FF2B5EF4-FFF2-40B4-BE49-F238E27FC236}">
                    <a16:creationId xmlns:a16="http://schemas.microsoft.com/office/drawing/2014/main" id="{4C3B62E1-2E72-4282-BE4C-2B08B7D7BE2E}"/>
                  </a:ext>
                </a:extLst>
              </p:cNvPr>
              <p:cNvSpPr/>
              <p:nvPr/>
            </p:nvSpPr>
            <p:spPr>
              <a:xfrm>
                <a:off x="4615322" y="4460845"/>
                <a:ext cx="12147" cy="9242"/>
              </a:xfrm>
              <a:custGeom>
                <a:avLst/>
                <a:gdLst/>
                <a:ahLst/>
                <a:cxnLst/>
                <a:rect l="l" t="t" r="r" b="b"/>
                <a:pathLst>
                  <a:path w="761" h="579" extrusionOk="0">
                    <a:moveTo>
                      <a:pt x="396" y="1"/>
                    </a:moveTo>
                    <a:cubicBezTo>
                      <a:pt x="1" y="1"/>
                      <a:pt x="1" y="578"/>
                      <a:pt x="396" y="578"/>
                    </a:cubicBezTo>
                    <a:cubicBezTo>
                      <a:pt x="761" y="578"/>
                      <a:pt x="761" y="1"/>
                      <a:pt x="39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94;p37">
                <a:extLst>
                  <a:ext uri="{FF2B5EF4-FFF2-40B4-BE49-F238E27FC236}">
                    <a16:creationId xmlns:a16="http://schemas.microsoft.com/office/drawing/2014/main" id="{C0091053-5373-4BE0-BCE2-6B48FA284903}"/>
                  </a:ext>
                </a:extLst>
              </p:cNvPr>
              <p:cNvSpPr/>
              <p:nvPr/>
            </p:nvSpPr>
            <p:spPr>
              <a:xfrm>
                <a:off x="4598098" y="4387704"/>
                <a:ext cx="14095" cy="8620"/>
              </a:xfrm>
              <a:custGeom>
                <a:avLst/>
                <a:gdLst/>
                <a:ahLst/>
                <a:cxnLst/>
                <a:rect l="l" t="t" r="r" b="b"/>
                <a:pathLst>
                  <a:path w="883" h="540" extrusionOk="0">
                    <a:moveTo>
                      <a:pt x="445" y="0"/>
                    </a:moveTo>
                    <a:cubicBezTo>
                      <a:pt x="358" y="0"/>
                      <a:pt x="274" y="38"/>
                      <a:pt x="229" y="114"/>
                    </a:cubicBezTo>
                    <a:lnTo>
                      <a:pt x="168" y="175"/>
                    </a:lnTo>
                    <a:cubicBezTo>
                      <a:pt x="1" y="418"/>
                      <a:pt x="221" y="540"/>
                      <a:pt x="441" y="540"/>
                    </a:cubicBezTo>
                    <a:cubicBezTo>
                      <a:pt x="662" y="540"/>
                      <a:pt x="882" y="418"/>
                      <a:pt x="715" y="175"/>
                    </a:cubicBezTo>
                    <a:lnTo>
                      <a:pt x="685" y="114"/>
                    </a:lnTo>
                    <a:cubicBezTo>
                      <a:pt x="624" y="38"/>
                      <a:pt x="533" y="0"/>
                      <a:pt x="44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95;p37">
                <a:extLst>
                  <a:ext uri="{FF2B5EF4-FFF2-40B4-BE49-F238E27FC236}">
                    <a16:creationId xmlns:a16="http://schemas.microsoft.com/office/drawing/2014/main" id="{879F0BD1-E04E-4FFA-8366-93CBE52F2E54}"/>
                  </a:ext>
                </a:extLst>
              </p:cNvPr>
              <p:cNvSpPr/>
              <p:nvPr/>
            </p:nvSpPr>
            <p:spPr>
              <a:xfrm>
                <a:off x="5369550" y="4019641"/>
                <a:ext cx="14286" cy="9498"/>
              </a:xfrm>
              <a:custGeom>
                <a:avLst/>
                <a:gdLst/>
                <a:ahLst/>
                <a:cxnLst/>
                <a:rect l="l" t="t" r="r" b="b"/>
                <a:pathLst>
                  <a:path w="895" h="595" extrusionOk="0">
                    <a:moveTo>
                      <a:pt x="427" y="1"/>
                    </a:moveTo>
                    <a:cubicBezTo>
                      <a:pt x="213" y="1"/>
                      <a:pt x="0" y="146"/>
                      <a:pt x="77" y="376"/>
                    </a:cubicBezTo>
                    <a:cubicBezTo>
                      <a:pt x="112" y="528"/>
                      <a:pt x="255" y="594"/>
                      <a:pt x="404" y="594"/>
                    </a:cubicBezTo>
                    <a:cubicBezTo>
                      <a:pt x="642" y="594"/>
                      <a:pt x="895" y="425"/>
                      <a:pt x="745" y="163"/>
                    </a:cubicBezTo>
                    <a:cubicBezTo>
                      <a:pt x="678" y="51"/>
                      <a:pt x="552" y="1"/>
                      <a:pt x="42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96;p37">
                <a:extLst>
                  <a:ext uri="{FF2B5EF4-FFF2-40B4-BE49-F238E27FC236}">
                    <a16:creationId xmlns:a16="http://schemas.microsoft.com/office/drawing/2014/main" id="{C470D4F7-D66F-4C73-9723-8160441FABF2}"/>
                  </a:ext>
                </a:extLst>
              </p:cNvPr>
              <p:cNvSpPr/>
              <p:nvPr/>
            </p:nvSpPr>
            <p:spPr>
              <a:xfrm>
                <a:off x="5290615" y="3958904"/>
                <a:ext cx="13792" cy="12084"/>
              </a:xfrm>
              <a:custGeom>
                <a:avLst/>
                <a:gdLst/>
                <a:ahLst/>
                <a:cxnLst/>
                <a:rect l="l" t="t" r="r" b="b"/>
                <a:pathLst>
                  <a:path w="864" h="757" extrusionOk="0">
                    <a:moveTo>
                      <a:pt x="342" y="1"/>
                    </a:moveTo>
                    <a:cubicBezTo>
                      <a:pt x="1" y="1"/>
                      <a:pt x="6" y="756"/>
                      <a:pt x="358" y="756"/>
                    </a:cubicBezTo>
                    <a:cubicBezTo>
                      <a:pt x="381" y="756"/>
                      <a:pt x="406" y="753"/>
                      <a:pt x="432" y="746"/>
                    </a:cubicBezTo>
                    <a:cubicBezTo>
                      <a:pt x="458" y="753"/>
                      <a:pt x="483" y="756"/>
                      <a:pt x="506" y="756"/>
                    </a:cubicBezTo>
                    <a:cubicBezTo>
                      <a:pt x="858" y="756"/>
                      <a:pt x="863" y="1"/>
                      <a:pt x="522" y="1"/>
                    </a:cubicBezTo>
                    <a:cubicBezTo>
                      <a:pt x="494" y="1"/>
                      <a:pt x="464" y="6"/>
                      <a:pt x="432" y="17"/>
                    </a:cubicBezTo>
                    <a:cubicBezTo>
                      <a:pt x="400" y="6"/>
                      <a:pt x="370" y="1"/>
                      <a:pt x="34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97;p37">
                <a:extLst>
                  <a:ext uri="{FF2B5EF4-FFF2-40B4-BE49-F238E27FC236}">
                    <a16:creationId xmlns:a16="http://schemas.microsoft.com/office/drawing/2014/main" id="{A6EFDDB0-5532-4DE5-972F-D3342A8C9F40}"/>
                  </a:ext>
                </a:extLst>
              </p:cNvPr>
              <p:cNvSpPr/>
              <p:nvPr/>
            </p:nvSpPr>
            <p:spPr>
              <a:xfrm>
                <a:off x="5416049" y="3982433"/>
                <a:ext cx="15228" cy="10759"/>
              </a:xfrm>
              <a:custGeom>
                <a:avLst/>
                <a:gdLst/>
                <a:ahLst/>
                <a:cxnLst/>
                <a:rect l="l" t="t" r="r" b="b"/>
                <a:pathLst>
                  <a:path w="954" h="674" extrusionOk="0">
                    <a:moveTo>
                      <a:pt x="449" y="1"/>
                    </a:moveTo>
                    <a:cubicBezTo>
                      <a:pt x="9" y="1"/>
                      <a:pt x="0" y="674"/>
                      <a:pt x="423" y="674"/>
                    </a:cubicBezTo>
                    <a:cubicBezTo>
                      <a:pt x="440" y="674"/>
                      <a:pt x="458" y="673"/>
                      <a:pt x="477" y="670"/>
                    </a:cubicBezTo>
                    <a:cubicBezTo>
                      <a:pt x="496" y="673"/>
                      <a:pt x="514" y="674"/>
                      <a:pt x="531" y="674"/>
                    </a:cubicBezTo>
                    <a:cubicBezTo>
                      <a:pt x="954" y="674"/>
                      <a:pt x="945" y="1"/>
                      <a:pt x="505" y="1"/>
                    </a:cubicBezTo>
                    <a:cubicBezTo>
                      <a:pt x="496" y="1"/>
                      <a:pt x="486" y="1"/>
                      <a:pt x="477" y="2"/>
                    </a:cubicBezTo>
                    <a:cubicBezTo>
                      <a:pt x="467" y="1"/>
                      <a:pt x="458" y="1"/>
                      <a:pt x="44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98;p37">
                <a:extLst>
                  <a:ext uri="{FF2B5EF4-FFF2-40B4-BE49-F238E27FC236}">
                    <a16:creationId xmlns:a16="http://schemas.microsoft.com/office/drawing/2014/main" id="{0671D2C2-2432-4416-82FA-5E193FD3E66E}"/>
                  </a:ext>
                </a:extLst>
              </p:cNvPr>
              <p:cNvSpPr/>
              <p:nvPr/>
            </p:nvSpPr>
            <p:spPr>
              <a:xfrm>
                <a:off x="5217715" y="4048374"/>
                <a:ext cx="13057" cy="9354"/>
              </a:xfrm>
              <a:custGeom>
                <a:avLst/>
                <a:gdLst/>
                <a:ahLst/>
                <a:cxnLst/>
                <a:rect l="l" t="t" r="r" b="b"/>
                <a:pathLst>
                  <a:path w="818" h="586" extrusionOk="0">
                    <a:moveTo>
                      <a:pt x="358" y="1"/>
                    </a:moveTo>
                    <a:cubicBezTo>
                      <a:pt x="1" y="1"/>
                      <a:pt x="1" y="586"/>
                      <a:pt x="358" y="586"/>
                    </a:cubicBezTo>
                    <a:cubicBezTo>
                      <a:pt x="374" y="586"/>
                      <a:pt x="392" y="584"/>
                      <a:pt x="409" y="582"/>
                    </a:cubicBezTo>
                    <a:cubicBezTo>
                      <a:pt x="427" y="584"/>
                      <a:pt x="444" y="586"/>
                      <a:pt x="460" y="586"/>
                    </a:cubicBezTo>
                    <a:cubicBezTo>
                      <a:pt x="818" y="586"/>
                      <a:pt x="818" y="1"/>
                      <a:pt x="460" y="1"/>
                    </a:cubicBezTo>
                    <a:cubicBezTo>
                      <a:pt x="444" y="1"/>
                      <a:pt x="427" y="2"/>
                      <a:pt x="409" y="4"/>
                    </a:cubicBezTo>
                    <a:cubicBezTo>
                      <a:pt x="392" y="2"/>
                      <a:pt x="374" y="1"/>
                      <a:pt x="35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99;p37">
                <a:extLst>
                  <a:ext uri="{FF2B5EF4-FFF2-40B4-BE49-F238E27FC236}">
                    <a16:creationId xmlns:a16="http://schemas.microsoft.com/office/drawing/2014/main" id="{C5FE8457-ECAE-4717-91F9-1CE891F89EEE}"/>
                  </a:ext>
                </a:extLst>
              </p:cNvPr>
              <p:cNvSpPr/>
              <p:nvPr/>
            </p:nvSpPr>
            <p:spPr>
              <a:xfrm>
                <a:off x="5216470" y="4326456"/>
                <a:ext cx="1963" cy="1469"/>
              </a:xfrm>
              <a:custGeom>
                <a:avLst/>
                <a:gdLst/>
                <a:ahLst/>
                <a:cxnLst/>
                <a:rect l="l" t="t" r="r" b="b"/>
                <a:pathLst>
                  <a:path w="123" h="92" extrusionOk="0">
                    <a:moveTo>
                      <a:pt x="62" y="0"/>
                    </a:moveTo>
                    <a:cubicBezTo>
                      <a:pt x="1" y="0"/>
                      <a:pt x="1" y="91"/>
                      <a:pt x="62" y="91"/>
                    </a:cubicBezTo>
                    <a:cubicBezTo>
                      <a:pt x="123" y="91"/>
                      <a:pt x="123" y="0"/>
                      <a:pt x="6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00;p37">
                <a:extLst>
                  <a:ext uri="{FF2B5EF4-FFF2-40B4-BE49-F238E27FC236}">
                    <a16:creationId xmlns:a16="http://schemas.microsoft.com/office/drawing/2014/main" id="{5C3906C4-1C61-4E98-9C10-AAA24F3CE205}"/>
                  </a:ext>
                </a:extLst>
              </p:cNvPr>
              <p:cNvSpPr/>
              <p:nvPr/>
            </p:nvSpPr>
            <p:spPr>
              <a:xfrm>
                <a:off x="5155988" y="4254928"/>
                <a:ext cx="17176" cy="11397"/>
              </a:xfrm>
              <a:custGeom>
                <a:avLst/>
                <a:gdLst/>
                <a:ahLst/>
                <a:cxnLst/>
                <a:rect l="l" t="t" r="r" b="b"/>
                <a:pathLst>
                  <a:path w="1076" h="714" extrusionOk="0">
                    <a:moveTo>
                      <a:pt x="534" y="1"/>
                    </a:moveTo>
                    <a:cubicBezTo>
                      <a:pt x="497" y="1"/>
                      <a:pt x="458" y="4"/>
                      <a:pt x="416" y="13"/>
                    </a:cubicBezTo>
                    <a:cubicBezTo>
                      <a:pt x="1" y="131"/>
                      <a:pt x="78" y="713"/>
                      <a:pt x="505" y="713"/>
                    </a:cubicBezTo>
                    <a:cubicBezTo>
                      <a:pt x="516" y="713"/>
                      <a:pt x="526" y="713"/>
                      <a:pt x="538" y="712"/>
                    </a:cubicBezTo>
                    <a:cubicBezTo>
                      <a:pt x="1075" y="712"/>
                      <a:pt x="1033" y="1"/>
                      <a:pt x="53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01;p37">
                <a:extLst>
                  <a:ext uri="{FF2B5EF4-FFF2-40B4-BE49-F238E27FC236}">
                    <a16:creationId xmlns:a16="http://schemas.microsoft.com/office/drawing/2014/main" id="{F5FE2154-222C-484F-BAD7-99F23044F29B}"/>
                  </a:ext>
                </a:extLst>
              </p:cNvPr>
              <p:cNvSpPr/>
              <p:nvPr/>
            </p:nvSpPr>
            <p:spPr>
              <a:xfrm>
                <a:off x="5110223" y="4398735"/>
                <a:ext cx="16026" cy="12147"/>
              </a:xfrm>
              <a:custGeom>
                <a:avLst/>
                <a:gdLst/>
                <a:ahLst/>
                <a:cxnLst/>
                <a:rect l="l" t="t" r="r" b="b"/>
                <a:pathLst>
                  <a:path w="1004" h="761" extrusionOk="0">
                    <a:moveTo>
                      <a:pt x="517" y="1"/>
                    </a:moveTo>
                    <a:cubicBezTo>
                      <a:pt x="0" y="1"/>
                      <a:pt x="0" y="761"/>
                      <a:pt x="517" y="761"/>
                    </a:cubicBezTo>
                    <a:cubicBezTo>
                      <a:pt x="1003" y="761"/>
                      <a:pt x="1003"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02;p37">
                <a:extLst>
                  <a:ext uri="{FF2B5EF4-FFF2-40B4-BE49-F238E27FC236}">
                    <a16:creationId xmlns:a16="http://schemas.microsoft.com/office/drawing/2014/main" id="{8FD2C6DC-172C-4DE9-9DBC-035542449A00}"/>
                  </a:ext>
                </a:extLst>
              </p:cNvPr>
              <p:cNvSpPr/>
              <p:nvPr/>
            </p:nvSpPr>
            <p:spPr>
              <a:xfrm>
                <a:off x="5282953" y="4339673"/>
                <a:ext cx="20879" cy="12993"/>
              </a:xfrm>
              <a:custGeom>
                <a:avLst/>
                <a:gdLst/>
                <a:ahLst/>
                <a:cxnLst/>
                <a:rect l="l" t="t" r="r" b="b"/>
                <a:pathLst>
                  <a:path w="1308" h="814" extrusionOk="0">
                    <a:moveTo>
                      <a:pt x="657" y="0"/>
                    </a:moveTo>
                    <a:cubicBezTo>
                      <a:pt x="562" y="0"/>
                      <a:pt x="471" y="38"/>
                      <a:pt x="395" y="114"/>
                    </a:cubicBezTo>
                    <a:lnTo>
                      <a:pt x="334" y="145"/>
                    </a:lnTo>
                    <a:cubicBezTo>
                      <a:pt x="0" y="418"/>
                      <a:pt x="334" y="813"/>
                      <a:pt x="669" y="813"/>
                    </a:cubicBezTo>
                    <a:cubicBezTo>
                      <a:pt x="973" y="813"/>
                      <a:pt x="1307" y="388"/>
                      <a:pt x="973" y="145"/>
                    </a:cubicBezTo>
                    <a:lnTo>
                      <a:pt x="942" y="114"/>
                    </a:lnTo>
                    <a:cubicBezTo>
                      <a:pt x="851" y="38"/>
                      <a:pt x="752" y="0"/>
                      <a:pt x="65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03;p37">
                <a:extLst>
                  <a:ext uri="{FF2B5EF4-FFF2-40B4-BE49-F238E27FC236}">
                    <a16:creationId xmlns:a16="http://schemas.microsoft.com/office/drawing/2014/main" id="{03CA7405-1B32-4512-9B56-7240CA0276B6}"/>
                  </a:ext>
                </a:extLst>
              </p:cNvPr>
              <p:cNvSpPr/>
              <p:nvPr/>
            </p:nvSpPr>
            <p:spPr>
              <a:xfrm>
                <a:off x="5140296" y="4322562"/>
                <a:ext cx="16026" cy="12147"/>
              </a:xfrm>
              <a:custGeom>
                <a:avLst/>
                <a:gdLst/>
                <a:ahLst/>
                <a:cxnLst/>
                <a:rect l="l" t="t" r="r" b="b"/>
                <a:pathLst>
                  <a:path w="1004" h="761" extrusionOk="0">
                    <a:moveTo>
                      <a:pt x="487" y="1"/>
                    </a:moveTo>
                    <a:cubicBezTo>
                      <a:pt x="1" y="1"/>
                      <a:pt x="1" y="761"/>
                      <a:pt x="487" y="761"/>
                    </a:cubicBezTo>
                    <a:cubicBezTo>
                      <a:pt x="1004" y="761"/>
                      <a:pt x="1004" y="1"/>
                      <a:pt x="48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04;p37">
                <a:extLst>
                  <a:ext uri="{FF2B5EF4-FFF2-40B4-BE49-F238E27FC236}">
                    <a16:creationId xmlns:a16="http://schemas.microsoft.com/office/drawing/2014/main" id="{9EFCFD6F-F378-4B00-AD21-B4479664F944}"/>
                  </a:ext>
                </a:extLst>
              </p:cNvPr>
              <p:cNvSpPr/>
              <p:nvPr/>
            </p:nvSpPr>
            <p:spPr>
              <a:xfrm>
                <a:off x="4950215" y="4414410"/>
                <a:ext cx="20496" cy="12052"/>
              </a:xfrm>
              <a:custGeom>
                <a:avLst/>
                <a:gdLst/>
                <a:ahLst/>
                <a:cxnLst/>
                <a:rect l="l" t="t" r="r" b="b"/>
                <a:pathLst>
                  <a:path w="1284" h="755" extrusionOk="0">
                    <a:moveTo>
                      <a:pt x="537" y="0"/>
                    </a:moveTo>
                    <a:cubicBezTo>
                      <a:pt x="424" y="0"/>
                      <a:pt x="306" y="58"/>
                      <a:pt x="206" y="204"/>
                    </a:cubicBezTo>
                    <a:lnTo>
                      <a:pt x="115" y="356"/>
                    </a:lnTo>
                    <a:cubicBezTo>
                      <a:pt x="1" y="528"/>
                      <a:pt x="183" y="754"/>
                      <a:pt x="383" y="754"/>
                    </a:cubicBezTo>
                    <a:cubicBezTo>
                      <a:pt x="395" y="754"/>
                      <a:pt x="407" y="753"/>
                      <a:pt x="419" y="751"/>
                    </a:cubicBezTo>
                    <a:lnTo>
                      <a:pt x="571" y="751"/>
                    </a:lnTo>
                    <a:cubicBezTo>
                      <a:pt x="1283" y="728"/>
                      <a:pt x="939" y="0"/>
                      <a:pt x="53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05;p37">
                <a:extLst>
                  <a:ext uri="{FF2B5EF4-FFF2-40B4-BE49-F238E27FC236}">
                    <a16:creationId xmlns:a16="http://schemas.microsoft.com/office/drawing/2014/main" id="{8296A305-9A99-494F-922D-417C1F526E1D}"/>
                  </a:ext>
                </a:extLst>
              </p:cNvPr>
              <p:cNvSpPr/>
              <p:nvPr/>
            </p:nvSpPr>
            <p:spPr>
              <a:xfrm>
                <a:off x="5557365" y="4102231"/>
                <a:ext cx="14973" cy="10328"/>
              </a:xfrm>
              <a:custGeom>
                <a:avLst/>
                <a:gdLst/>
                <a:ahLst/>
                <a:cxnLst/>
                <a:rect l="l" t="t" r="r" b="b"/>
                <a:pathLst>
                  <a:path w="938" h="647" extrusionOk="0">
                    <a:moveTo>
                      <a:pt x="415" y="1"/>
                    </a:moveTo>
                    <a:cubicBezTo>
                      <a:pt x="1" y="1"/>
                      <a:pt x="1" y="646"/>
                      <a:pt x="415" y="646"/>
                    </a:cubicBezTo>
                    <a:cubicBezTo>
                      <a:pt x="432" y="646"/>
                      <a:pt x="450" y="645"/>
                      <a:pt x="469" y="643"/>
                    </a:cubicBezTo>
                    <a:cubicBezTo>
                      <a:pt x="488" y="645"/>
                      <a:pt x="506" y="646"/>
                      <a:pt x="523" y="646"/>
                    </a:cubicBezTo>
                    <a:cubicBezTo>
                      <a:pt x="937" y="646"/>
                      <a:pt x="937" y="1"/>
                      <a:pt x="523" y="1"/>
                    </a:cubicBezTo>
                    <a:cubicBezTo>
                      <a:pt x="506" y="1"/>
                      <a:pt x="488" y="2"/>
                      <a:pt x="469" y="4"/>
                    </a:cubicBezTo>
                    <a:cubicBezTo>
                      <a:pt x="450" y="2"/>
                      <a:pt x="432" y="1"/>
                      <a:pt x="41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06;p37">
                <a:extLst>
                  <a:ext uri="{FF2B5EF4-FFF2-40B4-BE49-F238E27FC236}">
                    <a16:creationId xmlns:a16="http://schemas.microsoft.com/office/drawing/2014/main" id="{913A10BC-B64F-401C-8F1F-CFE12C718DA0}"/>
                  </a:ext>
                </a:extLst>
              </p:cNvPr>
              <p:cNvSpPr/>
              <p:nvPr/>
            </p:nvSpPr>
            <p:spPr>
              <a:xfrm>
                <a:off x="5399400" y="4170215"/>
                <a:ext cx="16026" cy="12147"/>
              </a:xfrm>
              <a:custGeom>
                <a:avLst/>
                <a:gdLst/>
                <a:ahLst/>
                <a:cxnLst/>
                <a:rect l="l" t="t" r="r" b="b"/>
                <a:pathLst>
                  <a:path w="1004" h="761" extrusionOk="0">
                    <a:moveTo>
                      <a:pt x="517" y="1"/>
                    </a:moveTo>
                    <a:cubicBezTo>
                      <a:pt x="0" y="1"/>
                      <a:pt x="0" y="761"/>
                      <a:pt x="517" y="761"/>
                    </a:cubicBezTo>
                    <a:cubicBezTo>
                      <a:pt x="1003" y="761"/>
                      <a:pt x="1003"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07;p37">
                <a:extLst>
                  <a:ext uri="{FF2B5EF4-FFF2-40B4-BE49-F238E27FC236}">
                    <a16:creationId xmlns:a16="http://schemas.microsoft.com/office/drawing/2014/main" id="{47403BAE-61C6-4E3E-B028-A8E34F5C4A5A}"/>
                  </a:ext>
                </a:extLst>
              </p:cNvPr>
              <p:cNvSpPr/>
              <p:nvPr/>
            </p:nvSpPr>
            <p:spPr>
              <a:xfrm>
                <a:off x="5494983" y="4015922"/>
                <a:ext cx="20384" cy="11669"/>
              </a:xfrm>
              <a:custGeom>
                <a:avLst/>
                <a:gdLst/>
                <a:ahLst/>
                <a:cxnLst/>
                <a:rect l="l" t="t" r="r" b="b"/>
                <a:pathLst>
                  <a:path w="1277" h="731" extrusionOk="0">
                    <a:moveTo>
                      <a:pt x="638" y="1"/>
                    </a:moveTo>
                    <a:cubicBezTo>
                      <a:pt x="555" y="1"/>
                      <a:pt x="471" y="31"/>
                      <a:pt x="395" y="92"/>
                    </a:cubicBezTo>
                    <a:cubicBezTo>
                      <a:pt x="365" y="92"/>
                      <a:pt x="365" y="92"/>
                      <a:pt x="334" y="122"/>
                    </a:cubicBezTo>
                    <a:cubicBezTo>
                      <a:pt x="0" y="335"/>
                      <a:pt x="334" y="730"/>
                      <a:pt x="638" y="730"/>
                    </a:cubicBezTo>
                    <a:cubicBezTo>
                      <a:pt x="942" y="730"/>
                      <a:pt x="1277" y="335"/>
                      <a:pt x="942" y="122"/>
                    </a:cubicBezTo>
                    <a:lnTo>
                      <a:pt x="882" y="92"/>
                    </a:lnTo>
                    <a:cubicBezTo>
                      <a:pt x="806" y="31"/>
                      <a:pt x="722" y="1"/>
                      <a:pt x="63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08;p37">
                <a:extLst>
                  <a:ext uri="{FF2B5EF4-FFF2-40B4-BE49-F238E27FC236}">
                    <a16:creationId xmlns:a16="http://schemas.microsoft.com/office/drawing/2014/main" id="{62D753EA-9E2F-4CF7-9CA0-D0EE2E5D1FE6}"/>
                  </a:ext>
                </a:extLst>
              </p:cNvPr>
              <p:cNvSpPr/>
              <p:nvPr/>
            </p:nvSpPr>
            <p:spPr>
              <a:xfrm>
                <a:off x="5583767" y="4022227"/>
                <a:ext cx="16505" cy="12147"/>
              </a:xfrm>
              <a:custGeom>
                <a:avLst/>
                <a:gdLst/>
                <a:ahLst/>
                <a:cxnLst/>
                <a:rect l="l" t="t" r="r" b="b"/>
                <a:pathLst>
                  <a:path w="1034" h="761" extrusionOk="0">
                    <a:moveTo>
                      <a:pt x="517" y="1"/>
                    </a:moveTo>
                    <a:cubicBezTo>
                      <a:pt x="0" y="1"/>
                      <a:pt x="0" y="761"/>
                      <a:pt x="517" y="761"/>
                    </a:cubicBezTo>
                    <a:cubicBezTo>
                      <a:pt x="1034" y="761"/>
                      <a:pt x="1034"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09;p37">
                <a:extLst>
                  <a:ext uri="{FF2B5EF4-FFF2-40B4-BE49-F238E27FC236}">
                    <a16:creationId xmlns:a16="http://schemas.microsoft.com/office/drawing/2014/main" id="{082E1C04-E29C-44AF-93DC-B7176C6E3DFC}"/>
                  </a:ext>
                </a:extLst>
              </p:cNvPr>
              <p:cNvSpPr/>
              <p:nvPr/>
            </p:nvSpPr>
            <p:spPr>
              <a:xfrm>
                <a:off x="4922935" y="4025148"/>
                <a:ext cx="16026" cy="12147"/>
              </a:xfrm>
              <a:custGeom>
                <a:avLst/>
                <a:gdLst/>
                <a:ahLst/>
                <a:cxnLst/>
                <a:rect l="l" t="t" r="r" b="b"/>
                <a:pathLst>
                  <a:path w="1004" h="761" extrusionOk="0">
                    <a:moveTo>
                      <a:pt x="517" y="0"/>
                    </a:moveTo>
                    <a:cubicBezTo>
                      <a:pt x="1" y="0"/>
                      <a:pt x="1" y="760"/>
                      <a:pt x="517" y="760"/>
                    </a:cubicBezTo>
                    <a:cubicBezTo>
                      <a:pt x="1004" y="760"/>
                      <a:pt x="1004" y="0"/>
                      <a:pt x="51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10;p37">
                <a:extLst>
                  <a:ext uri="{FF2B5EF4-FFF2-40B4-BE49-F238E27FC236}">
                    <a16:creationId xmlns:a16="http://schemas.microsoft.com/office/drawing/2014/main" id="{A9A4A146-EA95-4D86-BD45-B2C976BFA2E5}"/>
                  </a:ext>
                </a:extLst>
              </p:cNvPr>
              <p:cNvSpPr/>
              <p:nvPr/>
            </p:nvSpPr>
            <p:spPr>
              <a:xfrm>
                <a:off x="4977319" y="4087881"/>
                <a:ext cx="12850" cy="11844"/>
              </a:xfrm>
              <a:custGeom>
                <a:avLst/>
                <a:gdLst/>
                <a:ahLst/>
                <a:cxnLst/>
                <a:rect l="l" t="t" r="r" b="b"/>
                <a:pathLst>
                  <a:path w="805" h="742" extrusionOk="0">
                    <a:moveTo>
                      <a:pt x="323" y="1"/>
                    </a:moveTo>
                    <a:cubicBezTo>
                      <a:pt x="1" y="1"/>
                      <a:pt x="1" y="742"/>
                      <a:pt x="323" y="742"/>
                    </a:cubicBezTo>
                    <a:cubicBezTo>
                      <a:pt x="354" y="742"/>
                      <a:pt x="387" y="735"/>
                      <a:pt x="423" y="721"/>
                    </a:cubicBezTo>
                    <a:cubicBezTo>
                      <a:pt x="438" y="723"/>
                      <a:pt x="451" y="724"/>
                      <a:pt x="464" y="724"/>
                    </a:cubicBezTo>
                    <a:cubicBezTo>
                      <a:pt x="805" y="724"/>
                      <a:pt x="805" y="19"/>
                      <a:pt x="464" y="19"/>
                    </a:cubicBezTo>
                    <a:cubicBezTo>
                      <a:pt x="451" y="19"/>
                      <a:pt x="438" y="20"/>
                      <a:pt x="423" y="22"/>
                    </a:cubicBezTo>
                    <a:cubicBezTo>
                      <a:pt x="387" y="7"/>
                      <a:pt x="354" y="1"/>
                      <a:pt x="32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11;p37">
                <a:extLst>
                  <a:ext uri="{FF2B5EF4-FFF2-40B4-BE49-F238E27FC236}">
                    <a16:creationId xmlns:a16="http://schemas.microsoft.com/office/drawing/2014/main" id="{B9892C25-6BA2-4A2A-89AD-1C8BDBD07A32}"/>
                  </a:ext>
                </a:extLst>
              </p:cNvPr>
              <p:cNvSpPr/>
              <p:nvPr/>
            </p:nvSpPr>
            <p:spPr>
              <a:xfrm>
                <a:off x="4869892" y="4089094"/>
                <a:ext cx="13456" cy="11924"/>
              </a:xfrm>
              <a:custGeom>
                <a:avLst/>
                <a:gdLst/>
                <a:ahLst/>
                <a:cxnLst/>
                <a:rect l="l" t="t" r="r" b="b"/>
                <a:pathLst>
                  <a:path w="843" h="747" extrusionOk="0">
                    <a:moveTo>
                      <a:pt x="376" y="0"/>
                    </a:moveTo>
                    <a:cubicBezTo>
                      <a:pt x="6" y="0"/>
                      <a:pt x="0" y="747"/>
                      <a:pt x="358" y="747"/>
                    </a:cubicBezTo>
                    <a:cubicBezTo>
                      <a:pt x="382" y="747"/>
                      <a:pt x="408" y="743"/>
                      <a:pt x="436" y="736"/>
                    </a:cubicBezTo>
                    <a:cubicBezTo>
                      <a:pt x="462" y="743"/>
                      <a:pt x="486" y="747"/>
                      <a:pt x="509" y="747"/>
                    </a:cubicBezTo>
                    <a:cubicBezTo>
                      <a:pt x="843" y="747"/>
                      <a:pt x="837" y="0"/>
                      <a:pt x="492" y="0"/>
                    </a:cubicBezTo>
                    <a:cubicBezTo>
                      <a:pt x="474" y="0"/>
                      <a:pt x="456" y="2"/>
                      <a:pt x="436" y="7"/>
                    </a:cubicBezTo>
                    <a:cubicBezTo>
                      <a:pt x="415" y="2"/>
                      <a:pt x="395" y="0"/>
                      <a:pt x="37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12;p37">
                <a:extLst>
                  <a:ext uri="{FF2B5EF4-FFF2-40B4-BE49-F238E27FC236}">
                    <a16:creationId xmlns:a16="http://schemas.microsoft.com/office/drawing/2014/main" id="{30AD7575-67DA-4380-B3C7-2B1E900182C4}"/>
                  </a:ext>
                </a:extLst>
              </p:cNvPr>
              <p:cNvSpPr/>
              <p:nvPr/>
            </p:nvSpPr>
            <p:spPr>
              <a:xfrm>
                <a:off x="4858159" y="4021700"/>
                <a:ext cx="12658" cy="11270"/>
              </a:xfrm>
              <a:custGeom>
                <a:avLst/>
                <a:gdLst/>
                <a:ahLst/>
                <a:cxnLst/>
                <a:rect l="l" t="t" r="r" b="b"/>
                <a:pathLst>
                  <a:path w="793" h="706" extrusionOk="0">
                    <a:moveTo>
                      <a:pt x="367" y="0"/>
                    </a:moveTo>
                    <a:cubicBezTo>
                      <a:pt x="0" y="0"/>
                      <a:pt x="0" y="706"/>
                      <a:pt x="367" y="706"/>
                    </a:cubicBezTo>
                    <a:cubicBezTo>
                      <a:pt x="381" y="706"/>
                      <a:pt x="396" y="705"/>
                      <a:pt x="411" y="703"/>
                    </a:cubicBezTo>
                    <a:cubicBezTo>
                      <a:pt x="425" y="705"/>
                      <a:pt x="439" y="706"/>
                      <a:pt x="452" y="706"/>
                    </a:cubicBezTo>
                    <a:cubicBezTo>
                      <a:pt x="793" y="706"/>
                      <a:pt x="793" y="0"/>
                      <a:pt x="452" y="0"/>
                    </a:cubicBezTo>
                    <a:cubicBezTo>
                      <a:pt x="439" y="0"/>
                      <a:pt x="425" y="1"/>
                      <a:pt x="411" y="4"/>
                    </a:cubicBezTo>
                    <a:cubicBezTo>
                      <a:pt x="396" y="1"/>
                      <a:pt x="381" y="0"/>
                      <a:pt x="36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13;p37">
                <a:extLst>
                  <a:ext uri="{FF2B5EF4-FFF2-40B4-BE49-F238E27FC236}">
                    <a16:creationId xmlns:a16="http://schemas.microsoft.com/office/drawing/2014/main" id="{028FDCF4-1B92-4EFB-B6F4-420C7F9B5E22}"/>
                  </a:ext>
                </a:extLst>
              </p:cNvPr>
              <p:cNvSpPr/>
              <p:nvPr/>
            </p:nvSpPr>
            <p:spPr>
              <a:xfrm>
                <a:off x="4859867" y="3942670"/>
                <a:ext cx="12132" cy="9226"/>
              </a:xfrm>
              <a:custGeom>
                <a:avLst/>
                <a:gdLst/>
                <a:ahLst/>
                <a:cxnLst/>
                <a:rect l="l" t="t" r="r" b="b"/>
                <a:pathLst>
                  <a:path w="760" h="578" extrusionOk="0">
                    <a:moveTo>
                      <a:pt x="365" y="0"/>
                    </a:moveTo>
                    <a:cubicBezTo>
                      <a:pt x="0" y="0"/>
                      <a:pt x="0" y="578"/>
                      <a:pt x="365" y="578"/>
                    </a:cubicBezTo>
                    <a:cubicBezTo>
                      <a:pt x="760" y="578"/>
                      <a:pt x="760" y="0"/>
                      <a:pt x="36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14;p37">
                <a:extLst>
                  <a:ext uri="{FF2B5EF4-FFF2-40B4-BE49-F238E27FC236}">
                    <a16:creationId xmlns:a16="http://schemas.microsoft.com/office/drawing/2014/main" id="{3C24D57C-F862-47F8-9821-A53F7CA47A5C}"/>
                  </a:ext>
                </a:extLst>
              </p:cNvPr>
              <p:cNvSpPr/>
              <p:nvPr/>
            </p:nvSpPr>
            <p:spPr>
              <a:xfrm>
                <a:off x="5042941" y="3995011"/>
                <a:ext cx="14749" cy="10280"/>
              </a:xfrm>
              <a:custGeom>
                <a:avLst/>
                <a:gdLst/>
                <a:ahLst/>
                <a:cxnLst/>
                <a:rect l="l" t="t" r="r" b="b"/>
                <a:pathLst>
                  <a:path w="924" h="644" extrusionOk="0">
                    <a:moveTo>
                      <a:pt x="421" y="0"/>
                    </a:moveTo>
                    <a:cubicBezTo>
                      <a:pt x="0" y="0"/>
                      <a:pt x="9" y="643"/>
                      <a:pt x="447" y="643"/>
                    </a:cubicBezTo>
                    <a:cubicBezTo>
                      <a:pt x="457" y="643"/>
                      <a:pt x="467" y="643"/>
                      <a:pt x="477" y="642"/>
                    </a:cubicBezTo>
                    <a:cubicBezTo>
                      <a:pt x="486" y="643"/>
                      <a:pt x="495" y="643"/>
                      <a:pt x="504" y="643"/>
                    </a:cubicBezTo>
                    <a:cubicBezTo>
                      <a:pt x="915" y="643"/>
                      <a:pt x="923" y="0"/>
                      <a:pt x="529" y="0"/>
                    </a:cubicBezTo>
                    <a:cubicBezTo>
                      <a:pt x="512" y="0"/>
                      <a:pt x="495" y="1"/>
                      <a:pt x="477" y="4"/>
                    </a:cubicBezTo>
                    <a:cubicBezTo>
                      <a:pt x="457" y="1"/>
                      <a:pt x="438" y="0"/>
                      <a:pt x="421"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15;p37">
                <a:extLst>
                  <a:ext uri="{FF2B5EF4-FFF2-40B4-BE49-F238E27FC236}">
                    <a16:creationId xmlns:a16="http://schemas.microsoft.com/office/drawing/2014/main" id="{DC1D69B1-0F38-457F-9FAF-215DA87F5797}"/>
                  </a:ext>
                </a:extLst>
              </p:cNvPr>
              <p:cNvSpPr/>
              <p:nvPr/>
            </p:nvSpPr>
            <p:spPr>
              <a:xfrm>
                <a:off x="5132203" y="4065885"/>
                <a:ext cx="13297" cy="9306"/>
              </a:xfrm>
              <a:custGeom>
                <a:avLst/>
                <a:gdLst/>
                <a:ahLst/>
                <a:cxnLst/>
                <a:rect l="l" t="t" r="r" b="b"/>
                <a:pathLst>
                  <a:path w="833" h="583" extrusionOk="0">
                    <a:moveTo>
                      <a:pt x="389" y="1"/>
                    </a:moveTo>
                    <a:cubicBezTo>
                      <a:pt x="9" y="1"/>
                      <a:pt x="1" y="583"/>
                      <a:pt x="363" y="583"/>
                    </a:cubicBezTo>
                    <a:cubicBezTo>
                      <a:pt x="380" y="583"/>
                      <a:pt x="398" y="582"/>
                      <a:pt x="417" y="579"/>
                    </a:cubicBezTo>
                    <a:cubicBezTo>
                      <a:pt x="435" y="582"/>
                      <a:pt x="453" y="583"/>
                      <a:pt x="470" y="583"/>
                    </a:cubicBezTo>
                    <a:cubicBezTo>
                      <a:pt x="833" y="583"/>
                      <a:pt x="824" y="1"/>
                      <a:pt x="444" y="1"/>
                    </a:cubicBezTo>
                    <a:cubicBezTo>
                      <a:pt x="435" y="1"/>
                      <a:pt x="426" y="1"/>
                      <a:pt x="417" y="2"/>
                    </a:cubicBezTo>
                    <a:cubicBezTo>
                      <a:pt x="407" y="1"/>
                      <a:pt x="398" y="1"/>
                      <a:pt x="38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16;p37">
                <a:extLst>
                  <a:ext uri="{FF2B5EF4-FFF2-40B4-BE49-F238E27FC236}">
                    <a16:creationId xmlns:a16="http://schemas.microsoft.com/office/drawing/2014/main" id="{FDBEBA1B-6132-4897-821A-2466E005073E}"/>
                  </a:ext>
                </a:extLst>
              </p:cNvPr>
              <p:cNvSpPr/>
              <p:nvPr/>
            </p:nvSpPr>
            <p:spPr>
              <a:xfrm>
                <a:off x="5166012" y="3948001"/>
                <a:ext cx="16026" cy="12147"/>
              </a:xfrm>
              <a:custGeom>
                <a:avLst/>
                <a:gdLst/>
                <a:ahLst/>
                <a:cxnLst/>
                <a:rect l="l" t="t" r="r" b="b"/>
                <a:pathLst>
                  <a:path w="1004" h="761" extrusionOk="0">
                    <a:moveTo>
                      <a:pt x="487" y="0"/>
                    </a:moveTo>
                    <a:cubicBezTo>
                      <a:pt x="1" y="0"/>
                      <a:pt x="1" y="760"/>
                      <a:pt x="487" y="760"/>
                    </a:cubicBezTo>
                    <a:cubicBezTo>
                      <a:pt x="1004" y="760"/>
                      <a:pt x="1004" y="0"/>
                      <a:pt x="48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17;p37">
                <a:extLst>
                  <a:ext uri="{FF2B5EF4-FFF2-40B4-BE49-F238E27FC236}">
                    <a16:creationId xmlns:a16="http://schemas.microsoft.com/office/drawing/2014/main" id="{93EBF26D-D084-4AEF-B921-BC1294D6D779}"/>
                  </a:ext>
                </a:extLst>
              </p:cNvPr>
              <p:cNvSpPr/>
              <p:nvPr/>
            </p:nvSpPr>
            <p:spPr>
              <a:xfrm>
                <a:off x="5073126" y="3898454"/>
                <a:ext cx="14510" cy="10312"/>
              </a:xfrm>
              <a:custGeom>
                <a:avLst/>
                <a:gdLst/>
                <a:ahLst/>
                <a:cxnLst/>
                <a:rect l="l" t="t" r="r" b="b"/>
                <a:pathLst>
                  <a:path w="909" h="646" extrusionOk="0">
                    <a:moveTo>
                      <a:pt x="389" y="1"/>
                    </a:moveTo>
                    <a:cubicBezTo>
                      <a:pt x="1" y="1"/>
                      <a:pt x="1" y="646"/>
                      <a:pt x="389" y="646"/>
                    </a:cubicBezTo>
                    <a:cubicBezTo>
                      <a:pt x="405" y="646"/>
                      <a:pt x="422" y="645"/>
                      <a:pt x="440" y="642"/>
                    </a:cubicBezTo>
                    <a:cubicBezTo>
                      <a:pt x="458" y="645"/>
                      <a:pt x="476" y="646"/>
                      <a:pt x="494" y="646"/>
                    </a:cubicBezTo>
                    <a:cubicBezTo>
                      <a:pt x="908" y="646"/>
                      <a:pt x="908" y="1"/>
                      <a:pt x="494" y="1"/>
                    </a:cubicBezTo>
                    <a:cubicBezTo>
                      <a:pt x="476" y="1"/>
                      <a:pt x="458" y="2"/>
                      <a:pt x="440" y="4"/>
                    </a:cubicBezTo>
                    <a:cubicBezTo>
                      <a:pt x="422" y="2"/>
                      <a:pt x="405" y="1"/>
                      <a:pt x="38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18;p37">
                <a:extLst>
                  <a:ext uri="{FF2B5EF4-FFF2-40B4-BE49-F238E27FC236}">
                    <a16:creationId xmlns:a16="http://schemas.microsoft.com/office/drawing/2014/main" id="{2C227D6E-EED0-495B-994F-4853FB75BDD5}"/>
                  </a:ext>
                </a:extLst>
              </p:cNvPr>
              <p:cNvSpPr/>
              <p:nvPr/>
            </p:nvSpPr>
            <p:spPr>
              <a:xfrm>
                <a:off x="5050539" y="3618073"/>
                <a:ext cx="13121" cy="9721"/>
              </a:xfrm>
              <a:custGeom>
                <a:avLst/>
                <a:gdLst/>
                <a:ahLst/>
                <a:cxnLst/>
                <a:rect l="l" t="t" r="r" b="b"/>
                <a:pathLst>
                  <a:path w="822" h="609" extrusionOk="0">
                    <a:moveTo>
                      <a:pt x="426" y="0"/>
                    </a:moveTo>
                    <a:cubicBezTo>
                      <a:pt x="1" y="0"/>
                      <a:pt x="1" y="608"/>
                      <a:pt x="426" y="608"/>
                    </a:cubicBezTo>
                    <a:cubicBezTo>
                      <a:pt x="821" y="608"/>
                      <a:pt x="821" y="0"/>
                      <a:pt x="42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19;p37">
                <a:extLst>
                  <a:ext uri="{FF2B5EF4-FFF2-40B4-BE49-F238E27FC236}">
                    <a16:creationId xmlns:a16="http://schemas.microsoft.com/office/drawing/2014/main" id="{F01C09B1-D085-4634-9B05-DB32D6A708FE}"/>
                  </a:ext>
                </a:extLst>
              </p:cNvPr>
              <p:cNvSpPr/>
              <p:nvPr/>
            </p:nvSpPr>
            <p:spPr>
              <a:xfrm>
                <a:off x="5088115" y="3738350"/>
                <a:ext cx="14143" cy="13217"/>
              </a:xfrm>
              <a:custGeom>
                <a:avLst/>
                <a:gdLst/>
                <a:ahLst/>
                <a:cxnLst/>
                <a:rect l="l" t="t" r="r" b="b"/>
                <a:pathLst>
                  <a:path w="886" h="828" extrusionOk="0">
                    <a:moveTo>
                      <a:pt x="402" y="1"/>
                    </a:moveTo>
                    <a:cubicBezTo>
                      <a:pt x="1" y="1"/>
                      <a:pt x="1" y="827"/>
                      <a:pt x="402" y="827"/>
                    </a:cubicBezTo>
                    <a:cubicBezTo>
                      <a:pt x="415" y="827"/>
                      <a:pt x="429" y="826"/>
                      <a:pt x="443" y="824"/>
                    </a:cubicBezTo>
                    <a:cubicBezTo>
                      <a:pt x="457" y="826"/>
                      <a:pt x="471" y="827"/>
                      <a:pt x="484" y="827"/>
                    </a:cubicBezTo>
                    <a:cubicBezTo>
                      <a:pt x="885" y="827"/>
                      <a:pt x="885" y="1"/>
                      <a:pt x="484" y="1"/>
                    </a:cubicBezTo>
                    <a:cubicBezTo>
                      <a:pt x="471" y="1"/>
                      <a:pt x="457" y="2"/>
                      <a:pt x="443" y="4"/>
                    </a:cubicBezTo>
                    <a:cubicBezTo>
                      <a:pt x="429" y="2"/>
                      <a:pt x="415" y="1"/>
                      <a:pt x="40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20;p37">
                <a:extLst>
                  <a:ext uri="{FF2B5EF4-FFF2-40B4-BE49-F238E27FC236}">
                    <a16:creationId xmlns:a16="http://schemas.microsoft.com/office/drawing/2014/main" id="{4FBDF407-184A-422F-BC3F-16494591C55E}"/>
                  </a:ext>
                </a:extLst>
              </p:cNvPr>
              <p:cNvSpPr/>
              <p:nvPr/>
            </p:nvSpPr>
            <p:spPr>
              <a:xfrm>
                <a:off x="5010904" y="3457458"/>
                <a:ext cx="14270" cy="10232"/>
              </a:xfrm>
              <a:custGeom>
                <a:avLst/>
                <a:gdLst/>
                <a:ahLst/>
                <a:cxnLst/>
                <a:rect l="l" t="t" r="r" b="b"/>
                <a:pathLst>
                  <a:path w="894" h="641" extrusionOk="0">
                    <a:moveTo>
                      <a:pt x="419" y="1"/>
                    </a:moveTo>
                    <a:cubicBezTo>
                      <a:pt x="1" y="1"/>
                      <a:pt x="1" y="641"/>
                      <a:pt x="419" y="641"/>
                    </a:cubicBezTo>
                    <a:cubicBezTo>
                      <a:pt x="428" y="641"/>
                      <a:pt x="437" y="640"/>
                      <a:pt x="447" y="640"/>
                    </a:cubicBezTo>
                    <a:cubicBezTo>
                      <a:pt x="457" y="640"/>
                      <a:pt x="466" y="641"/>
                      <a:pt x="476" y="641"/>
                    </a:cubicBezTo>
                    <a:cubicBezTo>
                      <a:pt x="894" y="641"/>
                      <a:pt x="894" y="1"/>
                      <a:pt x="476" y="1"/>
                    </a:cubicBezTo>
                    <a:cubicBezTo>
                      <a:pt x="466" y="1"/>
                      <a:pt x="457" y="1"/>
                      <a:pt x="447" y="2"/>
                    </a:cubicBezTo>
                    <a:cubicBezTo>
                      <a:pt x="437" y="1"/>
                      <a:pt x="428" y="1"/>
                      <a:pt x="41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21;p37">
                <a:extLst>
                  <a:ext uri="{FF2B5EF4-FFF2-40B4-BE49-F238E27FC236}">
                    <a16:creationId xmlns:a16="http://schemas.microsoft.com/office/drawing/2014/main" id="{671D77A3-03AC-4D4E-9DE9-AA5B8B155382}"/>
                  </a:ext>
                </a:extLst>
              </p:cNvPr>
              <p:cNvSpPr/>
              <p:nvPr/>
            </p:nvSpPr>
            <p:spPr>
              <a:xfrm>
                <a:off x="4920509" y="3466700"/>
                <a:ext cx="10200" cy="7774"/>
              </a:xfrm>
              <a:custGeom>
                <a:avLst/>
                <a:gdLst/>
                <a:ahLst/>
                <a:cxnLst/>
                <a:rect l="l" t="t" r="r" b="b"/>
                <a:pathLst>
                  <a:path w="639" h="487" extrusionOk="0">
                    <a:moveTo>
                      <a:pt x="305" y="0"/>
                    </a:moveTo>
                    <a:cubicBezTo>
                      <a:pt x="1" y="0"/>
                      <a:pt x="1" y="486"/>
                      <a:pt x="305" y="486"/>
                    </a:cubicBezTo>
                    <a:cubicBezTo>
                      <a:pt x="639" y="486"/>
                      <a:pt x="639" y="0"/>
                      <a:pt x="30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22;p37">
                <a:extLst>
                  <a:ext uri="{FF2B5EF4-FFF2-40B4-BE49-F238E27FC236}">
                    <a16:creationId xmlns:a16="http://schemas.microsoft.com/office/drawing/2014/main" id="{CA293ACF-09BB-4E2F-AC56-0DC0D2A11B74}"/>
                  </a:ext>
                </a:extLst>
              </p:cNvPr>
              <p:cNvSpPr/>
              <p:nvPr/>
            </p:nvSpPr>
            <p:spPr>
              <a:xfrm>
                <a:off x="4903046" y="3408948"/>
                <a:ext cx="12626" cy="9242"/>
              </a:xfrm>
              <a:custGeom>
                <a:avLst/>
                <a:gdLst/>
                <a:ahLst/>
                <a:cxnLst/>
                <a:rect l="l" t="t" r="r" b="b"/>
                <a:pathLst>
                  <a:path w="791" h="579" extrusionOk="0">
                    <a:moveTo>
                      <a:pt x="395" y="1"/>
                    </a:moveTo>
                    <a:cubicBezTo>
                      <a:pt x="0" y="1"/>
                      <a:pt x="0" y="578"/>
                      <a:pt x="395" y="578"/>
                    </a:cubicBezTo>
                    <a:cubicBezTo>
                      <a:pt x="791" y="578"/>
                      <a:pt x="791" y="1"/>
                      <a:pt x="39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23;p37">
                <a:extLst>
                  <a:ext uri="{FF2B5EF4-FFF2-40B4-BE49-F238E27FC236}">
                    <a16:creationId xmlns:a16="http://schemas.microsoft.com/office/drawing/2014/main" id="{9770ACF6-F4A7-4165-AE7C-2DADFB78F4B9}"/>
                  </a:ext>
                </a:extLst>
              </p:cNvPr>
              <p:cNvSpPr/>
              <p:nvPr/>
            </p:nvSpPr>
            <p:spPr>
              <a:xfrm>
                <a:off x="4769440" y="3450674"/>
                <a:ext cx="18149" cy="12626"/>
              </a:xfrm>
              <a:custGeom>
                <a:avLst/>
                <a:gdLst/>
                <a:ahLst/>
                <a:cxnLst/>
                <a:rect l="l" t="t" r="r" b="b"/>
                <a:pathLst>
                  <a:path w="1137" h="791" extrusionOk="0">
                    <a:moveTo>
                      <a:pt x="437" y="1"/>
                    </a:moveTo>
                    <a:cubicBezTo>
                      <a:pt x="224" y="1"/>
                      <a:pt x="72" y="123"/>
                      <a:pt x="42" y="335"/>
                    </a:cubicBezTo>
                    <a:lnTo>
                      <a:pt x="42" y="396"/>
                    </a:lnTo>
                    <a:cubicBezTo>
                      <a:pt x="1" y="662"/>
                      <a:pt x="276" y="790"/>
                      <a:pt x="526" y="790"/>
                    </a:cubicBezTo>
                    <a:cubicBezTo>
                      <a:pt x="647" y="790"/>
                      <a:pt x="763" y="760"/>
                      <a:pt x="832" y="700"/>
                    </a:cubicBezTo>
                    <a:cubicBezTo>
                      <a:pt x="1136" y="396"/>
                      <a:pt x="863" y="31"/>
                      <a:pt x="52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24;p37">
                <a:extLst>
                  <a:ext uri="{FF2B5EF4-FFF2-40B4-BE49-F238E27FC236}">
                    <a16:creationId xmlns:a16="http://schemas.microsoft.com/office/drawing/2014/main" id="{83FC15D2-D1B1-4A63-85DA-F6E724B17096}"/>
                  </a:ext>
                </a:extLst>
              </p:cNvPr>
              <p:cNvSpPr/>
              <p:nvPr/>
            </p:nvSpPr>
            <p:spPr>
              <a:xfrm>
                <a:off x="4019505" y="3349280"/>
                <a:ext cx="199914" cy="626879"/>
              </a:xfrm>
              <a:custGeom>
                <a:avLst/>
                <a:gdLst/>
                <a:ahLst/>
                <a:cxnLst/>
                <a:rect l="l" t="t" r="r" b="b"/>
                <a:pathLst>
                  <a:path w="12524" h="39272" extrusionOk="0">
                    <a:moveTo>
                      <a:pt x="3375" y="0"/>
                    </a:moveTo>
                    <a:lnTo>
                      <a:pt x="1" y="3557"/>
                    </a:lnTo>
                    <a:lnTo>
                      <a:pt x="8542" y="39271"/>
                    </a:lnTo>
                    <a:lnTo>
                      <a:pt x="12524" y="35381"/>
                    </a:lnTo>
                    <a:lnTo>
                      <a:pt x="3375" y="0"/>
                    </a:lnTo>
                    <a:close/>
                  </a:path>
                </a:pathLst>
              </a:custGeom>
              <a:solidFill>
                <a:srgbClr val="DD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25;p37">
                <a:extLst>
                  <a:ext uri="{FF2B5EF4-FFF2-40B4-BE49-F238E27FC236}">
                    <a16:creationId xmlns:a16="http://schemas.microsoft.com/office/drawing/2014/main" id="{A2FD5749-5948-42EB-BF15-B8A9A0E76675}"/>
                  </a:ext>
                </a:extLst>
              </p:cNvPr>
              <p:cNvSpPr/>
              <p:nvPr/>
            </p:nvSpPr>
            <p:spPr>
              <a:xfrm>
                <a:off x="4081616" y="3473005"/>
                <a:ext cx="526938" cy="223012"/>
              </a:xfrm>
              <a:custGeom>
                <a:avLst/>
                <a:gdLst/>
                <a:ahLst/>
                <a:cxnLst/>
                <a:rect l="l" t="t" r="r" b="b"/>
                <a:pathLst>
                  <a:path w="33011" h="13971" extrusionOk="0">
                    <a:moveTo>
                      <a:pt x="28481" y="0"/>
                    </a:moveTo>
                    <a:cubicBezTo>
                      <a:pt x="22828" y="3313"/>
                      <a:pt x="16779" y="5927"/>
                      <a:pt x="10487" y="7812"/>
                    </a:cubicBezTo>
                    <a:cubicBezTo>
                      <a:pt x="122" y="10912"/>
                      <a:pt x="0" y="13800"/>
                      <a:pt x="0" y="13800"/>
                    </a:cubicBezTo>
                    <a:cubicBezTo>
                      <a:pt x="375" y="13916"/>
                      <a:pt x="836" y="13971"/>
                      <a:pt x="1371" y="13971"/>
                    </a:cubicBezTo>
                    <a:cubicBezTo>
                      <a:pt x="9221" y="13971"/>
                      <a:pt x="33010" y="2249"/>
                      <a:pt x="33010" y="2249"/>
                    </a:cubicBezTo>
                    <a:lnTo>
                      <a:pt x="284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26;p37">
                <a:extLst>
                  <a:ext uri="{FF2B5EF4-FFF2-40B4-BE49-F238E27FC236}">
                    <a16:creationId xmlns:a16="http://schemas.microsoft.com/office/drawing/2014/main" id="{EC69C4AE-F64C-424D-8128-E822D6226A65}"/>
                  </a:ext>
                </a:extLst>
              </p:cNvPr>
              <p:cNvSpPr/>
              <p:nvPr/>
            </p:nvSpPr>
            <p:spPr>
              <a:xfrm>
                <a:off x="4003495" y="3349280"/>
                <a:ext cx="142178" cy="341103"/>
              </a:xfrm>
              <a:custGeom>
                <a:avLst/>
                <a:gdLst/>
                <a:ahLst/>
                <a:cxnLst/>
                <a:rect l="l" t="t" r="r" b="b"/>
                <a:pathLst>
                  <a:path w="8907" h="21369" extrusionOk="0">
                    <a:moveTo>
                      <a:pt x="4378" y="0"/>
                    </a:moveTo>
                    <a:cubicBezTo>
                      <a:pt x="3739" y="791"/>
                      <a:pt x="2858" y="1368"/>
                      <a:pt x="1855" y="1672"/>
                    </a:cubicBezTo>
                    <a:cubicBezTo>
                      <a:pt x="1095" y="1879"/>
                      <a:pt x="643" y="1936"/>
                      <a:pt x="376" y="1936"/>
                    </a:cubicBezTo>
                    <a:cubicBezTo>
                      <a:pt x="55" y="1936"/>
                      <a:pt x="1" y="1854"/>
                      <a:pt x="1" y="1854"/>
                    </a:cubicBezTo>
                    <a:lnTo>
                      <a:pt x="1" y="1854"/>
                    </a:lnTo>
                    <a:cubicBezTo>
                      <a:pt x="1" y="1855"/>
                      <a:pt x="821" y="10122"/>
                      <a:pt x="1855" y="16171"/>
                    </a:cubicBezTo>
                    <a:cubicBezTo>
                      <a:pt x="2645" y="20730"/>
                      <a:pt x="5381" y="21368"/>
                      <a:pt x="5381" y="21368"/>
                    </a:cubicBezTo>
                    <a:cubicBezTo>
                      <a:pt x="8907" y="16779"/>
                      <a:pt x="4378" y="0"/>
                      <a:pt x="4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27;p37">
                <a:extLst>
                  <a:ext uri="{FF2B5EF4-FFF2-40B4-BE49-F238E27FC236}">
                    <a16:creationId xmlns:a16="http://schemas.microsoft.com/office/drawing/2014/main" id="{930B1F57-E867-471E-BBA1-20925CDF5995}"/>
                  </a:ext>
                </a:extLst>
              </p:cNvPr>
              <p:cNvSpPr/>
              <p:nvPr/>
            </p:nvSpPr>
            <p:spPr>
              <a:xfrm>
                <a:off x="3969048" y="3363838"/>
                <a:ext cx="793783" cy="816610"/>
              </a:xfrm>
              <a:custGeom>
                <a:avLst/>
                <a:gdLst/>
                <a:ahLst/>
                <a:cxnLst/>
                <a:rect l="l" t="t" r="r" b="b"/>
                <a:pathLst>
                  <a:path w="49728" h="51158" extrusionOk="0">
                    <a:moveTo>
                      <a:pt x="1976" y="0"/>
                    </a:moveTo>
                    <a:lnTo>
                      <a:pt x="1" y="487"/>
                    </a:lnTo>
                    <a:lnTo>
                      <a:pt x="2919" y="17386"/>
                    </a:lnTo>
                    <a:cubicBezTo>
                      <a:pt x="3283" y="19423"/>
                      <a:pt x="3770" y="21429"/>
                      <a:pt x="4378" y="23405"/>
                    </a:cubicBezTo>
                    <a:cubicBezTo>
                      <a:pt x="6566" y="30213"/>
                      <a:pt x="11733" y="46414"/>
                      <a:pt x="12311" y="47873"/>
                    </a:cubicBezTo>
                    <a:cubicBezTo>
                      <a:pt x="12961" y="49460"/>
                      <a:pt x="15770" y="51158"/>
                      <a:pt x="17519" y="51158"/>
                    </a:cubicBezTo>
                    <a:cubicBezTo>
                      <a:pt x="17815" y="51158"/>
                      <a:pt x="18079" y="51109"/>
                      <a:pt x="18299" y="51004"/>
                    </a:cubicBezTo>
                    <a:cubicBezTo>
                      <a:pt x="19667" y="50366"/>
                      <a:pt x="43801" y="42068"/>
                      <a:pt x="49090" y="40274"/>
                    </a:cubicBezTo>
                    <a:cubicBezTo>
                      <a:pt x="49728" y="40031"/>
                      <a:pt x="49667" y="38147"/>
                      <a:pt x="49667" y="38147"/>
                    </a:cubicBezTo>
                    <a:lnTo>
                      <a:pt x="42767" y="9301"/>
                    </a:lnTo>
                    <a:cubicBezTo>
                      <a:pt x="42767" y="9301"/>
                      <a:pt x="41874" y="8765"/>
                      <a:pt x="41159" y="8765"/>
                    </a:cubicBezTo>
                    <a:cubicBezTo>
                      <a:pt x="41040" y="8765"/>
                      <a:pt x="40926" y="8780"/>
                      <a:pt x="40822" y="8815"/>
                    </a:cubicBezTo>
                    <a:cubicBezTo>
                      <a:pt x="35472" y="10730"/>
                      <a:pt x="12949" y="18754"/>
                      <a:pt x="9484" y="20092"/>
                    </a:cubicBezTo>
                    <a:cubicBezTo>
                      <a:pt x="8833" y="20349"/>
                      <a:pt x="8273" y="20457"/>
                      <a:pt x="7792" y="20457"/>
                    </a:cubicBezTo>
                    <a:cubicBezTo>
                      <a:pt x="5378" y="20457"/>
                      <a:pt x="4955" y="17751"/>
                      <a:pt x="4955" y="17751"/>
                    </a:cubicBezTo>
                    <a:lnTo>
                      <a:pt x="1976"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28;p37">
                <a:extLst>
                  <a:ext uri="{FF2B5EF4-FFF2-40B4-BE49-F238E27FC236}">
                    <a16:creationId xmlns:a16="http://schemas.microsoft.com/office/drawing/2014/main" id="{8E32C700-3586-4AC8-8B93-B994F4480202}"/>
                  </a:ext>
                </a:extLst>
              </p:cNvPr>
              <p:cNvSpPr/>
              <p:nvPr/>
            </p:nvSpPr>
            <p:spPr>
              <a:xfrm>
                <a:off x="4603733" y="3750003"/>
                <a:ext cx="158619" cy="253325"/>
              </a:xfrm>
              <a:custGeom>
                <a:avLst/>
                <a:gdLst/>
                <a:ahLst/>
                <a:cxnLst/>
                <a:rect l="l" t="t" r="r" b="b"/>
                <a:pathLst>
                  <a:path w="9937" h="15870" extrusionOk="0">
                    <a:moveTo>
                      <a:pt x="6395" y="1"/>
                    </a:moveTo>
                    <a:cubicBezTo>
                      <a:pt x="2697" y="1"/>
                      <a:pt x="1" y="2485"/>
                      <a:pt x="210" y="3590"/>
                    </a:cubicBezTo>
                    <a:cubicBezTo>
                      <a:pt x="282" y="3987"/>
                      <a:pt x="666" y="4127"/>
                      <a:pt x="1170" y="4127"/>
                    </a:cubicBezTo>
                    <a:cubicBezTo>
                      <a:pt x="2361" y="4127"/>
                      <a:pt x="4222" y="3347"/>
                      <a:pt x="4222" y="3347"/>
                    </a:cubicBezTo>
                    <a:lnTo>
                      <a:pt x="4222" y="3347"/>
                    </a:lnTo>
                    <a:cubicBezTo>
                      <a:pt x="4221" y="3347"/>
                      <a:pt x="1031" y="4836"/>
                      <a:pt x="1274" y="6325"/>
                    </a:cubicBezTo>
                    <a:cubicBezTo>
                      <a:pt x="1342" y="6705"/>
                      <a:pt x="1614" y="6848"/>
                      <a:pt x="1983" y="6848"/>
                    </a:cubicBezTo>
                    <a:cubicBezTo>
                      <a:pt x="3090" y="6848"/>
                      <a:pt x="5072" y="5566"/>
                      <a:pt x="5073" y="5565"/>
                    </a:cubicBezTo>
                    <a:lnTo>
                      <a:pt x="5073" y="5565"/>
                    </a:lnTo>
                    <a:cubicBezTo>
                      <a:pt x="5072" y="5566"/>
                      <a:pt x="2034" y="7633"/>
                      <a:pt x="2459" y="8787"/>
                    </a:cubicBezTo>
                    <a:cubicBezTo>
                      <a:pt x="2526" y="8988"/>
                      <a:pt x="2652" y="9069"/>
                      <a:pt x="2820" y="9069"/>
                    </a:cubicBezTo>
                    <a:cubicBezTo>
                      <a:pt x="3545" y="9069"/>
                      <a:pt x="5054" y="7564"/>
                      <a:pt x="6011" y="7564"/>
                    </a:cubicBezTo>
                    <a:cubicBezTo>
                      <a:pt x="6146" y="7564"/>
                      <a:pt x="6271" y="7594"/>
                      <a:pt x="6380" y="7663"/>
                    </a:cubicBezTo>
                    <a:cubicBezTo>
                      <a:pt x="7414" y="8331"/>
                      <a:pt x="9541" y="15839"/>
                      <a:pt x="9541" y="15870"/>
                    </a:cubicBezTo>
                    <a:cubicBezTo>
                      <a:pt x="9937" y="15353"/>
                      <a:pt x="9906" y="13955"/>
                      <a:pt x="9906" y="13955"/>
                    </a:cubicBezTo>
                    <a:lnTo>
                      <a:pt x="6593" y="3"/>
                    </a:lnTo>
                    <a:cubicBezTo>
                      <a:pt x="6527" y="1"/>
                      <a:pt x="6461" y="1"/>
                      <a:pt x="6395" y="1"/>
                    </a:cubicBezTo>
                    <a:close/>
                  </a:path>
                </a:pathLst>
              </a:custGeom>
              <a:solidFill>
                <a:srgbClr val="E08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29;p37">
                <a:extLst>
                  <a:ext uri="{FF2B5EF4-FFF2-40B4-BE49-F238E27FC236}">
                    <a16:creationId xmlns:a16="http://schemas.microsoft.com/office/drawing/2014/main" id="{7C7A1FCD-0EA3-4C3B-8E3D-A28D6A50B44B}"/>
                  </a:ext>
                </a:extLst>
              </p:cNvPr>
              <p:cNvSpPr/>
              <p:nvPr/>
            </p:nvSpPr>
            <p:spPr>
              <a:xfrm>
                <a:off x="4068031" y="3512784"/>
                <a:ext cx="694800" cy="667600"/>
              </a:xfrm>
              <a:custGeom>
                <a:avLst/>
                <a:gdLst/>
                <a:ahLst/>
                <a:cxnLst/>
                <a:rect l="l" t="t" r="r" b="b"/>
                <a:pathLst>
                  <a:path w="43527" h="41823" extrusionOk="0">
                    <a:moveTo>
                      <a:pt x="36597" y="1"/>
                    </a:moveTo>
                    <a:cubicBezTo>
                      <a:pt x="31217" y="2189"/>
                      <a:pt x="5472" y="12676"/>
                      <a:pt x="2675" y="12676"/>
                    </a:cubicBezTo>
                    <a:cubicBezTo>
                      <a:pt x="0" y="12676"/>
                      <a:pt x="7083" y="34500"/>
                      <a:pt x="9362" y="41339"/>
                    </a:cubicBezTo>
                    <a:cubicBezTo>
                      <a:pt x="10067" y="41641"/>
                      <a:pt x="10759" y="41823"/>
                      <a:pt x="11331" y="41823"/>
                    </a:cubicBezTo>
                    <a:cubicBezTo>
                      <a:pt x="11622" y="41823"/>
                      <a:pt x="11882" y="41776"/>
                      <a:pt x="12098" y="41673"/>
                    </a:cubicBezTo>
                    <a:cubicBezTo>
                      <a:pt x="13466" y="41035"/>
                      <a:pt x="37600" y="32737"/>
                      <a:pt x="42889" y="30943"/>
                    </a:cubicBezTo>
                    <a:cubicBezTo>
                      <a:pt x="43527" y="30731"/>
                      <a:pt x="43466" y="28816"/>
                      <a:pt x="43466" y="28816"/>
                    </a:cubicBezTo>
                    <a:lnTo>
                      <a:pt x="365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30;p37">
                <a:extLst>
                  <a:ext uri="{FF2B5EF4-FFF2-40B4-BE49-F238E27FC236}">
                    <a16:creationId xmlns:a16="http://schemas.microsoft.com/office/drawing/2014/main" id="{CD9D039D-5FBB-48B9-A331-7D99525330E5}"/>
                  </a:ext>
                </a:extLst>
              </p:cNvPr>
              <p:cNvSpPr/>
              <p:nvPr/>
            </p:nvSpPr>
            <p:spPr>
              <a:xfrm>
                <a:off x="4611076" y="3728086"/>
                <a:ext cx="258497" cy="244194"/>
              </a:xfrm>
              <a:custGeom>
                <a:avLst/>
                <a:gdLst/>
                <a:ahLst/>
                <a:cxnLst/>
                <a:rect l="l" t="t" r="r" b="b"/>
                <a:pathLst>
                  <a:path w="16194" h="15298" extrusionOk="0">
                    <a:moveTo>
                      <a:pt x="6353" y="1"/>
                    </a:moveTo>
                    <a:cubicBezTo>
                      <a:pt x="2669" y="1"/>
                      <a:pt x="1" y="2467"/>
                      <a:pt x="206" y="3595"/>
                    </a:cubicBezTo>
                    <a:cubicBezTo>
                      <a:pt x="278" y="3993"/>
                      <a:pt x="662" y="4132"/>
                      <a:pt x="1166" y="4132"/>
                    </a:cubicBezTo>
                    <a:cubicBezTo>
                      <a:pt x="2357" y="4132"/>
                      <a:pt x="4218" y="3352"/>
                      <a:pt x="4218" y="3352"/>
                    </a:cubicBezTo>
                    <a:lnTo>
                      <a:pt x="4218" y="3352"/>
                    </a:lnTo>
                    <a:cubicBezTo>
                      <a:pt x="4217" y="3352"/>
                      <a:pt x="1027" y="4841"/>
                      <a:pt x="1270" y="6331"/>
                    </a:cubicBezTo>
                    <a:cubicBezTo>
                      <a:pt x="1330" y="6701"/>
                      <a:pt x="1596" y="6840"/>
                      <a:pt x="1960" y="6840"/>
                    </a:cubicBezTo>
                    <a:cubicBezTo>
                      <a:pt x="3062" y="6840"/>
                      <a:pt x="5068" y="5571"/>
                      <a:pt x="5069" y="5571"/>
                    </a:cubicBezTo>
                    <a:lnTo>
                      <a:pt x="5069" y="5571"/>
                    </a:lnTo>
                    <a:cubicBezTo>
                      <a:pt x="5068" y="5571"/>
                      <a:pt x="1999" y="7607"/>
                      <a:pt x="2394" y="8793"/>
                    </a:cubicBezTo>
                    <a:cubicBezTo>
                      <a:pt x="2466" y="8991"/>
                      <a:pt x="2594" y="9072"/>
                      <a:pt x="2764" y="9072"/>
                    </a:cubicBezTo>
                    <a:cubicBezTo>
                      <a:pt x="3503" y="9072"/>
                      <a:pt x="5021" y="7539"/>
                      <a:pt x="5980" y="7539"/>
                    </a:cubicBezTo>
                    <a:cubicBezTo>
                      <a:pt x="6114" y="7539"/>
                      <a:pt x="6237" y="7569"/>
                      <a:pt x="6346" y="7638"/>
                    </a:cubicBezTo>
                    <a:cubicBezTo>
                      <a:pt x="7379" y="8337"/>
                      <a:pt x="9233" y="15297"/>
                      <a:pt x="9233" y="15297"/>
                    </a:cubicBezTo>
                    <a:lnTo>
                      <a:pt x="16194" y="11376"/>
                    </a:lnTo>
                    <a:cubicBezTo>
                      <a:pt x="16194" y="11376"/>
                      <a:pt x="13246" y="1498"/>
                      <a:pt x="8504" y="282"/>
                    </a:cubicBezTo>
                    <a:cubicBezTo>
                      <a:pt x="7760" y="86"/>
                      <a:pt x="7038" y="1"/>
                      <a:pt x="6353" y="1"/>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31;p37">
                <a:extLst>
                  <a:ext uri="{FF2B5EF4-FFF2-40B4-BE49-F238E27FC236}">
                    <a16:creationId xmlns:a16="http://schemas.microsoft.com/office/drawing/2014/main" id="{BFA3E8B0-276E-4837-9EB2-7103592C96CB}"/>
                  </a:ext>
                </a:extLst>
              </p:cNvPr>
              <p:cNvSpPr/>
              <p:nvPr/>
            </p:nvSpPr>
            <p:spPr>
              <a:xfrm>
                <a:off x="4705079" y="3727911"/>
                <a:ext cx="164494" cy="209923"/>
              </a:xfrm>
              <a:custGeom>
                <a:avLst/>
                <a:gdLst/>
                <a:ahLst/>
                <a:cxnLst/>
                <a:rect l="l" t="t" r="r" b="b"/>
                <a:pathLst>
                  <a:path w="10305" h="13151" extrusionOk="0">
                    <a:moveTo>
                      <a:pt x="541" y="1"/>
                    </a:moveTo>
                    <a:cubicBezTo>
                      <a:pt x="361" y="1"/>
                      <a:pt x="181" y="7"/>
                      <a:pt x="1" y="19"/>
                    </a:cubicBezTo>
                    <a:cubicBezTo>
                      <a:pt x="1916" y="1205"/>
                      <a:pt x="3618" y="2755"/>
                      <a:pt x="5016" y="4579"/>
                    </a:cubicBezTo>
                    <a:cubicBezTo>
                      <a:pt x="7357" y="7831"/>
                      <a:pt x="8268" y="10080"/>
                      <a:pt x="8208" y="11326"/>
                    </a:cubicBezTo>
                    <a:cubicBezTo>
                      <a:pt x="8177" y="11904"/>
                      <a:pt x="7691" y="12573"/>
                      <a:pt x="7144" y="13150"/>
                    </a:cubicBezTo>
                    <a:lnTo>
                      <a:pt x="10305" y="11387"/>
                    </a:lnTo>
                    <a:cubicBezTo>
                      <a:pt x="10305" y="11387"/>
                      <a:pt x="7357" y="1509"/>
                      <a:pt x="2615" y="262"/>
                    </a:cubicBezTo>
                    <a:cubicBezTo>
                      <a:pt x="1938" y="93"/>
                      <a:pt x="1241" y="1"/>
                      <a:pt x="541"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32;p37">
                <a:extLst>
                  <a:ext uri="{FF2B5EF4-FFF2-40B4-BE49-F238E27FC236}">
                    <a16:creationId xmlns:a16="http://schemas.microsoft.com/office/drawing/2014/main" id="{427FB65F-53D7-4CFE-BEEF-1892F9CC71A2}"/>
                  </a:ext>
                </a:extLst>
              </p:cNvPr>
              <p:cNvSpPr/>
              <p:nvPr/>
            </p:nvSpPr>
            <p:spPr>
              <a:xfrm>
                <a:off x="4650264" y="3840063"/>
                <a:ext cx="124699" cy="131723"/>
              </a:xfrm>
              <a:custGeom>
                <a:avLst/>
                <a:gdLst/>
                <a:ahLst/>
                <a:cxnLst/>
                <a:rect l="l" t="t" r="r" b="b"/>
                <a:pathLst>
                  <a:path w="7812" h="8252" extrusionOk="0">
                    <a:moveTo>
                      <a:pt x="3526" y="0"/>
                    </a:moveTo>
                    <a:cubicBezTo>
                      <a:pt x="2606" y="0"/>
                      <a:pt x="1375" y="877"/>
                      <a:pt x="699" y="1504"/>
                    </a:cubicBezTo>
                    <a:cubicBezTo>
                      <a:pt x="517" y="1686"/>
                      <a:pt x="274" y="1808"/>
                      <a:pt x="0" y="1808"/>
                    </a:cubicBezTo>
                    <a:cubicBezTo>
                      <a:pt x="72" y="1976"/>
                      <a:pt x="193" y="2046"/>
                      <a:pt x="350" y="2046"/>
                    </a:cubicBezTo>
                    <a:cubicBezTo>
                      <a:pt x="1082" y="2046"/>
                      <a:pt x="2592" y="529"/>
                      <a:pt x="3538" y="529"/>
                    </a:cubicBezTo>
                    <a:cubicBezTo>
                      <a:pt x="3667" y="529"/>
                      <a:pt x="3786" y="558"/>
                      <a:pt x="3891" y="623"/>
                    </a:cubicBezTo>
                    <a:cubicBezTo>
                      <a:pt x="4924" y="1291"/>
                      <a:pt x="6778" y="8252"/>
                      <a:pt x="6778" y="8252"/>
                    </a:cubicBezTo>
                    <a:lnTo>
                      <a:pt x="7812" y="7674"/>
                    </a:lnTo>
                    <a:cubicBezTo>
                      <a:pt x="7204" y="6246"/>
                      <a:pt x="4924" y="744"/>
                      <a:pt x="4164" y="197"/>
                    </a:cubicBezTo>
                    <a:cubicBezTo>
                      <a:pt x="3983" y="59"/>
                      <a:pt x="3765" y="0"/>
                      <a:pt x="3526"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33;p37">
                <a:extLst>
                  <a:ext uri="{FF2B5EF4-FFF2-40B4-BE49-F238E27FC236}">
                    <a16:creationId xmlns:a16="http://schemas.microsoft.com/office/drawing/2014/main" id="{A5E12225-D885-4F5E-994A-92D6AD97FE60}"/>
                  </a:ext>
                </a:extLst>
              </p:cNvPr>
              <p:cNvSpPr/>
              <p:nvPr/>
            </p:nvSpPr>
            <p:spPr>
              <a:xfrm>
                <a:off x="4631332" y="3816997"/>
                <a:ext cx="60673" cy="20049"/>
              </a:xfrm>
              <a:custGeom>
                <a:avLst/>
                <a:gdLst/>
                <a:ahLst/>
                <a:cxnLst/>
                <a:rect l="l" t="t" r="r" b="b"/>
                <a:pathLst>
                  <a:path w="3801" h="1256" extrusionOk="0">
                    <a:moveTo>
                      <a:pt x="3800" y="1"/>
                    </a:moveTo>
                    <a:lnTo>
                      <a:pt x="3679" y="31"/>
                    </a:lnTo>
                    <a:cubicBezTo>
                      <a:pt x="3219" y="193"/>
                      <a:pt x="1433" y="790"/>
                      <a:pt x="361" y="790"/>
                    </a:cubicBezTo>
                    <a:cubicBezTo>
                      <a:pt x="229" y="790"/>
                      <a:pt x="107" y="781"/>
                      <a:pt x="1" y="761"/>
                    </a:cubicBezTo>
                    <a:lnTo>
                      <a:pt x="1" y="761"/>
                    </a:lnTo>
                    <a:cubicBezTo>
                      <a:pt x="73" y="1121"/>
                      <a:pt x="336" y="1256"/>
                      <a:pt x="694" y="1256"/>
                    </a:cubicBezTo>
                    <a:cubicBezTo>
                      <a:pt x="1090" y="1256"/>
                      <a:pt x="1603" y="1090"/>
                      <a:pt x="2098" y="882"/>
                    </a:cubicBezTo>
                    <a:lnTo>
                      <a:pt x="3800" y="1"/>
                    </a:ln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34;p37">
                <a:extLst>
                  <a:ext uri="{FF2B5EF4-FFF2-40B4-BE49-F238E27FC236}">
                    <a16:creationId xmlns:a16="http://schemas.microsoft.com/office/drawing/2014/main" id="{2C31106F-1C74-42DD-B9D8-70B7375468D6}"/>
                  </a:ext>
                </a:extLst>
              </p:cNvPr>
              <p:cNvSpPr/>
              <p:nvPr/>
            </p:nvSpPr>
            <p:spPr>
              <a:xfrm>
                <a:off x="4613869" y="3776724"/>
                <a:ext cx="64552" cy="17016"/>
              </a:xfrm>
              <a:custGeom>
                <a:avLst/>
                <a:gdLst/>
                <a:ahLst/>
                <a:cxnLst/>
                <a:rect l="l" t="t" r="r" b="b"/>
                <a:pathLst>
                  <a:path w="4044" h="1066" extrusionOk="0">
                    <a:moveTo>
                      <a:pt x="92" y="1"/>
                    </a:moveTo>
                    <a:cubicBezTo>
                      <a:pt x="31" y="183"/>
                      <a:pt x="0" y="366"/>
                      <a:pt x="31" y="548"/>
                    </a:cubicBezTo>
                    <a:cubicBezTo>
                      <a:pt x="102" y="930"/>
                      <a:pt x="475" y="1066"/>
                      <a:pt x="967" y="1066"/>
                    </a:cubicBezTo>
                    <a:cubicBezTo>
                      <a:pt x="2156" y="1066"/>
                      <a:pt x="4043" y="274"/>
                      <a:pt x="4043" y="274"/>
                    </a:cubicBezTo>
                    <a:lnTo>
                      <a:pt x="4043" y="274"/>
                    </a:lnTo>
                    <a:cubicBezTo>
                      <a:pt x="4043" y="274"/>
                      <a:pt x="2839" y="570"/>
                      <a:pt x="1745" y="570"/>
                    </a:cubicBezTo>
                    <a:cubicBezTo>
                      <a:pt x="1016" y="570"/>
                      <a:pt x="335" y="439"/>
                      <a:pt x="92" y="1"/>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35;p37">
                <a:extLst>
                  <a:ext uri="{FF2B5EF4-FFF2-40B4-BE49-F238E27FC236}">
                    <a16:creationId xmlns:a16="http://schemas.microsoft.com/office/drawing/2014/main" id="{ADC49AAE-957E-4058-8576-CACC6700D245}"/>
                  </a:ext>
                </a:extLst>
              </p:cNvPr>
              <p:cNvSpPr/>
              <p:nvPr/>
            </p:nvSpPr>
            <p:spPr>
              <a:xfrm>
                <a:off x="4657543" y="3781098"/>
                <a:ext cx="20879" cy="12147"/>
              </a:xfrm>
              <a:custGeom>
                <a:avLst/>
                <a:gdLst/>
                <a:ahLst/>
                <a:cxnLst/>
                <a:rect l="l" t="t" r="r" b="b"/>
                <a:pathLst>
                  <a:path w="1308" h="761" extrusionOk="0">
                    <a:moveTo>
                      <a:pt x="1307" y="0"/>
                    </a:moveTo>
                    <a:cubicBezTo>
                      <a:pt x="851" y="244"/>
                      <a:pt x="426" y="487"/>
                      <a:pt x="0" y="760"/>
                    </a:cubicBezTo>
                    <a:cubicBezTo>
                      <a:pt x="729" y="396"/>
                      <a:pt x="1307" y="1"/>
                      <a:pt x="1307" y="0"/>
                    </a:cubicBezTo>
                    <a:close/>
                  </a:path>
                </a:pathLst>
              </a:custGeom>
              <a:solidFill>
                <a:srgbClr val="D3A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36;p37">
                <a:extLst>
                  <a:ext uri="{FF2B5EF4-FFF2-40B4-BE49-F238E27FC236}">
                    <a16:creationId xmlns:a16="http://schemas.microsoft.com/office/drawing/2014/main" id="{A1A7FBAE-7A9E-4656-A163-DFF9AACB7C4C}"/>
                  </a:ext>
                </a:extLst>
              </p:cNvPr>
              <p:cNvSpPr/>
              <p:nvPr/>
            </p:nvSpPr>
            <p:spPr>
              <a:xfrm>
                <a:off x="3914217" y="2152763"/>
                <a:ext cx="743342" cy="677033"/>
              </a:xfrm>
              <a:custGeom>
                <a:avLst/>
                <a:gdLst/>
                <a:ahLst/>
                <a:cxnLst/>
                <a:rect l="l" t="t" r="r" b="b"/>
                <a:pathLst>
                  <a:path w="46568" h="42414" extrusionOk="0">
                    <a:moveTo>
                      <a:pt x="24259" y="0"/>
                    </a:moveTo>
                    <a:cubicBezTo>
                      <a:pt x="20036" y="0"/>
                      <a:pt x="16164" y="2353"/>
                      <a:pt x="14196" y="6082"/>
                    </a:cubicBezTo>
                    <a:cubicBezTo>
                      <a:pt x="14196" y="6082"/>
                      <a:pt x="12561" y="4907"/>
                      <a:pt x="10084" y="4907"/>
                    </a:cubicBezTo>
                    <a:cubicBezTo>
                      <a:pt x="8846" y="4907"/>
                      <a:pt x="7397" y="5200"/>
                      <a:pt x="5837" y="6082"/>
                    </a:cubicBezTo>
                    <a:cubicBezTo>
                      <a:pt x="1156" y="8757"/>
                      <a:pt x="5837" y="15261"/>
                      <a:pt x="5837" y="15261"/>
                    </a:cubicBezTo>
                    <a:cubicBezTo>
                      <a:pt x="5837" y="15261"/>
                      <a:pt x="1" y="19334"/>
                      <a:pt x="2828" y="26599"/>
                    </a:cubicBezTo>
                    <a:cubicBezTo>
                      <a:pt x="4456" y="30783"/>
                      <a:pt x="7989" y="31670"/>
                      <a:pt x="10693" y="31670"/>
                    </a:cubicBezTo>
                    <a:cubicBezTo>
                      <a:pt x="12684" y="31670"/>
                      <a:pt x="14226" y="31189"/>
                      <a:pt x="14226" y="31189"/>
                    </a:cubicBezTo>
                    <a:lnTo>
                      <a:pt x="14226" y="31189"/>
                    </a:lnTo>
                    <a:cubicBezTo>
                      <a:pt x="14226" y="31189"/>
                      <a:pt x="13193" y="34806"/>
                      <a:pt x="17539" y="39791"/>
                    </a:cubicBezTo>
                    <a:cubicBezTo>
                      <a:pt x="19315" y="41815"/>
                      <a:pt x="21552" y="42413"/>
                      <a:pt x="23578" y="42413"/>
                    </a:cubicBezTo>
                    <a:cubicBezTo>
                      <a:pt x="26510" y="42413"/>
                      <a:pt x="28998" y="41158"/>
                      <a:pt x="28998" y="41158"/>
                    </a:cubicBezTo>
                    <a:lnTo>
                      <a:pt x="46081" y="23924"/>
                    </a:lnTo>
                    <a:cubicBezTo>
                      <a:pt x="46081" y="23924"/>
                      <a:pt x="46567" y="8514"/>
                      <a:pt x="41278" y="5535"/>
                    </a:cubicBezTo>
                    <a:cubicBezTo>
                      <a:pt x="39966" y="4803"/>
                      <a:pt x="38770" y="4528"/>
                      <a:pt x="37713" y="4528"/>
                    </a:cubicBezTo>
                    <a:cubicBezTo>
                      <a:pt x="34510" y="4528"/>
                      <a:pt x="32585" y="7055"/>
                      <a:pt x="32585" y="7055"/>
                    </a:cubicBezTo>
                    <a:cubicBezTo>
                      <a:pt x="32585" y="7055"/>
                      <a:pt x="31977" y="64"/>
                      <a:pt x="24500" y="3"/>
                    </a:cubicBezTo>
                    <a:cubicBezTo>
                      <a:pt x="24420" y="1"/>
                      <a:pt x="24339" y="0"/>
                      <a:pt x="2425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37;p37">
                <a:extLst>
                  <a:ext uri="{FF2B5EF4-FFF2-40B4-BE49-F238E27FC236}">
                    <a16:creationId xmlns:a16="http://schemas.microsoft.com/office/drawing/2014/main" id="{FCBE398C-15BC-4DD7-84C4-563943D221B0}"/>
                  </a:ext>
                </a:extLst>
              </p:cNvPr>
              <p:cNvSpPr/>
              <p:nvPr/>
            </p:nvSpPr>
            <p:spPr>
              <a:xfrm>
                <a:off x="3914217" y="2244499"/>
                <a:ext cx="549749" cy="584978"/>
              </a:xfrm>
              <a:custGeom>
                <a:avLst/>
                <a:gdLst/>
                <a:ahLst/>
                <a:cxnLst/>
                <a:rect l="l" t="t" r="r" b="b"/>
                <a:pathLst>
                  <a:path w="34440" h="36647" extrusionOk="0">
                    <a:moveTo>
                      <a:pt x="6506" y="1"/>
                    </a:moveTo>
                    <a:cubicBezTo>
                      <a:pt x="6293" y="92"/>
                      <a:pt x="6050" y="213"/>
                      <a:pt x="5837" y="335"/>
                    </a:cubicBezTo>
                    <a:cubicBezTo>
                      <a:pt x="1156" y="3010"/>
                      <a:pt x="5837" y="9514"/>
                      <a:pt x="5837" y="9514"/>
                    </a:cubicBezTo>
                    <a:cubicBezTo>
                      <a:pt x="5837" y="9514"/>
                      <a:pt x="1" y="13618"/>
                      <a:pt x="2828" y="20852"/>
                    </a:cubicBezTo>
                    <a:cubicBezTo>
                      <a:pt x="4466" y="25026"/>
                      <a:pt x="8033" y="25904"/>
                      <a:pt x="10743" y="25904"/>
                    </a:cubicBezTo>
                    <a:cubicBezTo>
                      <a:pt x="12710" y="25904"/>
                      <a:pt x="14226" y="25442"/>
                      <a:pt x="14226" y="25442"/>
                    </a:cubicBezTo>
                    <a:lnTo>
                      <a:pt x="14226" y="25442"/>
                    </a:lnTo>
                    <a:cubicBezTo>
                      <a:pt x="14226" y="25442"/>
                      <a:pt x="13193" y="29059"/>
                      <a:pt x="17539" y="34013"/>
                    </a:cubicBezTo>
                    <a:cubicBezTo>
                      <a:pt x="19324" y="36047"/>
                      <a:pt x="21575" y="36647"/>
                      <a:pt x="23608" y="36647"/>
                    </a:cubicBezTo>
                    <a:cubicBezTo>
                      <a:pt x="26527" y="36647"/>
                      <a:pt x="28998" y="35411"/>
                      <a:pt x="28998" y="35411"/>
                    </a:cubicBezTo>
                    <a:lnTo>
                      <a:pt x="34439" y="29910"/>
                    </a:lnTo>
                    <a:lnTo>
                      <a:pt x="34439" y="29910"/>
                    </a:lnTo>
                    <a:cubicBezTo>
                      <a:pt x="34070" y="30094"/>
                      <a:pt x="33005" y="30479"/>
                      <a:pt x="31586" y="30479"/>
                    </a:cubicBezTo>
                    <a:cubicBezTo>
                      <a:pt x="29733" y="30479"/>
                      <a:pt x="27276" y="29822"/>
                      <a:pt x="24986" y="27205"/>
                    </a:cubicBezTo>
                    <a:cubicBezTo>
                      <a:pt x="20640" y="22220"/>
                      <a:pt x="19758" y="19910"/>
                      <a:pt x="19758" y="19910"/>
                    </a:cubicBezTo>
                    <a:cubicBezTo>
                      <a:pt x="19758" y="19910"/>
                      <a:pt x="18216" y="20391"/>
                      <a:pt x="16225" y="20391"/>
                    </a:cubicBezTo>
                    <a:cubicBezTo>
                      <a:pt x="13521" y="20391"/>
                      <a:pt x="9988" y="19504"/>
                      <a:pt x="8360" y="15320"/>
                    </a:cubicBezTo>
                    <a:cubicBezTo>
                      <a:pt x="6901" y="11551"/>
                      <a:pt x="7752" y="8633"/>
                      <a:pt x="8937" y="6718"/>
                    </a:cubicBezTo>
                    <a:cubicBezTo>
                      <a:pt x="7995" y="5745"/>
                      <a:pt x="7205" y="4621"/>
                      <a:pt x="6658" y="3374"/>
                    </a:cubicBezTo>
                    <a:cubicBezTo>
                      <a:pt x="6232" y="2311"/>
                      <a:pt x="6171" y="1095"/>
                      <a:pt x="6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38;p37">
                <a:extLst>
                  <a:ext uri="{FF2B5EF4-FFF2-40B4-BE49-F238E27FC236}">
                    <a16:creationId xmlns:a16="http://schemas.microsoft.com/office/drawing/2014/main" id="{D064BCF1-1A3C-4726-BD01-7F97E0E260B2}"/>
                  </a:ext>
                </a:extLst>
              </p:cNvPr>
              <p:cNvSpPr/>
              <p:nvPr/>
            </p:nvSpPr>
            <p:spPr>
              <a:xfrm>
                <a:off x="4109422" y="2181112"/>
                <a:ext cx="239725" cy="141045"/>
              </a:xfrm>
              <a:custGeom>
                <a:avLst/>
                <a:gdLst/>
                <a:ahLst/>
                <a:cxnLst/>
                <a:rect l="l" t="t" r="r" b="b"/>
                <a:pathLst>
                  <a:path w="15018" h="8836" extrusionOk="0">
                    <a:moveTo>
                      <a:pt x="11571" y="0"/>
                    </a:moveTo>
                    <a:cubicBezTo>
                      <a:pt x="8241" y="0"/>
                      <a:pt x="5330" y="2151"/>
                      <a:pt x="4459" y="5704"/>
                    </a:cubicBezTo>
                    <a:cubicBezTo>
                      <a:pt x="4294" y="5691"/>
                      <a:pt x="4123" y="5684"/>
                      <a:pt x="3948" y="5684"/>
                    </a:cubicBezTo>
                    <a:cubicBezTo>
                      <a:pt x="2157" y="5684"/>
                      <a:pt x="0" y="6421"/>
                      <a:pt x="720" y="8470"/>
                    </a:cubicBezTo>
                    <a:cubicBezTo>
                      <a:pt x="814" y="8705"/>
                      <a:pt x="1078" y="8835"/>
                      <a:pt x="1332" y="8835"/>
                    </a:cubicBezTo>
                    <a:cubicBezTo>
                      <a:pt x="1571" y="8835"/>
                      <a:pt x="1802" y="8720"/>
                      <a:pt x="1875" y="8470"/>
                    </a:cubicBezTo>
                    <a:lnTo>
                      <a:pt x="4915" y="7072"/>
                    </a:lnTo>
                    <a:cubicBezTo>
                      <a:pt x="4995" y="7099"/>
                      <a:pt x="5075" y="7111"/>
                      <a:pt x="5154" y="7111"/>
                    </a:cubicBezTo>
                    <a:cubicBezTo>
                      <a:pt x="5519" y="7111"/>
                      <a:pt x="5838" y="6834"/>
                      <a:pt x="5888" y="6434"/>
                    </a:cubicBezTo>
                    <a:cubicBezTo>
                      <a:pt x="6362" y="3114"/>
                      <a:pt x="9029" y="984"/>
                      <a:pt x="12105" y="984"/>
                    </a:cubicBezTo>
                    <a:cubicBezTo>
                      <a:pt x="12775" y="984"/>
                      <a:pt x="13465" y="1085"/>
                      <a:pt x="14155" y="1297"/>
                    </a:cubicBezTo>
                    <a:cubicBezTo>
                      <a:pt x="14202" y="1311"/>
                      <a:pt x="14249" y="1318"/>
                      <a:pt x="14294" y="1318"/>
                    </a:cubicBezTo>
                    <a:cubicBezTo>
                      <a:pt x="14715" y="1318"/>
                      <a:pt x="15017" y="732"/>
                      <a:pt x="14550" y="567"/>
                    </a:cubicBezTo>
                    <a:cubicBezTo>
                      <a:pt x="13549" y="183"/>
                      <a:pt x="12542" y="0"/>
                      <a:pt x="11571"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39;p37">
                <a:extLst>
                  <a:ext uri="{FF2B5EF4-FFF2-40B4-BE49-F238E27FC236}">
                    <a16:creationId xmlns:a16="http://schemas.microsoft.com/office/drawing/2014/main" id="{3EEF5F4E-0CEA-4E6E-A412-A36D5DE4EB5D}"/>
                  </a:ext>
                </a:extLst>
              </p:cNvPr>
              <p:cNvSpPr/>
              <p:nvPr/>
            </p:nvSpPr>
            <p:spPr>
              <a:xfrm>
                <a:off x="4147605" y="2225057"/>
                <a:ext cx="1701203" cy="963864"/>
              </a:xfrm>
              <a:custGeom>
                <a:avLst/>
                <a:gdLst/>
                <a:ahLst/>
                <a:cxnLst/>
                <a:rect l="l" t="t" r="r" b="b"/>
                <a:pathLst>
                  <a:path w="106575" h="60383" extrusionOk="0">
                    <a:moveTo>
                      <a:pt x="31674" y="1"/>
                    </a:moveTo>
                    <a:cubicBezTo>
                      <a:pt x="31583" y="1"/>
                      <a:pt x="31491" y="1"/>
                      <a:pt x="31399" y="3"/>
                    </a:cubicBezTo>
                    <a:cubicBezTo>
                      <a:pt x="21186" y="124"/>
                      <a:pt x="21186" y="9425"/>
                      <a:pt x="21186" y="9425"/>
                    </a:cubicBezTo>
                    <a:cubicBezTo>
                      <a:pt x="20878" y="9379"/>
                      <a:pt x="20596" y="9357"/>
                      <a:pt x="20336" y="9357"/>
                    </a:cubicBezTo>
                    <a:cubicBezTo>
                      <a:pt x="17900" y="9357"/>
                      <a:pt x="17478" y="11219"/>
                      <a:pt x="17478" y="11219"/>
                    </a:cubicBezTo>
                    <a:cubicBezTo>
                      <a:pt x="17478" y="11219"/>
                      <a:pt x="15027" y="6679"/>
                      <a:pt x="10615" y="6679"/>
                    </a:cubicBezTo>
                    <a:cubicBezTo>
                      <a:pt x="9600" y="6679"/>
                      <a:pt x="8481" y="6919"/>
                      <a:pt x="7265" y="7510"/>
                    </a:cubicBezTo>
                    <a:cubicBezTo>
                      <a:pt x="760" y="10702"/>
                      <a:pt x="5988" y="17207"/>
                      <a:pt x="5988" y="17207"/>
                    </a:cubicBezTo>
                    <a:cubicBezTo>
                      <a:pt x="0" y="26781"/>
                      <a:pt x="8815" y="31371"/>
                      <a:pt x="13010" y="31888"/>
                    </a:cubicBezTo>
                    <a:cubicBezTo>
                      <a:pt x="13010" y="31888"/>
                      <a:pt x="41946" y="54076"/>
                      <a:pt x="53314" y="58666"/>
                    </a:cubicBezTo>
                    <a:cubicBezTo>
                      <a:pt x="56290" y="59871"/>
                      <a:pt x="58679" y="60382"/>
                      <a:pt x="60720" y="60382"/>
                    </a:cubicBezTo>
                    <a:cubicBezTo>
                      <a:pt x="66458" y="60382"/>
                      <a:pt x="69449" y="56341"/>
                      <a:pt x="74986" y="52283"/>
                    </a:cubicBezTo>
                    <a:cubicBezTo>
                      <a:pt x="82524" y="46812"/>
                      <a:pt x="80367" y="38909"/>
                      <a:pt x="80366" y="38909"/>
                    </a:cubicBezTo>
                    <a:lnTo>
                      <a:pt x="80366" y="38909"/>
                    </a:lnTo>
                    <a:cubicBezTo>
                      <a:pt x="82517" y="39542"/>
                      <a:pt x="84308" y="39814"/>
                      <a:pt x="85799" y="39814"/>
                    </a:cubicBezTo>
                    <a:cubicBezTo>
                      <a:pt x="94829" y="39814"/>
                      <a:pt x="92859" y="29852"/>
                      <a:pt x="92859" y="29851"/>
                    </a:cubicBezTo>
                    <a:lnTo>
                      <a:pt x="92859" y="29851"/>
                    </a:lnTo>
                    <a:cubicBezTo>
                      <a:pt x="94392" y="30382"/>
                      <a:pt x="95781" y="30620"/>
                      <a:pt x="97022" y="30620"/>
                    </a:cubicBezTo>
                    <a:cubicBezTo>
                      <a:pt x="104446" y="30620"/>
                      <a:pt x="106574" y="22128"/>
                      <a:pt x="102434" y="17207"/>
                    </a:cubicBezTo>
                    <a:cubicBezTo>
                      <a:pt x="100715" y="15187"/>
                      <a:pt x="98981" y="14534"/>
                      <a:pt x="97458" y="14534"/>
                    </a:cubicBezTo>
                    <a:cubicBezTo>
                      <a:pt x="94670" y="14534"/>
                      <a:pt x="92586" y="16720"/>
                      <a:pt x="92586" y="16720"/>
                    </a:cubicBezTo>
                    <a:cubicBezTo>
                      <a:pt x="92586" y="16720"/>
                      <a:pt x="92981" y="8939"/>
                      <a:pt x="85443" y="7784"/>
                    </a:cubicBezTo>
                    <a:cubicBezTo>
                      <a:pt x="84890" y="7699"/>
                      <a:pt x="84363" y="7660"/>
                      <a:pt x="83862" y="7660"/>
                    </a:cubicBezTo>
                    <a:cubicBezTo>
                      <a:pt x="77555" y="7660"/>
                      <a:pt x="75260" y="13894"/>
                      <a:pt x="75260" y="13894"/>
                    </a:cubicBezTo>
                    <a:cubicBezTo>
                      <a:pt x="75260" y="13894"/>
                      <a:pt x="74390" y="10849"/>
                      <a:pt x="70186" y="10849"/>
                    </a:cubicBezTo>
                    <a:cubicBezTo>
                      <a:pt x="70086" y="10849"/>
                      <a:pt x="69984" y="10850"/>
                      <a:pt x="69880" y="10854"/>
                    </a:cubicBezTo>
                    <a:cubicBezTo>
                      <a:pt x="66602" y="10944"/>
                      <a:pt x="65397" y="13671"/>
                      <a:pt x="64991" y="15090"/>
                    </a:cubicBezTo>
                    <a:lnTo>
                      <a:pt x="64991" y="15090"/>
                    </a:lnTo>
                    <a:cubicBezTo>
                      <a:pt x="65307" y="13078"/>
                      <a:pt x="65301" y="7954"/>
                      <a:pt x="57904" y="5352"/>
                    </a:cubicBezTo>
                    <a:cubicBezTo>
                      <a:pt x="55920" y="4646"/>
                      <a:pt x="54045" y="4368"/>
                      <a:pt x="52323" y="4368"/>
                    </a:cubicBezTo>
                    <a:cubicBezTo>
                      <a:pt x="45973" y="4368"/>
                      <a:pt x="41703" y="8149"/>
                      <a:pt x="41703" y="8149"/>
                    </a:cubicBezTo>
                    <a:cubicBezTo>
                      <a:pt x="41703" y="8149"/>
                      <a:pt x="41584" y="1"/>
                      <a:pt x="31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40;p37">
                <a:extLst>
                  <a:ext uri="{FF2B5EF4-FFF2-40B4-BE49-F238E27FC236}">
                    <a16:creationId xmlns:a16="http://schemas.microsoft.com/office/drawing/2014/main" id="{57558B9F-CD53-436C-8875-A81399770EB1}"/>
                  </a:ext>
                </a:extLst>
              </p:cNvPr>
              <p:cNvSpPr/>
              <p:nvPr/>
            </p:nvSpPr>
            <p:spPr>
              <a:xfrm>
                <a:off x="5013666" y="2347266"/>
                <a:ext cx="839548" cy="841320"/>
              </a:xfrm>
              <a:custGeom>
                <a:avLst/>
                <a:gdLst/>
                <a:ahLst/>
                <a:cxnLst/>
                <a:rect l="l" t="t" r="r" b="b"/>
                <a:pathLst>
                  <a:path w="52595" h="52706" extrusionOk="0">
                    <a:moveTo>
                      <a:pt x="29970" y="0"/>
                    </a:moveTo>
                    <a:cubicBezTo>
                      <a:pt x="29234" y="0"/>
                      <a:pt x="28503" y="87"/>
                      <a:pt x="27782" y="250"/>
                    </a:cubicBezTo>
                    <a:cubicBezTo>
                      <a:pt x="29788" y="1557"/>
                      <a:pt x="31430" y="3684"/>
                      <a:pt x="31734" y="7028"/>
                    </a:cubicBezTo>
                    <a:cubicBezTo>
                      <a:pt x="32524" y="15295"/>
                      <a:pt x="25867" y="18213"/>
                      <a:pt x="25867" y="18213"/>
                    </a:cubicBezTo>
                    <a:cubicBezTo>
                      <a:pt x="25867" y="18213"/>
                      <a:pt x="28056" y="26755"/>
                      <a:pt x="22068" y="28700"/>
                    </a:cubicBezTo>
                    <a:cubicBezTo>
                      <a:pt x="13922" y="31314"/>
                      <a:pt x="4681" y="47059"/>
                      <a:pt x="1" y="51253"/>
                    </a:cubicBezTo>
                    <a:cubicBezTo>
                      <a:pt x="2672" y="52269"/>
                      <a:pt x="4858" y="52706"/>
                      <a:pt x="6746" y="52706"/>
                    </a:cubicBezTo>
                    <a:cubicBezTo>
                      <a:pt x="12483" y="52706"/>
                      <a:pt x="15477" y="48675"/>
                      <a:pt x="21034" y="44627"/>
                    </a:cubicBezTo>
                    <a:cubicBezTo>
                      <a:pt x="28542" y="39156"/>
                      <a:pt x="26384" y="31253"/>
                      <a:pt x="26384" y="31253"/>
                    </a:cubicBezTo>
                    <a:lnTo>
                      <a:pt x="26384" y="31253"/>
                    </a:lnTo>
                    <a:cubicBezTo>
                      <a:pt x="28538" y="31886"/>
                      <a:pt x="30333" y="32158"/>
                      <a:pt x="31827" y="32158"/>
                    </a:cubicBezTo>
                    <a:cubicBezTo>
                      <a:pt x="40869" y="32158"/>
                      <a:pt x="38877" y="22196"/>
                      <a:pt x="38877" y="22195"/>
                    </a:cubicBezTo>
                    <a:lnTo>
                      <a:pt x="38877" y="22195"/>
                    </a:lnTo>
                    <a:cubicBezTo>
                      <a:pt x="40407" y="22720"/>
                      <a:pt x="41794" y="22954"/>
                      <a:pt x="43033" y="22954"/>
                    </a:cubicBezTo>
                    <a:cubicBezTo>
                      <a:pt x="50482" y="22954"/>
                      <a:pt x="52595" y="14476"/>
                      <a:pt x="48451" y="9551"/>
                    </a:cubicBezTo>
                    <a:cubicBezTo>
                      <a:pt x="46744" y="7521"/>
                      <a:pt x="45018" y="6865"/>
                      <a:pt x="43499" y="6865"/>
                    </a:cubicBezTo>
                    <a:cubicBezTo>
                      <a:pt x="40718" y="6865"/>
                      <a:pt x="38633" y="9064"/>
                      <a:pt x="38633" y="9064"/>
                    </a:cubicBezTo>
                    <a:cubicBezTo>
                      <a:pt x="38633" y="9064"/>
                      <a:pt x="38998" y="1283"/>
                      <a:pt x="31490" y="128"/>
                    </a:cubicBezTo>
                    <a:cubicBezTo>
                      <a:pt x="30983" y="41"/>
                      <a:pt x="30475" y="0"/>
                      <a:pt x="29970"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41;p37">
                <a:extLst>
                  <a:ext uri="{FF2B5EF4-FFF2-40B4-BE49-F238E27FC236}">
                    <a16:creationId xmlns:a16="http://schemas.microsoft.com/office/drawing/2014/main" id="{02E6F4A5-5DE3-4710-9FDE-158096D564B0}"/>
                  </a:ext>
                </a:extLst>
              </p:cNvPr>
              <p:cNvSpPr/>
              <p:nvPr/>
            </p:nvSpPr>
            <p:spPr>
              <a:xfrm>
                <a:off x="4151962" y="2331846"/>
                <a:ext cx="982045" cy="638021"/>
              </a:xfrm>
              <a:custGeom>
                <a:avLst/>
                <a:gdLst/>
                <a:ahLst/>
                <a:cxnLst/>
                <a:rect l="l" t="t" r="r" b="b"/>
                <a:pathLst>
                  <a:path w="61522" h="39970" extrusionOk="0">
                    <a:moveTo>
                      <a:pt x="10658" y="1"/>
                    </a:moveTo>
                    <a:cubicBezTo>
                      <a:pt x="9633" y="1"/>
                      <a:pt x="8500" y="246"/>
                      <a:pt x="7265" y="851"/>
                    </a:cubicBezTo>
                    <a:cubicBezTo>
                      <a:pt x="761" y="4012"/>
                      <a:pt x="6019" y="10517"/>
                      <a:pt x="6019" y="10517"/>
                    </a:cubicBezTo>
                    <a:cubicBezTo>
                      <a:pt x="1" y="20091"/>
                      <a:pt x="8816" y="24681"/>
                      <a:pt x="13010" y="25198"/>
                    </a:cubicBezTo>
                    <a:cubicBezTo>
                      <a:pt x="13010" y="25198"/>
                      <a:pt x="22889" y="32766"/>
                      <a:pt x="33375" y="39970"/>
                    </a:cubicBezTo>
                    <a:cubicBezTo>
                      <a:pt x="47570" y="39848"/>
                      <a:pt x="60853" y="37022"/>
                      <a:pt x="61096" y="33891"/>
                    </a:cubicBezTo>
                    <a:cubicBezTo>
                      <a:pt x="61522" y="28237"/>
                      <a:pt x="60519" y="25684"/>
                      <a:pt x="56172" y="24924"/>
                    </a:cubicBezTo>
                    <a:cubicBezTo>
                      <a:pt x="51795" y="24164"/>
                      <a:pt x="49485" y="18328"/>
                      <a:pt x="49485" y="18328"/>
                    </a:cubicBezTo>
                    <a:cubicBezTo>
                      <a:pt x="49485" y="18328"/>
                      <a:pt x="47692" y="20152"/>
                      <a:pt x="38239" y="22037"/>
                    </a:cubicBezTo>
                    <a:cubicBezTo>
                      <a:pt x="37270" y="22232"/>
                      <a:pt x="36389" y="22320"/>
                      <a:pt x="35586" y="22320"/>
                    </a:cubicBezTo>
                    <a:cubicBezTo>
                      <a:pt x="28531" y="22320"/>
                      <a:pt x="27600" y="15532"/>
                      <a:pt x="27600" y="15532"/>
                    </a:cubicBezTo>
                    <a:lnTo>
                      <a:pt x="20883" y="18328"/>
                    </a:lnTo>
                    <a:cubicBezTo>
                      <a:pt x="20883" y="18328"/>
                      <a:pt x="16411" y="19396"/>
                      <a:pt x="12782" y="19396"/>
                    </a:cubicBezTo>
                    <a:cubicBezTo>
                      <a:pt x="10967" y="19396"/>
                      <a:pt x="9363" y="19129"/>
                      <a:pt x="8633" y="18328"/>
                    </a:cubicBezTo>
                    <a:cubicBezTo>
                      <a:pt x="6445" y="15897"/>
                      <a:pt x="11338" y="13100"/>
                      <a:pt x="11338" y="13100"/>
                    </a:cubicBezTo>
                    <a:cubicBezTo>
                      <a:pt x="11338" y="13100"/>
                      <a:pt x="7721" y="7447"/>
                      <a:pt x="11186" y="5866"/>
                    </a:cubicBezTo>
                    <a:cubicBezTo>
                      <a:pt x="11702" y="5628"/>
                      <a:pt x="12194" y="5527"/>
                      <a:pt x="12657" y="5527"/>
                    </a:cubicBezTo>
                    <a:cubicBezTo>
                      <a:pt x="14321" y="5527"/>
                      <a:pt x="15616" y="6836"/>
                      <a:pt x="16354" y="7811"/>
                    </a:cubicBezTo>
                    <a:cubicBezTo>
                      <a:pt x="16414" y="6626"/>
                      <a:pt x="16779" y="5441"/>
                      <a:pt x="17417" y="4407"/>
                    </a:cubicBezTo>
                    <a:cubicBezTo>
                      <a:pt x="16983" y="3682"/>
                      <a:pt x="14628" y="1"/>
                      <a:pt x="10658"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42;p37">
                <a:extLst>
                  <a:ext uri="{FF2B5EF4-FFF2-40B4-BE49-F238E27FC236}">
                    <a16:creationId xmlns:a16="http://schemas.microsoft.com/office/drawing/2014/main" id="{6D374105-C748-466B-B67F-D286C24A291A}"/>
                  </a:ext>
                </a:extLst>
              </p:cNvPr>
              <p:cNvSpPr/>
              <p:nvPr/>
            </p:nvSpPr>
            <p:spPr>
              <a:xfrm>
                <a:off x="4579901" y="2369454"/>
                <a:ext cx="248823" cy="215637"/>
              </a:xfrm>
              <a:custGeom>
                <a:avLst/>
                <a:gdLst/>
                <a:ahLst/>
                <a:cxnLst/>
                <a:rect l="l" t="t" r="r" b="b"/>
                <a:pathLst>
                  <a:path w="15588" h="13509" extrusionOk="0">
                    <a:moveTo>
                      <a:pt x="1839" y="1"/>
                    </a:moveTo>
                    <a:cubicBezTo>
                      <a:pt x="1747" y="1"/>
                      <a:pt x="1654" y="33"/>
                      <a:pt x="1581" y="106"/>
                    </a:cubicBezTo>
                    <a:cubicBezTo>
                      <a:pt x="1" y="1717"/>
                      <a:pt x="1" y="4300"/>
                      <a:pt x="1612" y="5881"/>
                    </a:cubicBezTo>
                    <a:cubicBezTo>
                      <a:pt x="2577" y="6889"/>
                      <a:pt x="3848" y="7287"/>
                      <a:pt x="5142" y="7287"/>
                    </a:cubicBezTo>
                    <a:cubicBezTo>
                      <a:pt x="5722" y="7287"/>
                      <a:pt x="6306" y="7207"/>
                      <a:pt x="6870" y="7066"/>
                    </a:cubicBezTo>
                    <a:lnTo>
                      <a:pt x="6870" y="7066"/>
                    </a:lnTo>
                    <a:cubicBezTo>
                      <a:pt x="6657" y="8434"/>
                      <a:pt x="6019" y="9832"/>
                      <a:pt x="6718" y="11139"/>
                    </a:cubicBezTo>
                    <a:cubicBezTo>
                      <a:pt x="7205" y="12112"/>
                      <a:pt x="8177" y="12629"/>
                      <a:pt x="9150" y="12963"/>
                    </a:cubicBezTo>
                    <a:cubicBezTo>
                      <a:pt x="9986" y="13251"/>
                      <a:pt x="11101" y="13508"/>
                      <a:pt x="12174" y="13508"/>
                    </a:cubicBezTo>
                    <a:cubicBezTo>
                      <a:pt x="13478" y="13508"/>
                      <a:pt x="14720" y="13128"/>
                      <a:pt x="15320" y="11960"/>
                    </a:cubicBezTo>
                    <a:cubicBezTo>
                      <a:pt x="15588" y="11387"/>
                      <a:pt x="15122" y="11006"/>
                      <a:pt x="14642" y="11006"/>
                    </a:cubicBezTo>
                    <a:cubicBezTo>
                      <a:pt x="14358" y="11006"/>
                      <a:pt x="14069" y="11139"/>
                      <a:pt x="13922" y="11443"/>
                    </a:cubicBezTo>
                    <a:cubicBezTo>
                      <a:pt x="13627" y="12069"/>
                      <a:pt x="12898" y="12227"/>
                      <a:pt x="12186" y="12227"/>
                    </a:cubicBezTo>
                    <a:cubicBezTo>
                      <a:pt x="11723" y="12227"/>
                      <a:pt x="11267" y="12160"/>
                      <a:pt x="10943" y="12112"/>
                    </a:cubicBezTo>
                    <a:cubicBezTo>
                      <a:pt x="9727" y="11899"/>
                      <a:pt x="9211" y="11717"/>
                      <a:pt x="8451" y="10683"/>
                    </a:cubicBezTo>
                    <a:cubicBezTo>
                      <a:pt x="7539" y="9407"/>
                      <a:pt x="7934" y="9194"/>
                      <a:pt x="8177" y="7766"/>
                    </a:cubicBezTo>
                    <a:cubicBezTo>
                      <a:pt x="8268" y="7249"/>
                      <a:pt x="8299" y="6732"/>
                      <a:pt x="8299" y="6215"/>
                    </a:cubicBezTo>
                    <a:cubicBezTo>
                      <a:pt x="8299" y="5825"/>
                      <a:pt x="7934" y="5643"/>
                      <a:pt x="7585" y="5643"/>
                    </a:cubicBezTo>
                    <a:cubicBezTo>
                      <a:pt x="7473" y="5643"/>
                      <a:pt x="7362" y="5662"/>
                      <a:pt x="7265" y="5699"/>
                    </a:cubicBezTo>
                    <a:cubicBezTo>
                      <a:pt x="6633" y="5969"/>
                      <a:pt x="5996" y="6092"/>
                      <a:pt x="5389" y="6092"/>
                    </a:cubicBezTo>
                    <a:cubicBezTo>
                      <a:pt x="2577" y="6092"/>
                      <a:pt x="390" y="3456"/>
                      <a:pt x="2189" y="531"/>
                    </a:cubicBezTo>
                    <a:cubicBezTo>
                      <a:pt x="2345" y="242"/>
                      <a:pt x="2093" y="1"/>
                      <a:pt x="1839"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43;p37">
                <a:extLst>
                  <a:ext uri="{FF2B5EF4-FFF2-40B4-BE49-F238E27FC236}">
                    <a16:creationId xmlns:a16="http://schemas.microsoft.com/office/drawing/2014/main" id="{198ACB78-E925-43A8-88F3-5AC8CDD392A3}"/>
                  </a:ext>
                </a:extLst>
              </p:cNvPr>
              <p:cNvSpPr/>
              <p:nvPr/>
            </p:nvSpPr>
            <p:spPr>
              <a:xfrm>
                <a:off x="5080070" y="2545696"/>
                <a:ext cx="203107" cy="178509"/>
              </a:xfrm>
              <a:custGeom>
                <a:avLst/>
                <a:gdLst/>
                <a:ahLst/>
                <a:cxnLst/>
                <a:rect l="l" t="t" r="r" b="b"/>
                <a:pathLst>
                  <a:path w="12724" h="11183" extrusionOk="0">
                    <a:moveTo>
                      <a:pt x="524" y="1"/>
                    </a:moveTo>
                    <a:cubicBezTo>
                      <a:pt x="265" y="1"/>
                      <a:pt x="0" y="352"/>
                      <a:pt x="339" y="494"/>
                    </a:cubicBezTo>
                    <a:cubicBezTo>
                      <a:pt x="2284" y="1314"/>
                      <a:pt x="4078" y="3138"/>
                      <a:pt x="3652" y="5448"/>
                    </a:cubicBezTo>
                    <a:cubicBezTo>
                      <a:pt x="3558" y="5918"/>
                      <a:pt x="3919" y="6188"/>
                      <a:pt x="4312" y="6188"/>
                    </a:cubicBezTo>
                    <a:cubicBezTo>
                      <a:pt x="4427" y="6188"/>
                      <a:pt x="4545" y="6165"/>
                      <a:pt x="4655" y="6117"/>
                    </a:cubicBezTo>
                    <a:cubicBezTo>
                      <a:pt x="5203" y="5889"/>
                      <a:pt x="5793" y="5771"/>
                      <a:pt x="6377" y="5771"/>
                    </a:cubicBezTo>
                    <a:cubicBezTo>
                      <a:pt x="7511" y="5771"/>
                      <a:pt x="8624" y="6218"/>
                      <a:pt x="9367" y="7181"/>
                    </a:cubicBezTo>
                    <a:cubicBezTo>
                      <a:pt x="10157" y="8214"/>
                      <a:pt x="10187" y="9399"/>
                      <a:pt x="10248" y="10646"/>
                    </a:cubicBezTo>
                    <a:cubicBezTo>
                      <a:pt x="10265" y="10997"/>
                      <a:pt x="10575" y="11182"/>
                      <a:pt x="10882" y="11182"/>
                    </a:cubicBezTo>
                    <a:cubicBezTo>
                      <a:pt x="11133" y="11182"/>
                      <a:pt x="11382" y="11058"/>
                      <a:pt x="11464" y="10798"/>
                    </a:cubicBezTo>
                    <a:cubicBezTo>
                      <a:pt x="12724" y="7179"/>
                      <a:pt x="9398" y="4671"/>
                      <a:pt x="6176" y="4671"/>
                    </a:cubicBezTo>
                    <a:cubicBezTo>
                      <a:pt x="5745" y="4671"/>
                      <a:pt x="5315" y="4716"/>
                      <a:pt x="4898" y="4810"/>
                    </a:cubicBezTo>
                    <a:cubicBezTo>
                      <a:pt x="4534" y="2439"/>
                      <a:pt x="3135" y="372"/>
                      <a:pt x="582" y="7"/>
                    </a:cubicBezTo>
                    <a:cubicBezTo>
                      <a:pt x="563" y="3"/>
                      <a:pt x="543" y="1"/>
                      <a:pt x="524"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44;p37">
                <a:extLst>
                  <a:ext uri="{FF2B5EF4-FFF2-40B4-BE49-F238E27FC236}">
                    <a16:creationId xmlns:a16="http://schemas.microsoft.com/office/drawing/2014/main" id="{8D2617D6-FCEA-4E99-9AB1-76727EEF3795}"/>
                  </a:ext>
                </a:extLst>
              </p:cNvPr>
              <p:cNvSpPr/>
              <p:nvPr/>
            </p:nvSpPr>
            <p:spPr>
              <a:xfrm>
                <a:off x="5216246" y="2447127"/>
                <a:ext cx="146232" cy="55007"/>
              </a:xfrm>
              <a:custGeom>
                <a:avLst/>
                <a:gdLst/>
                <a:ahLst/>
                <a:cxnLst/>
                <a:rect l="l" t="t" r="r" b="b"/>
                <a:pathLst>
                  <a:path w="9161" h="3446" extrusionOk="0">
                    <a:moveTo>
                      <a:pt x="3202" y="0"/>
                    </a:moveTo>
                    <a:cubicBezTo>
                      <a:pt x="1689" y="0"/>
                      <a:pt x="0" y="834"/>
                      <a:pt x="228" y="2626"/>
                    </a:cubicBezTo>
                    <a:cubicBezTo>
                      <a:pt x="262" y="2851"/>
                      <a:pt x="514" y="2997"/>
                      <a:pt x="741" y="2997"/>
                    </a:cubicBezTo>
                    <a:cubicBezTo>
                      <a:pt x="912" y="2997"/>
                      <a:pt x="1070" y="2913"/>
                      <a:pt x="1109" y="2717"/>
                    </a:cubicBezTo>
                    <a:cubicBezTo>
                      <a:pt x="1326" y="1549"/>
                      <a:pt x="2147" y="1169"/>
                      <a:pt x="3085" y="1169"/>
                    </a:cubicBezTo>
                    <a:cubicBezTo>
                      <a:pt x="3856" y="1169"/>
                      <a:pt x="4706" y="1426"/>
                      <a:pt x="5365" y="1714"/>
                    </a:cubicBezTo>
                    <a:cubicBezTo>
                      <a:pt x="6368" y="2140"/>
                      <a:pt x="7158" y="2869"/>
                      <a:pt x="8131" y="3386"/>
                    </a:cubicBezTo>
                    <a:cubicBezTo>
                      <a:pt x="8206" y="3427"/>
                      <a:pt x="8293" y="3445"/>
                      <a:pt x="8382" y="3445"/>
                    </a:cubicBezTo>
                    <a:cubicBezTo>
                      <a:pt x="8756" y="3445"/>
                      <a:pt x="9161" y="3116"/>
                      <a:pt x="8890" y="2748"/>
                    </a:cubicBezTo>
                    <a:cubicBezTo>
                      <a:pt x="7857" y="1197"/>
                      <a:pt x="5365" y="164"/>
                      <a:pt x="3510" y="12"/>
                    </a:cubicBezTo>
                    <a:cubicBezTo>
                      <a:pt x="3409" y="4"/>
                      <a:pt x="3306" y="0"/>
                      <a:pt x="3202"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45;p37">
                <a:extLst>
                  <a:ext uri="{FF2B5EF4-FFF2-40B4-BE49-F238E27FC236}">
                    <a16:creationId xmlns:a16="http://schemas.microsoft.com/office/drawing/2014/main" id="{0C65C574-7B09-4F57-8F09-52F5644F66A6}"/>
                  </a:ext>
                </a:extLst>
              </p:cNvPr>
              <p:cNvSpPr/>
              <p:nvPr/>
            </p:nvSpPr>
            <p:spPr>
              <a:xfrm>
                <a:off x="5367124" y="2410254"/>
                <a:ext cx="123502" cy="80036"/>
              </a:xfrm>
              <a:custGeom>
                <a:avLst/>
                <a:gdLst/>
                <a:ahLst/>
                <a:cxnLst/>
                <a:rect l="l" t="t" r="r" b="b"/>
                <a:pathLst>
                  <a:path w="7737" h="5014" extrusionOk="0">
                    <a:moveTo>
                      <a:pt x="6540" y="0"/>
                    </a:moveTo>
                    <a:cubicBezTo>
                      <a:pt x="6030" y="0"/>
                      <a:pt x="5506" y="250"/>
                      <a:pt x="5092" y="468"/>
                    </a:cubicBezTo>
                    <a:cubicBezTo>
                      <a:pt x="3208" y="1410"/>
                      <a:pt x="1536" y="2778"/>
                      <a:pt x="229" y="4419"/>
                    </a:cubicBezTo>
                    <a:cubicBezTo>
                      <a:pt x="0" y="4716"/>
                      <a:pt x="373" y="5013"/>
                      <a:pt x="688" y="5013"/>
                    </a:cubicBezTo>
                    <a:cubicBezTo>
                      <a:pt x="793" y="5013"/>
                      <a:pt x="890" y="4981"/>
                      <a:pt x="958" y="4906"/>
                    </a:cubicBezTo>
                    <a:cubicBezTo>
                      <a:pt x="1718" y="4054"/>
                      <a:pt x="2569" y="3325"/>
                      <a:pt x="3481" y="2687"/>
                    </a:cubicBezTo>
                    <a:cubicBezTo>
                      <a:pt x="3820" y="2452"/>
                      <a:pt x="5742" y="1103"/>
                      <a:pt x="6534" y="1103"/>
                    </a:cubicBezTo>
                    <a:cubicBezTo>
                      <a:pt x="6667" y="1103"/>
                      <a:pt x="6768" y="1141"/>
                      <a:pt x="6825" y="1228"/>
                    </a:cubicBezTo>
                    <a:cubicBezTo>
                      <a:pt x="6916" y="1332"/>
                      <a:pt x="7040" y="1380"/>
                      <a:pt x="7162" y="1380"/>
                    </a:cubicBezTo>
                    <a:cubicBezTo>
                      <a:pt x="7325" y="1380"/>
                      <a:pt x="7485" y="1293"/>
                      <a:pt x="7554" y="1137"/>
                    </a:cubicBezTo>
                    <a:cubicBezTo>
                      <a:pt x="7737" y="741"/>
                      <a:pt x="7554" y="255"/>
                      <a:pt x="7129" y="133"/>
                    </a:cubicBezTo>
                    <a:cubicBezTo>
                      <a:pt x="6940" y="39"/>
                      <a:pt x="6741" y="0"/>
                      <a:pt x="6540"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46;p37">
                <a:extLst>
                  <a:ext uri="{FF2B5EF4-FFF2-40B4-BE49-F238E27FC236}">
                    <a16:creationId xmlns:a16="http://schemas.microsoft.com/office/drawing/2014/main" id="{6B006B72-39C0-44C5-8714-7C4A050A4A6A}"/>
                  </a:ext>
                </a:extLst>
              </p:cNvPr>
              <p:cNvSpPr/>
              <p:nvPr/>
            </p:nvSpPr>
            <p:spPr>
              <a:xfrm>
                <a:off x="4483360" y="2251331"/>
                <a:ext cx="170304" cy="135761"/>
              </a:xfrm>
              <a:custGeom>
                <a:avLst/>
                <a:gdLst/>
                <a:ahLst/>
                <a:cxnLst/>
                <a:rect l="l" t="t" r="r" b="b"/>
                <a:pathLst>
                  <a:path w="10669" h="8505" extrusionOk="0">
                    <a:moveTo>
                      <a:pt x="7646" y="1"/>
                    </a:moveTo>
                    <a:cubicBezTo>
                      <a:pt x="6002" y="1"/>
                      <a:pt x="4384" y="561"/>
                      <a:pt x="3070" y="1639"/>
                    </a:cubicBezTo>
                    <a:cubicBezTo>
                      <a:pt x="1429" y="3068"/>
                      <a:pt x="0" y="6320"/>
                      <a:pt x="1611" y="8235"/>
                    </a:cubicBezTo>
                    <a:cubicBezTo>
                      <a:pt x="1756" y="8407"/>
                      <a:pt x="2028" y="8504"/>
                      <a:pt x="2284" y="8504"/>
                    </a:cubicBezTo>
                    <a:cubicBezTo>
                      <a:pt x="2616" y="8504"/>
                      <a:pt x="2922" y="8340"/>
                      <a:pt x="2888" y="7962"/>
                    </a:cubicBezTo>
                    <a:cubicBezTo>
                      <a:pt x="2766" y="6959"/>
                      <a:pt x="2432" y="6108"/>
                      <a:pt x="2644" y="5105"/>
                    </a:cubicBezTo>
                    <a:cubicBezTo>
                      <a:pt x="2857" y="4132"/>
                      <a:pt x="3374" y="3220"/>
                      <a:pt x="4103" y="2551"/>
                    </a:cubicBezTo>
                    <a:cubicBezTo>
                      <a:pt x="5446" y="1331"/>
                      <a:pt x="7162" y="1090"/>
                      <a:pt x="8872" y="1090"/>
                    </a:cubicBezTo>
                    <a:cubicBezTo>
                      <a:pt x="9291" y="1090"/>
                      <a:pt x="9709" y="1105"/>
                      <a:pt x="10122" y="1123"/>
                    </a:cubicBezTo>
                    <a:cubicBezTo>
                      <a:pt x="10456" y="1092"/>
                      <a:pt x="10669" y="667"/>
                      <a:pt x="10335" y="515"/>
                    </a:cubicBezTo>
                    <a:cubicBezTo>
                      <a:pt x="9461" y="170"/>
                      <a:pt x="8550" y="1"/>
                      <a:pt x="7646"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47;p37">
                <a:extLst>
                  <a:ext uri="{FF2B5EF4-FFF2-40B4-BE49-F238E27FC236}">
                    <a16:creationId xmlns:a16="http://schemas.microsoft.com/office/drawing/2014/main" id="{CE551FF3-DF16-4E9B-9071-45891C0AFE93}"/>
                  </a:ext>
                </a:extLst>
              </p:cNvPr>
              <p:cNvSpPr/>
              <p:nvPr/>
            </p:nvSpPr>
            <p:spPr>
              <a:xfrm>
                <a:off x="4264051" y="2672917"/>
                <a:ext cx="1238451" cy="708751"/>
              </a:xfrm>
              <a:custGeom>
                <a:avLst/>
                <a:gdLst/>
                <a:ahLst/>
                <a:cxnLst/>
                <a:rect l="l" t="t" r="r" b="b"/>
                <a:pathLst>
                  <a:path w="77585" h="44401" extrusionOk="0">
                    <a:moveTo>
                      <a:pt x="20153" y="1"/>
                    </a:moveTo>
                    <a:cubicBezTo>
                      <a:pt x="20153" y="1"/>
                      <a:pt x="16366" y="3893"/>
                      <a:pt x="7879" y="3893"/>
                    </a:cubicBezTo>
                    <a:cubicBezTo>
                      <a:pt x="7273" y="3893"/>
                      <a:pt x="6643" y="3873"/>
                      <a:pt x="5988" y="3831"/>
                    </a:cubicBezTo>
                    <a:lnTo>
                      <a:pt x="5988" y="3831"/>
                    </a:lnTo>
                    <a:cubicBezTo>
                      <a:pt x="5988" y="3831"/>
                      <a:pt x="0" y="28330"/>
                      <a:pt x="9696" y="34439"/>
                    </a:cubicBezTo>
                    <a:cubicBezTo>
                      <a:pt x="19393" y="40579"/>
                      <a:pt x="30092" y="39150"/>
                      <a:pt x="30609" y="41187"/>
                    </a:cubicBezTo>
                    <a:cubicBezTo>
                      <a:pt x="30609" y="41187"/>
                      <a:pt x="30609" y="44257"/>
                      <a:pt x="34955" y="44378"/>
                    </a:cubicBezTo>
                    <a:cubicBezTo>
                      <a:pt x="35361" y="44393"/>
                      <a:pt x="35752" y="44400"/>
                      <a:pt x="36127" y="44400"/>
                    </a:cubicBezTo>
                    <a:cubicBezTo>
                      <a:pt x="39737" y="44400"/>
                      <a:pt x="41910" y="43723"/>
                      <a:pt x="42737" y="42099"/>
                    </a:cubicBezTo>
                    <a:cubicBezTo>
                      <a:pt x="43618" y="40336"/>
                      <a:pt x="44013" y="38786"/>
                      <a:pt x="47843" y="38026"/>
                    </a:cubicBezTo>
                    <a:cubicBezTo>
                      <a:pt x="51642" y="37266"/>
                      <a:pt x="58937" y="35473"/>
                      <a:pt x="58937" y="35473"/>
                    </a:cubicBezTo>
                    <a:cubicBezTo>
                      <a:pt x="58937" y="35473"/>
                      <a:pt x="61109" y="36816"/>
                      <a:pt x="64037" y="36816"/>
                    </a:cubicBezTo>
                    <a:cubicBezTo>
                      <a:pt x="66575" y="36816"/>
                      <a:pt x="69681" y="35806"/>
                      <a:pt x="72433" y="32038"/>
                    </a:cubicBezTo>
                    <a:cubicBezTo>
                      <a:pt x="77584" y="25014"/>
                      <a:pt x="72715" y="19548"/>
                      <a:pt x="67203" y="19548"/>
                    </a:cubicBezTo>
                    <a:cubicBezTo>
                      <a:pt x="66275" y="19548"/>
                      <a:pt x="65328" y="19703"/>
                      <a:pt x="64409" y="20032"/>
                    </a:cubicBezTo>
                    <a:cubicBezTo>
                      <a:pt x="58026" y="22342"/>
                      <a:pt x="56627" y="27813"/>
                      <a:pt x="56627" y="27813"/>
                    </a:cubicBezTo>
                    <a:cubicBezTo>
                      <a:pt x="56627" y="27813"/>
                      <a:pt x="56445" y="27867"/>
                      <a:pt x="56196" y="27867"/>
                    </a:cubicBezTo>
                    <a:cubicBezTo>
                      <a:pt x="55491" y="27867"/>
                      <a:pt x="54254" y="27436"/>
                      <a:pt x="55108" y="24135"/>
                    </a:cubicBezTo>
                    <a:cubicBezTo>
                      <a:pt x="56263" y="19636"/>
                      <a:pt x="56901" y="5746"/>
                      <a:pt x="49636" y="4864"/>
                    </a:cubicBezTo>
                    <a:cubicBezTo>
                      <a:pt x="42341" y="3952"/>
                      <a:pt x="41581" y="2037"/>
                      <a:pt x="42341" y="1"/>
                    </a:cubicBezTo>
                    <a:lnTo>
                      <a:pt x="42341" y="1"/>
                    </a:lnTo>
                    <a:cubicBezTo>
                      <a:pt x="42341" y="2"/>
                      <a:pt x="40150" y="5020"/>
                      <a:pt x="32061" y="5020"/>
                    </a:cubicBezTo>
                    <a:cubicBezTo>
                      <a:pt x="31681" y="5020"/>
                      <a:pt x="31288" y="5009"/>
                      <a:pt x="30882" y="4986"/>
                    </a:cubicBezTo>
                    <a:cubicBezTo>
                      <a:pt x="21824" y="4469"/>
                      <a:pt x="20153" y="1"/>
                      <a:pt x="20153" y="1"/>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48;p37">
                <a:extLst>
                  <a:ext uri="{FF2B5EF4-FFF2-40B4-BE49-F238E27FC236}">
                    <a16:creationId xmlns:a16="http://schemas.microsoft.com/office/drawing/2014/main" id="{65964223-B8F0-4F6B-B751-C06A11E2E3D2}"/>
                  </a:ext>
                </a:extLst>
              </p:cNvPr>
              <p:cNvSpPr/>
              <p:nvPr/>
            </p:nvSpPr>
            <p:spPr>
              <a:xfrm>
                <a:off x="4264051" y="2733574"/>
                <a:ext cx="211551" cy="519164"/>
              </a:xfrm>
              <a:custGeom>
                <a:avLst/>
                <a:gdLst/>
                <a:ahLst/>
                <a:cxnLst/>
                <a:rect l="l" t="t" r="r" b="b"/>
                <a:pathLst>
                  <a:path w="13253" h="32524" extrusionOk="0">
                    <a:moveTo>
                      <a:pt x="5988" y="0"/>
                    </a:moveTo>
                    <a:cubicBezTo>
                      <a:pt x="5988" y="0"/>
                      <a:pt x="0" y="24499"/>
                      <a:pt x="9696" y="30639"/>
                    </a:cubicBezTo>
                    <a:cubicBezTo>
                      <a:pt x="10821" y="31338"/>
                      <a:pt x="12037" y="31976"/>
                      <a:pt x="13253" y="32524"/>
                    </a:cubicBezTo>
                    <a:cubicBezTo>
                      <a:pt x="9423" y="30791"/>
                      <a:pt x="7082" y="26718"/>
                      <a:pt x="5988" y="21733"/>
                    </a:cubicBezTo>
                    <a:cubicBezTo>
                      <a:pt x="5107" y="17569"/>
                      <a:pt x="5076" y="517"/>
                      <a:pt x="9970" y="0"/>
                    </a:cubicBezTo>
                    <a:lnTo>
                      <a:pt x="9970" y="0"/>
                    </a:lnTo>
                    <a:cubicBezTo>
                      <a:pt x="9301" y="46"/>
                      <a:pt x="8640" y="69"/>
                      <a:pt x="7979" y="69"/>
                    </a:cubicBezTo>
                    <a:cubicBezTo>
                      <a:pt x="7318" y="69"/>
                      <a:pt x="6657" y="46"/>
                      <a:pt x="5988"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49;p37">
                <a:extLst>
                  <a:ext uri="{FF2B5EF4-FFF2-40B4-BE49-F238E27FC236}">
                    <a16:creationId xmlns:a16="http://schemas.microsoft.com/office/drawing/2014/main" id="{D849924E-A5DA-4C13-BAA5-4FB9F1290A6D}"/>
                  </a:ext>
                </a:extLst>
              </p:cNvPr>
              <p:cNvSpPr/>
              <p:nvPr/>
            </p:nvSpPr>
            <p:spPr>
              <a:xfrm>
                <a:off x="4420276" y="2672917"/>
                <a:ext cx="708879" cy="135921"/>
              </a:xfrm>
              <a:custGeom>
                <a:avLst/>
                <a:gdLst/>
                <a:ahLst/>
                <a:cxnLst/>
                <a:rect l="l" t="t" r="r" b="b"/>
                <a:pathLst>
                  <a:path w="44409" h="8515" extrusionOk="0">
                    <a:moveTo>
                      <a:pt x="10366" y="1"/>
                    </a:moveTo>
                    <a:cubicBezTo>
                      <a:pt x="10366" y="1"/>
                      <a:pt x="7144" y="3314"/>
                      <a:pt x="1" y="3800"/>
                    </a:cubicBezTo>
                    <a:cubicBezTo>
                      <a:pt x="1282" y="4607"/>
                      <a:pt x="2766" y="5025"/>
                      <a:pt x="4267" y="5025"/>
                    </a:cubicBezTo>
                    <a:cubicBezTo>
                      <a:pt x="4689" y="5025"/>
                      <a:pt x="5112" y="4992"/>
                      <a:pt x="5533" y="4925"/>
                    </a:cubicBezTo>
                    <a:cubicBezTo>
                      <a:pt x="10031" y="4317"/>
                      <a:pt x="11247" y="3527"/>
                      <a:pt x="11247" y="3527"/>
                    </a:cubicBezTo>
                    <a:cubicBezTo>
                      <a:pt x="11247" y="3527"/>
                      <a:pt x="13301" y="8299"/>
                      <a:pt x="21293" y="8299"/>
                    </a:cubicBezTo>
                    <a:cubicBezTo>
                      <a:pt x="21318" y="8299"/>
                      <a:pt x="21343" y="8299"/>
                      <a:pt x="21369" y="8299"/>
                    </a:cubicBezTo>
                    <a:cubicBezTo>
                      <a:pt x="29454" y="8238"/>
                      <a:pt x="32676" y="4925"/>
                      <a:pt x="32676" y="4925"/>
                    </a:cubicBezTo>
                    <a:cubicBezTo>
                      <a:pt x="32676" y="4925"/>
                      <a:pt x="39149" y="8515"/>
                      <a:pt x="44163" y="8515"/>
                    </a:cubicBezTo>
                    <a:cubicBezTo>
                      <a:pt x="44246" y="8515"/>
                      <a:pt x="44327" y="8514"/>
                      <a:pt x="44409" y="8512"/>
                    </a:cubicBezTo>
                    <a:cubicBezTo>
                      <a:pt x="43436" y="6536"/>
                      <a:pt x="41977" y="5107"/>
                      <a:pt x="39819" y="4864"/>
                    </a:cubicBezTo>
                    <a:cubicBezTo>
                      <a:pt x="32554" y="3952"/>
                      <a:pt x="31794" y="2037"/>
                      <a:pt x="32554" y="1"/>
                    </a:cubicBezTo>
                    <a:lnTo>
                      <a:pt x="32554" y="1"/>
                    </a:lnTo>
                    <a:cubicBezTo>
                      <a:pt x="32554" y="2"/>
                      <a:pt x="30335" y="5020"/>
                      <a:pt x="22244" y="5020"/>
                    </a:cubicBezTo>
                    <a:cubicBezTo>
                      <a:pt x="21864" y="5020"/>
                      <a:pt x="21471" y="5009"/>
                      <a:pt x="21065" y="4986"/>
                    </a:cubicBezTo>
                    <a:cubicBezTo>
                      <a:pt x="12037" y="4469"/>
                      <a:pt x="10366" y="1"/>
                      <a:pt x="10366"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50;p37">
                <a:extLst>
                  <a:ext uri="{FF2B5EF4-FFF2-40B4-BE49-F238E27FC236}">
                    <a16:creationId xmlns:a16="http://schemas.microsoft.com/office/drawing/2014/main" id="{D178DB16-D3BE-4F75-94AB-79260DAE6D6B}"/>
                  </a:ext>
                </a:extLst>
              </p:cNvPr>
              <p:cNvSpPr/>
              <p:nvPr/>
            </p:nvSpPr>
            <p:spPr>
              <a:xfrm>
                <a:off x="5276153" y="3012072"/>
                <a:ext cx="198941" cy="248313"/>
              </a:xfrm>
              <a:custGeom>
                <a:avLst/>
                <a:gdLst/>
                <a:ahLst/>
                <a:cxnLst/>
                <a:rect l="l" t="t" r="r" b="b"/>
                <a:pathLst>
                  <a:path w="12463" h="15556" extrusionOk="0">
                    <a:moveTo>
                      <a:pt x="8785" y="0"/>
                    </a:moveTo>
                    <a:cubicBezTo>
                      <a:pt x="9484" y="1064"/>
                      <a:pt x="10305" y="3769"/>
                      <a:pt x="9879" y="5563"/>
                    </a:cubicBezTo>
                    <a:cubicBezTo>
                      <a:pt x="8876" y="9757"/>
                      <a:pt x="6049" y="14408"/>
                      <a:pt x="1" y="15533"/>
                    </a:cubicBezTo>
                    <a:cubicBezTo>
                      <a:pt x="215" y="15547"/>
                      <a:pt x="435" y="15555"/>
                      <a:pt x="659" y="15555"/>
                    </a:cubicBezTo>
                    <a:cubicBezTo>
                      <a:pt x="3195" y="15555"/>
                      <a:pt x="6291" y="14531"/>
                      <a:pt x="9028" y="10760"/>
                    </a:cubicBezTo>
                    <a:cubicBezTo>
                      <a:pt x="12463" y="6110"/>
                      <a:pt x="11460" y="2158"/>
                      <a:pt x="8785"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51;p37">
                <a:extLst>
                  <a:ext uri="{FF2B5EF4-FFF2-40B4-BE49-F238E27FC236}">
                    <a16:creationId xmlns:a16="http://schemas.microsoft.com/office/drawing/2014/main" id="{D123B8EE-44E2-4477-9D98-764642EA5692}"/>
                  </a:ext>
                </a:extLst>
              </p:cNvPr>
              <p:cNvSpPr/>
              <p:nvPr/>
            </p:nvSpPr>
            <p:spPr>
              <a:xfrm>
                <a:off x="4907898" y="3236473"/>
                <a:ext cx="296950" cy="137086"/>
              </a:xfrm>
              <a:custGeom>
                <a:avLst/>
                <a:gdLst/>
                <a:ahLst/>
                <a:cxnLst/>
                <a:rect l="l" t="t" r="r" b="b"/>
                <a:pathLst>
                  <a:path w="18603" h="8588" extrusionOk="0">
                    <a:moveTo>
                      <a:pt x="17406" y="0"/>
                    </a:moveTo>
                    <a:cubicBezTo>
                      <a:pt x="16541" y="0"/>
                      <a:pt x="15111" y="152"/>
                      <a:pt x="12827" y="745"/>
                    </a:cubicBezTo>
                    <a:cubicBezTo>
                      <a:pt x="8876" y="1778"/>
                      <a:pt x="3921" y="2234"/>
                      <a:pt x="3131" y="3693"/>
                    </a:cubicBezTo>
                    <a:cubicBezTo>
                      <a:pt x="2736" y="4423"/>
                      <a:pt x="2675" y="6824"/>
                      <a:pt x="0" y="8587"/>
                    </a:cubicBezTo>
                    <a:cubicBezTo>
                      <a:pt x="1186" y="8192"/>
                      <a:pt x="1976" y="7645"/>
                      <a:pt x="2402" y="6794"/>
                    </a:cubicBezTo>
                    <a:cubicBezTo>
                      <a:pt x="3283" y="5000"/>
                      <a:pt x="3678" y="3481"/>
                      <a:pt x="7508" y="2721"/>
                    </a:cubicBezTo>
                    <a:cubicBezTo>
                      <a:pt x="11307" y="1930"/>
                      <a:pt x="18602" y="168"/>
                      <a:pt x="18602" y="168"/>
                    </a:cubicBezTo>
                    <a:cubicBezTo>
                      <a:pt x="18602" y="168"/>
                      <a:pt x="18315" y="0"/>
                      <a:pt x="17406"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52;p37">
                <a:extLst>
                  <a:ext uri="{FF2B5EF4-FFF2-40B4-BE49-F238E27FC236}">
                    <a16:creationId xmlns:a16="http://schemas.microsoft.com/office/drawing/2014/main" id="{08F50E62-AA3B-4F72-A400-74F230F37EDD}"/>
                  </a:ext>
                </a:extLst>
              </p:cNvPr>
              <p:cNvSpPr/>
              <p:nvPr/>
            </p:nvSpPr>
            <p:spPr>
              <a:xfrm>
                <a:off x="4537201" y="3276986"/>
                <a:ext cx="256198" cy="44647"/>
              </a:xfrm>
              <a:custGeom>
                <a:avLst/>
                <a:gdLst/>
                <a:ahLst/>
                <a:cxnLst/>
                <a:rect l="l" t="t" r="r" b="b"/>
                <a:pathLst>
                  <a:path w="16050" h="2797" extrusionOk="0">
                    <a:moveTo>
                      <a:pt x="1" y="0"/>
                    </a:moveTo>
                    <a:lnTo>
                      <a:pt x="1" y="0"/>
                    </a:lnTo>
                    <a:cubicBezTo>
                      <a:pt x="5989" y="1885"/>
                      <a:pt x="11187" y="1885"/>
                      <a:pt x="12889" y="2797"/>
                    </a:cubicBezTo>
                    <a:cubicBezTo>
                      <a:pt x="13345" y="2614"/>
                      <a:pt x="13831" y="2462"/>
                      <a:pt x="14317" y="2371"/>
                    </a:cubicBezTo>
                    <a:cubicBezTo>
                      <a:pt x="14743" y="2067"/>
                      <a:pt x="15320" y="1915"/>
                      <a:pt x="15746" y="1581"/>
                    </a:cubicBezTo>
                    <a:cubicBezTo>
                      <a:pt x="15837" y="1490"/>
                      <a:pt x="15959" y="1368"/>
                      <a:pt x="16050" y="1277"/>
                    </a:cubicBezTo>
                    <a:lnTo>
                      <a:pt x="16050" y="1277"/>
                    </a:lnTo>
                    <a:cubicBezTo>
                      <a:pt x="15512" y="1303"/>
                      <a:pt x="14948" y="1314"/>
                      <a:pt x="14365" y="1314"/>
                    </a:cubicBezTo>
                    <a:cubicBezTo>
                      <a:pt x="9408" y="1314"/>
                      <a:pt x="3074" y="463"/>
                      <a:pt x="1"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53;p37">
                <a:extLst>
                  <a:ext uri="{FF2B5EF4-FFF2-40B4-BE49-F238E27FC236}">
                    <a16:creationId xmlns:a16="http://schemas.microsoft.com/office/drawing/2014/main" id="{C9DE35D7-9C6A-47E1-8D61-43A43D9EDF11}"/>
                  </a:ext>
                </a:extLst>
              </p:cNvPr>
              <p:cNvSpPr/>
              <p:nvPr/>
            </p:nvSpPr>
            <p:spPr>
              <a:xfrm>
                <a:off x="5235002" y="3071517"/>
                <a:ext cx="162291" cy="121395"/>
              </a:xfrm>
              <a:custGeom>
                <a:avLst/>
                <a:gdLst/>
                <a:ahLst/>
                <a:cxnLst/>
                <a:rect l="l" t="t" r="r" b="b"/>
                <a:pathLst>
                  <a:path w="10167" h="7605" extrusionOk="0">
                    <a:moveTo>
                      <a:pt x="5989" y="1"/>
                    </a:moveTo>
                    <a:cubicBezTo>
                      <a:pt x="3234" y="1"/>
                      <a:pt x="1" y="1940"/>
                      <a:pt x="1424" y="4635"/>
                    </a:cubicBezTo>
                    <a:cubicBezTo>
                      <a:pt x="1543" y="4789"/>
                      <a:pt x="1721" y="4866"/>
                      <a:pt x="1902" y="4866"/>
                    </a:cubicBezTo>
                    <a:cubicBezTo>
                      <a:pt x="2042" y="4866"/>
                      <a:pt x="2185" y="4819"/>
                      <a:pt x="2305" y="4726"/>
                    </a:cubicBezTo>
                    <a:cubicBezTo>
                      <a:pt x="2667" y="4364"/>
                      <a:pt x="2963" y="4024"/>
                      <a:pt x="3455" y="4024"/>
                    </a:cubicBezTo>
                    <a:cubicBezTo>
                      <a:pt x="3541" y="4024"/>
                      <a:pt x="3634" y="4035"/>
                      <a:pt x="3734" y="4058"/>
                    </a:cubicBezTo>
                    <a:cubicBezTo>
                      <a:pt x="3813" y="4041"/>
                      <a:pt x="3884" y="4032"/>
                      <a:pt x="3948" y="4032"/>
                    </a:cubicBezTo>
                    <a:cubicBezTo>
                      <a:pt x="4231" y="4032"/>
                      <a:pt x="4372" y="4197"/>
                      <a:pt x="4372" y="4544"/>
                    </a:cubicBezTo>
                    <a:cubicBezTo>
                      <a:pt x="4554" y="4878"/>
                      <a:pt x="4585" y="5273"/>
                      <a:pt x="4463" y="5608"/>
                    </a:cubicBezTo>
                    <a:cubicBezTo>
                      <a:pt x="4167" y="6497"/>
                      <a:pt x="3546" y="6531"/>
                      <a:pt x="2882" y="6531"/>
                    </a:cubicBezTo>
                    <a:cubicBezTo>
                      <a:pt x="2826" y="6531"/>
                      <a:pt x="2771" y="6531"/>
                      <a:pt x="2715" y="6531"/>
                    </a:cubicBezTo>
                    <a:cubicBezTo>
                      <a:pt x="2548" y="6531"/>
                      <a:pt x="2379" y="6533"/>
                      <a:pt x="2214" y="6550"/>
                    </a:cubicBezTo>
                    <a:cubicBezTo>
                      <a:pt x="2031" y="6550"/>
                      <a:pt x="1788" y="6702"/>
                      <a:pt x="1880" y="6915"/>
                    </a:cubicBezTo>
                    <a:cubicBezTo>
                      <a:pt x="2055" y="7423"/>
                      <a:pt x="2571" y="7605"/>
                      <a:pt x="3102" y="7605"/>
                    </a:cubicBezTo>
                    <a:cubicBezTo>
                      <a:pt x="3397" y="7605"/>
                      <a:pt x="3697" y="7549"/>
                      <a:pt x="3946" y="7462"/>
                    </a:cubicBezTo>
                    <a:cubicBezTo>
                      <a:pt x="4858" y="7158"/>
                      <a:pt x="5497" y="6307"/>
                      <a:pt x="5557" y="5365"/>
                    </a:cubicBezTo>
                    <a:cubicBezTo>
                      <a:pt x="5618" y="4453"/>
                      <a:pt x="5193" y="3298"/>
                      <a:pt x="4281" y="2994"/>
                    </a:cubicBezTo>
                    <a:cubicBezTo>
                      <a:pt x="4094" y="2947"/>
                      <a:pt x="3908" y="2923"/>
                      <a:pt x="3724" y="2923"/>
                    </a:cubicBezTo>
                    <a:cubicBezTo>
                      <a:pt x="3309" y="2923"/>
                      <a:pt x="2906" y="3045"/>
                      <a:pt x="2548" y="3298"/>
                    </a:cubicBezTo>
                    <a:cubicBezTo>
                      <a:pt x="2883" y="2082"/>
                      <a:pt x="4068" y="1352"/>
                      <a:pt x="5466" y="1170"/>
                    </a:cubicBezTo>
                    <a:cubicBezTo>
                      <a:pt x="5589" y="1157"/>
                      <a:pt x="5708" y="1150"/>
                      <a:pt x="5823" y="1150"/>
                    </a:cubicBezTo>
                    <a:cubicBezTo>
                      <a:pt x="7532" y="1150"/>
                      <a:pt x="8386" y="2590"/>
                      <a:pt x="7959" y="4270"/>
                    </a:cubicBezTo>
                    <a:cubicBezTo>
                      <a:pt x="7869" y="4629"/>
                      <a:pt x="8171" y="4840"/>
                      <a:pt x="8477" y="4840"/>
                    </a:cubicBezTo>
                    <a:cubicBezTo>
                      <a:pt x="8690" y="4840"/>
                      <a:pt x="8905" y="4738"/>
                      <a:pt x="8992" y="4514"/>
                    </a:cubicBezTo>
                    <a:cubicBezTo>
                      <a:pt x="10166" y="1291"/>
                      <a:pt x="8237" y="1"/>
                      <a:pt x="598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54;p37">
                <a:extLst>
                  <a:ext uri="{FF2B5EF4-FFF2-40B4-BE49-F238E27FC236}">
                    <a16:creationId xmlns:a16="http://schemas.microsoft.com/office/drawing/2014/main" id="{3C616D99-3E85-4FA3-BAEE-3FD4CFB99345}"/>
                  </a:ext>
                </a:extLst>
              </p:cNvPr>
              <p:cNvSpPr/>
              <p:nvPr/>
            </p:nvSpPr>
            <p:spPr>
              <a:xfrm>
                <a:off x="4806968" y="3067861"/>
                <a:ext cx="235335" cy="201622"/>
              </a:xfrm>
              <a:custGeom>
                <a:avLst/>
                <a:gdLst/>
                <a:ahLst/>
                <a:cxnLst/>
                <a:rect l="l" t="t" r="r" b="b"/>
                <a:pathLst>
                  <a:path w="14743" h="12631" extrusionOk="0">
                    <a:moveTo>
                      <a:pt x="8451" y="1"/>
                    </a:moveTo>
                    <a:cubicBezTo>
                      <a:pt x="2797" y="1"/>
                      <a:pt x="1" y="6809"/>
                      <a:pt x="3983" y="10761"/>
                    </a:cubicBezTo>
                    <a:cubicBezTo>
                      <a:pt x="5265" y="12053"/>
                      <a:pt x="6847" y="12631"/>
                      <a:pt x="8400" y="12631"/>
                    </a:cubicBezTo>
                    <a:cubicBezTo>
                      <a:pt x="11635" y="12631"/>
                      <a:pt x="14743" y="10122"/>
                      <a:pt x="14743" y="6323"/>
                    </a:cubicBezTo>
                    <a:cubicBezTo>
                      <a:pt x="14743" y="2828"/>
                      <a:pt x="11916" y="1"/>
                      <a:pt x="8451"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55;p37">
                <a:extLst>
                  <a:ext uri="{FF2B5EF4-FFF2-40B4-BE49-F238E27FC236}">
                    <a16:creationId xmlns:a16="http://schemas.microsoft.com/office/drawing/2014/main" id="{FAB87EA4-A22F-401B-B804-92A256A6FD83}"/>
                  </a:ext>
                </a:extLst>
              </p:cNvPr>
              <p:cNvSpPr/>
              <p:nvPr/>
            </p:nvSpPr>
            <p:spPr>
              <a:xfrm>
                <a:off x="4336824" y="3061604"/>
                <a:ext cx="132473" cy="172698"/>
              </a:xfrm>
              <a:custGeom>
                <a:avLst/>
                <a:gdLst/>
                <a:ahLst/>
                <a:cxnLst/>
                <a:rect l="l" t="t" r="r" b="b"/>
                <a:pathLst>
                  <a:path w="8299" h="10819" extrusionOk="0">
                    <a:moveTo>
                      <a:pt x="2007" y="1"/>
                    </a:moveTo>
                    <a:cubicBezTo>
                      <a:pt x="1347" y="1"/>
                      <a:pt x="672" y="107"/>
                      <a:pt x="1" y="332"/>
                    </a:cubicBezTo>
                    <a:cubicBezTo>
                      <a:pt x="608" y="4527"/>
                      <a:pt x="2128" y="8174"/>
                      <a:pt x="5137" y="10089"/>
                    </a:cubicBezTo>
                    <a:cubicBezTo>
                      <a:pt x="5563" y="10363"/>
                      <a:pt x="5958" y="10606"/>
                      <a:pt x="6384" y="10819"/>
                    </a:cubicBezTo>
                    <a:cubicBezTo>
                      <a:pt x="7599" y="9633"/>
                      <a:pt x="8299" y="8022"/>
                      <a:pt x="8299" y="6320"/>
                    </a:cubicBezTo>
                    <a:cubicBezTo>
                      <a:pt x="8299" y="2715"/>
                      <a:pt x="5352" y="1"/>
                      <a:pt x="2007"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56;p37">
                <a:extLst>
                  <a:ext uri="{FF2B5EF4-FFF2-40B4-BE49-F238E27FC236}">
                    <a16:creationId xmlns:a16="http://schemas.microsoft.com/office/drawing/2014/main" id="{60DD708E-2299-4DCF-8A64-363CE3AD478A}"/>
                  </a:ext>
                </a:extLst>
              </p:cNvPr>
              <p:cNvSpPr/>
              <p:nvPr/>
            </p:nvSpPr>
            <p:spPr>
              <a:xfrm>
                <a:off x="4597667" y="3127944"/>
                <a:ext cx="89007" cy="55549"/>
              </a:xfrm>
              <a:custGeom>
                <a:avLst/>
                <a:gdLst/>
                <a:ahLst/>
                <a:cxnLst/>
                <a:rect l="l" t="t" r="r" b="b"/>
                <a:pathLst>
                  <a:path w="5576" h="3480" extrusionOk="0">
                    <a:moveTo>
                      <a:pt x="5112" y="0"/>
                    </a:moveTo>
                    <a:cubicBezTo>
                      <a:pt x="4998" y="0"/>
                      <a:pt x="4885" y="48"/>
                      <a:pt x="4815" y="158"/>
                    </a:cubicBezTo>
                    <a:cubicBezTo>
                      <a:pt x="4389" y="918"/>
                      <a:pt x="3842" y="1586"/>
                      <a:pt x="3174" y="2134"/>
                    </a:cubicBezTo>
                    <a:cubicBezTo>
                      <a:pt x="2873" y="2354"/>
                      <a:pt x="2603" y="2445"/>
                      <a:pt x="2350" y="2445"/>
                    </a:cubicBezTo>
                    <a:cubicBezTo>
                      <a:pt x="1835" y="2445"/>
                      <a:pt x="1393" y="2065"/>
                      <a:pt x="924" y="1617"/>
                    </a:cubicBezTo>
                    <a:cubicBezTo>
                      <a:pt x="845" y="1538"/>
                      <a:pt x="740" y="1504"/>
                      <a:pt x="632" y="1504"/>
                    </a:cubicBezTo>
                    <a:cubicBezTo>
                      <a:pt x="325" y="1504"/>
                      <a:pt x="0" y="1780"/>
                      <a:pt x="225" y="2073"/>
                    </a:cubicBezTo>
                    <a:cubicBezTo>
                      <a:pt x="753" y="2776"/>
                      <a:pt x="1467" y="3479"/>
                      <a:pt x="2351" y="3479"/>
                    </a:cubicBezTo>
                    <a:cubicBezTo>
                      <a:pt x="2537" y="3479"/>
                      <a:pt x="2730" y="3448"/>
                      <a:pt x="2930" y="3380"/>
                    </a:cubicBezTo>
                    <a:cubicBezTo>
                      <a:pt x="3356" y="3197"/>
                      <a:pt x="3751" y="2894"/>
                      <a:pt x="3994" y="2529"/>
                    </a:cubicBezTo>
                    <a:cubicBezTo>
                      <a:pt x="4541" y="1890"/>
                      <a:pt x="5028" y="1191"/>
                      <a:pt x="5453" y="462"/>
                    </a:cubicBezTo>
                    <a:cubicBezTo>
                      <a:pt x="5576" y="197"/>
                      <a:pt x="5342" y="0"/>
                      <a:pt x="5112"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57;p37">
                <a:extLst>
                  <a:ext uri="{FF2B5EF4-FFF2-40B4-BE49-F238E27FC236}">
                    <a16:creationId xmlns:a16="http://schemas.microsoft.com/office/drawing/2014/main" id="{B57A9E81-1838-4EBC-B55A-68063703DE6C}"/>
                  </a:ext>
                </a:extLst>
              </p:cNvPr>
              <p:cNvSpPr/>
              <p:nvPr/>
            </p:nvSpPr>
            <p:spPr>
              <a:xfrm>
                <a:off x="4629880" y="3191060"/>
                <a:ext cx="29898" cy="19953"/>
              </a:xfrm>
              <a:custGeom>
                <a:avLst/>
                <a:gdLst/>
                <a:ahLst/>
                <a:cxnLst/>
                <a:rect l="l" t="t" r="r" b="b"/>
                <a:pathLst>
                  <a:path w="1873" h="1250" extrusionOk="0">
                    <a:moveTo>
                      <a:pt x="1523" y="0"/>
                    </a:moveTo>
                    <a:cubicBezTo>
                      <a:pt x="1491" y="0"/>
                      <a:pt x="1450" y="11"/>
                      <a:pt x="1399" y="34"/>
                    </a:cubicBezTo>
                    <a:cubicBezTo>
                      <a:pt x="943" y="247"/>
                      <a:pt x="487" y="398"/>
                      <a:pt x="1" y="550"/>
                    </a:cubicBezTo>
                    <a:cubicBezTo>
                      <a:pt x="1" y="550"/>
                      <a:pt x="639" y="1250"/>
                      <a:pt x="912" y="1250"/>
                    </a:cubicBezTo>
                    <a:cubicBezTo>
                      <a:pt x="1163" y="1250"/>
                      <a:pt x="1872" y="0"/>
                      <a:pt x="1523" y="0"/>
                    </a:cubicBezTo>
                    <a:close/>
                  </a:path>
                </a:pathLst>
              </a:custGeom>
              <a:solidFill>
                <a:srgbClr val="A871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58;p37">
                <a:extLst>
                  <a:ext uri="{FF2B5EF4-FFF2-40B4-BE49-F238E27FC236}">
                    <a16:creationId xmlns:a16="http://schemas.microsoft.com/office/drawing/2014/main" id="{1175DB6D-DB44-4B48-BE82-3CDFBCC4F723}"/>
                  </a:ext>
                </a:extLst>
              </p:cNvPr>
              <p:cNvSpPr/>
              <p:nvPr/>
            </p:nvSpPr>
            <p:spPr>
              <a:xfrm>
                <a:off x="4810256" y="2888379"/>
                <a:ext cx="141316" cy="61376"/>
              </a:xfrm>
              <a:custGeom>
                <a:avLst/>
                <a:gdLst/>
                <a:ahLst/>
                <a:cxnLst/>
                <a:rect l="l" t="t" r="r" b="b"/>
                <a:pathLst>
                  <a:path w="8853" h="3845" extrusionOk="0">
                    <a:moveTo>
                      <a:pt x="3179" y="0"/>
                    </a:moveTo>
                    <a:cubicBezTo>
                      <a:pt x="2024" y="0"/>
                      <a:pt x="867" y="313"/>
                      <a:pt x="221" y="1245"/>
                    </a:cubicBezTo>
                    <a:cubicBezTo>
                      <a:pt x="0" y="1547"/>
                      <a:pt x="353" y="1800"/>
                      <a:pt x="648" y="1800"/>
                    </a:cubicBezTo>
                    <a:cubicBezTo>
                      <a:pt x="678" y="1800"/>
                      <a:pt x="708" y="1798"/>
                      <a:pt x="737" y="1792"/>
                    </a:cubicBezTo>
                    <a:cubicBezTo>
                      <a:pt x="1552" y="1681"/>
                      <a:pt x="2345" y="1536"/>
                      <a:pt x="3135" y="1536"/>
                    </a:cubicBezTo>
                    <a:cubicBezTo>
                      <a:pt x="3642" y="1536"/>
                      <a:pt x="4148" y="1595"/>
                      <a:pt x="4658" y="1761"/>
                    </a:cubicBezTo>
                    <a:cubicBezTo>
                      <a:pt x="5874" y="2157"/>
                      <a:pt x="6117" y="3251"/>
                      <a:pt x="7151" y="3768"/>
                    </a:cubicBezTo>
                    <a:cubicBezTo>
                      <a:pt x="7247" y="3820"/>
                      <a:pt x="7353" y="3845"/>
                      <a:pt x="7460" y="3845"/>
                    </a:cubicBezTo>
                    <a:cubicBezTo>
                      <a:pt x="7725" y="3845"/>
                      <a:pt x="7993" y="3693"/>
                      <a:pt x="8123" y="3433"/>
                    </a:cubicBezTo>
                    <a:cubicBezTo>
                      <a:pt x="8853" y="1913"/>
                      <a:pt x="6300" y="606"/>
                      <a:pt x="5145" y="272"/>
                    </a:cubicBezTo>
                    <a:cubicBezTo>
                      <a:pt x="4564" y="113"/>
                      <a:pt x="3872" y="0"/>
                      <a:pt x="3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59;p37">
                <a:extLst>
                  <a:ext uri="{FF2B5EF4-FFF2-40B4-BE49-F238E27FC236}">
                    <a16:creationId xmlns:a16="http://schemas.microsoft.com/office/drawing/2014/main" id="{46DE1F32-D97A-4786-8452-0FFEB05CC875}"/>
                  </a:ext>
                </a:extLst>
              </p:cNvPr>
              <p:cNvSpPr/>
              <p:nvPr/>
            </p:nvSpPr>
            <p:spPr>
              <a:xfrm>
                <a:off x="4374480" y="2900478"/>
                <a:ext cx="95296" cy="37432"/>
              </a:xfrm>
              <a:custGeom>
                <a:avLst/>
                <a:gdLst/>
                <a:ahLst/>
                <a:cxnLst/>
                <a:rect l="l" t="t" r="r" b="b"/>
                <a:pathLst>
                  <a:path w="5970" h="2345" extrusionOk="0">
                    <a:moveTo>
                      <a:pt x="3589" y="1"/>
                    </a:moveTo>
                    <a:cubicBezTo>
                      <a:pt x="2300" y="1"/>
                      <a:pt x="984" y="689"/>
                      <a:pt x="225" y="1733"/>
                    </a:cubicBezTo>
                    <a:cubicBezTo>
                      <a:pt x="1" y="2047"/>
                      <a:pt x="339" y="2344"/>
                      <a:pt x="654" y="2344"/>
                    </a:cubicBezTo>
                    <a:cubicBezTo>
                      <a:pt x="766" y="2344"/>
                      <a:pt x="875" y="2307"/>
                      <a:pt x="955" y="2219"/>
                    </a:cubicBezTo>
                    <a:cubicBezTo>
                      <a:pt x="1564" y="1548"/>
                      <a:pt x="2419" y="1190"/>
                      <a:pt x="3282" y="1190"/>
                    </a:cubicBezTo>
                    <a:cubicBezTo>
                      <a:pt x="3709" y="1190"/>
                      <a:pt x="4139" y="1278"/>
                      <a:pt x="4541" y="1459"/>
                    </a:cubicBezTo>
                    <a:cubicBezTo>
                      <a:pt x="4780" y="1562"/>
                      <a:pt x="5113" y="1711"/>
                      <a:pt x="5398" y="1711"/>
                    </a:cubicBezTo>
                    <a:cubicBezTo>
                      <a:pt x="5622" y="1711"/>
                      <a:pt x="5816" y="1619"/>
                      <a:pt x="5909" y="1338"/>
                    </a:cubicBezTo>
                    <a:cubicBezTo>
                      <a:pt x="5970" y="1125"/>
                      <a:pt x="5879" y="943"/>
                      <a:pt x="5757" y="821"/>
                    </a:cubicBezTo>
                    <a:cubicBezTo>
                      <a:pt x="5129" y="250"/>
                      <a:pt x="4364" y="1"/>
                      <a:pt x="3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60;p37">
                <a:extLst>
                  <a:ext uri="{FF2B5EF4-FFF2-40B4-BE49-F238E27FC236}">
                    <a16:creationId xmlns:a16="http://schemas.microsoft.com/office/drawing/2014/main" id="{449391A0-66C3-432B-AA19-A16CC08405C2}"/>
                  </a:ext>
                </a:extLst>
              </p:cNvPr>
              <p:cNvSpPr/>
              <p:nvPr/>
            </p:nvSpPr>
            <p:spPr>
              <a:xfrm>
                <a:off x="4400387" y="2993141"/>
                <a:ext cx="68910" cy="68431"/>
              </a:xfrm>
              <a:custGeom>
                <a:avLst/>
                <a:gdLst/>
                <a:ahLst/>
                <a:cxnLst/>
                <a:rect l="l" t="t" r="r" b="b"/>
                <a:pathLst>
                  <a:path w="4317" h="4287" extrusionOk="0">
                    <a:moveTo>
                      <a:pt x="2158" y="1"/>
                    </a:moveTo>
                    <a:cubicBezTo>
                      <a:pt x="973" y="1"/>
                      <a:pt x="0" y="943"/>
                      <a:pt x="0" y="2159"/>
                    </a:cubicBezTo>
                    <a:cubicBezTo>
                      <a:pt x="0" y="3344"/>
                      <a:pt x="973" y="4287"/>
                      <a:pt x="2158" y="4287"/>
                    </a:cubicBezTo>
                    <a:cubicBezTo>
                      <a:pt x="3344" y="4287"/>
                      <a:pt x="4317" y="3344"/>
                      <a:pt x="4317" y="2159"/>
                    </a:cubicBezTo>
                    <a:cubicBezTo>
                      <a:pt x="4317" y="943"/>
                      <a:pt x="3344" y="1"/>
                      <a:pt x="2158" y="1"/>
                    </a:cubicBezTo>
                    <a:close/>
                  </a:path>
                </a:pathLst>
              </a:custGeom>
              <a:solidFill>
                <a:srgbClr val="241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61;p37">
                <a:extLst>
                  <a:ext uri="{FF2B5EF4-FFF2-40B4-BE49-F238E27FC236}">
                    <a16:creationId xmlns:a16="http://schemas.microsoft.com/office/drawing/2014/main" id="{ED034E96-2D05-4812-8742-0E59DEA3D7DF}"/>
                  </a:ext>
                </a:extLst>
              </p:cNvPr>
              <p:cNvSpPr/>
              <p:nvPr/>
            </p:nvSpPr>
            <p:spPr>
              <a:xfrm>
                <a:off x="4402813" y="3005272"/>
                <a:ext cx="20384" cy="17383"/>
              </a:xfrm>
              <a:custGeom>
                <a:avLst/>
                <a:gdLst/>
                <a:ahLst/>
                <a:cxnLst/>
                <a:rect l="l" t="t" r="r" b="b"/>
                <a:pathLst>
                  <a:path w="1277" h="1089" extrusionOk="0">
                    <a:moveTo>
                      <a:pt x="730" y="1"/>
                    </a:moveTo>
                    <a:cubicBezTo>
                      <a:pt x="244" y="1"/>
                      <a:pt x="0" y="578"/>
                      <a:pt x="335" y="913"/>
                    </a:cubicBezTo>
                    <a:cubicBezTo>
                      <a:pt x="446" y="1034"/>
                      <a:pt x="588" y="1088"/>
                      <a:pt x="728" y="1088"/>
                    </a:cubicBezTo>
                    <a:cubicBezTo>
                      <a:pt x="1007" y="1088"/>
                      <a:pt x="1277" y="872"/>
                      <a:pt x="1277" y="548"/>
                    </a:cubicBezTo>
                    <a:cubicBezTo>
                      <a:pt x="1277" y="244"/>
                      <a:pt x="1034" y="1"/>
                      <a:pt x="7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62;p37">
                <a:extLst>
                  <a:ext uri="{FF2B5EF4-FFF2-40B4-BE49-F238E27FC236}">
                    <a16:creationId xmlns:a16="http://schemas.microsoft.com/office/drawing/2014/main" id="{3B1A9121-0A11-44AB-9CC0-C77DCF485BD0}"/>
                  </a:ext>
                </a:extLst>
              </p:cNvPr>
              <p:cNvSpPr/>
              <p:nvPr/>
            </p:nvSpPr>
            <p:spPr>
              <a:xfrm>
                <a:off x="4847736" y="3012072"/>
                <a:ext cx="68910" cy="68910"/>
              </a:xfrm>
              <a:custGeom>
                <a:avLst/>
                <a:gdLst/>
                <a:ahLst/>
                <a:cxnLst/>
                <a:rect l="l" t="t" r="r" b="b"/>
                <a:pathLst>
                  <a:path w="4317" h="4317" extrusionOk="0">
                    <a:moveTo>
                      <a:pt x="2158" y="0"/>
                    </a:moveTo>
                    <a:cubicBezTo>
                      <a:pt x="973" y="0"/>
                      <a:pt x="0" y="973"/>
                      <a:pt x="0" y="2158"/>
                    </a:cubicBezTo>
                    <a:cubicBezTo>
                      <a:pt x="0" y="3344"/>
                      <a:pt x="973" y="4317"/>
                      <a:pt x="2158" y="4317"/>
                    </a:cubicBezTo>
                    <a:cubicBezTo>
                      <a:pt x="3344" y="4317"/>
                      <a:pt x="4316" y="3344"/>
                      <a:pt x="4316" y="2158"/>
                    </a:cubicBezTo>
                    <a:cubicBezTo>
                      <a:pt x="4316" y="973"/>
                      <a:pt x="3344" y="0"/>
                      <a:pt x="2158" y="0"/>
                    </a:cubicBezTo>
                    <a:close/>
                  </a:path>
                </a:pathLst>
              </a:custGeom>
              <a:solidFill>
                <a:srgbClr val="241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63;p37">
                <a:extLst>
                  <a:ext uri="{FF2B5EF4-FFF2-40B4-BE49-F238E27FC236}">
                    <a16:creationId xmlns:a16="http://schemas.microsoft.com/office/drawing/2014/main" id="{B981B387-91E8-41E6-90D8-815EE26B2D5A}"/>
                  </a:ext>
                </a:extLst>
              </p:cNvPr>
              <p:cNvSpPr/>
              <p:nvPr/>
            </p:nvSpPr>
            <p:spPr>
              <a:xfrm>
                <a:off x="4844815" y="3027604"/>
                <a:ext cx="20400" cy="17367"/>
              </a:xfrm>
              <a:custGeom>
                <a:avLst/>
                <a:gdLst/>
                <a:ahLst/>
                <a:cxnLst/>
                <a:rect l="l" t="t" r="r" b="b"/>
                <a:pathLst>
                  <a:path w="1278" h="1088" extrusionOk="0">
                    <a:moveTo>
                      <a:pt x="730" y="0"/>
                    </a:moveTo>
                    <a:cubicBezTo>
                      <a:pt x="244" y="0"/>
                      <a:pt x="1" y="578"/>
                      <a:pt x="335" y="912"/>
                    </a:cubicBezTo>
                    <a:cubicBezTo>
                      <a:pt x="457" y="1033"/>
                      <a:pt x="602" y="1088"/>
                      <a:pt x="742" y="1088"/>
                    </a:cubicBezTo>
                    <a:cubicBezTo>
                      <a:pt x="1021" y="1088"/>
                      <a:pt x="1277" y="871"/>
                      <a:pt x="1277" y="547"/>
                    </a:cubicBezTo>
                    <a:cubicBezTo>
                      <a:pt x="1277" y="243"/>
                      <a:pt x="1034"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64;p37">
                <a:extLst>
                  <a:ext uri="{FF2B5EF4-FFF2-40B4-BE49-F238E27FC236}">
                    <a16:creationId xmlns:a16="http://schemas.microsoft.com/office/drawing/2014/main" id="{4DD9B36E-3DDF-4C26-9D11-FA759C97FC9E}"/>
                  </a:ext>
                </a:extLst>
              </p:cNvPr>
              <p:cNvSpPr/>
              <p:nvPr/>
            </p:nvSpPr>
            <p:spPr>
              <a:xfrm>
                <a:off x="4549333" y="3052872"/>
                <a:ext cx="68431" cy="70810"/>
              </a:xfrm>
              <a:custGeom>
                <a:avLst/>
                <a:gdLst/>
                <a:ahLst/>
                <a:cxnLst/>
                <a:rect l="l" t="t" r="r" b="b"/>
                <a:pathLst>
                  <a:path w="4287" h="4436" extrusionOk="0">
                    <a:moveTo>
                      <a:pt x="2098" y="1"/>
                    </a:moveTo>
                    <a:cubicBezTo>
                      <a:pt x="1585" y="1"/>
                      <a:pt x="1105" y="99"/>
                      <a:pt x="822" y="393"/>
                    </a:cubicBezTo>
                    <a:cubicBezTo>
                      <a:pt x="1" y="1274"/>
                      <a:pt x="4287" y="4435"/>
                      <a:pt x="4287" y="4435"/>
                    </a:cubicBezTo>
                    <a:lnTo>
                      <a:pt x="4287" y="393"/>
                    </a:lnTo>
                    <a:cubicBezTo>
                      <a:pt x="4287" y="393"/>
                      <a:pt x="3125" y="1"/>
                      <a:pt x="2098" y="1"/>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65;p37">
                <a:extLst>
                  <a:ext uri="{FF2B5EF4-FFF2-40B4-BE49-F238E27FC236}">
                    <a16:creationId xmlns:a16="http://schemas.microsoft.com/office/drawing/2014/main" id="{2017AC10-95CF-4764-9EA4-BB1B0A14F5EA}"/>
                  </a:ext>
                </a:extLst>
              </p:cNvPr>
              <p:cNvSpPr/>
              <p:nvPr/>
            </p:nvSpPr>
            <p:spPr>
              <a:xfrm>
                <a:off x="4561464" y="3061285"/>
                <a:ext cx="90747" cy="62397"/>
              </a:xfrm>
              <a:custGeom>
                <a:avLst/>
                <a:gdLst/>
                <a:ahLst/>
                <a:cxnLst/>
                <a:rect l="l" t="t" r="r" b="b"/>
                <a:pathLst>
                  <a:path w="5685" h="3909" extrusionOk="0">
                    <a:moveTo>
                      <a:pt x="272" y="1"/>
                    </a:moveTo>
                    <a:cubicBezTo>
                      <a:pt x="180" y="1"/>
                      <a:pt x="90" y="6"/>
                      <a:pt x="1" y="18"/>
                    </a:cubicBezTo>
                    <a:cubicBezTo>
                      <a:pt x="1" y="18"/>
                      <a:pt x="1" y="960"/>
                      <a:pt x="1490" y="2206"/>
                    </a:cubicBezTo>
                    <a:cubicBezTo>
                      <a:pt x="2189" y="2845"/>
                      <a:pt x="2919" y="3392"/>
                      <a:pt x="3739" y="3908"/>
                    </a:cubicBezTo>
                    <a:lnTo>
                      <a:pt x="5685" y="3604"/>
                    </a:lnTo>
                    <a:cubicBezTo>
                      <a:pt x="5685" y="3604"/>
                      <a:pt x="2616" y="1"/>
                      <a:pt x="272"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66;p37">
                <a:extLst>
                  <a:ext uri="{FF2B5EF4-FFF2-40B4-BE49-F238E27FC236}">
                    <a16:creationId xmlns:a16="http://schemas.microsoft.com/office/drawing/2014/main" id="{293B5B45-305B-40DD-A12A-D8252EDB7E13}"/>
                  </a:ext>
                </a:extLst>
              </p:cNvPr>
              <p:cNvSpPr/>
              <p:nvPr/>
            </p:nvSpPr>
            <p:spPr>
              <a:xfrm>
                <a:off x="4617748" y="3019351"/>
                <a:ext cx="17479" cy="42221"/>
              </a:xfrm>
              <a:custGeom>
                <a:avLst/>
                <a:gdLst/>
                <a:ahLst/>
                <a:cxnLst/>
                <a:rect l="l" t="t" r="r" b="b"/>
                <a:pathLst>
                  <a:path w="1095" h="2645" extrusionOk="0">
                    <a:moveTo>
                      <a:pt x="1004" y="0"/>
                    </a:moveTo>
                    <a:lnTo>
                      <a:pt x="365" y="517"/>
                    </a:lnTo>
                    <a:lnTo>
                      <a:pt x="1" y="2493"/>
                    </a:lnTo>
                    <a:lnTo>
                      <a:pt x="1095" y="2645"/>
                    </a:lnTo>
                    <a:lnTo>
                      <a:pt x="1004" y="0"/>
                    </a:ln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 name="Google Shape;467;p37">
                <a:extLst>
                  <a:ext uri="{FF2B5EF4-FFF2-40B4-BE49-F238E27FC236}">
                    <a16:creationId xmlns:a16="http://schemas.microsoft.com/office/drawing/2014/main" id="{689CCBC9-4445-41B0-AD4D-263E28C67974}"/>
                  </a:ext>
                </a:extLst>
              </p:cNvPr>
              <p:cNvGrpSpPr/>
              <p:nvPr/>
            </p:nvGrpSpPr>
            <p:grpSpPr>
              <a:xfrm>
                <a:off x="4802335" y="3540176"/>
                <a:ext cx="173079" cy="138389"/>
                <a:chOff x="5915325" y="2877970"/>
                <a:chExt cx="1221444" cy="978014"/>
              </a:xfrm>
            </p:grpSpPr>
            <p:sp>
              <p:nvSpPr>
                <p:cNvPr id="239" name="Google Shape;468;p37">
                  <a:extLst>
                    <a:ext uri="{FF2B5EF4-FFF2-40B4-BE49-F238E27FC236}">
                      <a16:creationId xmlns:a16="http://schemas.microsoft.com/office/drawing/2014/main" id="{62CBEE87-E7E5-4EC1-B2E3-CF23567532A8}"/>
                    </a:ext>
                  </a:extLst>
                </p:cNvPr>
                <p:cNvSpPr/>
                <p:nvPr/>
              </p:nvSpPr>
              <p:spPr>
                <a:xfrm>
                  <a:off x="6074700" y="2877970"/>
                  <a:ext cx="868988" cy="714277"/>
                </a:xfrm>
                <a:custGeom>
                  <a:avLst/>
                  <a:gdLst/>
                  <a:ahLst/>
                  <a:cxnLst/>
                  <a:rect l="l" t="t" r="r" b="b"/>
                  <a:pathLst>
                    <a:path w="24919" h="20484" extrusionOk="0">
                      <a:moveTo>
                        <a:pt x="11437" y="1"/>
                      </a:moveTo>
                      <a:cubicBezTo>
                        <a:pt x="11383" y="1"/>
                        <a:pt x="11329" y="1"/>
                        <a:pt x="11275" y="2"/>
                      </a:cubicBezTo>
                      <a:cubicBezTo>
                        <a:pt x="0" y="169"/>
                        <a:pt x="234" y="19216"/>
                        <a:pt x="234" y="19216"/>
                      </a:cubicBezTo>
                      <a:lnTo>
                        <a:pt x="7572" y="19583"/>
                      </a:lnTo>
                      <a:cubicBezTo>
                        <a:pt x="7572" y="19583"/>
                        <a:pt x="8740" y="9442"/>
                        <a:pt x="12576" y="8908"/>
                      </a:cubicBezTo>
                      <a:cubicBezTo>
                        <a:pt x="12668" y="8895"/>
                        <a:pt x="12759" y="8888"/>
                        <a:pt x="12849" y="8888"/>
                      </a:cubicBezTo>
                      <a:cubicBezTo>
                        <a:pt x="16461" y="8888"/>
                        <a:pt x="17446" y="19816"/>
                        <a:pt x="17446" y="19816"/>
                      </a:cubicBezTo>
                      <a:lnTo>
                        <a:pt x="24918" y="20483"/>
                      </a:lnTo>
                      <a:cubicBezTo>
                        <a:pt x="24918" y="20483"/>
                        <a:pt x="22572" y="1"/>
                        <a:pt x="11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69;p37">
                  <a:extLst>
                    <a:ext uri="{FF2B5EF4-FFF2-40B4-BE49-F238E27FC236}">
                      <a16:creationId xmlns:a16="http://schemas.microsoft.com/office/drawing/2014/main" id="{50000550-5E82-4D29-A51C-3016382BCC8A}"/>
                    </a:ext>
                  </a:extLst>
                </p:cNvPr>
                <p:cNvSpPr/>
                <p:nvPr/>
              </p:nvSpPr>
              <p:spPr>
                <a:xfrm>
                  <a:off x="6082825" y="2918525"/>
                  <a:ext cx="860863" cy="909836"/>
                </a:xfrm>
                <a:custGeom>
                  <a:avLst/>
                  <a:gdLst/>
                  <a:ahLst/>
                  <a:cxnLst/>
                  <a:rect l="l" t="t" r="r" b="b"/>
                  <a:pathLst>
                    <a:path w="24686" h="27527" extrusionOk="0">
                      <a:moveTo>
                        <a:pt x="10952" y="1"/>
                      </a:moveTo>
                      <a:cubicBezTo>
                        <a:pt x="2258" y="1"/>
                        <a:pt x="1" y="20092"/>
                        <a:pt x="1" y="20521"/>
                      </a:cubicBezTo>
                      <a:lnTo>
                        <a:pt x="9041" y="27526"/>
                      </a:lnTo>
                      <a:lnTo>
                        <a:pt x="24685" y="19320"/>
                      </a:lnTo>
                      <a:cubicBezTo>
                        <a:pt x="24685" y="19320"/>
                        <a:pt x="20115" y="407"/>
                        <a:pt x="11209" y="7"/>
                      </a:cubicBezTo>
                      <a:cubicBezTo>
                        <a:pt x="11123" y="3"/>
                        <a:pt x="11037" y="1"/>
                        <a:pt x="109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70;p37">
                  <a:extLst>
                    <a:ext uri="{FF2B5EF4-FFF2-40B4-BE49-F238E27FC236}">
                      <a16:creationId xmlns:a16="http://schemas.microsoft.com/office/drawing/2014/main" id="{B2D38C76-0CBE-4021-AF6B-1550E9744AAF}"/>
                    </a:ext>
                  </a:extLst>
                </p:cNvPr>
                <p:cNvSpPr/>
                <p:nvPr/>
              </p:nvSpPr>
              <p:spPr>
                <a:xfrm>
                  <a:off x="6125858" y="2985544"/>
                  <a:ext cx="780586" cy="768395"/>
                </a:xfrm>
                <a:custGeom>
                  <a:avLst/>
                  <a:gdLst/>
                  <a:ahLst/>
                  <a:cxnLst/>
                  <a:rect l="l" t="t" r="r" b="b"/>
                  <a:pathLst>
                    <a:path w="22384" h="22036" extrusionOk="0">
                      <a:moveTo>
                        <a:pt x="9522" y="1"/>
                      </a:moveTo>
                      <a:cubicBezTo>
                        <a:pt x="1449" y="1"/>
                        <a:pt x="1" y="18032"/>
                        <a:pt x="1" y="18032"/>
                      </a:cubicBezTo>
                      <a:lnTo>
                        <a:pt x="14578" y="22035"/>
                      </a:lnTo>
                      <a:lnTo>
                        <a:pt x="22384" y="18032"/>
                      </a:lnTo>
                      <a:cubicBezTo>
                        <a:pt x="22384" y="18032"/>
                        <a:pt x="20582" y="2788"/>
                        <a:pt x="11109" y="219"/>
                      </a:cubicBezTo>
                      <a:cubicBezTo>
                        <a:pt x="10553" y="71"/>
                        <a:pt x="10025" y="1"/>
                        <a:pt x="95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71;p37">
                  <a:extLst>
                    <a:ext uri="{FF2B5EF4-FFF2-40B4-BE49-F238E27FC236}">
                      <a16:creationId xmlns:a16="http://schemas.microsoft.com/office/drawing/2014/main" id="{4FD6F5F4-1C75-4DE9-BCAF-4BE16EFA9496}"/>
                    </a:ext>
                  </a:extLst>
                </p:cNvPr>
                <p:cNvSpPr/>
                <p:nvPr/>
              </p:nvSpPr>
              <p:spPr>
                <a:xfrm>
                  <a:off x="6194522" y="3053052"/>
                  <a:ext cx="639806" cy="654336"/>
                </a:xfrm>
                <a:custGeom>
                  <a:avLst/>
                  <a:gdLst/>
                  <a:ahLst/>
                  <a:cxnLst/>
                  <a:rect l="l" t="t" r="r" b="b"/>
                  <a:pathLst>
                    <a:path w="18347" h="18765" extrusionOk="0">
                      <a:moveTo>
                        <a:pt x="8187" y="1"/>
                      </a:moveTo>
                      <a:cubicBezTo>
                        <a:pt x="3194" y="1"/>
                        <a:pt x="0" y="16096"/>
                        <a:pt x="0" y="16096"/>
                      </a:cubicBezTo>
                      <a:lnTo>
                        <a:pt x="9740" y="18765"/>
                      </a:lnTo>
                      <a:lnTo>
                        <a:pt x="18346" y="15462"/>
                      </a:lnTo>
                      <a:cubicBezTo>
                        <a:pt x="18346" y="15462"/>
                        <a:pt x="13910" y="1152"/>
                        <a:pt x="8673" y="51"/>
                      </a:cubicBezTo>
                      <a:cubicBezTo>
                        <a:pt x="8509" y="17"/>
                        <a:pt x="8347" y="1"/>
                        <a:pt x="8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72;p37">
                  <a:extLst>
                    <a:ext uri="{FF2B5EF4-FFF2-40B4-BE49-F238E27FC236}">
                      <a16:creationId xmlns:a16="http://schemas.microsoft.com/office/drawing/2014/main" id="{8D74536A-7942-481F-AE52-4B79606B219D}"/>
                    </a:ext>
                  </a:extLst>
                </p:cNvPr>
                <p:cNvSpPr/>
                <p:nvPr/>
              </p:nvSpPr>
              <p:spPr>
                <a:xfrm>
                  <a:off x="6292235" y="3110936"/>
                  <a:ext cx="483926" cy="503418"/>
                </a:xfrm>
                <a:custGeom>
                  <a:avLst/>
                  <a:gdLst/>
                  <a:ahLst/>
                  <a:cxnLst/>
                  <a:rect l="l" t="t" r="r" b="b"/>
                  <a:pathLst>
                    <a:path w="13877" h="14437" extrusionOk="0">
                      <a:moveTo>
                        <a:pt x="6201" y="1"/>
                      </a:moveTo>
                      <a:cubicBezTo>
                        <a:pt x="2205" y="1"/>
                        <a:pt x="0" y="14436"/>
                        <a:pt x="0" y="14436"/>
                      </a:cubicBezTo>
                      <a:lnTo>
                        <a:pt x="13877" y="13802"/>
                      </a:lnTo>
                      <a:cubicBezTo>
                        <a:pt x="13877" y="13802"/>
                        <a:pt x="11508" y="2294"/>
                        <a:pt x="7005" y="193"/>
                      </a:cubicBezTo>
                      <a:cubicBezTo>
                        <a:pt x="6730" y="62"/>
                        <a:pt x="6461" y="1"/>
                        <a:pt x="6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73;p37">
                  <a:extLst>
                    <a:ext uri="{FF2B5EF4-FFF2-40B4-BE49-F238E27FC236}">
                      <a16:creationId xmlns:a16="http://schemas.microsoft.com/office/drawing/2014/main" id="{C1A1B3F2-70FF-4D40-A8D3-B07FE10E7722}"/>
                    </a:ext>
                  </a:extLst>
                </p:cNvPr>
                <p:cNvSpPr/>
                <p:nvPr/>
              </p:nvSpPr>
              <p:spPr>
                <a:xfrm>
                  <a:off x="5915325" y="3305476"/>
                  <a:ext cx="1221444" cy="550508"/>
                </a:xfrm>
                <a:custGeom>
                  <a:avLst/>
                  <a:gdLst/>
                  <a:ahLst/>
                  <a:cxnLst/>
                  <a:rect l="l" t="t" r="r" b="b"/>
                  <a:pathLst>
                    <a:path w="35026" h="13227" extrusionOk="0">
                      <a:moveTo>
                        <a:pt x="21248" y="1"/>
                      </a:moveTo>
                      <a:cubicBezTo>
                        <a:pt x="19526" y="1"/>
                        <a:pt x="17764" y="648"/>
                        <a:pt x="16345" y="1652"/>
                      </a:cubicBezTo>
                      <a:cubicBezTo>
                        <a:pt x="14177" y="3186"/>
                        <a:pt x="12609" y="5421"/>
                        <a:pt x="11108" y="7589"/>
                      </a:cubicBezTo>
                      <a:cubicBezTo>
                        <a:pt x="12142" y="5321"/>
                        <a:pt x="9774" y="2586"/>
                        <a:pt x="7272" y="2586"/>
                      </a:cubicBezTo>
                      <a:cubicBezTo>
                        <a:pt x="4770" y="2586"/>
                        <a:pt x="2636" y="4554"/>
                        <a:pt x="1501" y="6789"/>
                      </a:cubicBezTo>
                      <a:cubicBezTo>
                        <a:pt x="401" y="9024"/>
                        <a:pt x="0" y="10825"/>
                        <a:pt x="1034" y="13193"/>
                      </a:cubicBezTo>
                      <a:cubicBezTo>
                        <a:pt x="10174" y="13193"/>
                        <a:pt x="19314" y="13193"/>
                        <a:pt x="28454" y="13227"/>
                      </a:cubicBezTo>
                      <a:cubicBezTo>
                        <a:pt x="30756" y="13227"/>
                        <a:pt x="33624" y="12860"/>
                        <a:pt x="34392" y="10658"/>
                      </a:cubicBezTo>
                      <a:cubicBezTo>
                        <a:pt x="35025" y="8790"/>
                        <a:pt x="33458" y="6756"/>
                        <a:pt x="31556" y="6222"/>
                      </a:cubicBezTo>
                      <a:cubicBezTo>
                        <a:pt x="31104" y="6103"/>
                        <a:pt x="30647" y="6050"/>
                        <a:pt x="30188" y="6050"/>
                      </a:cubicBezTo>
                      <a:cubicBezTo>
                        <a:pt x="28718" y="6050"/>
                        <a:pt x="27241" y="6595"/>
                        <a:pt x="25919" y="7256"/>
                      </a:cubicBezTo>
                      <a:cubicBezTo>
                        <a:pt x="27520" y="5154"/>
                        <a:pt x="26252" y="1752"/>
                        <a:pt x="23884" y="584"/>
                      </a:cubicBezTo>
                      <a:cubicBezTo>
                        <a:pt x="23054" y="181"/>
                        <a:pt x="22157" y="1"/>
                        <a:pt x="2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 name="Google Shape;474;p37">
              <a:extLst>
                <a:ext uri="{FF2B5EF4-FFF2-40B4-BE49-F238E27FC236}">
                  <a16:creationId xmlns:a16="http://schemas.microsoft.com/office/drawing/2014/main" id="{2EFA7C41-7835-4756-890B-96AE0E93730E}"/>
                </a:ext>
              </a:extLst>
            </p:cNvPr>
            <p:cNvGrpSpPr/>
            <p:nvPr/>
          </p:nvGrpSpPr>
          <p:grpSpPr>
            <a:xfrm>
              <a:off x="7421585" y="1951186"/>
              <a:ext cx="430569" cy="466278"/>
              <a:chOff x="6448532" y="2020644"/>
              <a:chExt cx="638352" cy="691192"/>
            </a:xfrm>
          </p:grpSpPr>
          <p:sp>
            <p:nvSpPr>
              <p:cNvPr id="85" name="Google Shape;475;p37">
                <a:extLst>
                  <a:ext uri="{FF2B5EF4-FFF2-40B4-BE49-F238E27FC236}">
                    <a16:creationId xmlns:a16="http://schemas.microsoft.com/office/drawing/2014/main" id="{910FECFE-A052-4608-B9EC-DD2CEECCEEBC}"/>
                  </a:ext>
                </a:extLst>
              </p:cNvPr>
              <p:cNvSpPr/>
              <p:nvPr/>
            </p:nvSpPr>
            <p:spPr>
              <a:xfrm>
                <a:off x="7004059" y="2188592"/>
                <a:ext cx="82825" cy="82825"/>
              </a:xfrm>
              <a:custGeom>
                <a:avLst/>
                <a:gdLst/>
                <a:ahLst/>
                <a:cxnLst/>
                <a:rect l="l" t="t" r="r" b="b"/>
                <a:pathLst>
                  <a:path w="4287" h="4287" extrusionOk="0">
                    <a:moveTo>
                      <a:pt x="2128" y="0"/>
                    </a:moveTo>
                    <a:cubicBezTo>
                      <a:pt x="943" y="0"/>
                      <a:pt x="1" y="973"/>
                      <a:pt x="1" y="2159"/>
                    </a:cubicBezTo>
                    <a:cubicBezTo>
                      <a:pt x="1" y="3344"/>
                      <a:pt x="943" y="4286"/>
                      <a:pt x="2128" y="4286"/>
                    </a:cubicBezTo>
                    <a:cubicBezTo>
                      <a:pt x="3314" y="4286"/>
                      <a:pt x="4286" y="3314"/>
                      <a:pt x="4286" y="2159"/>
                    </a:cubicBezTo>
                    <a:cubicBezTo>
                      <a:pt x="4286" y="973"/>
                      <a:pt x="3314" y="0"/>
                      <a:pt x="2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476;p37">
                <a:extLst>
                  <a:ext uri="{FF2B5EF4-FFF2-40B4-BE49-F238E27FC236}">
                    <a16:creationId xmlns:a16="http://schemas.microsoft.com/office/drawing/2014/main" id="{317DFB87-0C93-42B7-A22D-AA091471CF82}"/>
                  </a:ext>
                </a:extLst>
              </p:cNvPr>
              <p:cNvGrpSpPr/>
              <p:nvPr/>
            </p:nvGrpSpPr>
            <p:grpSpPr>
              <a:xfrm>
                <a:off x="6448532" y="2020644"/>
                <a:ext cx="638352" cy="691192"/>
                <a:chOff x="6448532" y="2020644"/>
                <a:chExt cx="638352" cy="691192"/>
              </a:xfrm>
            </p:grpSpPr>
            <p:sp>
              <p:nvSpPr>
                <p:cNvPr id="87" name="Google Shape;477;p37">
                  <a:extLst>
                    <a:ext uri="{FF2B5EF4-FFF2-40B4-BE49-F238E27FC236}">
                      <a16:creationId xmlns:a16="http://schemas.microsoft.com/office/drawing/2014/main" id="{249F0059-A4CB-4946-9350-62010BF6C462}"/>
                    </a:ext>
                  </a:extLst>
                </p:cNvPr>
                <p:cNvSpPr/>
                <p:nvPr/>
              </p:nvSpPr>
              <p:spPr>
                <a:xfrm>
                  <a:off x="6448532" y="2074083"/>
                  <a:ext cx="598997" cy="637753"/>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p37">
                  <a:extLst>
                    <a:ext uri="{FF2B5EF4-FFF2-40B4-BE49-F238E27FC236}">
                      <a16:creationId xmlns:a16="http://schemas.microsoft.com/office/drawing/2014/main" id="{02828080-0E81-470F-B3BB-EF670493AE51}"/>
                    </a:ext>
                  </a:extLst>
                </p:cNvPr>
                <p:cNvSpPr/>
                <p:nvPr/>
              </p:nvSpPr>
              <p:spPr>
                <a:xfrm>
                  <a:off x="6497856" y="2020644"/>
                  <a:ext cx="68142" cy="87520"/>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p37">
                  <a:extLst>
                    <a:ext uri="{FF2B5EF4-FFF2-40B4-BE49-F238E27FC236}">
                      <a16:creationId xmlns:a16="http://schemas.microsoft.com/office/drawing/2014/main" id="{C42987C7-4876-4633-8100-55E41B82AD60}"/>
                    </a:ext>
                  </a:extLst>
                </p:cNvPr>
                <p:cNvSpPr/>
                <p:nvPr/>
              </p:nvSpPr>
              <p:spPr>
                <a:xfrm>
                  <a:off x="6733927" y="2040022"/>
                  <a:ext cx="72836" cy="82825"/>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80;p37">
                  <a:extLst>
                    <a:ext uri="{FF2B5EF4-FFF2-40B4-BE49-F238E27FC236}">
                      <a16:creationId xmlns:a16="http://schemas.microsoft.com/office/drawing/2014/main" id="{CA29BFC7-FC35-421E-9395-7F87EB8F8A34}"/>
                    </a:ext>
                  </a:extLst>
                </p:cNvPr>
                <p:cNvSpPr/>
                <p:nvPr/>
              </p:nvSpPr>
              <p:spPr>
                <a:xfrm>
                  <a:off x="6481415" y="2244389"/>
                  <a:ext cx="566115" cy="467447"/>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81;p37">
                  <a:extLst>
                    <a:ext uri="{FF2B5EF4-FFF2-40B4-BE49-F238E27FC236}">
                      <a16:creationId xmlns:a16="http://schemas.microsoft.com/office/drawing/2014/main" id="{B2ED373F-AE41-4BE4-9C62-D8B7034FD278}"/>
                    </a:ext>
                  </a:extLst>
                </p:cNvPr>
                <p:cNvSpPr/>
                <p:nvPr/>
              </p:nvSpPr>
              <p:spPr>
                <a:xfrm>
                  <a:off x="7020501" y="2189172"/>
                  <a:ext cx="66384" cy="82245"/>
                </a:xfrm>
                <a:custGeom>
                  <a:avLst/>
                  <a:gdLst/>
                  <a:ahLst/>
                  <a:cxnLst/>
                  <a:rect l="l" t="t" r="r" b="b"/>
                  <a:pathLst>
                    <a:path w="3436" h="4257" extrusionOk="0">
                      <a:moveTo>
                        <a:pt x="1703" y="1"/>
                      </a:moveTo>
                      <a:lnTo>
                        <a:pt x="1703" y="1"/>
                      </a:lnTo>
                      <a:cubicBezTo>
                        <a:pt x="2220" y="396"/>
                        <a:pt x="2554" y="1034"/>
                        <a:pt x="2554" y="1733"/>
                      </a:cubicBezTo>
                      <a:cubicBezTo>
                        <a:pt x="2554" y="2919"/>
                        <a:pt x="1581" y="3861"/>
                        <a:pt x="396" y="3861"/>
                      </a:cubicBezTo>
                      <a:cubicBezTo>
                        <a:pt x="274" y="3861"/>
                        <a:pt x="122" y="3861"/>
                        <a:pt x="1" y="3831"/>
                      </a:cubicBezTo>
                      <a:lnTo>
                        <a:pt x="1" y="3831"/>
                      </a:lnTo>
                      <a:cubicBezTo>
                        <a:pt x="365" y="4104"/>
                        <a:pt x="791" y="4256"/>
                        <a:pt x="1277" y="4256"/>
                      </a:cubicBezTo>
                      <a:cubicBezTo>
                        <a:pt x="2463" y="4256"/>
                        <a:pt x="3435" y="3314"/>
                        <a:pt x="3435" y="2129"/>
                      </a:cubicBezTo>
                      <a:cubicBezTo>
                        <a:pt x="3435" y="1065"/>
                        <a:pt x="2675" y="214"/>
                        <a:pt x="1703"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49446547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28"/>
        <p:cNvGrpSpPr/>
        <p:nvPr/>
      </p:nvGrpSpPr>
      <p:grpSpPr>
        <a:xfrm>
          <a:off x="0" y="0"/>
          <a:ext cx="0" cy="0"/>
          <a:chOff x="0" y="0"/>
          <a:chExt cx="0" cy="0"/>
        </a:xfrm>
      </p:grpSpPr>
      <p:sp>
        <p:nvSpPr>
          <p:cNvPr id="1330" name="Google Shape;1330;p65"/>
          <p:cNvSpPr/>
          <p:nvPr/>
        </p:nvSpPr>
        <p:spPr>
          <a:xfrm>
            <a:off x="5616930" y="1924753"/>
            <a:ext cx="25306" cy="40898"/>
          </a:xfrm>
          <a:custGeom>
            <a:avLst/>
            <a:gdLst/>
            <a:ahLst/>
            <a:cxnLst/>
            <a:rect l="l" t="t" r="r" b="b"/>
            <a:pathLst>
              <a:path w="594" h="960" extrusionOk="0">
                <a:moveTo>
                  <a:pt x="466" y="1"/>
                </a:moveTo>
                <a:cubicBezTo>
                  <a:pt x="369" y="1"/>
                  <a:pt x="220" y="171"/>
                  <a:pt x="121" y="406"/>
                </a:cubicBezTo>
                <a:cubicBezTo>
                  <a:pt x="10" y="668"/>
                  <a:pt x="0" y="913"/>
                  <a:pt x="96" y="952"/>
                </a:cubicBezTo>
                <a:cubicBezTo>
                  <a:pt x="107" y="956"/>
                  <a:pt x="117" y="960"/>
                  <a:pt x="125" y="960"/>
                </a:cubicBezTo>
                <a:cubicBezTo>
                  <a:pt x="223" y="960"/>
                  <a:pt x="373" y="789"/>
                  <a:pt x="472" y="555"/>
                </a:cubicBezTo>
                <a:cubicBezTo>
                  <a:pt x="582" y="292"/>
                  <a:pt x="594" y="47"/>
                  <a:pt x="497" y="8"/>
                </a:cubicBezTo>
                <a:cubicBezTo>
                  <a:pt x="487" y="4"/>
                  <a:pt x="476" y="1"/>
                  <a:pt x="4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5"/>
          <p:cNvSpPr/>
          <p:nvPr/>
        </p:nvSpPr>
        <p:spPr>
          <a:xfrm>
            <a:off x="4109403" y="2474496"/>
            <a:ext cx="472717" cy="2032736"/>
          </a:xfrm>
          <a:custGeom>
            <a:avLst/>
            <a:gdLst/>
            <a:ahLst/>
            <a:cxnLst/>
            <a:rect l="l" t="t" r="r" b="b"/>
            <a:pathLst>
              <a:path w="11096" h="47714" extrusionOk="0">
                <a:moveTo>
                  <a:pt x="1" y="0"/>
                </a:moveTo>
                <a:lnTo>
                  <a:pt x="1" y="47713"/>
                </a:lnTo>
                <a:lnTo>
                  <a:pt x="11096" y="47713"/>
                </a:lnTo>
                <a:lnTo>
                  <a:pt x="110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5"/>
          <p:cNvSpPr/>
          <p:nvPr/>
        </p:nvSpPr>
        <p:spPr>
          <a:xfrm>
            <a:off x="4582076" y="2474496"/>
            <a:ext cx="472760" cy="2032736"/>
          </a:xfrm>
          <a:custGeom>
            <a:avLst/>
            <a:gdLst/>
            <a:ahLst/>
            <a:cxnLst/>
            <a:rect l="l" t="t" r="r" b="b"/>
            <a:pathLst>
              <a:path w="11097" h="47714" extrusionOk="0">
                <a:moveTo>
                  <a:pt x="1" y="0"/>
                </a:moveTo>
                <a:lnTo>
                  <a:pt x="1" y="47713"/>
                </a:lnTo>
                <a:lnTo>
                  <a:pt x="11096" y="47713"/>
                </a:lnTo>
                <a:lnTo>
                  <a:pt x="110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 name="Google Shape;1333;p65"/>
          <p:cNvGrpSpPr/>
          <p:nvPr/>
        </p:nvGrpSpPr>
        <p:grpSpPr>
          <a:xfrm>
            <a:off x="3221926" y="2474496"/>
            <a:ext cx="890007" cy="2032737"/>
            <a:chOff x="3249994" y="2731321"/>
            <a:chExt cx="890007" cy="2032737"/>
          </a:xfrm>
        </p:grpSpPr>
        <p:sp>
          <p:nvSpPr>
            <p:cNvPr id="1334" name="Google Shape;1334;p65"/>
            <p:cNvSpPr/>
            <p:nvPr/>
          </p:nvSpPr>
          <p:spPr>
            <a:xfrm>
              <a:off x="3667242" y="2731321"/>
              <a:ext cx="472760" cy="2032736"/>
            </a:xfrm>
            <a:custGeom>
              <a:avLst/>
              <a:gdLst/>
              <a:ahLst/>
              <a:cxnLst/>
              <a:rect l="l" t="t" r="r" b="b"/>
              <a:pathLst>
                <a:path w="11097" h="47714" extrusionOk="0">
                  <a:moveTo>
                    <a:pt x="1" y="0"/>
                  </a:moveTo>
                  <a:lnTo>
                    <a:pt x="1" y="47713"/>
                  </a:lnTo>
                  <a:lnTo>
                    <a:pt x="11096" y="47713"/>
                  </a:lnTo>
                  <a:lnTo>
                    <a:pt x="110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5"/>
            <p:cNvSpPr/>
            <p:nvPr/>
          </p:nvSpPr>
          <p:spPr>
            <a:xfrm>
              <a:off x="3310958" y="4381658"/>
              <a:ext cx="395522" cy="382400"/>
            </a:xfrm>
            <a:custGeom>
              <a:avLst/>
              <a:gdLst/>
              <a:ahLst/>
              <a:cxnLst/>
              <a:rect l="l" t="t" r="r" b="b"/>
              <a:pathLst>
                <a:path w="9284" h="8976" extrusionOk="0">
                  <a:moveTo>
                    <a:pt x="5060" y="1"/>
                  </a:moveTo>
                  <a:cubicBezTo>
                    <a:pt x="2590" y="1"/>
                    <a:pt x="6737" y="5952"/>
                    <a:pt x="6737" y="5952"/>
                  </a:cubicBezTo>
                  <a:cubicBezTo>
                    <a:pt x="6737" y="5952"/>
                    <a:pt x="4733" y="4225"/>
                    <a:pt x="3007" y="4225"/>
                  </a:cubicBezTo>
                  <a:cubicBezTo>
                    <a:pt x="2576" y="4225"/>
                    <a:pt x="2162" y="4333"/>
                    <a:pt x="1802" y="4602"/>
                  </a:cubicBezTo>
                  <a:cubicBezTo>
                    <a:pt x="1" y="5952"/>
                    <a:pt x="3451" y="8975"/>
                    <a:pt x="8865" y="8975"/>
                  </a:cubicBezTo>
                  <a:lnTo>
                    <a:pt x="9284" y="5053"/>
                  </a:lnTo>
                  <a:cubicBezTo>
                    <a:pt x="9284" y="5053"/>
                    <a:pt x="7529" y="1"/>
                    <a:pt x="5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5"/>
            <p:cNvSpPr/>
            <p:nvPr/>
          </p:nvSpPr>
          <p:spPr>
            <a:xfrm>
              <a:off x="3249994" y="4225563"/>
              <a:ext cx="210286" cy="162188"/>
            </a:xfrm>
            <a:custGeom>
              <a:avLst/>
              <a:gdLst/>
              <a:ahLst/>
              <a:cxnLst/>
              <a:rect l="l" t="t" r="r" b="b"/>
              <a:pathLst>
                <a:path w="4936" h="3807" extrusionOk="0">
                  <a:moveTo>
                    <a:pt x="1882" y="1"/>
                  </a:moveTo>
                  <a:cubicBezTo>
                    <a:pt x="1711" y="1"/>
                    <a:pt x="1535" y="31"/>
                    <a:pt x="1357" y="98"/>
                  </a:cubicBezTo>
                  <a:cubicBezTo>
                    <a:pt x="0" y="613"/>
                    <a:pt x="1478" y="2663"/>
                    <a:pt x="3023" y="3637"/>
                  </a:cubicBezTo>
                  <a:cubicBezTo>
                    <a:pt x="3211" y="3755"/>
                    <a:pt x="3406" y="3807"/>
                    <a:pt x="3592" y="3807"/>
                  </a:cubicBezTo>
                  <a:cubicBezTo>
                    <a:pt x="4330" y="3807"/>
                    <a:pt x="4936" y="2990"/>
                    <a:pt x="4490" y="2230"/>
                  </a:cubicBezTo>
                  <a:cubicBezTo>
                    <a:pt x="3884" y="1192"/>
                    <a:pt x="2954" y="1"/>
                    <a:pt x="1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65"/>
          <p:cNvGrpSpPr/>
          <p:nvPr/>
        </p:nvGrpSpPr>
        <p:grpSpPr>
          <a:xfrm>
            <a:off x="5054223" y="2474496"/>
            <a:ext cx="715976" cy="2032737"/>
            <a:chOff x="5074099" y="2731321"/>
            <a:chExt cx="715976" cy="2032737"/>
          </a:xfrm>
        </p:grpSpPr>
        <p:sp>
          <p:nvSpPr>
            <p:cNvPr id="1338" name="Google Shape;1338;p65"/>
            <p:cNvSpPr/>
            <p:nvPr/>
          </p:nvSpPr>
          <p:spPr>
            <a:xfrm>
              <a:off x="5074099" y="2731321"/>
              <a:ext cx="472717" cy="2032736"/>
            </a:xfrm>
            <a:custGeom>
              <a:avLst/>
              <a:gdLst/>
              <a:ahLst/>
              <a:cxnLst/>
              <a:rect l="l" t="t" r="r" b="b"/>
              <a:pathLst>
                <a:path w="11096" h="47714" extrusionOk="0">
                  <a:moveTo>
                    <a:pt x="0" y="0"/>
                  </a:moveTo>
                  <a:lnTo>
                    <a:pt x="0" y="47713"/>
                  </a:lnTo>
                  <a:lnTo>
                    <a:pt x="11096" y="47713"/>
                  </a:lnTo>
                  <a:lnTo>
                    <a:pt x="1109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5"/>
            <p:cNvSpPr/>
            <p:nvPr/>
          </p:nvSpPr>
          <p:spPr>
            <a:xfrm>
              <a:off x="5520315" y="4507336"/>
              <a:ext cx="269759" cy="256723"/>
            </a:xfrm>
            <a:custGeom>
              <a:avLst/>
              <a:gdLst/>
              <a:ahLst/>
              <a:cxnLst/>
              <a:rect l="l" t="t" r="r" b="b"/>
              <a:pathLst>
                <a:path w="6332" h="6026" extrusionOk="0">
                  <a:moveTo>
                    <a:pt x="2284" y="0"/>
                  </a:moveTo>
                  <a:cubicBezTo>
                    <a:pt x="628" y="0"/>
                    <a:pt x="0" y="3393"/>
                    <a:pt x="0" y="3393"/>
                  </a:cubicBezTo>
                  <a:lnTo>
                    <a:pt x="707" y="6025"/>
                  </a:lnTo>
                  <a:cubicBezTo>
                    <a:pt x="4344" y="6025"/>
                    <a:pt x="6331" y="3993"/>
                    <a:pt x="4974" y="3091"/>
                  </a:cubicBezTo>
                  <a:cubicBezTo>
                    <a:pt x="4702" y="2909"/>
                    <a:pt x="4411" y="2837"/>
                    <a:pt x="4121" y="2837"/>
                  </a:cubicBezTo>
                  <a:cubicBezTo>
                    <a:pt x="2964" y="2837"/>
                    <a:pt x="1808" y="3993"/>
                    <a:pt x="1808" y="3993"/>
                  </a:cubicBezTo>
                  <a:cubicBezTo>
                    <a:pt x="1808" y="3993"/>
                    <a:pt x="3944" y="0"/>
                    <a:pt x="22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5"/>
            <p:cNvSpPr/>
            <p:nvPr/>
          </p:nvSpPr>
          <p:spPr>
            <a:xfrm>
              <a:off x="5640241" y="4340036"/>
              <a:ext cx="107955" cy="123036"/>
            </a:xfrm>
            <a:custGeom>
              <a:avLst/>
              <a:gdLst/>
              <a:ahLst/>
              <a:cxnLst/>
              <a:rect l="l" t="t" r="r" b="b"/>
              <a:pathLst>
                <a:path w="2534" h="2888" extrusionOk="0">
                  <a:moveTo>
                    <a:pt x="1256" y="1"/>
                  </a:moveTo>
                  <a:cubicBezTo>
                    <a:pt x="817" y="1"/>
                    <a:pt x="386" y="243"/>
                    <a:pt x="255" y="797"/>
                  </a:cubicBezTo>
                  <a:cubicBezTo>
                    <a:pt x="0" y="1870"/>
                    <a:pt x="105" y="2887"/>
                    <a:pt x="867" y="2887"/>
                  </a:cubicBezTo>
                  <a:cubicBezTo>
                    <a:pt x="915" y="2887"/>
                    <a:pt x="965" y="2883"/>
                    <a:pt x="1018" y="2875"/>
                  </a:cubicBezTo>
                  <a:cubicBezTo>
                    <a:pt x="1775" y="2762"/>
                    <a:pt x="2162" y="2083"/>
                    <a:pt x="2347" y="1291"/>
                  </a:cubicBezTo>
                  <a:cubicBezTo>
                    <a:pt x="2533" y="498"/>
                    <a:pt x="1886" y="1"/>
                    <a:pt x="12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65"/>
          <p:cNvGrpSpPr/>
          <p:nvPr/>
        </p:nvGrpSpPr>
        <p:grpSpPr>
          <a:xfrm>
            <a:off x="3171199" y="1463741"/>
            <a:ext cx="2801591" cy="1700418"/>
            <a:chOff x="2940578" y="1230595"/>
            <a:chExt cx="2943467" cy="1781102"/>
          </a:xfrm>
        </p:grpSpPr>
        <p:sp>
          <p:nvSpPr>
            <p:cNvPr id="1342" name="Google Shape;1342;p65"/>
            <p:cNvSpPr/>
            <p:nvPr/>
          </p:nvSpPr>
          <p:spPr>
            <a:xfrm>
              <a:off x="2940578" y="1230595"/>
              <a:ext cx="2943467" cy="1781084"/>
            </a:xfrm>
            <a:custGeom>
              <a:avLst/>
              <a:gdLst/>
              <a:ahLst/>
              <a:cxnLst/>
              <a:rect l="l" t="t" r="r" b="b"/>
              <a:pathLst>
                <a:path w="83550" h="48617" extrusionOk="0">
                  <a:moveTo>
                    <a:pt x="49316" y="0"/>
                  </a:moveTo>
                  <a:cubicBezTo>
                    <a:pt x="43813" y="0"/>
                    <a:pt x="38684" y="2448"/>
                    <a:pt x="35322" y="6501"/>
                  </a:cubicBezTo>
                  <a:cubicBezTo>
                    <a:pt x="33581" y="5494"/>
                    <a:pt x="31624" y="4974"/>
                    <a:pt x="29602" y="4974"/>
                  </a:cubicBezTo>
                  <a:cubicBezTo>
                    <a:pt x="27402" y="4974"/>
                    <a:pt x="25126" y="5590"/>
                    <a:pt x="22969" y="6864"/>
                  </a:cubicBezTo>
                  <a:cubicBezTo>
                    <a:pt x="18261" y="9642"/>
                    <a:pt x="17082" y="13330"/>
                    <a:pt x="18173" y="17039"/>
                  </a:cubicBezTo>
                  <a:cubicBezTo>
                    <a:pt x="16536" y="16702"/>
                    <a:pt x="14861" y="16490"/>
                    <a:pt x="13232" y="16490"/>
                  </a:cubicBezTo>
                  <a:cubicBezTo>
                    <a:pt x="8964" y="16490"/>
                    <a:pt x="5020" y="17946"/>
                    <a:pt x="2959" y="22432"/>
                  </a:cubicBezTo>
                  <a:cubicBezTo>
                    <a:pt x="1" y="28876"/>
                    <a:pt x="7947" y="31072"/>
                    <a:pt x="14222" y="31747"/>
                  </a:cubicBezTo>
                  <a:cubicBezTo>
                    <a:pt x="13188" y="33690"/>
                    <a:pt x="12758" y="35829"/>
                    <a:pt x="13671" y="38135"/>
                  </a:cubicBezTo>
                  <a:cubicBezTo>
                    <a:pt x="15039" y="41602"/>
                    <a:pt x="19096" y="43827"/>
                    <a:pt x="22454" y="44835"/>
                  </a:cubicBezTo>
                  <a:cubicBezTo>
                    <a:pt x="24059" y="45318"/>
                    <a:pt x="25649" y="45545"/>
                    <a:pt x="27200" y="45545"/>
                  </a:cubicBezTo>
                  <a:cubicBezTo>
                    <a:pt x="31454" y="45545"/>
                    <a:pt x="35407" y="43833"/>
                    <a:pt x="38536" y="40966"/>
                  </a:cubicBezTo>
                  <a:cubicBezTo>
                    <a:pt x="41365" y="45916"/>
                    <a:pt x="48406" y="48392"/>
                    <a:pt x="54016" y="48605"/>
                  </a:cubicBezTo>
                  <a:cubicBezTo>
                    <a:pt x="54220" y="48612"/>
                    <a:pt x="54420" y="48616"/>
                    <a:pt x="54616" y="48616"/>
                  </a:cubicBezTo>
                  <a:cubicBezTo>
                    <a:pt x="62101" y="48616"/>
                    <a:pt x="64825" y="43143"/>
                    <a:pt x="65442" y="36742"/>
                  </a:cubicBezTo>
                  <a:cubicBezTo>
                    <a:pt x="67277" y="37135"/>
                    <a:pt x="69168" y="37419"/>
                    <a:pt x="71031" y="37419"/>
                  </a:cubicBezTo>
                  <a:cubicBezTo>
                    <a:pt x="73327" y="37419"/>
                    <a:pt x="75581" y="36988"/>
                    <a:pt x="77635" y="35797"/>
                  </a:cubicBezTo>
                  <a:cubicBezTo>
                    <a:pt x="81685" y="33449"/>
                    <a:pt x="83550" y="28741"/>
                    <a:pt x="82654" y="24201"/>
                  </a:cubicBezTo>
                  <a:cubicBezTo>
                    <a:pt x="81323" y="17453"/>
                    <a:pt x="75920" y="14606"/>
                    <a:pt x="70149" y="14606"/>
                  </a:cubicBezTo>
                  <a:cubicBezTo>
                    <a:pt x="69008" y="14606"/>
                    <a:pt x="67852" y="14717"/>
                    <a:pt x="66710" y="14932"/>
                  </a:cubicBezTo>
                  <a:cubicBezTo>
                    <a:pt x="66849" y="12797"/>
                    <a:pt x="66475" y="10651"/>
                    <a:pt x="65339" y="8594"/>
                  </a:cubicBezTo>
                  <a:cubicBezTo>
                    <a:pt x="62994" y="4344"/>
                    <a:pt x="58101" y="1524"/>
                    <a:pt x="53490" y="472"/>
                  </a:cubicBezTo>
                  <a:cubicBezTo>
                    <a:pt x="52090" y="153"/>
                    <a:pt x="50691" y="0"/>
                    <a:pt x="493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5"/>
            <p:cNvSpPr/>
            <p:nvPr/>
          </p:nvSpPr>
          <p:spPr>
            <a:xfrm>
              <a:off x="3555126" y="1774496"/>
              <a:ext cx="2297384" cy="1237201"/>
            </a:xfrm>
            <a:custGeom>
              <a:avLst/>
              <a:gdLst/>
              <a:ahLst/>
              <a:cxnLst/>
              <a:rect l="l" t="t" r="r" b="b"/>
              <a:pathLst>
                <a:path w="65211" h="33771" extrusionOk="0">
                  <a:moveTo>
                    <a:pt x="37512" y="0"/>
                  </a:moveTo>
                  <a:cubicBezTo>
                    <a:pt x="31726" y="0"/>
                    <a:pt x="26647" y="3169"/>
                    <a:pt x="24095" y="7859"/>
                  </a:cubicBezTo>
                  <a:cubicBezTo>
                    <a:pt x="23102" y="7518"/>
                    <a:pt x="22069" y="7347"/>
                    <a:pt x="21029" y="7347"/>
                  </a:cubicBezTo>
                  <a:cubicBezTo>
                    <a:pt x="18606" y="7347"/>
                    <a:pt x="16144" y="8276"/>
                    <a:pt x="14051" y="10140"/>
                  </a:cubicBezTo>
                  <a:cubicBezTo>
                    <a:pt x="10652" y="13171"/>
                    <a:pt x="10278" y="16375"/>
                    <a:pt x="11767" y="19231"/>
                  </a:cubicBezTo>
                  <a:cubicBezTo>
                    <a:pt x="11692" y="19231"/>
                    <a:pt x="11617" y="19230"/>
                    <a:pt x="11543" y="19230"/>
                  </a:cubicBezTo>
                  <a:cubicBezTo>
                    <a:pt x="6569" y="19230"/>
                    <a:pt x="1504" y="20646"/>
                    <a:pt x="192" y="26088"/>
                  </a:cubicBezTo>
                  <a:cubicBezTo>
                    <a:pt x="53" y="26664"/>
                    <a:pt x="0" y="27182"/>
                    <a:pt x="18" y="27659"/>
                  </a:cubicBezTo>
                  <a:cubicBezTo>
                    <a:pt x="1588" y="28720"/>
                    <a:pt x="3379" y="29499"/>
                    <a:pt x="5010" y="29989"/>
                  </a:cubicBezTo>
                  <a:cubicBezTo>
                    <a:pt x="6615" y="30472"/>
                    <a:pt x="8205" y="30699"/>
                    <a:pt x="9756" y="30699"/>
                  </a:cubicBezTo>
                  <a:cubicBezTo>
                    <a:pt x="14010" y="30699"/>
                    <a:pt x="17963" y="28987"/>
                    <a:pt x="21092" y="26120"/>
                  </a:cubicBezTo>
                  <a:cubicBezTo>
                    <a:pt x="23921" y="31070"/>
                    <a:pt x="30962" y="33546"/>
                    <a:pt x="36572" y="33759"/>
                  </a:cubicBezTo>
                  <a:cubicBezTo>
                    <a:pt x="36776" y="33766"/>
                    <a:pt x="36976" y="33770"/>
                    <a:pt x="37172" y="33770"/>
                  </a:cubicBezTo>
                  <a:cubicBezTo>
                    <a:pt x="44657" y="33770"/>
                    <a:pt x="47381" y="28297"/>
                    <a:pt x="47998" y="21896"/>
                  </a:cubicBezTo>
                  <a:cubicBezTo>
                    <a:pt x="49833" y="22289"/>
                    <a:pt x="51724" y="22573"/>
                    <a:pt x="53587" y="22573"/>
                  </a:cubicBezTo>
                  <a:cubicBezTo>
                    <a:pt x="55883" y="22573"/>
                    <a:pt x="58137" y="22142"/>
                    <a:pt x="60191" y="20951"/>
                  </a:cubicBezTo>
                  <a:cubicBezTo>
                    <a:pt x="62908" y="19377"/>
                    <a:pt x="64635" y="16737"/>
                    <a:pt x="65210" y="13803"/>
                  </a:cubicBezTo>
                  <a:cubicBezTo>
                    <a:pt x="63328" y="10147"/>
                    <a:pt x="60003" y="8629"/>
                    <a:pt x="56468" y="8629"/>
                  </a:cubicBezTo>
                  <a:cubicBezTo>
                    <a:pt x="54687" y="8629"/>
                    <a:pt x="52851" y="9015"/>
                    <a:pt x="51120" y="9706"/>
                  </a:cubicBezTo>
                  <a:cubicBezTo>
                    <a:pt x="50889" y="7937"/>
                    <a:pt x="50240" y="6243"/>
                    <a:pt x="48978" y="4744"/>
                  </a:cubicBezTo>
                  <a:cubicBezTo>
                    <a:pt x="46378" y="1645"/>
                    <a:pt x="41926" y="125"/>
                    <a:pt x="37983" y="7"/>
                  </a:cubicBezTo>
                  <a:cubicBezTo>
                    <a:pt x="37825" y="3"/>
                    <a:pt x="37668" y="0"/>
                    <a:pt x="375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65"/>
          <p:cNvGrpSpPr/>
          <p:nvPr/>
        </p:nvGrpSpPr>
        <p:grpSpPr>
          <a:xfrm>
            <a:off x="2079976" y="3210471"/>
            <a:ext cx="475893" cy="582477"/>
            <a:chOff x="1598350" y="238000"/>
            <a:chExt cx="4264275" cy="5219325"/>
          </a:xfrm>
        </p:grpSpPr>
        <p:grpSp>
          <p:nvGrpSpPr>
            <p:cNvPr id="1345" name="Google Shape;1345;p65"/>
            <p:cNvGrpSpPr/>
            <p:nvPr/>
          </p:nvGrpSpPr>
          <p:grpSpPr>
            <a:xfrm>
              <a:off x="1598350" y="238000"/>
              <a:ext cx="4264275" cy="5219325"/>
              <a:chOff x="1598350" y="238000"/>
              <a:chExt cx="4264275" cy="5219325"/>
            </a:xfrm>
          </p:grpSpPr>
          <p:sp>
            <p:nvSpPr>
              <p:cNvPr id="1346" name="Google Shape;1346;p65"/>
              <p:cNvSpPr/>
              <p:nvPr/>
            </p:nvSpPr>
            <p:spPr>
              <a:xfrm>
                <a:off x="3462575" y="3438125"/>
                <a:ext cx="1324400" cy="1009175"/>
              </a:xfrm>
              <a:custGeom>
                <a:avLst/>
                <a:gdLst/>
                <a:ahLst/>
                <a:cxnLst/>
                <a:rect l="l" t="t" r="r" b="b"/>
                <a:pathLst>
                  <a:path w="52976" h="40367" extrusionOk="0">
                    <a:moveTo>
                      <a:pt x="10309" y="0"/>
                    </a:moveTo>
                    <a:lnTo>
                      <a:pt x="9428" y="33"/>
                    </a:lnTo>
                    <a:cubicBezTo>
                      <a:pt x="9852" y="4045"/>
                      <a:pt x="8091" y="23421"/>
                      <a:pt x="1" y="25803"/>
                    </a:cubicBezTo>
                    <a:cubicBezTo>
                      <a:pt x="1" y="25803"/>
                      <a:pt x="3915" y="31479"/>
                      <a:pt x="12070" y="35719"/>
                    </a:cubicBezTo>
                    <a:cubicBezTo>
                      <a:pt x="17021" y="38310"/>
                      <a:pt x="23495" y="40367"/>
                      <a:pt x="31628" y="40367"/>
                    </a:cubicBezTo>
                    <a:cubicBezTo>
                      <a:pt x="32712" y="40367"/>
                      <a:pt x="33826" y="40330"/>
                      <a:pt x="34969" y="40253"/>
                    </a:cubicBezTo>
                    <a:cubicBezTo>
                      <a:pt x="38101" y="40058"/>
                      <a:pt x="41428" y="39568"/>
                      <a:pt x="44951" y="38688"/>
                    </a:cubicBezTo>
                    <a:cubicBezTo>
                      <a:pt x="52976" y="25998"/>
                      <a:pt x="52486" y="12298"/>
                      <a:pt x="52095" y="8025"/>
                    </a:cubicBezTo>
                    <a:cubicBezTo>
                      <a:pt x="52030" y="7340"/>
                      <a:pt x="51964" y="6916"/>
                      <a:pt x="51932" y="6753"/>
                    </a:cubicBezTo>
                    <a:cubicBezTo>
                      <a:pt x="51442" y="6622"/>
                      <a:pt x="34774" y="5350"/>
                      <a:pt x="35165" y="685"/>
                    </a:cubicBezTo>
                    <a:lnTo>
                      <a:pt x="27173" y="685"/>
                    </a:lnTo>
                    <a:cubicBezTo>
                      <a:pt x="27016" y="2356"/>
                      <a:pt x="23081" y="3257"/>
                      <a:pt x="19053" y="3257"/>
                    </a:cubicBezTo>
                    <a:cubicBezTo>
                      <a:pt x="14743" y="3257"/>
                      <a:pt x="10326" y="2226"/>
                      <a:pt x="10309" y="0"/>
                    </a:cubicBezTo>
                    <a:close/>
                  </a:path>
                </a:pathLst>
              </a:custGeom>
              <a:solidFill>
                <a:srgbClr val="FFD0B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7" name="Google Shape;1347;p65"/>
              <p:cNvSpPr/>
              <p:nvPr/>
            </p:nvSpPr>
            <p:spPr>
              <a:xfrm>
                <a:off x="4163925" y="4070850"/>
                <a:ext cx="105200" cy="102875"/>
              </a:xfrm>
              <a:custGeom>
                <a:avLst/>
                <a:gdLst/>
                <a:ahLst/>
                <a:cxnLst/>
                <a:rect l="l" t="t" r="r" b="b"/>
                <a:pathLst>
                  <a:path w="4208" h="4115" extrusionOk="0">
                    <a:moveTo>
                      <a:pt x="2077" y="1"/>
                    </a:moveTo>
                    <a:cubicBezTo>
                      <a:pt x="2037" y="1"/>
                      <a:pt x="1997" y="2"/>
                      <a:pt x="1957" y="4"/>
                    </a:cubicBezTo>
                    <a:cubicBezTo>
                      <a:pt x="848" y="70"/>
                      <a:pt x="0" y="1016"/>
                      <a:pt x="33" y="2125"/>
                    </a:cubicBezTo>
                    <a:cubicBezTo>
                      <a:pt x="65" y="3201"/>
                      <a:pt x="979" y="4114"/>
                      <a:pt x="2088" y="4114"/>
                    </a:cubicBezTo>
                    <a:cubicBezTo>
                      <a:pt x="3262" y="4114"/>
                      <a:pt x="4208" y="3071"/>
                      <a:pt x="4143" y="1896"/>
                    </a:cubicBezTo>
                    <a:cubicBezTo>
                      <a:pt x="4048" y="827"/>
                      <a:pt x="3136" y="1"/>
                      <a:pt x="2077" y="1"/>
                    </a:cubicBezTo>
                    <a:close/>
                  </a:path>
                </a:pathLst>
              </a:custGeom>
              <a:solidFill>
                <a:srgbClr val="E2B39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8" name="Google Shape;1348;p65"/>
              <p:cNvSpPr/>
              <p:nvPr/>
            </p:nvSpPr>
            <p:spPr>
              <a:xfrm>
                <a:off x="1803050" y="238000"/>
                <a:ext cx="4059575" cy="2987175"/>
              </a:xfrm>
              <a:custGeom>
                <a:avLst/>
                <a:gdLst/>
                <a:ahLst/>
                <a:cxnLst/>
                <a:rect l="l" t="t" r="r" b="b"/>
                <a:pathLst>
                  <a:path w="162383" h="119487" extrusionOk="0">
                    <a:moveTo>
                      <a:pt x="100653" y="1"/>
                    </a:moveTo>
                    <a:cubicBezTo>
                      <a:pt x="88308" y="1"/>
                      <a:pt x="76490" y="3699"/>
                      <a:pt x="67785" y="12433"/>
                    </a:cubicBezTo>
                    <a:cubicBezTo>
                      <a:pt x="67785" y="12433"/>
                      <a:pt x="67263" y="11944"/>
                      <a:pt x="66219" y="11259"/>
                    </a:cubicBezTo>
                    <a:cubicBezTo>
                      <a:pt x="63118" y="9220"/>
                      <a:pt x="59581" y="8226"/>
                      <a:pt x="56053" y="8226"/>
                    </a:cubicBezTo>
                    <a:cubicBezTo>
                      <a:pt x="51453" y="8226"/>
                      <a:pt x="46869" y="9916"/>
                      <a:pt x="43287" y="13183"/>
                    </a:cubicBezTo>
                    <a:cubicBezTo>
                      <a:pt x="36796" y="19120"/>
                      <a:pt x="29619" y="30602"/>
                      <a:pt x="31413" y="51871"/>
                    </a:cubicBezTo>
                    <a:cubicBezTo>
                      <a:pt x="31935" y="57840"/>
                      <a:pt x="33142" y="64625"/>
                      <a:pt x="35295" y="72258"/>
                    </a:cubicBezTo>
                    <a:cubicBezTo>
                      <a:pt x="40831" y="88173"/>
                      <a:pt x="31164" y="102010"/>
                      <a:pt x="18393" y="102010"/>
                    </a:cubicBezTo>
                    <a:cubicBezTo>
                      <a:pt x="14307" y="102010"/>
                      <a:pt x="9904" y="100593"/>
                      <a:pt x="5579" y="97375"/>
                    </a:cubicBezTo>
                    <a:cubicBezTo>
                      <a:pt x="3393" y="95744"/>
                      <a:pt x="1632" y="93820"/>
                      <a:pt x="327" y="91699"/>
                    </a:cubicBezTo>
                    <a:lnTo>
                      <a:pt x="1" y="91928"/>
                    </a:lnTo>
                    <a:cubicBezTo>
                      <a:pt x="1483" y="94641"/>
                      <a:pt x="15770" y="119487"/>
                      <a:pt x="45679" y="119487"/>
                    </a:cubicBezTo>
                    <a:cubicBezTo>
                      <a:pt x="50654" y="119487"/>
                      <a:pt x="56061" y="118799"/>
                      <a:pt x="61913" y="117208"/>
                    </a:cubicBezTo>
                    <a:cubicBezTo>
                      <a:pt x="70916" y="107194"/>
                      <a:pt x="73363" y="99202"/>
                      <a:pt x="73363" y="99202"/>
                    </a:cubicBezTo>
                    <a:cubicBezTo>
                      <a:pt x="66121" y="93689"/>
                      <a:pt x="60804" y="85828"/>
                      <a:pt x="58521" y="76727"/>
                    </a:cubicBezTo>
                    <a:cubicBezTo>
                      <a:pt x="57379" y="77673"/>
                      <a:pt x="56041" y="78227"/>
                      <a:pt x="54639" y="78227"/>
                    </a:cubicBezTo>
                    <a:cubicBezTo>
                      <a:pt x="50561" y="78227"/>
                      <a:pt x="47234" y="73726"/>
                      <a:pt x="47234" y="68181"/>
                    </a:cubicBezTo>
                    <a:cubicBezTo>
                      <a:pt x="47234" y="62603"/>
                      <a:pt x="50561" y="58101"/>
                      <a:pt x="54639" y="58101"/>
                    </a:cubicBezTo>
                    <a:cubicBezTo>
                      <a:pt x="55846" y="58101"/>
                      <a:pt x="56987" y="58525"/>
                      <a:pt x="57999" y="59210"/>
                    </a:cubicBezTo>
                    <a:cubicBezTo>
                      <a:pt x="57999" y="59210"/>
                      <a:pt x="60249" y="58949"/>
                      <a:pt x="63250" y="57677"/>
                    </a:cubicBezTo>
                    <a:cubicBezTo>
                      <a:pt x="69187" y="55198"/>
                      <a:pt x="78060" y="48837"/>
                      <a:pt x="78060" y="33212"/>
                    </a:cubicBezTo>
                    <a:cubicBezTo>
                      <a:pt x="78060" y="33212"/>
                      <a:pt x="103144" y="49783"/>
                      <a:pt x="127629" y="49783"/>
                    </a:cubicBezTo>
                    <a:cubicBezTo>
                      <a:pt x="127677" y="49783"/>
                      <a:pt x="127725" y="49783"/>
                      <a:pt x="127773" y="49783"/>
                    </a:cubicBezTo>
                    <a:cubicBezTo>
                      <a:pt x="129240" y="54969"/>
                      <a:pt x="129925" y="60711"/>
                      <a:pt x="129925" y="66810"/>
                    </a:cubicBezTo>
                    <a:cubicBezTo>
                      <a:pt x="129925" y="72813"/>
                      <a:pt x="129240" y="78554"/>
                      <a:pt x="127805" y="83675"/>
                    </a:cubicBezTo>
                    <a:cubicBezTo>
                      <a:pt x="127805" y="83675"/>
                      <a:pt x="127815" y="83675"/>
                      <a:pt x="127835" y="83675"/>
                    </a:cubicBezTo>
                    <a:cubicBezTo>
                      <a:pt x="128549" y="83675"/>
                      <a:pt x="141846" y="83552"/>
                      <a:pt x="151716" y="74444"/>
                    </a:cubicBezTo>
                    <a:cubicBezTo>
                      <a:pt x="157652" y="68931"/>
                      <a:pt x="162382" y="60189"/>
                      <a:pt x="162382" y="46227"/>
                    </a:cubicBezTo>
                    <a:cubicBezTo>
                      <a:pt x="162382" y="22611"/>
                      <a:pt x="133611" y="2451"/>
                      <a:pt x="105689" y="201"/>
                    </a:cubicBezTo>
                    <a:cubicBezTo>
                      <a:pt x="104005" y="68"/>
                      <a:pt x="102324" y="1"/>
                      <a:pt x="100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49" name="Google Shape;1349;p65"/>
              <p:cNvSpPr/>
              <p:nvPr/>
            </p:nvSpPr>
            <p:spPr>
              <a:xfrm>
                <a:off x="2119475" y="4123150"/>
                <a:ext cx="692375" cy="835075"/>
              </a:xfrm>
              <a:custGeom>
                <a:avLst/>
                <a:gdLst/>
                <a:ahLst/>
                <a:cxnLst/>
                <a:rect l="l" t="t" r="r" b="b"/>
                <a:pathLst>
                  <a:path w="27695" h="33403" extrusionOk="0">
                    <a:moveTo>
                      <a:pt x="1794" y="0"/>
                    </a:moveTo>
                    <a:cubicBezTo>
                      <a:pt x="1794" y="1"/>
                      <a:pt x="0" y="20812"/>
                      <a:pt x="11058" y="26683"/>
                    </a:cubicBezTo>
                    <a:cubicBezTo>
                      <a:pt x="11492" y="26452"/>
                      <a:pt x="11795" y="26348"/>
                      <a:pt x="12006" y="26348"/>
                    </a:cubicBezTo>
                    <a:cubicBezTo>
                      <a:pt x="13492" y="26348"/>
                      <a:pt x="10389" y="31489"/>
                      <a:pt x="16016" y="33403"/>
                    </a:cubicBezTo>
                    <a:cubicBezTo>
                      <a:pt x="16669" y="33207"/>
                      <a:pt x="27009" y="26226"/>
                      <a:pt x="27662" y="25965"/>
                    </a:cubicBezTo>
                    <a:cubicBezTo>
                      <a:pt x="27662" y="25965"/>
                      <a:pt x="27694" y="24693"/>
                      <a:pt x="27433" y="22867"/>
                    </a:cubicBezTo>
                    <a:cubicBezTo>
                      <a:pt x="26814" y="18985"/>
                      <a:pt x="24791" y="12591"/>
                      <a:pt x="17810" y="10373"/>
                    </a:cubicBezTo>
                    <a:cubicBezTo>
                      <a:pt x="7535" y="7144"/>
                      <a:pt x="1794" y="0"/>
                      <a:pt x="1794" y="0"/>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0" name="Google Shape;1350;p65"/>
              <p:cNvSpPr/>
              <p:nvPr/>
            </p:nvSpPr>
            <p:spPr>
              <a:xfrm>
                <a:off x="2762075" y="4083175"/>
                <a:ext cx="1881375" cy="936400"/>
              </a:xfrm>
              <a:custGeom>
                <a:avLst/>
                <a:gdLst/>
                <a:ahLst/>
                <a:cxnLst/>
                <a:rect l="l" t="t" r="r" b="b"/>
                <a:pathLst>
                  <a:path w="75255" h="37456" extrusionOk="0">
                    <a:moveTo>
                      <a:pt x="30304" y="1"/>
                    </a:moveTo>
                    <a:cubicBezTo>
                      <a:pt x="29750" y="2088"/>
                      <a:pt x="29032" y="4176"/>
                      <a:pt x="28119" y="6231"/>
                    </a:cubicBezTo>
                    <a:cubicBezTo>
                      <a:pt x="24139" y="14908"/>
                      <a:pt x="16441" y="22639"/>
                      <a:pt x="1729" y="24466"/>
                    </a:cubicBezTo>
                    <a:cubicBezTo>
                      <a:pt x="1990" y="26292"/>
                      <a:pt x="1958" y="27564"/>
                      <a:pt x="1958" y="27564"/>
                    </a:cubicBezTo>
                    <a:cubicBezTo>
                      <a:pt x="1305" y="27825"/>
                      <a:pt x="653" y="28054"/>
                      <a:pt x="0" y="28282"/>
                    </a:cubicBezTo>
                    <a:cubicBezTo>
                      <a:pt x="653" y="28478"/>
                      <a:pt x="1305" y="28739"/>
                      <a:pt x="1958" y="29000"/>
                    </a:cubicBezTo>
                    <a:cubicBezTo>
                      <a:pt x="1958" y="29000"/>
                      <a:pt x="2088" y="32751"/>
                      <a:pt x="457" y="36665"/>
                    </a:cubicBezTo>
                    <a:lnTo>
                      <a:pt x="1501" y="36796"/>
                    </a:lnTo>
                    <a:cubicBezTo>
                      <a:pt x="6655" y="37245"/>
                      <a:pt x="11486" y="37456"/>
                      <a:pt x="16013" y="37456"/>
                    </a:cubicBezTo>
                    <a:cubicBezTo>
                      <a:pt x="18392" y="37456"/>
                      <a:pt x="20686" y="37398"/>
                      <a:pt x="22900" y="37285"/>
                    </a:cubicBezTo>
                    <a:cubicBezTo>
                      <a:pt x="52682" y="35850"/>
                      <a:pt x="67719" y="24824"/>
                      <a:pt x="75255" y="12886"/>
                    </a:cubicBezTo>
                    <a:lnTo>
                      <a:pt x="75255" y="12886"/>
                    </a:lnTo>
                    <a:cubicBezTo>
                      <a:pt x="70426" y="14075"/>
                      <a:pt x="66008" y="14576"/>
                      <a:pt x="61990" y="14576"/>
                    </a:cubicBezTo>
                    <a:cubicBezTo>
                      <a:pt x="40331" y="14576"/>
                      <a:pt x="30304" y="1"/>
                      <a:pt x="30304" y="1"/>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1" name="Google Shape;1351;p65"/>
              <p:cNvSpPr/>
              <p:nvPr/>
            </p:nvSpPr>
            <p:spPr>
              <a:xfrm>
                <a:off x="4997350" y="1462150"/>
                <a:ext cx="373525" cy="446125"/>
              </a:xfrm>
              <a:custGeom>
                <a:avLst/>
                <a:gdLst/>
                <a:ahLst/>
                <a:cxnLst/>
                <a:rect l="l" t="t" r="r" b="b"/>
                <a:pathLst>
                  <a:path w="14941" h="17845" extrusionOk="0">
                    <a:moveTo>
                      <a:pt x="6722" y="0"/>
                    </a:moveTo>
                    <a:cubicBezTo>
                      <a:pt x="3252" y="0"/>
                      <a:pt x="1" y="817"/>
                      <a:pt x="1" y="817"/>
                    </a:cubicBezTo>
                    <a:lnTo>
                      <a:pt x="2153" y="17844"/>
                    </a:lnTo>
                    <a:cubicBezTo>
                      <a:pt x="2153" y="17844"/>
                      <a:pt x="14940" y="16801"/>
                      <a:pt x="14940" y="5645"/>
                    </a:cubicBezTo>
                    <a:cubicBezTo>
                      <a:pt x="14940" y="1068"/>
                      <a:pt x="10689" y="0"/>
                      <a:pt x="6722" y="0"/>
                    </a:cubicBezTo>
                    <a:close/>
                  </a:path>
                </a:pathLst>
              </a:custGeom>
              <a:solidFill>
                <a:srgbClr val="D07B7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2" name="Google Shape;1352;p65"/>
              <p:cNvSpPr/>
              <p:nvPr/>
            </p:nvSpPr>
            <p:spPr>
              <a:xfrm>
                <a:off x="2582675" y="2668750"/>
                <a:ext cx="3038550" cy="1055650"/>
              </a:xfrm>
              <a:custGeom>
                <a:avLst/>
                <a:gdLst/>
                <a:ahLst/>
                <a:cxnLst/>
                <a:rect l="l" t="t" r="r" b="b"/>
                <a:pathLst>
                  <a:path w="121542" h="42226" extrusionOk="0">
                    <a:moveTo>
                      <a:pt x="54199" y="1"/>
                    </a:moveTo>
                    <a:cubicBezTo>
                      <a:pt x="50796" y="1"/>
                      <a:pt x="47604" y="2819"/>
                      <a:pt x="44666" y="2819"/>
                    </a:cubicBezTo>
                    <a:cubicBezTo>
                      <a:pt x="43815" y="2819"/>
                      <a:pt x="42985" y="2582"/>
                      <a:pt x="42178" y="1972"/>
                    </a:cubicBezTo>
                    <a:cubicBezTo>
                      <a:pt x="42178" y="1972"/>
                      <a:pt x="41819" y="3179"/>
                      <a:pt x="40840" y="5234"/>
                    </a:cubicBezTo>
                    <a:cubicBezTo>
                      <a:pt x="39307" y="8496"/>
                      <a:pt x="36241" y="13846"/>
                      <a:pt x="30728" y="19978"/>
                    </a:cubicBezTo>
                    <a:cubicBezTo>
                      <a:pt x="29586" y="21250"/>
                      <a:pt x="28314" y="22555"/>
                      <a:pt x="26944" y="23893"/>
                    </a:cubicBezTo>
                    <a:cubicBezTo>
                      <a:pt x="20681" y="29992"/>
                      <a:pt x="11939" y="36484"/>
                      <a:pt x="0" y="42192"/>
                    </a:cubicBezTo>
                    <a:cubicBezTo>
                      <a:pt x="0" y="42192"/>
                      <a:pt x="814" y="42225"/>
                      <a:pt x="2238" y="42225"/>
                    </a:cubicBezTo>
                    <a:cubicBezTo>
                      <a:pt x="7289" y="42225"/>
                      <a:pt x="20017" y="41809"/>
                      <a:pt x="31315" y="38017"/>
                    </a:cubicBezTo>
                    <a:cubicBezTo>
                      <a:pt x="33109" y="37430"/>
                      <a:pt x="34838" y="36745"/>
                      <a:pt x="36502" y="35995"/>
                    </a:cubicBezTo>
                    <a:cubicBezTo>
                      <a:pt x="39503" y="34592"/>
                      <a:pt x="42308" y="32896"/>
                      <a:pt x="44624" y="30808"/>
                    </a:cubicBezTo>
                    <a:lnTo>
                      <a:pt x="45472" y="30775"/>
                    </a:lnTo>
                    <a:cubicBezTo>
                      <a:pt x="45472" y="30514"/>
                      <a:pt x="45505" y="30221"/>
                      <a:pt x="45537" y="29927"/>
                    </a:cubicBezTo>
                    <a:cubicBezTo>
                      <a:pt x="45880" y="25877"/>
                      <a:pt x="49588" y="24496"/>
                      <a:pt x="53632" y="24496"/>
                    </a:cubicBezTo>
                    <a:cubicBezTo>
                      <a:pt x="54214" y="24496"/>
                      <a:pt x="54802" y="24524"/>
                      <a:pt x="55389" y="24578"/>
                    </a:cubicBezTo>
                    <a:cubicBezTo>
                      <a:pt x="56041" y="24643"/>
                      <a:pt x="56661" y="24708"/>
                      <a:pt x="57248" y="24839"/>
                    </a:cubicBezTo>
                    <a:cubicBezTo>
                      <a:pt x="60738" y="25556"/>
                      <a:pt x="62728" y="27481"/>
                      <a:pt x="62369" y="31460"/>
                    </a:cubicBezTo>
                    <a:lnTo>
                      <a:pt x="70361" y="31460"/>
                    </a:lnTo>
                    <a:cubicBezTo>
                      <a:pt x="70732" y="27381"/>
                      <a:pt x="74445" y="25996"/>
                      <a:pt x="78491" y="25996"/>
                    </a:cubicBezTo>
                    <a:cubicBezTo>
                      <a:pt x="79072" y="25996"/>
                      <a:pt x="79659" y="26025"/>
                      <a:pt x="80245" y="26078"/>
                    </a:cubicBezTo>
                    <a:cubicBezTo>
                      <a:pt x="84877" y="26502"/>
                      <a:pt x="87617" y="28329"/>
                      <a:pt x="87226" y="32961"/>
                    </a:cubicBezTo>
                    <a:cubicBezTo>
                      <a:pt x="87063" y="34527"/>
                      <a:pt x="86508" y="35962"/>
                      <a:pt x="85660" y="37136"/>
                    </a:cubicBezTo>
                    <a:cubicBezTo>
                      <a:pt x="86149" y="37267"/>
                      <a:pt x="86638" y="37397"/>
                      <a:pt x="87128" y="37528"/>
                    </a:cubicBezTo>
                    <a:cubicBezTo>
                      <a:pt x="91887" y="38705"/>
                      <a:pt x="96818" y="39122"/>
                      <a:pt x="101409" y="39122"/>
                    </a:cubicBezTo>
                    <a:cubicBezTo>
                      <a:pt x="112458" y="39122"/>
                      <a:pt x="121542" y="36712"/>
                      <a:pt x="121542" y="36712"/>
                    </a:cubicBezTo>
                    <a:cubicBezTo>
                      <a:pt x="113061" y="36712"/>
                      <a:pt x="102557" y="29927"/>
                      <a:pt x="94011" y="23012"/>
                    </a:cubicBezTo>
                    <a:cubicBezTo>
                      <a:pt x="88628" y="18641"/>
                      <a:pt x="84029" y="14204"/>
                      <a:pt x="81224" y="11367"/>
                    </a:cubicBezTo>
                    <a:cubicBezTo>
                      <a:pt x="79397" y="9540"/>
                      <a:pt x="78353" y="8398"/>
                      <a:pt x="78353" y="8398"/>
                    </a:cubicBezTo>
                    <a:lnTo>
                      <a:pt x="78320" y="8300"/>
                    </a:lnTo>
                    <a:cubicBezTo>
                      <a:pt x="78066" y="8395"/>
                      <a:pt x="77810" y="8440"/>
                      <a:pt x="77551" y="8440"/>
                    </a:cubicBezTo>
                    <a:cubicBezTo>
                      <a:pt x="74349" y="8440"/>
                      <a:pt x="70756" y="1711"/>
                      <a:pt x="66773" y="1711"/>
                    </a:cubicBezTo>
                    <a:cubicBezTo>
                      <a:pt x="62924" y="1711"/>
                      <a:pt x="59238" y="1189"/>
                      <a:pt x="55747" y="211"/>
                    </a:cubicBezTo>
                    <a:cubicBezTo>
                      <a:pt x="55227" y="64"/>
                      <a:pt x="54711" y="1"/>
                      <a:pt x="54199" y="1"/>
                    </a:cubicBezTo>
                    <a:close/>
                  </a:path>
                </a:pathLst>
              </a:custGeom>
              <a:solidFill>
                <a:srgbClr val="FFD0B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3" name="Google Shape;1353;p65"/>
              <p:cNvSpPr/>
              <p:nvPr/>
            </p:nvSpPr>
            <p:spPr>
              <a:xfrm>
                <a:off x="3603675" y="2668750"/>
                <a:ext cx="1009600" cy="364100"/>
              </a:xfrm>
              <a:custGeom>
                <a:avLst/>
                <a:gdLst/>
                <a:ahLst/>
                <a:cxnLst/>
                <a:rect l="l" t="t" r="r" b="b"/>
                <a:pathLst>
                  <a:path w="40384" h="14564" extrusionOk="0">
                    <a:moveTo>
                      <a:pt x="13359" y="1"/>
                    </a:moveTo>
                    <a:cubicBezTo>
                      <a:pt x="9956" y="1"/>
                      <a:pt x="6764" y="2819"/>
                      <a:pt x="3826" y="2819"/>
                    </a:cubicBezTo>
                    <a:cubicBezTo>
                      <a:pt x="2975" y="2819"/>
                      <a:pt x="2145" y="2582"/>
                      <a:pt x="1338" y="1972"/>
                    </a:cubicBezTo>
                    <a:cubicBezTo>
                      <a:pt x="1338" y="1972"/>
                      <a:pt x="979" y="3179"/>
                      <a:pt x="0" y="5234"/>
                    </a:cubicBezTo>
                    <a:cubicBezTo>
                      <a:pt x="424" y="5593"/>
                      <a:pt x="881" y="5952"/>
                      <a:pt x="1338" y="6310"/>
                    </a:cubicBezTo>
                    <a:cubicBezTo>
                      <a:pt x="3066" y="7615"/>
                      <a:pt x="4861" y="8790"/>
                      <a:pt x="6785" y="9801"/>
                    </a:cubicBezTo>
                    <a:cubicBezTo>
                      <a:pt x="12461" y="12867"/>
                      <a:pt x="18985" y="14563"/>
                      <a:pt x="25933" y="14563"/>
                    </a:cubicBezTo>
                    <a:cubicBezTo>
                      <a:pt x="30239" y="14563"/>
                      <a:pt x="34088" y="13911"/>
                      <a:pt x="37480" y="12639"/>
                    </a:cubicBezTo>
                    <a:cubicBezTo>
                      <a:pt x="38492" y="12280"/>
                      <a:pt x="39470" y="11856"/>
                      <a:pt x="40384" y="11367"/>
                    </a:cubicBezTo>
                    <a:cubicBezTo>
                      <a:pt x="38557" y="9540"/>
                      <a:pt x="37513" y="8398"/>
                      <a:pt x="37513" y="8398"/>
                    </a:cubicBezTo>
                    <a:lnTo>
                      <a:pt x="37480" y="8300"/>
                    </a:lnTo>
                    <a:cubicBezTo>
                      <a:pt x="37226" y="8395"/>
                      <a:pt x="36970" y="8440"/>
                      <a:pt x="36711" y="8440"/>
                    </a:cubicBezTo>
                    <a:cubicBezTo>
                      <a:pt x="33509" y="8440"/>
                      <a:pt x="29916" y="1711"/>
                      <a:pt x="25933" y="1711"/>
                    </a:cubicBezTo>
                    <a:cubicBezTo>
                      <a:pt x="22084" y="1711"/>
                      <a:pt x="18398" y="1189"/>
                      <a:pt x="14907" y="211"/>
                    </a:cubicBezTo>
                    <a:cubicBezTo>
                      <a:pt x="14387" y="64"/>
                      <a:pt x="13871" y="1"/>
                      <a:pt x="13359" y="1"/>
                    </a:cubicBezTo>
                    <a:close/>
                  </a:path>
                </a:pathLst>
              </a:custGeom>
              <a:solidFill>
                <a:srgbClr val="EFC1A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4" name="Google Shape;1354;p65"/>
              <p:cNvSpPr/>
              <p:nvPr/>
            </p:nvSpPr>
            <p:spPr>
              <a:xfrm>
                <a:off x="2983900" y="1068300"/>
                <a:ext cx="2067300" cy="1856075"/>
              </a:xfrm>
              <a:custGeom>
                <a:avLst/>
                <a:gdLst/>
                <a:ahLst/>
                <a:cxnLst/>
                <a:rect l="l" t="t" r="r" b="b"/>
                <a:pathLst>
                  <a:path w="82692" h="74243" extrusionOk="0">
                    <a:moveTo>
                      <a:pt x="30826" y="0"/>
                    </a:moveTo>
                    <a:cubicBezTo>
                      <a:pt x="30826" y="23519"/>
                      <a:pt x="10765" y="25998"/>
                      <a:pt x="10765" y="25998"/>
                    </a:cubicBezTo>
                    <a:cubicBezTo>
                      <a:pt x="9753" y="25313"/>
                      <a:pt x="8612" y="24889"/>
                      <a:pt x="7405" y="24889"/>
                    </a:cubicBezTo>
                    <a:cubicBezTo>
                      <a:pt x="3295" y="24889"/>
                      <a:pt x="0" y="29391"/>
                      <a:pt x="0" y="34969"/>
                    </a:cubicBezTo>
                    <a:cubicBezTo>
                      <a:pt x="0" y="40514"/>
                      <a:pt x="3295" y="45015"/>
                      <a:pt x="7405" y="45015"/>
                    </a:cubicBezTo>
                    <a:cubicBezTo>
                      <a:pt x="8807" y="45015"/>
                      <a:pt x="10145" y="44461"/>
                      <a:pt x="11287" y="43515"/>
                    </a:cubicBezTo>
                    <a:cubicBezTo>
                      <a:pt x="13570" y="52616"/>
                      <a:pt x="18887" y="60477"/>
                      <a:pt x="26129" y="65990"/>
                    </a:cubicBezTo>
                    <a:cubicBezTo>
                      <a:pt x="27857" y="67295"/>
                      <a:pt x="29652" y="68469"/>
                      <a:pt x="31543" y="69480"/>
                    </a:cubicBezTo>
                    <a:cubicBezTo>
                      <a:pt x="37252" y="72514"/>
                      <a:pt x="43776" y="74243"/>
                      <a:pt x="50724" y="74243"/>
                    </a:cubicBezTo>
                    <a:cubicBezTo>
                      <a:pt x="55030" y="74243"/>
                      <a:pt x="58879" y="73590"/>
                      <a:pt x="62271" y="72318"/>
                    </a:cubicBezTo>
                    <a:cubicBezTo>
                      <a:pt x="67719" y="70328"/>
                      <a:pt x="71992" y="66838"/>
                      <a:pt x="75189" y="62271"/>
                    </a:cubicBezTo>
                    <a:cubicBezTo>
                      <a:pt x="77570" y="58879"/>
                      <a:pt x="79332" y="54899"/>
                      <a:pt x="80571" y="50496"/>
                    </a:cubicBezTo>
                    <a:cubicBezTo>
                      <a:pt x="81126" y="48473"/>
                      <a:pt x="81582" y="46385"/>
                      <a:pt x="81909" y="44233"/>
                    </a:cubicBezTo>
                    <a:cubicBezTo>
                      <a:pt x="82170" y="42536"/>
                      <a:pt x="82365" y="40807"/>
                      <a:pt x="82496" y="39046"/>
                    </a:cubicBezTo>
                    <a:cubicBezTo>
                      <a:pt x="82626" y="37252"/>
                      <a:pt x="82691" y="35425"/>
                      <a:pt x="82691" y="33598"/>
                    </a:cubicBezTo>
                    <a:cubicBezTo>
                      <a:pt x="82691" y="27499"/>
                      <a:pt x="82006" y="21757"/>
                      <a:pt x="80539" y="16571"/>
                    </a:cubicBezTo>
                    <a:cubicBezTo>
                      <a:pt x="80498" y="16571"/>
                      <a:pt x="80458" y="16571"/>
                      <a:pt x="80417" y="16571"/>
                    </a:cubicBezTo>
                    <a:cubicBezTo>
                      <a:pt x="65908" y="16571"/>
                      <a:pt x="51219" y="10751"/>
                      <a:pt x="41623" y="6035"/>
                    </a:cubicBezTo>
                    <a:cubicBezTo>
                      <a:pt x="35034" y="2773"/>
                      <a:pt x="30826" y="0"/>
                      <a:pt x="30826" y="0"/>
                    </a:cubicBezTo>
                    <a:close/>
                  </a:path>
                </a:pathLst>
              </a:custGeom>
              <a:solidFill>
                <a:srgbClr val="FFD0B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5" name="Google Shape;1355;p65"/>
              <p:cNvSpPr/>
              <p:nvPr/>
            </p:nvSpPr>
            <p:spPr>
              <a:xfrm>
                <a:off x="4540675" y="2624250"/>
                <a:ext cx="1194725" cy="619800"/>
              </a:xfrm>
              <a:custGeom>
                <a:avLst/>
                <a:gdLst/>
                <a:ahLst/>
                <a:cxnLst/>
                <a:rect l="l" t="t" r="r" b="b"/>
                <a:pathLst>
                  <a:path w="47789" h="24792" extrusionOk="0">
                    <a:moveTo>
                      <a:pt x="12918" y="1"/>
                    </a:moveTo>
                    <a:cubicBezTo>
                      <a:pt x="9721" y="4568"/>
                      <a:pt x="5448" y="8090"/>
                      <a:pt x="0" y="10080"/>
                    </a:cubicBezTo>
                    <a:lnTo>
                      <a:pt x="33" y="10146"/>
                    </a:lnTo>
                    <a:cubicBezTo>
                      <a:pt x="33" y="10146"/>
                      <a:pt x="6785" y="17550"/>
                      <a:pt x="15691" y="24792"/>
                    </a:cubicBezTo>
                    <a:cubicBezTo>
                      <a:pt x="21678" y="18483"/>
                      <a:pt x="39406" y="17914"/>
                      <a:pt x="45613" y="17914"/>
                    </a:cubicBezTo>
                    <a:cubicBezTo>
                      <a:pt x="46980" y="17914"/>
                      <a:pt x="47789" y="17942"/>
                      <a:pt x="47789" y="17942"/>
                    </a:cubicBezTo>
                    <a:cubicBezTo>
                      <a:pt x="35002" y="99"/>
                      <a:pt x="12918" y="1"/>
                      <a:pt x="12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6" name="Google Shape;1356;p65"/>
              <p:cNvSpPr/>
              <p:nvPr/>
            </p:nvSpPr>
            <p:spPr>
              <a:xfrm>
                <a:off x="3256275" y="2718050"/>
                <a:ext cx="757600" cy="1613075"/>
              </a:xfrm>
              <a:custGeom>
                <a:avLst/>
                <a:gdLst/>
                <a:ahLst/>
                <a:cxnLst/>
                <a:rect l="l" t="t" r="r" b="b"/>
                <a:pathLst>
                  <a:path w="30304" h="64523" extrusionOk="0">
                    <a:moveTo>
                      <a:pt x="15234" y="0"/>
                    </a:moveTo>
                    <a:cubicBezTo>
                      <a:pt x="15234" y="0"/>
                      <a:pt x="12787" y="8024"/>
                      <a:pt x="3784" y="18006"/>
                    </a:cubicBezTo>
                    <a:cubicBezTo>
                      <a:pt x="2642" y="19278"/>
                      <a:pt x="1403" y="20583"/>
                      <a:pt x="0" y="21921"/>
                    </a:cubicBezTo>
                    <a:cubicBezTo>
                      <a:pt x="7340" y="21921"/>
                      <a:pt x="5219" y="32718"/>
                      <a:pt x="4371" y="36045"/>
                    </a:cubicBezTo>
                    <a:cubicBezTo>
                      <a:pt x="6165" y="35458"/>
                      <a:pt x="7894" y="34773"/>
                      <a:pt x="9558" y="34023"/>
                    </a:cubicBezTo>
                    <a:cubicBezTo>
                      <a:pt x="12559" y="32620"/>
                      <a:pt x="15364" y="30924"/>
                      <a:pt x="17713" y="28836"/>
                    </a:cubicBezTo>
                    <a:lnTo>
                      <a:pt x="17713" y="28836"/>
                    </a:lnTo>
                    <a:cubicBezTo>
                      <a:pt x="18104" y="32848"/>
                      <a:pt x="16343" y="52224"/>
                      <a:pt x="8253" y="54606"/>
                    </a:cubicBezTo>
                    <a:cubicBezTo>
                      <a:pt x="8253" y="54606"/>
                      <a:pt x="12167" y="60282"/>
                      <a:pt x="20322" y="64522"/>
                    </a:cubicBezTo>
                    <a:cubicBezTo>
                      <a:pt x="25900" y="55943"/>
                      <a:pt x="28510" y="45961"/>
                      <a:pt x="29619" y="36763"/>
                    </a:cubicBezTo>
                    <a:lnTo>
                      <a:pt x="29619" y="36763"/>
                    </a:lnTo>
                    <a:cubicBezTo>
                      <a:pt x="28799" y="37045"/>
                      <a:pt x="27918" y="37185"/>
                      <a:pt x="27009" y="37185"/>
                    </a:cubicBezTo>
                    <a:cubicBezTo>
                      <a:pt x="26761" y="37185"/>
                      <a:pt x="26511" y="37175"/>
                      <a:pt x="26259" y="37154"/>
                    </a:cubicBezTo>
                    <a:cubicBezTo>
                      <a:pt x="21888" y="36763"/>
                      <a:pt x="18593" y="33109"/>
                      <a:pt x="18561" y="28803"/>
                    </a:cubicBezTo>
                    <a:cubicBezTo>
                      <a:pt x="18561" y="28542"/>
                      <a:pt x="18561" y="28249"/>
                      <a:pt x="18593" y="27955"/>
                    </a:cubicBezTo>
                    <a:cubicBezTo>
                      <a:pt x="18936" y="23905"/>
                      <a:pt x="22669" y="22524"/>
                      <a:pt x="26698" y="22524"/>
                    </a:cubicBezTo>
                    <a:cubicBezTo>
                      <a:pt x="27277" y="22524"/>
                      <a:pt x="27862" y="22552"/>
                      <a:pt x="28445" y="22606"/>
                    </a:cubicBezTo>
                    <a:cubicBezTo>
                      <a:pt x="29097" y="22638"/>
                      <a:pt x="29717" y="22736"/>
                      <a:pt x="30304" y="22867"/>
                    </a:cubicBezTo>
                    <a:cubicBezTo>
                      <a:pt x="30141" y="13407"/>
                      <a:pt x="28803" y="6752"/>
                      <a:pt x="28803" y="6752"/>
                    </a:cubicBezTo>
                    <a:cubicBezTo>
                      <a:pt x="23813" y="5350"/>
                      <a:pt x="19246" y="3034"/>
                      <a:pt x="15234" y="0"/>
                    </a:cubicBezTo>
                    <a:close/>
                  </a:path>
                </a:pathLst>
              </a:custGeom>
              <a:solidFill>
                <a:srgbClr val="EFC1A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7" name="Google Shape;1357;p65"/>
              <p:cNvSpPr/>
              <p:nvPr/>
            </p:nvSpPr>
            <p:spPr>
              <a:xfrm>
                <a:off x="2983900" y="1068300"/>
                <a:ext cx="1040600" cy="1737025"/>
              </a:xfrm>
              <a:custGeom>
                <a:avLst/>
                <a:gdLst/>
                <a:ahLst/>
                <a:cxnLst/>
                <a:rect l="l" t="t" r="r" b="b"/>
                <a:pathLst>
                  <a:path w="41624" h="69481" extrusionOk="0">
                    <a:moveTo>
                      <a:pt x="30826" y="0"/>
                    </a:moveTo>
                    <a:cubicBezTo>
                      <a:pt x="30826" y="23519"/>
                      <a:pt x="10765" y="25998"/>
                      <a:pt x="10765" y="25998"/>
                    </a:cubicBezTo>
                    <a:cubicBezTo>
                      <a:pt x="9753" y="25313"/>
                      <a:pt x="8612" y="24889"/>
                      <a:pt x="7405" y="24889"/>
                    </a:cubicBezTo>
                    <a:cubicBezTo>
                      <a:pt x="3327" y="24889"/>
                      <a:pt x="0" y="29391"/>
                      <a:pt x="0" y="34969"/>
                    </a:cubicBezTo>
                    <a:cubicBezTo>
                      <a:pt x="0" y="40514"/>
                      <a:pt x="3327" y="45015"/>
                      <a:pt x="7405" y="45015"/>
                    </a:cubicBezTo>
                    <a:cubicBezTo>
                      <a:pt x="8807" y="45015"/>
                      <a:pt x="10145" y="44461"/>
                      <a:pt x="11287" y="43515"/>
                    </a:cubicBezTo>
                    <a:cubicBezTo>
                      <a:pt x="13570" y="52616"/>
                      <a:pt x="18887" y="60477"/>
                      <a:pt x="26129" y="65990"/>
                    </a:cubicBezTo>
                    <a:cubicBezTo>
                      <a:pt x="27857" y="67295"/>
                      <a:pt x="29652" y="68436"/>
                      <a:pt x="31576" y="69480"/>
                    </a:cubicBezTo>
                    <a:cubicBezTo>
                      <a:pt x="15658" y="31804"/>
                      <a:pt x="41068" y="8416"/>
                      <a:pt x="41068" y="8416"/>
                    </a:cubicBezTo>
                    <a:lnTo>
                      <a:pt x="41623" y="6035"/>
                    </a:lnTo>
                    <a:cubicBezTo>
                      <a:pt x="35034" y="2773"/>
                      <a:pt x="30826" y="0"/>
                      <a:pt x="30826" y="0"/>
                    </a:cubicBezTo>
                    <a:close/>
                  </a:path>
                </a:pathLst>
              </a:custGeom>
              <a:solidFill>
                <a:srgbClr val="EFC1A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8" name="Google Shape;1358;p65"/>
              <p:cNvSpPr/>
              <p:nvPr/>
            </p:nvSpPr>
            <p:spPr>
              <a:xfrm>
                <a:off x="1598350" y="1534750"/>
                <a:ext cx="1225475" cy="1253500"/>
              </a:xfrm>
              <a:custGeom>
                <a:avLst/>
                <a:gdLst/>
                <a:ahLst/>
                <a:cxnLst/>
                <a:rect l="l" t="t" r="r" b="b"/>
                <a:pathLst>
                  <a:path w="49019" h="50140" extrusionOk="0">
                    <a:moveTo>
                      <a:pt x="39601" y="1"/>
                    </a:moveTo>
                    <a:cubicBezTo>
                      <a:pt x="9917" y="4013"/>
                      <a:pt x="1" y="26096"/>
                      <a:pt x="8515" y="39829"/>
                    </a:cubicBezTo>
                    <a:cubicBezTo>
                      <a:pt x="9820" y="41950"/>
                      <a:pt x="11581" y="43874"/>
                      <a:pt x="13767" y="45505"/>
                    </a:cubicBezTo>
                    <a:cubicBezTo>
                      <a:pt x="18092" y="48723"/>
                      <a:pt x="22495" y="50140"/>
                      <a:pt x="26581" y="50140"/>
                    </a:cubicBezTo>
                    <a:cubicBezTo>
                      <a:pt x="39352" y="50140"/>
                      <a:pt x="49019" y="36303"/>
                      <a:pt x="43483" y="20388"/>
                    </a:cubicBezTo>
                    <a:cubicBezTo>
                      <a:pt x="41330" y="12755"/>
                      <a:pt x="40123" y="5970"/>
                      <a:pt x="39601" y="1"/>
                    </a:cubicBezTo>
                    <a:close/>
                  </a:path>
                </a:pathLst>
              </a:custGeom>
              <a:solidFill>
                <a:srgbClr val="D07B7C"/>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59" name="Google Shape;1359;p65"/>
              <p:cNvSpPr/>
              <p:nvPr/>
            </p:nvSpPr>
            <p:spPr>
              <a:xfrm>
                <a:off x="4797550" y="2030775"/>
                <a:ext cx="248750" cy="173525"/>
              </a:xfrm>
              <a:custGeom>
                <a:avLst/>
                <a:gdLst/>
                <a:ahLst/>
                <a:cxnLst/>
                <a:rect l="l" t="t" r="r" b="b"/>
                <a:pathLst>
                  <a:path w="9950" h="6941" extrusionOk="0">
                    <a:moveTo>
                      <a:pt x="8271" y="1"/>
                    </a:moveTo>
                    <a:cubicBezTo>
                      <a:pt x="8082" y="1"/>
                      <a:pt x="7890" y="19"/>
                      <a:pt x="7699" y="58"/>
                    </a:cubicBezTo>
                    <a:lnTo>
                      <a:pt x="2675" y="1069"/>
                    </a:lnTo>
                    <a:cubicBezTo>
                      <a:pt x="1044" y="1362"/>
                      <a:pt x="1" y="2928"/>
                      <a:pt x="327" y="4527"/>
                    </a:cubicBezTo>
                    <a:cubicBezTo>
                      <a:pt x="620" y="5962"/>
                      <a:pt x="1860" y="6940"/>
                      <a:pt x="3230" y="6940"/>
                    </a:cubicBezTo>
                    <a:cubicBezTo>
                      <a:pt x="3426" y="6940"/>
                      <a:pt x="3621" y="6908"/>
                      <a:pt x="3817" y="6875"/>
                    </a:cubicBezTo>
                    <a:lnTo>
                      <a:pt x="8841" y="5897"/>
                    </a:lnTo>
                    <a:cubicBezTo>
                      <a:pt x="9036" y="5864"/>
                      <a:pt x="9199" y="5799"/>
                      <a:pt x="9363" y="5734"/>
                    </a:cubicBezTo>
                    <a:cubicBezTo>
                      <a:pt x="9624" y="4037"/>
                      <a:pt x="9819" y="2308"/>
                      <a:pt x="9950" y="547"/>
                    </a:cubicBezTo>
                    <a:cubicBezTo>
                      <a:pt x="9475" y="198"/>
                      <a:pt x="8887" y="1"/>
                      <a:pt x="8271" y="1"/>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0" name="Google Shape;1360;p65"/>
              <p:cNvSpPr/>
              <p:nvPr/>
            </p:nvSpPr>
            <p:spPr>
              <a:xfrm>
                <a:off x="1803050" y="443625"/>
                <a:ext cx="1834075" cy="2781550"/>
              </a:xfrm>
              <a:custGeom>
                <a:avLst/>
                <a:gdLst/>
                <a:ahLst/>
                <a:cxnLst/>
                <a:rect l="l" t="t" r="r" b="b"/>
                <a:pathLst>
                  <a:path w="73363" h="111262" extrusionOk="0">
                    <a:moveTo>
                      <a:pt x="56053" y="1"/>
                    </a:moveTo>
                    <a:cubicBezTo>
                      <a:pt x="51453" y="1"/>
                      <a:pt x="46869" y="1691"/>
                      <a:pt x="43287" y="4958"/>
                    </a:cubicBezTo>
                    <a:cubicBezTo>
                      <a:pt x="36796" y="10895"/>
                      <a:pt x="29619" y="22377"/>
                      <a:pt x="31413" y="43646"/>
                    </a:cubicBezTo>
                    <a:cubicBezTo>
                      <a:pt x="31935" y="49615"/>
                      <a:pt x="33142" y="56400"/>
                      <a:pt x="35295" y="64033"/>
                    </a:cubicBezTo>
                    <a:cubicBezTo>
                      <a:pt x="40831" y="79948"/>
                      <a:pt x="31164" y="93785"/>
                      <a:pt x="18393" y="93785"/>
                    </a:cubicBezTo>
                    <a:cubicBezTo>
                      <a:pt x="14307" y="93785"/>
                      <a:pt x="9904" y="92368"/>
                      <a:pt x="5579" y="89150"/>
                    </a:cubicBezTo>
                    <a:cubicBezTo>
                      <a:pt x="3393" y="87519"/>
                      <a:pt x="1632" y="85595"/>
                      <a:pt x="327" y="83474"/>
                    </a:cubicBezTo>
                    <a:lnTo>
                      <a:pt x="1" y="83703"/>
                    </a:lnTo>
                    <a:cubicBezTo>
                      <a:pt x="1483" y="86416"/>
                      <a:pt x="15770" y="111262"/>
                      <a:pt x="45679" y="111262"/>
                    </a:cubicBezTo>
                    <a:cubicBezTo>
                      <a:pt x="50654" y="111262"/>
                      <a:pt x="56061" y="110574"/>
                      <a:pt x="61913" y="108983"/>
                    </a:cubicBezTo>
                    <a:cubicBezTo>
                      <a:pt x="70916" y="99001"/>
                      <a:pt x="73363" y="90977"/>
                      <a:pt x="73363" y="90977"/>
                    </a:cubicBezTo>
                    <a:cubicBezTo>
                      <a:pt x="66121" y="85464"/>
                      <a:pt x="60804" y="77603"/>
                      <a:pt x="58521" y="68502"/>
                    </a:cubicBezTo>
                    <a:cubicBezTo>
                      <a:pt x="57379" y="69448"/>
                      <a:pt x="56041" y="70002"/>
                      <a:pt x="54639" y="70002"/>
                    </a:cubicBezTo>
                    <a:cubicBezTo>
                      <a:pt x="50561" y="70002"/>
                      <a:pt x="47234" y="65501"/>
                      <a:pt x="47234" y="59956"/>
                    </a:cubicBezTo>
                    <a:cubicBezTo>
                      <a:pt x="47234" y="54378"/>
                      <a:pt x="50561" y="49876"/>
                      <a:pt x="54639" y="49876"/>
                    </a:cubicBezTo>
                    <a:cubicBezTo>
                      <a:pt x="55846" y="49876"/>
                      <a:pt x="56987" y="50300"/>
                      <a:pt x="57999" y="50985"/>
                    </a:cubicBezTo>
                    <a:cubicBezTo>
                      <a:pt x="57999" y="50985"/>
                      <a:pt x="60249" y="50724"/>
                      <a:pt x="63250" y="49452"/>
                    </a:cubicBezTo>
                    <a:cubicBezTo>
                      <a:pt x="41623" y="27825"/>
                      <a:pt x="66219" y="3034"/>
                      <a:pt x="66219" y="3034"/>
                    </a:cubicBezTo>
                    <a:cubicBezTo>
                      <a:pt x="63118" y="995"/>
                      <a:pt x="59581" y="1"/>
                      <a:pt x="560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1" name="Google Shape;1361;p65"/>
              <p:cNvSpPr/>
              <p:nvPr/>
            </p:nvSpPr>
            <p:spPr>
              <a:xfrm>
                <a:off x="2583475" y="4083175"/>
                <a:ext cx="1161300" cy="936400"/>
              </a:xfrm>
              <a:custGeom>
                <a:avLst/>
                <a:gdLst/>
                <a:ahLst/>
                <a:cxnLst/>
                <a:rect l="l" t="t" r="r" b="b"/>
                <a:pathLst>
                  <a:path w="46452" h="37456" extrusionOk="0">
                    <a:moveTo>
                      <a:pt x="37448" y="1"/>
                    </a:moveTo>
                    <a:cubicBezTo>
                      <a:pt x="33501" y="8678"/>
                      <a:pt x="23585" y="22639"/>
                      <a:pt x="8873" y="24466"/>
                    </a:cubicBezTo>
                    <a:cubicBezTo>
                      <a:pt x="8922" y="24809"/>
                      <a:pt x="8804" y="24948"/>
                      <a:pt x="8580" y="24948"/>
                    </a:cubicBezTo>
                    <a:cubicBezTo>
                      <a:pt x="7613" y="24948"/>
                      <a:pt x="4665" y="22345"/>
                      <a:pt x="4665" y="22345"/>
                    </a:cubicBezTo>
                    <a:cubicBezTo>
                      <a:pt x="4567" y="22385"/>
                      <a:pt x="4427" y="22401"/>
                      <a:pt x="4259" y="22401"/>
                    </a:cubicBezTo>
                    <a:cubicBezTo>
                      <a:pt x="3446" y="22401"/>
                      <a:pt x="1967" y="22019"/>
                      <a:pt x="1236" y="22019"/>
                    </a:cubicBezTo>
                    <a:cubicBezTo>
                      <a:pt x="1118" y="22019"/>
                      <a:pt x="1020" y="22029"/>
                      <a:pt x="947" y="22052"/>
                    </a:cubicBezTo>
                    <a:cubicBezTo>
                      <a:pt x="1566" y="22280"/>
                      <a:pt x="1" y="32457"/>
                      <a:pt x="653" y="32718"/>
                    </a:cubicBezTo>
                    <a:cubicBezTo>
                      <a:pt x="653" y="32718"/>
                      <a:pt x="2610" y="34676"/>
                      <a:pt x="7601" y="36665"/>
                    </a:cubicBezTo>
                    <a:lnTo>
                      <a:pt x="8645" y="36796"/>
                    </a:lnTo>
                    <a:cubicBezTo>
                      <a:pt x="13799" y="37245"/>
                      <a:pt x="18630" y="37456"/>
                      <a:pt x="23157" y="37456"/>
                    </a:cubicBezTo>
                    <a:cubicBezTo>
                      <a:pt x="25536" y="37456"/>
                      <a:pt x="27830" y="37398"/>
                      <a:pt x="30044" y="37285"/>
                    </a:cubicBezTo>
                    <a:cubicBezTo>
                      <a:pt x="46451" y="26358"/>
                      <a:pt x="37449" y="1"/>
                      <a:pt x="37448" y="1"/>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2" name="Google Shape;1362;p65"/>
              <p:cNvSpPr/>
              <p:nvPr/>
            </p:nvSpPr>
            <p:spPr>
              <a:xfrm>
                <a:off x="2354325" y="3645925"/>
                <a:ext cx="392275" cy="279900"/>
              </a:xfrm>
              <a:custGeom>
                <a:avLst/>
                <a:gdLst/>
                <a:ahLst/>
                <a:cxnLst/>
                <a:rect l="l" t="t" r="r" b="b"/>
                <a:pathLst>
                  <a:path w="15691" h="11196" extrusionOk="0">
                    <a:moveTo>
                      <a:pt x="9112" y="0"/>
                    </a:moveTo>
                    <a:cubicBezTo>
                      <a:pt x="8015" y="0"/>
                      <a:pt x="6898" y="111"/>
                      <a:pt x="5807" y="398"/>
                    </a:cubicBezTo>
                    <a:cubicBezTo>
                      <a:pt x="4600" y="724"/>
                      <a:pt x="3360" y="1213"/>
                      <a:pt x="2284" y="1996"/>
                    </a:cubicBezTo>
                    <a:cubicBezTo>
                      <a:pt x="1240" y="2812"/>
                      <a:pt x="359" y="3856"/>
                      <a:pt x="1" y="5095"/>
                    </a:cubicBezTo>
                    <a:cubicBezTo>
                      <a:pt x="1273" y="4802"/>
                      <a:pt x="2317" y="4704"/>
                      <a:pt x="3328" y="4638"/>
                    </a:cubicBezTo>
                    <a:cubicBezTo>
                      <a:pt x="3521" y="4632"/>
                      <a:pt x="3713" y="4630"/>
                      <a:pt x="3904" y="4630"/>
                    </a:cubicBezTo>
                    <a:cubicBezTo>
                      <a:pt x="4714" y="4630"/>
                      <a:pt x="5511" y="4677"/>
                      <a:pt x="6329" y="4704"/>
                    </a:cubicBezTo>
                    <a:cubicBezTo>
                      <a:pt x="7307" y="4769"/>
                      <a:pt x="8286" y="4867"/>
                      <a:pt x="9265" y="4965"/>
                    </a:cubicBezTo>
                    <a:lnTo>
                      <a:pt x="10243" y="5030"/>
                    </a:lnTo>
                    <a:cubicBezTo>
                      <a:pt x="10211" y="5584"/>
                      <a:pt x="10243" y="6139"/>
                      <a:pt x="10276" y="6726"/>
                    </a:cubicBezTo>
                    <a:cubicBezTo>
                      <a:pt x="10374" y="8161"/>
                      <a:pt x="10537" y="9662"/>
                      <a:pt x="11059" y="11195"/>
                    </a:cubicBezTo>
                    <a:cubicBezTo>
                      <a:pt x="12168" y="9988"/>
                      <a:pt x="12885" y="8683"/>
                      <a:pt x="13538" y="7379"/>
                    </a:cubicBezTo>
                    <a:cubicBezTo>
                      <a:pt x="13864" y="6726"/>
                      <a:pt x="14158" y="6041"/>
                      <a:pt x="14386" y="5389"/>
                    </a:cubicBezTo>
                    <a:cubicBezTo>
                      <a:pt x="14647" y="4704"/>
                      <a:pt x="14875" y="4051"/>
                      <a:pt x="15071" y="3366"/>
                    </a:cubicBezTo>
                    <a:lnTo>
                      <a:pt x="15691" y="1246"/>
                    </a:lnTo>
                    <a:lnTo>
                      <a:pt x="13277" y="561"/>
                    </a:lnTo>
                    <a:cubicBezTo>
                      <a:pt x="12559" y="365"/>
                      <a:pt x="12005" y="267"/>
                      <a:pt x="11385" y="170"/>
                    </a:cubicBezTo>
                    <a:cubicBezTo>
                      <a:pt x="10765" y="72"/>
                      <a:pt x="10178" y="6"/>
                      <a:pt x="9558" y="6"/>
                    </a:cubicBezTo>
                    <a:cubicBezTo>
                      <a:pt x="9410" y="3"/>
                      <a:pt x="9261" y="0"/>
                      <a:pt x="9112" y="0"/>
                    </a:cubicBezTo>
                    <a:close/>
                  </a:path>
                </a:pathLst>
              </a:custGeom>
              <a:solidFill>
                <a:srgbClr val="FFD0B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3" name="Google Shape;1363;p65"/>
              <p:cNvSpPr/>
              <p:nvPr/>
            </p:nvSpPr>
            <p:spPr>
              <a:xfrm>
                <a:off x="5365950" y="3541550"/>
                <a:ext cx="391475" cy="279875"/>
              </a:xfrm>
              <a:custGeom>
                <a:avLst/>
                <a:gdLst/>
                <a:ahLst/>
                <a:cxnLst/>
                <a:rect l="l" t="t" r="r" b="b"/>
                <a:pathLst>
                  <a:path w="15659" h="11195" extrusionOk="0">
                    <a:moveTo>
                      <a:pt x="6578" y="0"/>
                    </a:moveTo>
                    <a:cubicBezTo>
                      <a:pt x="6430" y="0"/>
                      <a:pt x="6282" y="2"/>
                      <a:pt x="6133" y="6"/>
                    </a:cubicBezTo>
                    <a:cubicBezTo>
                      <a:pt x="5513" y="6"/>
                      <a:pt x="4894" y="71"/>
                      <a:pt x="4274" y="169"/>
                    </a:cubicBezTo>
                    <a:cubicBezTo>
                      <a:pt x="3654" y="267"/>
                      <a:pt x="3100" y="365"/>
                      <a:pt x="2415" y="561"/>
                    </a:cubicBezTo>
                    <a:lnTo>
                      <a:pt x="1" y="1246"/>
                    </a:lnTo>
                    <a:lnTo>
                      <a:pt x="588" y="3366"/>
                    </a:lnTo>
                    <a:cubicBezTo>
                      <a:pt x="784" y="4051"/>
                      <a:pt x="1012" y="4703"/>
                      <a:pt x="1273" y="5388"/>
                    </a:cubicBezTo>
                    <a:cubicBezTo>
                      <a:pt x="1534" y="6041"/>
                      <a:pt x="1827" y="6726"/>
                      <a:pt x="2121" y="7378"/>
                    </a:cubicBezTo>
                    <a:cubicBezTo>
                      <a:pt x="2773" y="8683"/>
                      <a:pt x="3524" y="9988"/>
                      <a:pt x="4600" y="11195"/>
                    </a:cubicBezTo>
                    <a:cubicBezTo>
                      <a:pt x="5122" y="9662"/>
                      <a:pt x="5318" y="8161"/>
                      <a:pt x="5416" y="6726"/>
                    </a:cubicBezTo>
                    <a:cubicBezTo>
                      <a:pt x="5448" y="6139"/>
                      <a:pt x="5448" y="5584"/>
                      <a:pt x="5448" y="5030"/>
                    </a:cubicBezTo>
                    <a:lnTo>
                      <a:pt x="6394" y="4964"/>
                    </a:lnTo>
                    <a:cubicBezTo>
                      <a:pt x="7405" y="4866"/>
                      <a:pt x="8384" y="4769"/>
                      <a:pt x="9363" y="4703"/>
                    </a:cubicBezTo>
                    <a:cubicBezTo>
                      <a:pt x="10154" y="4677"/>
                      <a:pt x="10946" y="4629"/>
                      <a:pt x="11755" y="4629"/>
                    </a:cubicBezTo>
                    <a:cubicBezTo>
                      <a:pt x="11946" y="4629"/>
                      <a:pt x="12138" y="4632"/>
                      <a:pt x="12331" y="4638"/>
                    </a:cubicBezTo>
                    <a:cubicBezTo>
                      <a:pt x="13375" y="4703"/>
                      <a:pt x="14386" y="4801"/>
                      <a:pt x="15658" y="5095"/>
                    </a:cubicBezTo>
                    <a:cubicBezTo>
                      <a:pt x="15332" y="3855"/>
                      <a:pt x="14419" y="2811"/>
                      <a:pt x="13375" y="1996"/>
                    </a:cubicBezTo>
                    <a:cubicBezTo>
                      <a:pt x="12298" y="1213"/>
                      <a:pt x="11091" y="724"/>
                      <a:pt x="9852" y="398"/>
                    </a:cubicBezTo>
                    <a:cubicBezTo>
                      <a:pt x="8761" y="110"/>
                      <a:pt x="7669" y="0"/>
                      <a:pt x="6578" y="0"/>
                    </a:cubicBezTo>
                    <a:close/>
                  </a:path>
                </a:pathLst>
              </a:custGeom>
              <a:solidFill>
                <a:srgbClr val="FFD0B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4" name="Google Shape;1364;p65"/>
              <p:cNvSpPr/>
              <p:nvPr/>
            </p:nvSpPr>
            <p:spPr>
              <a:xfrm>
                <a:off x="3422625" y="3997625"/>
                <a:ext cx="1307275" cy="534925"/>
              </a:xfrm>
              <a:custGeom>
                <a:avLst/>
                <a:gdLst/>
                <a:ahLst/>
                <a:cxnLst/>
                <a:rect l="l" t="t" r="r" b="b"/>
                <a:pathLst>
                  <a:path w="52291" h="21397" extrusionOk="0">
                    <a:moveTo>
                      <a:pt x="3886" y="0"/>
                    </a:moveTo>
                    <a:cubicBezTo>
                      <a:pt x="3222" y="0"/>
                      <a:pt x="2550" y="190"/>
                      <a:pt x="1958" y="585"/>
                    </a:cubicBezTo>
                    <a:cubicBezTo>
                      <a:pt x="392" y="1661"/>
                      <a:pt x="1" y="3814"/>
                      <a:pt x="1077" y="5347"/>
                    </a:cubicBezTo>
                    <a:cubicBezTo>
                      <a:pt x="1240" y="5608"/>
                      <a:pt x="5122" y="11186"/>
                      <a:pt x="13114" y="15688"/>
                    </a:cubicBezTo>
                    <a:cubicBezTo>
                      <a:pt x="18202" y="18591"/>
                      <a:pt x="25738" y="21396"/>
                      <a:pt x="35621" y="21396"/>
                    </a:cubicBezTo>
                    <a:cubicBezTo>
                      <a:pt x="39862" y="21396"/>
                      <a:pt x="44494" y="20907"/>
                      <a:pt x="49550" y="19667"/>
                    </a:cubicBezTo>
                    <a:cubicBezTo>
                      <a:pt x="51116" y="19341"/>
                      <a:pt x="52290" y="17939"/>
                      <a:pt x="52290" y="16308"/>
                    </a:cubicBezTo>
                    <a:cubicBezTo>
                      <a:pt x="52290" y="14416"/>
                      <a:pt x="50724" y="12882"/>
                      <a:pt x="48833" y="12882"/>
                    </a:cubicBezTo>
                    <a:cubicBezTo>
                      <a:pt x="48572" y="12882"/>
                      <a:pt x="48278" y="12915"/>
                      <a:pt x="48017" y="12980"/>
                    </a:cubicBezTo>
                    <a:cubicBezTo>
                      <a:pt x="43448" y="14109"/>
                      <a:pt x="39284" y="14584"/>
                      <a:pt x="35513" y="14584"/>
                    </a:cubicBezTo>
                    <a:cubicBezTo>
                      <a:pt x="16181" y="14584"/>
                      <a:pt x="7157" y="2121"/>
                      <a:pt x="6720" y="1465"/>
                    </a:cubicBezTo>
                    <a:cubicBezTo>
                      <a:pt x="6051" y="512"/>
                      <a:pt x="4978" y="0"/>
                      <a:pt x="3886" y="0"/>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5" name="Google Shape;1365;p65"/>
              <p:cNvSpPr/>
              <p:nvPr/>
            </p:nvSpPr>
            <p:spPr>
              <a:xfrm>
                <a:off x="4090525" y="3403875"/>
                <a:ext cx="371875" cy="102775"/>
              </a:xfrm>
              <a:custGeom>
                <a:avLst/>
                <a:gdLst/>
                <a:ahLst/>
                <a:cxnLst/>
                <a:rect l="l" t="t" r="r" b="b"/>
                <a:pathLst>
                  <a:path w="14875" h="4111" extrusionOk="0">
                    <a:moveTo>
                      <a:pt x="0" y="0"/>
                    </a:moveTo>
                    <a:lnTo>
                      <a:pt x="0" y="4110"/>
                    </a:lnTo>
                    <a:lnTo>
                      <a:pt x="14875" y="4110"/>
                    </a:lnTo>
                    <a:lnTo>
                      <a:pt x="14875" y="0"/>
                    </a:lnTo>
                    <a:close/>
                  </a:path>
                </a:pathLst>
              </a:custGeom>
              <a:solidFill>
                <a:srgbClr val="A9EDE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6" name="Google Shape;1366;p65"/>
              <p:cNvSpPr/>
              <p:nvPr/>
            </p:nvSpPr>
            <p:spPr>
              <a:xfrm>
                <a:off x="4169625" y="2296425"/>
                <a:ext cx="526825" cy="181875"/>
              </a:xfrm>
              <a:custGeom>
                <a:avLst/>
                <a:gdLst/>
                <a:ahLst/>
                <a:cxnLst/>
                <a:rect l="l" t="t" r="r" b="b"/>
                <a:pathLst>
                  <a:path w="21073" h="7275" extrusionOk="0">
                    <a:moveTo>
                      <a:pt x="0" y="1"/>
                    </a:moveTo>
                    <a:cubicBezTo>
                      <a:pt x="522" y="2251"/>
                      <a:pt x="2055" y="4078"/>
                      <a:pt x="3947" y="5350"/>
                    </a:cubicBezTo>
                    <a:cubicBezTo>
                      <a:pt x="5872" y="6590"/>
                      <a:pt x="8221" y="7275"/>
                      <a:pt x="10537" y="7275"/>
                    </a:cubicBezTo>
                    <a:cubicBezTo>
                      <a:pt x="12853" y="7275"/>
                      <a:pt x="15201" y="6622"/>
                      <a:pt x="17126" y="5350"/>
                    </a:cubicBezTo>
                    <a:cubicBezTo>
                      <a:pt x="19018" y="4078"/>
                      <a:pt x="20551" y="2251"/>
                      <a:pt x="21073" y="1"/>
                    </a:cubicBezTo>
                    <a:lnTo>
                      <a:pt x="21073" y="1"/>
                    </a:lnTo>
                    <a:cubicBezTo>
                      <a:pt x="18855" y="522"/>
                      <a:pt x="17093" y="914"/>
                      <a:pt x="15364" y="1142"/>
                    </a:cubicBezTo>
                    <a:cubicBezTo>
                      <a:pt x="13701" y="1371"/>
                      <a:pt x="12102" y="1468"/>
                      <a:pt x="10537" y="1468"/>
                    </a:cubicBezTo>
                    <a:cubicBezTo>
                      <a:pt x="8971" y="1468"/>
                      <a:pt x="7405" y="1371"/>
                      <a:pt x="5709" y="1142"/>
                    </a:cubicBezTo>
                    <a:cubicBezTo>
                      <a:pt x="3980" y="914"/>
                      <a:pt x="2219" y="522"/>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7" name="Google Shape;1367;p65"/>
              <p:cNvSpPr/>
              <p:nvPr/>
            </p:nvSpPr>
            <p:spPr>
              <a:xfrm>
                <a:off x="3743925" y="2038600"/>
                <a:ext cx="296875" cy="169775"/>
              </a:xfrm>
              <a:custGeom>
                <a:avLst/>
                <a:gdLst/>
                <a:ahLst/>
                <a:cxnLst/>
                <a:rect l="l" t="t" r="r" b="b"/>
                <a:pathLst>
                  <a:path w="11875" h="6791" extrusionOk="0">
                    <a:moveTo>
                      <a:pt x="3178" y="0"/>
                    </a:moveTo>
                    <a:cubicBezTo>
                      <a:pt x="1740" y="0"/>
                      <a:pt x="497" y="1047"/>
                      <a:pt x="262" y="2517"/>
                    </a:cubicBezTo>
                    <a:cubicBezTo>
                      <a:pt x="1" y="4148"/>
                      <a:pt x="1142" y="5649"/>
                      <a:pt x="2741" y="5910"/>
                    </a:cubicBezTo>
                    <a:lnTo>
                      <a:pt x="8221" y="6758"/>
                    </a:lnTo>
                    <a:cubicBezTo>
                      <a:pt x="8384" y="6758"/>
                      <a:pt x="8547" y="6791"/>
                      <a:pt x="8678" y="6791"/>
                    </a:cubicBezTo>
                    <a:cubicBezTo>
                      <a:pt x="10113" y="6791"/>
                      <a:pt x="11385" y="5714"/>
                      <a:pt x="11613" y="4246"/>
                    </a:cubicBezTo>
                    <a:cubicBezTo>
                      <a:pt x="11874" y="2648"/>
                      <a:pt x="10765" y="1115"/>
                      <a:pt x="9134" y="886"/>
                    </a:cubicBezTo>
                    <a:lnTo>
                      <a:pt x="3654" y="38"/>
                    </a:lnTo>
                    <a:cubicBezTo>
                      <a:pt x="3494" y="13"/>
                      <a:pt x="3335" y="0"/>
                      <a:pt x="3178" y="0"/>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8" name="Google Shape;1368;p65"/>
              <p:cNvSpPr/>
              <p:nvPr/>
            </p:nvSpPr>
            <p:spPr>
              <a:xfrm>
                <a:off x="3714575" y="3256325"/>
                <a:ext cx="487700" cy="414325"/>
              </a:xfrm>
              <a:custGeom>
                <a:avLst/>
                <a:gdLst/>
                <a:ahLst/>
                <a:cxnLst/>
                <a:rect l="l" t="t" r="r" b="b"/>
                <a:pathLst>
                  <a:path w="19508" h="16573" extrusionOk="0">
                    <a:moveTo>
                      <a:pt x="9162" y="1"/>
                    </a:moveTo>
                    <a:cubicBezTo>
                      <a:pt x="4612" y="1"/>
                      <a:pt x="432" y="1577"/>
                      <a:pt x="33" y="6163"/>
                    </a:cubicBezTo>
                    <a:cubicBezTo>
                      <a:pt x="0" y="6489"/>
                      <a:pt x="0" y="6783"/>
                      <a:pt x="0" y="7109"/>
                    </a:cubicBezTo>
                    <a:cubicBezTo>
                      <a:pt x="33" y="11970"/>
                      <a:pt x="3752" y="16080"/>
                      <a:pt x="8677" y="16536"/>
                    </a:cubicBezTo>
                    <a:cubicBezTo>
                      <a:pt x="8959" y="16561"/>
                      <a:pt x="9239" y="16573"/>
                      <a:pt x="9516" y="16573"/>
                    </a:cubicBezTo>
                    <a:cubicBezTo>
                      <a:pt x="14414" y="16573"/>
                      <a:pt x="18587" y="12830"/>
                      <a:pt x="19050" y="7860"/>
                    </a:cubicBezTo>
                    <a:cubicBezTo>
                      <a:pt x="19507" y="2608"/>
                      <a:pt x="16408" y="553"/>
                      <a:pt x="11156" y="96"/>
                    </a:cubicBezTo>
                    <a:cubicBezTo>
                      <a:pt x="10491" y="34"/>
                      <a:pt x="9823" y="1"/>
                      <a:pt x="9162" y="1"/>
                    </a:cubicBezTo>
                    <a:close/>
                  </a:path>
                </a:pathLst>
              </a:custGeom>
              <a:solidFill>
                <a:srgbClr val="CDFAF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9" name="Google Shape;1369;p65"/>
              <p:cNvSpPr/>
              <p:nvPr/>
            </p:nvSpPr>
            <p:spPr>
              <a:xfrm>
                <a:off x="3714575" y="3256325"/>
                <a:ext cx="303400" cy="414225"/>
              </a:xfrm>
              <a:custGeom>
                <a:avLst/>
                <a:gdLst/>
                <a:ahLst/>
                <a:cxnLst/>
                <a:rect l="l" t="t" r="r" b="b"/>
                <a:pathLst>
                  <a:path w="12136" h="16569" extrusionOk="0">
                    <a:moveTo>
                      <a:pt x="9162" y="1"/>
                    </a:moveTo>
                    <a:cubicBezTo>
                      <a:pt x="4612" y="1"/>
                      <a:pt x="432" y="1577"/>
                      <a:pt x="33" y="6163"/>
                    </a:cubicBezTo>
                    <a:cubicBezTo>
                      <a:pt x="0" y="6489"/>
                      <a:pt x="0" y="6783"/>
                      <a:pt x="0" y="7109"/>
                    </a:cubicBezTo>
                    <a:cubicBezTo>
                      <a:pt x="33" y="11970"/>
                      <a:pt x="3752" y="16080"/>
                      <a:pt x="8677" y="16536"/>
                    </a:cubicBezTo>
                    <a:cubicBezTo>
                      <a:pt x="8940" y="16558"/>
                      <a:pt x="9201" y="16568"/>
                      <a:pt x="9460" y="16568"/>
                    </a:cubicBezTo>
                    <a:cubicBezTo>
                      <a:pt x="10391" y="16568"/>
                      <a:pt x="11293" y="16433"/>
                      <a:pt x="12135" y="16178"/>
                    </a:cubicBezTo>
                    <a:cubicBezTo>
                      <a:pt x="8123" y="15036"/>
                      <a:pt x="5285" y="11350"/>
                      <a:pt x="5252" y="7109"/>
                    </a:cubicBezTo>
                    <a:cubicBezTo>
                      <a:pt x="5252" y="6783"/>
                      <a:pt x="5252" y="6489"/>
                      <a:pt x="5285" y="6163"/>
                    </a:cubicBezTo>
                    <a:cubicBezTo>
                      <a:pt x="5611" y="2445"/>
                      <a:pt x="8449" y="683"/>
                      <a:pt x="11939" y="194"/>
                    </a:cubicBezTo>
                    <a:cubicBezTo>
                      <a:pt x="11678" y="161"/>
                      <a:pt x="11417" y="129"/>
                      <a:pt x="11156" y="96"/>
                    </a:cubicBezTo>
                    <a:cubicBezTo>
                      <a:pt x="10491" y="34"/>
                      <a:pt x="9823" y="1"/>
                      <a:pt x="9162" y="1"/>
                    </a:cubicBezTo>
                    <a:close/>
                  </a:path>
                </a:pathLst>
              </a:custGeom>
              <a:solidFill>
                <a:srgbClr val="A9EDE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0" name="Google Shape;1370;p65"/>
              <p:cNvSpPr/>
              <p:nvPr/>
            </p:nvSpPr>
            <p:spPr>
              <a:xfrm>
                <a:off x="4359625" y="3256325"/>
                <a:ext cx="488525" cy="414325"/>
              </a:xfrm>
              <a:custGeom>
                <a:avLst/>
                <a:gdLst/>
                <a:ahLst/>
                <a:cxnLst/>
                <a:rect l="l" t="t" r="r" b="b"/>
                <a:pathLst>
                  <a:path w="19541" h="16573" extrusionOk="0">
                    <a:moveTo>
                      <a:pt x="9195" y="1"/>
                    </a:moveTo>
                    <a:cubicBezTo>
                      <a:pt x="4644" y="1"/>
                      <a:pt x="461" y="1577"/>
                      <a:pt x="33" y="6163"/>
                    </a:cubicBezTo>
                    <a:cubicBezTo>
                      <a:pt x="1" y="6489"/>
                      <a:pt x="1" y="6783"/>
                      <a:pt x="1" y="7109"/>
                    </a:cubicBezTo>
                    <a:cubicBezTo>
                      <a:pt x="33" y="11970"/>
                      <a:pt x="3752" y="16080"/>
                      <a:pt x="8710" y="16536"/>
                    </a:cubicBezTo>
                    <a:cubicBezTo>
                      <a:pt x="8990" y="16561"/>
                      <a:pt x="9268" y="16573"/>
                      <a:pt x="9544" y="16573"/>
                    </a:cubicBezTo>
                    <a:cubicBezTo>
                      <a:pt x="14418" y="16573"/>
                      <a:pt x="18619" y="12830"/>
                      <a:pt x="19051" y="7860"/>
                    </a:cubicBezTo>
                    <a:cubicBezTo>
                      <a:pt x="19540" y="2608"/>
                      <a:pt x="16441" y="553"/>
                      <a:pt x="11189" y="96"/>
                    </a:cubicBezTo>
                    <a:cubicBezTo>
                      <a:pt x="10524" y="34"/>
                      <a:pt x="9856" y="1"/>
                      <a:pt x="9195" y="1"/>
                    </a:cubicBezTo>
                    <a:close/>
                  </a:path>
                </a:pathLst>
              </a:custGeom>
              <a:solidFill>
                <a:srgbClr val="CDFAF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1" name="Google Shape;1371;p65"/>
              <p:cNvSpPr/>
              <p:nvPr/>
            </p:nvSpPr>
            <p:spPr>
              <a:xfrm>
                <a:off x="4359625" y="3256325"/>
                <a:ext cx="304200" cy="414225"/>
              </a:xfrm>
              <a:custGeom>
                <a:avLst/>
                <a:gdLst/>
                <a:ahLst/>
                <a:cxnLst/>
                <a:rect l="l" t="t" r="r" b="b"/>
                <a:pathLst>
                  <a:path w="12168" h="16569" extrusionOk="0">
                    <a:moveTo>
                      <a:pt x="9195" y="1"/>
                    </a:moveTo>
                    <a:cubicBezTo>
                      <a:pt x="4644" y="1"/>
                      <a:pt x="461" y="1577"/>
                      <a:pt x="33" y="6163"/>
                    </a:cubicBezTo>
                    <a:cubicBezTo>
                      <a:pt x="1" y="6489"/>
                      <a:pt x="1" y="6783"/>
                      <a:pt x="1" y="7109"/>
                    </a:cubicBezTo>
                    <a:cubicBezTo>
                      <a:pt x="33" y="11970"/>
                      <a:pt x="3752" y="16080"/>
                      <a:pt x="8710" y="16536"/>
                    </a:cubicBezTo>
                    <a:cubicBezTo>
                      <a:pt x="8966" y="16558"/>
                      <a:pt x="9222" y="16568"/>
                      <a:pt x="9476" y="16568"/>
                    </a:cubicBezTo>
                    <a:cubicBezTo>
                      <a:pt x="10393" y="16568"/>
                      <a:pt x="11300" y="16433"/>
                      <a:pt x="12168" y="16178"/>
                    </a:cubicBezTo>
                    <a:cubicBezTo>
                      <a:pt x="8156" y="15036"/>
                      <a:pt x="5285" y="11350"/>
                      <a:pt x="5253" y="7109"/>
                    </a:cubicBezTo>
                    <a:cubicBezTo>
                      <a:pt x="5253" y="6783"/>
                      <a:pt x="5253" y="6489"/>
                      <a:pt x="5285" y="6163"/>
                    </a:cubicBezTo>
                    <a:cubicBezTo>
                      <a:pt x="5644" y="2445"/>
                      <a:pt x="8449" y="683"/>
                      <a:pt x="11972" y="194"/>
                    </a:cubicBezTo>
                    <a:cubicBezTo>
                      <a:pt x="11711" y="161"/>
                      <a:pt x="11450" y="129"/>
                      <a:pt x="11189" y="96"/>
                    </a:cubicBezTo>
                    <a:cubicBezTo>
                      <a:pt x="10524" y="34"/>
                      <a:pt x="9856" y="1"/>
                      <a:pt x="9195" y="1"/>
                    </a:cubicBezTo>
                    <a:close/>
                  </a:path>
                </a:pathLst>
              </a:custGeom>
              <a:solidFill>
                <a:srgbClr val="A9EDE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2" name="Google Shape;1372;p65"/>
              <p:cNvSpPr/>
              <p:nvPr/>
            </p:nvSpPr>
            <p:spPr>
              <a:xfrm>
                <a:off x="2119475" y="4751925"/>
                <a:ext cx="694825" cy="705400"/>
              </a:xfrm>
              <a:custGeom>
                <a:avLst/>
                <a:gdLst/>
                <a:ahLst/>
                <a:cxnLst/>
                <a:rect l="l" t="t" r="r" b="b"/>
                <a:pathLst>
                  <a:path w="27793" h="28216" extrusionOk="0">
                    <a:moveTo>
                      <a:pt x="17600" y="0"/>
                    </a:moveTo>
                    <a:cubicBezTo>
                      <a:pt x="15039" y="0"/>
                      <a:pt x="12880" y="562"/>
                      <a:pt x="11058" y="1532"/>
                    </a:cubicBezTo>
                    <a:cubicBezTo>
                      <a:pt x="0" y="7371"/>
                      <a:pt x="1794" y="28215"/>
                      <a:pt x="1794" y="28215"/>
                    </a:cubicBezTo>
                    <a:cubicBezTo>
                      <a:pt x="1794" y="28215"/>
                      <a:pt x="7535" y="21071"/>
                      <a:pt x="17810" y="17809"/>
                    </a:cubicBezTo>
                    <a:cubicBezTo>
                      <a:pt x="22410" y="16342"/>
                      <a:pt x="24856" y="13080"/>
                      <a:pt x="26161" y="9915"/>
                    </a:cubicBezTo>
                    <a:cubicBezTo>
                      <a:pt x="27792" y="6001"/>
                      <a:pt x="27662" y="2250"/>
                      <a:pt x="27662" y="2250"/>
                    </a:cubicBezTo>
                    <a:cubicBezTo>
                      <a:pt x="27009" y="1989"/>
                      <a:pt x="26357" y="1728"/>
                      <a:pt x="25704" y="1532"/>
                    </a:cubicBezTo>
                    <a:cubicBezTo>
                      <a:pt x="22632" y="472"/>
                      <a:pt x="19947" y="0"/>
                      <a:pt x="17600"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373" name="Google Shape;1373;p65"/>
            <p:cNvGrpSpPr/>
            <p:nvPr/>
          </p:nvGrpSpPr>
          <p:grpSpPr>
            <a:xfrm>
              <a:off x="3905870" y="1772352"/>
              <a:ext cx="1032500" cy="327209"/>
              <a:chOff x="2161559" y="1810789"/>
              <a:chExt cx="402205" cy="127477"/>
            </a:xfrm>
          </p:grpSpPr>
          <p:sp>
            <p:nvSpPr>
              <p:cNvPr id="1374" name="Google Shape;1374;p65"/>
              <p:cNvSpPr/>
              <p:nvPr/>
            </p:nvSpPr>
            <p:spPr>
              <a:xfrm>
                <a:off x="2161559"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5" name="Google Shape;1375;p65"/>
              <p:cNvSpPr/>
              <p:nvPr/>
            </p:nvSpPr>
            <p:spPr>
              <a:xfrm>
                <a:off x="2480234"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grpSp>
        <p:nvGrpSpPr>
          <p:cNvPr id="1376" name="Google Shape;1376;p65"/>
          <p:cNvGrpSpPr/>
          <p:nvPr/>
        </p:nvGrpSpPr>
        <p:grpSpPr>
          <a:xfrm>
            <a:off x="2052903" y="1383560"/>
            <a:ext cx="530040" cy="612580"/>
            <a:chOff x="2361208" y="1455588"/>
            <a:chExt cx="583552" cy="674425"/>
          </a:xfrm>
        </p:grpSpPr>
        <p:grpSp>
          <p:nvGrpSpPr>
            <p:cNvPr id="1377" name="Google Shape;1377;p65"/>
            <p:cNvGrpSpPr/>
            <p:nvPr/>
          </p:nvGrpSpPr>
          <p:grpSpPr>
            <a:xfrm>
              <a:off x="2361208" y="1455588"/>
              <a:ext cx="583552" cy="674425"/>
              <a:chOff x="1184065" y="1469331"/>
              <a:chExt cx="1820186" cy="2103633"/>
            </a:xfrm>
          </p:grpSpPr>
          <p:sp>
            <p:nvSpPr>
              <p:cNvPr id="1378" name="Google Shape;1378;p65"/>
              <p:cNvSpPr/>
              <p:nvPr/>
            </p:nvSpPr>
            <p:spPr>
              <a:xfrm>
                <a:off x="2155712" y="2938171"/>
                <a:ext cx="245802" cy="634793"/>
              </a:xfrm>
              <a:custGeom>
                <a:avLst/>
                <a:gdLst/>
                <a:ahLst/>
                <a:cxnLst/>
                <a:rect l="l" t="t" r="r" b="b"/>
                <a:pathLst>
                  <a:path w="4616" h="11921" extrusionOk="0">
                    <a:moveTo>
                      <a:pt x="2604" y="1"/>
                    </a:moveTo>
                    <a:cubicBezTo>
                      <a:pt x="2467" y="1"/>
                      <a:pt x="2328" y="17"/>
                      <a:pt x="2189" y="51"/>
                    </a:cubicBezTo>
                    <a:cubicBezTo>
                      <a:pt x="1255" y="277"/>
                      <a:pt x="679" y="1223"/>
                      <a:pt x="907" y="2158"/>
                    </a:cubicBezTo>
                    <a:cubicBezTo>
                      <a:pt x="1227" y="3465"/>
                      <a:pt x="874" y="7615"/>
                      <a:pt x="271" y="9686"/>
                    </a:cubicBezTo>
                    <a:cubicBezTo>
                      <a:pt x="0" y="10612"/>
                      <a:pt x="530" y="11579"/>
                      <a:pt x="1458" y="11849"/>
                    </a:cubicBezTo>
                    <a:cubicBezTo>
                      <a:pt x="1621" y="11899"/>
                      <a:pt x="1784" y="11920"/>
                      <a:pt x="1945" y="11920"/>
                    </a:cubicBezTo>
                    <a:cubicBezTo>
                      <a:pt x="2701" y="11920"/>
                      <a:pt x="3397" y="11426"/>
                      <a:pt x="3621" y="10663"/>
                    </a:cubicBezTo>
                    <a:cubicBezTo>
                      <a:pt x="3958" y="9504"/>
                      <a:pt x="4253" y="7764"/>
                      <a:pt x="4406" y="5998"/>
                    </a:cubicBezTo>
                    <a:cubicBezTo>
                      <a:pt x="4531" y="4583"/>
                      <a:pt x="4616" y="2626"/>
                      <a:pt x="4300" y="1333"/>
                    </a:cubicBezTo>
                    <a:cubicBezTo>
                      <a:pt x="4103" y="534"/>
                      <a:pt x="3391" y="1"/>
                      <a:pt x="2604" y="1"/>
                    </a:cubicBezTo>
                    <a:close/>
                  </a:path>
                </a:pathLst>
              </a:custGeom>
              <a:solidFill>
                <a:srgbClr val="FFD4B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9" name="Google Shape;1379;p65"/>
              <p:cNvSpPr/>
              <p:nvPr/>
            </p:nvSpPr>
            <p:spPr>
              <a:xfrm>
                <a:off x="1787011" y="2938171"/>
                <a:ext cx="245802" cy="634793"/>
              </a:xfrm>
              <a:custGeom>
                <a:avLst/>
                <a:gdLst/>
                <a:ahLst/>
                <a:cxnLst/>
                <a:rect l="l" t="t" r="r" b="b"/>
                <a:pathLst>
                  <a:path w="4616" h="11921" extrusionOk="0">
                    <a:moveTo>
                      <a:pt x="2009" y="1"/>
                    </a:moveTo>
                    <a:cubicBezTo>
                      <a:pt x="1224" y="1"/>
                      <a:pt x="510" y="534"/>
                      <a:pt x="316" y="1333"/>
                    </a:cubicBezTo>
                    <a:cubicBezTo>
                      <a:pt x="1" y="2626"/>
                      <a:pt x="82" y="4583"/>
                      <a:pt x="206" y="5998"/>
                    </a:cubicBezTo>
                    <a:cubicBezTo>
                      <a:pt x="363" y="7764"/>
                      <a:pt x="657" y="9504"/>
                      <a:pt x="995" y="10663"/>
                    </a:cubicBezTo>
                    <a:cubicBezTo>
                      <a:pt x="1216" y="11426"/>
                      <a:pt x="1912" y="11920"/>
                      <a:pt x="2669" y="11920"/>
                    </a:cubicBezTo>
                    <a:cubicBezTo>
                      <a:pt x="2832" y="11920"/>
                      <a:pt x="2995" y="11899"/>
                      <a:pt x="3159" y="11849"/>
                    </a:cubicBezTo>
                    <a:cubicBezTo>
                      <a:pt x="4083" y="11579"/>
                      <a:pt x="4615" y="10612"/>
                      <a:pt x="4345" y="9686"/>
                    </a:cubicBezTo>
                    <a:cubicBezTo>
                      <a:pt x="3742" y="7615"/>
                      <a:pt x="3390" y="3465"/>
                      <a:pt x="3706" y="2158"/>
                    </a:cubicBezTo>
                    <a:cubicBezTo>
                      <a:pt x="3933" y="1223"/>
                      <a:pt x="3361" y="277"/>
                      <a:pt x="2423" y="51"/>
                    </a:cubicBezTo>
                    <a:cubicBezTo>
                      <a:pt x="2285" y="17"/>
                      <a:pt x="2146" y="1"/>
                      <a:pt x="2009" y="1"/>
                    </a:cubicBezTo>
                    <a:close/>
                  </a:path>
                </a:pathLst>
              </a:custGeom>
              <a:solidFill>
                <a:srgbClr val="FFD4B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0" name="Google Shape;1380;p65"/>
              <p:cNvSpPr/>
              <p:nvPr/>
            </p:nvSpPr>
            <p:spPr>
              <a:xfrm>
                <a:off x="1184065" y="2221803"/>
                <a:ext cx="770794" cy="673506"/>
              </a:xfrm>
              <a:custGeom>
                <a:avLst/>
                <a:gdLst/>
                <a:ahLst/>
                <a:cxnLst/>
                <a:rect l="l" t="t" r="r" b="b"/>
                <a:pathLst>
                  <a:path w="14475" h="12648" extrusionOk="0">
                    <a:moveTo>
                      <a:pt x="3735" y="0"/>
                    </a:moveTo>
                    <a:cubicBezTo>
                      <a:pt x="2919" y="0"/>
                      <a:pt x="2228" y="220"/>
                      <a:pt x="1749" y="699"/>
                    </a:cubicBezTo>
                    <a:cubicBezTo>
                      <a:pt x="1" y="2451"/>
                      <a:pt x="1714" y="6999"/>
                      <a:pt x="4875" y="10160"/>
                    </a:cubicBezTo>
                    <a:cubicBezTo>
                      <a:pt x="6491" y="11776"/>
                      <a:pt x="8469" y="12647"/>
                      <a:pt x="10153" y="12647"/>
                    </a:cubicBezTo>
                    <a:cubicBezTo>
                      <a:pt x="11164" y="12647"/>
                      <a:pt x="12069" y="12333"/>
                      <a:pt x="12727" y="11677"/>
                    </a:cubicBezTo>
                    <a:cubicBezTo>
                      <a:pt x="14474" y="9926"/>
                      <a:pt x="13797" y="6412"/>
                      <a:pt x="11210" y="3826"/>
                    </a:cubicBezTo>
                    <a:cubicBezTo>
                      <a:pt x="8916" y="1531"/>
                      <a:pt x="5890" y="0"/>
                      <a:pt x="3735" y="0"/>
                    </a:cubicBezTo>
                    <a:close/>
                  </a:path>
                </a:pathLst>
              </a:custGeom>
              <a:solidFill>
                <a:srgbClr val="CDFAF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1" name="Google Shape;1381;p65"/>
              <p:cNvSpPr/>
              <p:nvPr/>
            </p:nvSpPr>
            <p:spPr>
              <a:xfrm>
                <a:off x="1470122" y="2291773"/>
                <a:ext cx="484735" cy="603482"/>
              </a:xfrm>
              <a:custGeom>
                <a:avLst/>
                <a:gdLst/>
                <a:ahLst/>
                <a:cxnLst/>
                <a:rect l="l" t="t" r="r" b="b"/>
                <a:pathLst>
                  <a:path w="9103" h="11333" extrusionOk="0">
                    <a:moveTo>
                      <a:pt x="2534" y="0"/>
                    </a:moveTo>
                    <a:lnTo>
                      <a:pt x="2534" y="0"/>
                    </a:lnTo>
                    <a:cubicBezTo>
                      <a:pt x="2697" y="3493"/>
                      <a:pt x="1361" y="7489"/>
                      <a:pt x="0" y="9308"/>
                    </a:cubicBezTo>
                    <a:cubicBezTo>
                      <a:pt x="1514" y="10627"/>
                      <a:pt x="3267" y="11333"/>
                      <a:pt x="4782" y="11333"/>
                    </a:cubicBezTo>
                    <a:cubicBezTo>
                      <a:pt x="5793" y="11333"/>
                      <a:pt x="6698" y="11019"/>
                      <a:pt x="7355" y="10363"/>
                    </a:cubicBezTo>
                    <a:cubicBezTo>
                      <a:pt x="9102" y="8612"/>
                      <a:pt x="8425" y="5098"/>
                      <a:pt x="5838" y="2512"/>
                    </a:cubicBezTo>
                    <a:cubicBezTo>
                      <a:pt x="4832" y="1507"/>
                      <a:pt x="3685" y="646"/>
                      <a:pt x="2534" y="0"/>
                    </a:cubicBezTo>
                    <a:close/>
                  </a:path>
                </a:pathLst>
              </a:custGeom>
              <a:solidFill>
                <a:srgbClr val="A9EDE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2" name="Google Shape;1382;p65"/>
              <p:cNvSpPr/>
              <p:nvPr/>
            </p:nvSpPr>
            <p:spPr>
              <a:xfrm>
                <a:off x="2233670" y="2221803"/>
                <a:ext cx="770581" cy="673506"/>
              </a:xfrm>
              <a:custGeom>
                <a:avLst/>
                <a:gdLst/>
                <a:ahLst/>
                <a:cxnLst/>
                <a:rect l="l" t="t" r="r" b="b"/>
                <a:pathLst>
                  <a:path w="14471" h="12648" extrusionOk="0">
                    <a:moveTo>
                      <a:pt x="10738" y="0"/>
                    </a:moveTo>
                    <a:cubicBezTo>
                      <a:pt x="8583" y="0"/>
                      <a:pt x="5560" y="1531"/>
                      <a:pt x="3265" y="3826"/>
                    </a:cubicBezTo>
                    <a:cubicBezTo>
                      <a:pt x="679" y="6412"/>
                      <a:pt x="0" y="9926"/>
                      <a:pt x="1748" y="11677"/>
                    </a:cubicBezTo>
                    <a:cubicBezTo>
                      <a:pt x="2404" y="12333"/>
                      <a:pt x="3309" y="12647"/>
                      <a:pt x="4320" y="12647"/>
                    </a:cubicBezTo>
                    <a:cubicBezTo>
                      <a:pt x="6003" y="12647"/>
                      <a:pt x="7980" y="11776"/>
                      <a:pt x="9596" y="10160"/>
                    </a:cubicBezTo>
                    <a:cubicBezTo>
                      <a:pt x="12759" y="6999"/>
                      <a:pt x="14471" y="2451"/>
                      <a:pt x="12723" y="699"/>
                    </a:cubicBezTo>
                    <a:cubicBezTo>
                      <a:pt x="12243" y="220"/>
                      <a:pt x="11553" y="0"/>
                      <a:pt x="10738" y="0"/>
                    </a:cubicBezTo>
                    <a:close/>
                  </a:path>
                </a:pathLst>
              </a:custGeom>
              <a:solidFill>
                <a:srgbClr val="CDFAF8"/>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3" name="Google Shape;1383;p65"/>
              <p:cNvSpPr/>
              <p:nvPr/>
            </p:nvSpPr>
            <p:spPr>
              <a:xfrm>
                <a:off x="2233670" y="2291773"/>
                <a:ext cx="484575" cy="603482"/>
              </a:xfrm>
              <a:custGeom>
                <a:avLst/>
                <a:gdLst/>
                <a:ahLst/>
                <a:cxnLst/>
                <a:rect l="l" t="t" r="r" b="b"/>
                <a:pathLst>
                  <a:path w="9100" h="11333" extrusionOk="0">
                    <a:moveTo>
                      <a:pt x="6566" y="0"/>
                    </a:moveTo>
                    <a:lnTo>
                      <a:pt x="6566" y="0"/>
                    </a:lnTo>
                    <a:cubicBezTo>
                      <a:pt x="5415" y="646"/>
                      <a:pt x="4271" y="1507"/>
                      <a:pt x="3265" y="2512"/>
                    </a:cubicBezTo>
                    <a:cubicBezTo>
                      <a:pt x="679" y="5098"/>
                      <a:pt x="0" y="8612"/>
                      <a:pt x="1748" y="10363"/>
                    </a:cubicBezTo>
                    <a:cubicBezTo>
                      <a:pt x="2404" y="11019"/>
                      <a:pt x="3308" y="11333"/>
                      <a:pt x="4319" y="11333"/>
                    </a:cubicBezTo>
                    <a:cubicBezTo>
                      <a:pt x="5833" y="11333"/>
                      <a:pt x="7586" y="10627"/>
                      <a:pt x="9099" y="9308"/>
                    </a:cubicBezTo>
                    <a:cubicBezTo>
                      <a:pt x="7742" y="7489"/>
                      <a:pt x="6406" y="3493"/>
                      <a:pt x="6566" y="0"/>
                    </a:cubicBezTo>
                    <a:close/>
                  </a:path>
                </a:pathLst>
              </a:custGeom>
              <a:solidFill>
                <a:srgbClr val="A9EDE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4" name="Google Shape;1384;p65"/>
              <p:cNvSpPr/>
              <p:nvPr/>
            </p:nvSpPr>
            <p:spPr>
              <a:xfrm>
                <a:off x="1617517" y="1469331"/>
                <a:ext cx="401878" cy="362579"/>
              </a:xfrm>
              <a:custGeom>
                <a:avLst/>
                <a:gdLst/>
                <a:ahLst/>
                <a:cxnLst/>
                <a:rect l="l" t="t" r="r" b="b"/>
                <a:pathLst>
                  <a:path w="7547" h="6809" extrusionOk="0">
                    <a:moveTo>
                      <a:pt x="3773" y="1"/>
                    </a:moveTo>
                    <a:cubicBezTo>
                      <a:pt x="1688" y="1"/>
                      <a:pt x="0" y="1525"/>
                      <a:pt x="0" y="3405"/>
                    </a:cubicBezTo>
                    <a:cubicBezTo>
                      <a:pt x="0" y="5284"/>
                      <a:pt x="1688" y="6808"/>
                      <a:pt x="3773" y="6808"/>
                    </a:cubicBezTo>
                    <a:cubicBezTo>
                      <a:pt x="5859" y="6808"/>
                      <a:pt x="7546" y="5284"/>
                      <a:pt x="7546" y="3405"/>
                    </a:cubicBezTo>
                    <a:cubicBezTo>
                      <a:pt x="7546" y="1525"/>
                      <a:pt x="5859" y="1"/>
                      <a:pt x="3773"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5" name="Google Shape;1385;p65"/>
              <p:cNvSpPr/>
              <p:nvPr/>
            </p:nvSpPr>
            <p:spPr>
              <a:xfrm>
                <a:off x="1337530" y="2564358"/>
                <a:ext cx="595601" cy="408854"/>
              </a:xfrm>
              <a:custGeom>
                <a:avLst/>
                <a:gdLst/>
                <a:ahLst/>
                <a:cxnLst/>
                <a:rect l="l" t="t" r="r" b="b"/>
                <a:pathLst>
                  <a:path w="11185" h="7678" extrusionOk="0">
                    <a:moveTo>
                      <a:pt x="9213" y="0"/>
                    </a:moveTo>
                    <a:cubicBezTo>
                      <a:pt x="8687" y="0"/>
                      <a:pt x="8167" y="238"/>
                      <a:pt x="7824" y="689"/>
                    </a:cubicBezTo>
                    <a:cubicBezTo>
                      <a:pt x="5358" y="3934"/>
                      <a:pt x="2569" y="4189"/>
                      <a:pt x="1759" y="4189"/>
                    </a:cubicBezTo>
                    <a:lnTo>
                      <a:pt x="1752" y="4189"/>
                    </a:lnTo>
                    <a:cubicBezTo>
                      <a:pt x="789" y="4189"/>
                      <a:pt x="4" y="4967"/>
                      <a:pt x="4" y="5930"/>
                    </a:cubicBezTo>
                    <a:cubicBezTo>
                      <a:pt x="1" y="6892"/>
                      <a:pt x="778" y="7674"/>
                      <a:pt x="1744" y="7678"/>
                    </a:cubicBezTo>
                    <a:lnTo>
                      <a:pt x="1762" y="7678"/>
                    </a:lnTo>
                    <a:cubicBezTo>
                      <a:pt x="4974" y="7678"/>
                      <a:pt x="8278" y="5856"/>
                      <a:pt x="10602" y="2800"/>
                    </a:cubicBezTo>
                    <a:cubicBezTo>
                      <a:pt x="11184" y="2032"/>
                      <a:pt x="11035" y="938"/>
                      <a:pt x="10267" y="356"/>
                    </a:cubicBezTo>
                    <a:cubicBezTo>
                      <a:pt x="9952" y="116"/>
                      <a:pt x="9581" y="0"/>
                      <a:pt x="9213" y="0"/>
                    </a:cubicBezTo>
                    <a:close/>
                  </a:path>
                </a:pathLst>
              </a:custGeom>
              <a:solidFill>
                <a:srgbClr val="FFD4B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6" name="Google Shape;1386;p65"/>
              <p:cNvSpPr/>
              <p:nvPr/>
            </p:nvSpPr>
            <p:spPr>
              <a:xfrm>
                <a:off x="1587964" y="2564358"/>
                <a:ext cx="345167" cy="382601"/>
              </a:xfrm>
              <a:custGeom>
                <a:avLst/>
                <a:gdLst/>
                <a:ahLst/>
                <a:cxnLst/>
                <a:rect l="l" t="t" r="r" b="b"/>
                <a:pathLst>
                  <a:path w="6482" h="7185" extrusionOk="0">
                    <a:moveTo>
                      <a:pt x="4510" y="0"/>
                    </a:moveTo>
                    <a:cubicBezTo>
                      <a:pt x="3984" y="0"/>
                      <a:pt x="3464" y="238"/>
                      <a:pt x="3121" y="689"/>
                    </a:cubicBezTo>
                    <a:cubicBezTo>
                      <a:pt x="2111" y="2015"/>
                      <a:pt x="1053" y="2839"/>
                      <a:pt x="94" y="3354"/>
                    </a:cubicBezTo>
                    <a:cubicBezTo>
                      <a:pt x="33" y="3780"/>
                      <a:pt x="1" y="4214"/>
                      <a:pt x="1" y="4658"/>
                    </a:cubicBezTo>
                    <a:lnTo>
                      <a:pt x="1" y="5543"/>
                    </a:lnTo>
                    <a:cubicBezTo>
                      <a:pt x="4" y="6143"/>
                      <a:pt x="4" y="6687"/>
                      <a:pt x="1" y="7184"/>
                    </a:cubicBezTo>
                    <a:cubicBezTo>
                      <a:pt x="2200" y="6449"/>
                      <a:pt x="4285" y="4921"/>
                      <a:pt x="5899" y="2800"/>
                    </a:cubicBezTo>
                    <a:cubicBezTo>
                      <a:pt x="6481" y="2032"/>
                      <a:pt x="6332" y="938"/>
                      <a:pt x="5564" y="356"/>
                    </a:cubicBezTo>
                    <a:cubicBezTo>
                      <a:pt x="5249" y="116"/>
                      <a:pt x="4878" y="0"/>
                      <a:pt x="4510"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7" name="Google Shape;1387;p65"/>
              <p:cNvSpPr/>
              <p:nvPr/>
            </p:nvSpPr>
            <p:spPr>
              <a:xfrm>
                <a:off x="2255236" y="2564358"/>
                <a:ext cx="595814" cy="408854"/>
              </a:xfrm>
              <a:custGeom>
                <a:avLst/>
                <a:gdLst/>
                <a:ahLst/>
                <a:cxnLst/>
                <a:rect l="l" t="t" r="r" b="b"/>
                <a:pathLst>
                  <a:path w="11189" h="7678" extrusionOk="0">
                    <a:moveTo>
                      <a:pt x="1972" y="0"/>
                    </a:moveTo>
                    <a:cubicBezTo>
                      <a:pt x="1604" y="0"/>
                      <a:pt x="1233" y="116"/>
                      <a:pt x="917" y="356"/>
                    </a:cubicBezTo>
                    <a:cubicBezTo>
                      <a:pt x="150" y="938"/>
                      <a:pt x="0" y="2032"/>
                      <a:pt x="583" y="2800"/>
                    </a:cubicBezTo>
                    <a:cubicBezTo>
                      <a:pt x="2906" y="5856"/>
                      <a:pt x="6210" y="7678"/>
                      <a:pt x="9426" y="7678"/>
                    </a:cubicBezTo>
                    <a:lnTo>
                      <a:pt x="9444" y="7678"/>
                    </a:lnTo>
                    <a:cubicBezTo>
                      <a:pt x="10406" y="7674"/>
                      <a:pt x="11188" y="6892"/>
                      <a:pt x="11185" y="5930"/>
                    </a:cubicBezTo>
                    <a:cubicBezTo>
                      <a:pt x="11181" y="4967"/>
                      <a:pt x="10403" y="4189"/>
                      <a:pt x="9440" y="4189"/>
                    </a:cubicBezTo>
                    <a:lnTo>
                      <a:pt x="9426" y="4189"/>
                    </a:lnTo>
                    <a:cubicBezTo>
                      <a:pt x="8616" y="4189"/>
                      <a:pt x="5827" y="3929"/>
                      <a:pt x="3362" y="689"/>
                    </a:cubicBezTo>
                    <a:cubicBezTo>
                      <a:pt x="3018" y="238"/>
                      <a:pt x="2498" y="0"/>
                      <a:pt x="1972" y="0"/>
                    </a:cubicBezTo>
                    <a:close/>
                  </a:path>
                </a:pathLst>
              </a:custGeom>
              <a:solidFill>
                <a:srgbClr val="FFD4B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8" name="Google Shape;1388;p65"/>
              <p:cNvSpPr/>
              <p:nvPr/>
            </p:nvSpPr>
            <p:spPr>
              <a:xfrm>
                <a:off x="1420387" y="1973925"/>
                <a:ext cx="348734" cy="348681"/>
              </a:xfrm>
              <a:custGeom>
                <a:avLst/>
                <a:gdLst/>
                <a:ahLst/>
                <a:cxnLst/>
                <a:rect l="l" t="t" r="r" b="b"/>
                <a:pathLst>
                  <a:path w="6549" h="6548" extrusionOk="0">
                    <a:moveTo>
                      <a:pt x="3272" y="0"/>
                    </a:moveTo>
                    <a:cubicBezTo>
                      <a:pt x="1464" y="0"/>
                      <a:pt x="1" y="1468"/>
                      <a:pt x="1" y="3276"/>
                    </a:cubicBezTo>
                    <a:cubicBezTo>
                      <a:pt x="1" y="5081"/>
                      <a:pt x="1464" y="6548"/>
                      <a:pt x="3272" y="6548"/>
                    </a:cubicBezTo>
                    <a:cubicBezTo>
                      <a:pt x="5081" y="6548"/>
                      <a:pt x="6548" y="5081"/>
                      <a:pt x="6548" y="3276"/>
                    </a:cubicBezTo>
                    <a:cubicBezTo>
                      <a:pt x="6548" y="1468"/>
                      <a:pt x="5081" y="0"/>
                      <a:pt x="3272"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89" name="Google Shape;1389;p65"/>
              <p:cNvSpPr/>
              <p:nvPr/>
            </p:nvSpPr>
            <p:spPr>
              <a:xfrm>
                <a:off x="2419458" y="1973925"/>
                <a:ext cx="348734" cy="348681"/>
              </a:xfrm>
              <a:custGeom>
                <a:avLst/>
                <a:gdLst/>
                <a:ahLst/>
                <a:cxnLst/>
                <a:rect l="l" t="t" r="r" b="b"/>
                <a:pathLst>
                  <a:path w="6549" h="6548" extrusionOk="0">
                    <a:moveTo>
                      <a:pt x="3272" y="0"/>
                    </a:moveTo>
                    <a:cubicBezTo>
                      <a:pt x="1464" y="0"/>
                      <a:pt x="1" y="1468"/>
                      <a:pt x="1" y="3276"/>
                    </a:cubicBezTo>
                    <a:cubicBezTo>
                      <a:pt x="1" y="5081"/>
                      <a:pt x="1464" y="6548"/>
                      <a:pt x="3272" y="6548"/>
                    </a:cubicBezTo>
                    <a:cubicBezTo>
                      <a:pt x="5081" y="6548"/>
                      <a:pt x="6548" y="5081"/>
                      <a:pt x="6548" y="3276"/>
                    </a:cubicBezTo>
                    <a:cubicBezTo>
                      <a:pt x="6548" y="1468"/>
                      <a:pt x="5081" y="0"/>
                      <a:pt x="3272"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0" name="Google Shape;1390;p65"/>
              <p:cNvSpPr/>
              <p:nvPr/>
            </p:nvSpPr>
            <p:spPr>
              <a:xfrm>
                <a:off x="2255236" y="2564358"/>
                <a:ext cx="345113" cy="382601"/>
              </a:xfrm>
              <a:custGeom>
                <a:avLst/>
                <a:gdLst/>
                <a:ahLst/>
                <a:cxnLst/>
                <a:rect l="l" t="t" r="r" b="b"/>
                <a:pathLst>
                  <a:path w="6481" h="7185" extrusionOk="0">
                    <a:moveTo>
                      <a:pt x="1972" y="0"/>
                    </a:moveTo>
                    <a:cubicBezTo>
                      <a:pt x="1604" y="0"/>
                      <a:pt x="1233" y="116"/>
                      <a:pt x="917" y="356"/>
                    </a:cubicBezTo>
                    <a:cubicBezTo>
                      <a:pt x="150" y="938"/>
                      <a:pt x="0" y="2032"/>
                      <a:pt x="583" y="2800"/>
                    </a:cubicBezTo>
                    <a:cubicBezTo>
                      <a:pt x="2196" y="4921"/>
                      <a:pt x="4282" y="6449"/>
                      <a:pt x="6481" y="7184"/>
                    </a:cubicBezTo>
                    <a:lnTo>
                      <a:pt x="6481" y="5543"/>
                    </a:lnTo>
                    <a:lnTo>
                      <a:pt x="6481" y="4658"/>
                    </a:lnTo>
                    <a:cubicBezTo>
                      <a:pt x="6481" y="4214"/>
                      <a:pt x="6449" y="3780"/>
                      <a:pt x="6392" y="3354"/>
                    </a:cubicBezTo>
                    <a:cubicBezTo>
                      <a:pt x="5433" y="2839"/>
                      <a:pt x="4370" y="2015"/>
                      <a:pt x="3362" y="689"/>
                    </a:cubicBezTo>
                    <a:cubicBezTo>
                      <a:pt x="3018" y="238"/>
                      <a:pt x="2498" y="0"/>
                      <a:pt x="1972"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1" name="Google Shape;1391;p65"/>
              <p:cNvSpPr/>
              <p:nvPr/>
            </p:nvSpPr>
            <p:spPr>
              <a:xfrm>
                <a:off x="1626836" y="2439328"/>
                <a:ext cx="934910" cy="937306"/>
              </a:xfrm>
              <a:custGeom>
                <a:avLst/>
                <a:gdLst/>
                <a:ahLst/>
                <a:cxnLst/>
                <a:rect l="l" t="t" r="r" b="b"/>
                <a:pathLst>
                  <a:path w="17557" h="17602" extrusionOk="0">
                    <a:moveTo>
                      <a:pt x="8778" y="0"/>
                    </a:moveTo>
                    <a:cubicBezTo>
                      <a:pt x="4490" y="0"/>
                      <a:pt x="1015" y="2637"/>
                      <a:pt x="1015" y="7006"/>
                    </a:cubicBezTo>
                    <a:cubicBezTo>
                      <a:pt x="1015" y="11372"/>
                      <a:pt x="1079" y="13146"/>
                      <a:pt x="263" y="15558"/>
                    </a:cubicBezTo>
                    <a:cubicBezTo>
                      <a:pt x="0" y="16341"/>
                      <a:pt x="604" y="17102"/>
                      <a:pt x="1369" y="17102"/>
                    </a:cubicBezTo>
                    <a:cubicBezTo>
                      <a:pt x="1475" y="17102"/>
                      <a:pt x="1584" y="17088"/>
                      <a:pt x="1694" y="17057"/>
                    </a:cubicBezTo>
                    <a:lnTo>
                      <a:pt x="3474" y="16556"/>
                    </a:lnTo>
                    <a:cubicBezTo>
                      <a:pt x="3784" y="16469"/>
                      <a:pt x="4102" y="16425"/>
                      <a:pt x="4419" y="16425"/>
                    </a:cubicBezTo>
                    <a:cubicBezTo>
                      <a:pt x="4836" y="16425"/>
                      <a:pt x="5253" y="16501"/>
                      <a:pt x="5648" y="16652"/>
                    </a:cubicBezTo>
                    <a:lnTo>
                      <a:pt x="7542" y="17373"/>
                    </a:lnTo>
                    <a:cubicBezTo>
                      <a:pt x="7940" y="17526"/>
                      <a:pt x="8358" y="17602"/>
                      <a:pt x="8777" y="17602"/>
                    </a:cubicBezTo>
                    <a:cubicBezTo>
                      <a:pt x="9195" y="17602"/>
                      <a:pt x="9613" y="17526"/>
                      <a:pt x="10011" y="17373"/>
                    </a:cubicBezTo>
                    <a:lnTo>
                      <a:pt x="11905" y="16652"/>
                    </a:lnTo>
                    <a:cubicBezTo>
                      <a:pt x="12300" y="16501"/>
                      <a:pt x="12718" y="16425"/>
                      <a:pt x="13135" y="16425"/>
                    </a:cubicBezTo>
                    <a:cubicBezTo>
                      <a:pt x="13453" y="16425"/>
                      <a:pt x="13770" y="16469"/>
                      <a:pt x="14079" y="16556"/>
                    </a:cubicBezTo>
                    <a:lnTo>
                      <a:pt x="15858" y="17057"/>
                    </a:lnTo>
                    <a:cubicBezTo>
                      <a:pt x="15969" y="17088"/>
                      <a:pt x="16078" y="17102"/>
                      <a:pt x="16183" y="17102"/>
                    </a:cubicBezTo>
                    <a:cubicBezTo>
                      <a:pt x="16949" y="17102"/>
                      <a:pt x="17556" y="16341"/>
                      <a:pt x="17291" y="15558"/>
                    </a:cubicBezTo>
                    <a:cubicBezTo>
                      <a:pt x="16473" y="13146"/>
                      <a:pt x="16537" y="11372"/>
                      <a:pt x="16537" y="7006"/>
                    </a:cubicBezTo>
                    <a:cubicBezTo>
                      <a:pt x="16537" y="2637"/>
                      <a:pt x="13063" y="0"/>
                      <a:pt x="8778"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2" name="Google Shape;1392;p65"/>
              <p:cNvSpPr/>
              <p:nvPr/>
            </p:nvSpPr>
            <p:spPr>
              <a:xfrm>
                <a:off x="1626836" y="2455196"/>
                <a:ext cx="387447" cy="903972"/>
              </a:xfrm>
              <a:custGeom>
                <a:avLst/>
                <a:gdLst/>
                <a:ahLst/>
                <a:cxnLst/>
                <a:rect l="l" t="t" r="r" b="b"/>
                <a:pathLst>
                  <a:path w="7276" h="16976" extrusionOk="0">
                    <a:moveTo>
                      <a:pt x="6366" y="1"/>
                    </a:moveTo>
                    <a:lnTo>
                      <a:pt x="6366" y="1"/>
                    </a:lnTo>
                    <a:cubicBezTo>
                      <a:pt x="3260" y="807"/>
                      <a:pt x="1015" y="3198"/>
                      <a:pt x="1015" y="6708"/>
                    </a:cubicBezTo>
                    <a:cubicBezTo>
                      <a:pt x="1015" y="11074"/>
                      <a:pt x="1079" y="12848"/>
                      <a:pt x="263" y="15260"/>
                    </a:cubicBezTo>
                    <a:cubicBezTo>
                      <a:pt x="0" y="16043"/>
                      <a:pt x="604" y="16804"/>
                      <a:pt x="1369" y="16804"/>
                    </a:cubicBezTo>
                    <a:cubicBezTo>
                      <a:pt x="1475" y="16804"/>
                      <a:pt x="1584" y="16790"/>
                      <a:pt x="1694" y="16759"/>
                    </a:cubicBezTo>
                    <a:lnTo>
                      <a:pt x="3474" y="16258"/>
                    </a:lnTo>
                    <a:cubicBezTo>
                      <a:pt x="3784" y="16171"/>
                      <a:pt x="4102" y="16127"/>
                      <a:pt x="4419" y="16127"/>
                    </a:cubicBezTo>
                    <a:cubicBezTo>
                      <a:pt x="4836" y="16127"/>
                      <a:pt x="5253" y="16203"/>
                      <a:pt x="5648" y="16354"/>
                    </a:cubicBezTo>
                    <a:lnTo>
                      <a:pt x="7276" y="16975"/>
                    </a:lnTo>
                    <a:cubicBezTo>
                      <a:pt x="5002" y="13317"/>
                      <a:pt x="5528" y="5447"/>
                      <a:pt x="6366" y="1"/>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3" name="Google Shape;1393;p65"/>
              <p:cNvSpPr/>
              <p:nvPr/>
            </p:nvSpPr>
            <p:spPr>
              <a:xfrm>
                <a:off x="1626836" y="3067621"/>
                <a:ext cx="934910" cy="309010"/>
              </a:xfrm>
              <a:custGeom>
                <a:avLst/>
                <a:gdLst/>
                <a:ahLst/>
                <a:cxnLst/>
                <a:rect l="l" t="t" r="r" b="b"/>
                <a:pathLst>
                  <a:path w="17557" h="5803" extrusionOk="0">
                    <a:moveTo>
                      <a:pt x="3203" y="1"/>
                    </a:moveTo>
                    <a:cubicBezTo>
                      <a:pt x="2421" y="1"/>
                      <a:pt x="1654" y="142"/>
                      <a:pt x="923" y="543"/>
                    </a:cubicBezTo>
                    <a:cubicBezTo>
                      <a:pt x="827" y="1688"/>
                      <a:pt x="635" y="2657"/>
                      <a:pt x="263" y="3759"/>
                    </a:cubicBezTo>
                    <a:cubicBezTo>
                      <a:pt x="0" y="4542"/>
                      <a:pt x="604" y="5303"/>
                      <a:pt x="1369" y="5303"/>
                    </a:cubicBezTo>
                    <a:cubicBezTo>
                      <a:pt x="1475" y="5303"/>
                      <a:pt x="1584" y="5289"/>
                      <a:pt x="1694" y="5258"/>
                    </a:cubicBezTo>
                    <a:lnTo>
                      <a:pt x="3474" y="4757"/>
                    </a:lnTo>
                    <a:cubicBezTo>
                      <a:pt x="3784" y="4670"/>
                      <a:pt x="4102" y="4626"/>
                      <a:pt x="4419" y="4626"/>
                    </a:cubicBezTo>
                    <a:cubicBezTo>
                      <a:pt x="4836" y="4626"/>
                      <a:pt x="5253" y="4702"/>
                      <a:pt x="5648" y="4853"/>
                    </a:cubicBezTo>
                    <a:lnTo>
                      <a:pt x="7542" y="5574"/>
                    </a:lnTo>
                    <a:cubicBezTo>
                      <a:pt x="7940" y="5727"/>
                      <a:pt x="8358" y="5803"/>
                      <a:pt x="8777" y="5803"/>
                    </a:cubicBezTo>
                    <a:cubicBezTo>
                      <a:pt x="9195" y="5803"/>
                      <a:pt x="9613" y="5727"/>
                      <a:pt x="10011" y="5574"/>
                    </a:cubicBezTo>
                    <a:lnTo>
                      <a:pt x="11905" y="4853"/>
                    </a:lnTo>
                    <a:cubicBezTo>
                      <a:pt x="12300" y="4702"/>
                      <a:pt x="12718" y="4626"/>
                      <a:pt x="13135" y="4626"/>
                    </a:cubicBezTo>
                    <a:cubicBezTo>
                      <a:pt x="13453" y="4626"/>
                      <a:pt x="13770" y="4670"/>
                      <a:pt x="14079" y="4757"/>
                    </a:cubicBezTo>
                    <a:lnTo>
                      <a:pt x="15858" y="5258"/>
                    </a:lnTo>
                    <a:cubicBezTo>
                      <a:pt x="15969" y="5289"/>
                      <a:pt x="16078" y="5303"/>
                      <a:pt x="16183" y="5303"/>
                    </a:cubicBezTo>
                    <a:cubicBezTo>
                      <a:pt x="16949" y="5303"/>
                      <a:pt x="17556" y="4542"/>
                      <a:pt x="17291" y="3759"/>
                    </a:cubicBezTo>
                    <a:cubicBezTo>
                      <a:pt x="16917" y="2657"/>
                      <a:pt x="16729" y="1688"/>
                      <a:pt x="16633" y="543"/>
                    </a:cubicBezTo>
                    <a:cubicBezTo>
                      <a:pt x="15901" y="142"/>
                      <a:pt x="15134" y="1"/>
                      <a:pt x="14352" y="1"/>
                    </a:cubicBezTo>
                    <a:cubicBezTo>
                      <a:pt x="12490" y="1"/>
                      <a:pt x="10542" y="803"/>
                      <a:pt x="8778" y="803"/>
                    </a:cubicBezTo>
                    <a:cubicBezTo>
                      <a:pt x="7014" y="803"/>
                      <a:pt x="5065" y="1"/>
                      <a:pt x="3203" y="1"/>
                    </a:cubicBezTo>
                    <a:close/>
                  </a:path>
                </a:pathLst>
              </a:custGeom>
              <a:solidFill>
                <a:srgbClr val="F4D99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4" name="Google Shape;1394;p65"/>
              <p:cNvSpPr/>
              <p:nvPr/>
            </p:nvSpPr>
            <p:spPr>
              <a:xfrm>
                <a:off x="1626836" y="3067621"/>
                <a:ext cx="387447" cy="291544"/>
              </a:xfrm>
              <a:custGeom>
                <a:avLst/>
                <a:gdLst/>
                <a:ahLst/>
                <a:cxnLst/>
                <a:rect l="l" t="t" r="r" b="b"/>
                <a:pathLst>
                  <a:path w="7276" h="5475" extrusionOk="0">
                    <a:moveTo>
                      <a:pt x="3204" y="0"/>
                    </a:moveTo>
                    <a:cubicBezTo>
                      <a:pt x="2422" y="0"/>
                      <a:pt x="1655" y="142"/>
                      <a:pt x="923" y="543"/>
                    </a:cubicBezTo>
                    <a:cubicBezTo>
                      <a:pt x="827" y="1688"/>
                      <a:pt x="635" y="2657"/>
                      <a:pt x="263" y="3759"/>
                    </a:cubicBezTo>
                    <a:cubicBezTo>
                      <a:pt x="0" y="4542"/>
                      <a:pt x="604" y="5303"/>
                      <a:pt x="1369" y="5303"/>
                    </a:cubicBezTo>
                    <a:cubicBezTo>
                      <a:pt x="1475" y="5303"/>
                      <a:pt x="1584" y="5289"/>
                      <a:pt x="1694" y="5258"/>
                    </a:cubicBezTo>
                    <a:lnTo>
                      <a:pt x="3474" y="4757"/>
                    </a:lnTo>
                    <a:cubicBezTo>
                      <a:pt x="3784" y="4670"/>
                      <a:pt x="4102" y="4626"/>
                      <a:pt x="4419" y="4626"/>
                    </a:cubicBezTo>
                    <a:cubicBezTo>
                      <a:pt x="4836" y="4626"/>
                      <a:pt x="5253" y="4702"/>
                      <a:pt x="5648" y="4853"/>
                    </a:cubicBezTo>
                    <a:lnTo>
                      <a:pt x="7276" y="5474"/>
                    </a:lnTo>
                    <a:cubicBezTo>
                      <a:pt x="6479" y="4188"/>
                      <a:pt x="6025" y="2387"/>
                      <a:pt x="5808" y="355"/>
                    </a:cubicBezTo>
                    <a:cubicBezTo>
                      <a:pt x="4940" y="171"/>
                      <a:pt x="4063" y="0"/>
                      <a:pt x="3204" y="0"/>
                    </a:cubicBezTo>
                    <a:close/>
                  </a:path>
                </a:pathLst>
              </a:custGeom>
              <a:solidFill>
                <a:srgbClr val="E0BE7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5" name="Google Shape;1395;p65"/>
              <p:cNvSpPr/>
              <p:nvPr/>
            </p:nvSpPr>
            <p:spPr>
              <a:xfrm>
                <a:off x="1570391" y="1669923"/>
                <a:ext cx="1047747" cy="956743"/>
              </a:xfrm>
              <a:custGeom>
                <a:avLst/>
                <a:gdLst/>
                <a:ahLst/>
                <a:cxnLst/>
                <a:rect l="l" t="t" r="r" b="b"/>
                <a:pathLst>
                  <a:path w="19676" h="17967" extrusionOk="0">
                    <a:moveTo>
                      <a:pt x="9838" y="0"/>
                    </a:moveTo>
                    <a:cubicBezTo>
                      <a:pt x="4402" y="0"/>
                      <a:pt x="1" y="4022"/>
                      <a:pt x="1" y="8985"/>
                    </a:cubicBezTo>
                    <a:cubicBezTo>
                      <a:pt x="1" y="13944"/>
                      <a:pt x="4402" y="17966"/>
                      <a:pt x="9838" y="17966"/>
                    </a:cubicBezTo>
                    <a:cubicBezTo>
                      <a:pt x="15270" y="17966"/>
                      <a:pt x="19676" y="13944"/>
                      <a:pt x="19676" y="8985"/>
                    </a:cubicBezTo>
                    <a:cubicBezTo>
                      <a:pt x="19676" y="4022"/>
                      <a:pt x="15270" y="0"/>
                      <a:pt x="9838" y="0"/>
                    </a:cubicBezTo>
                    <a:close/>
                  </a:path>
                </a:pathLst>
              </a:custGeom>
              <a:solidFill>
                <a:srgbClr val="FFD4B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6" name="Google Shape;1396;p65"/>
              <p:cNvSpPr/>
              <p:nvPr/>
            </p:nvSpPr>
            <p:spPr>
              <a:xfrm>
                <a:off x="1530986" y="1622424"/>
                <a:ext cx="1126451" cy="445117"/>
              </a:xfrm>
              <a:custGeom>
                <a:avLst/>
                <a:gdLst/>
                <a:ahLst/>
                <a:cxnLst/>
                <a:rect l="l" t="t" r="r" b="b"/>
                <a:pathLst>
                  <a:path w="21154" h="8359" extrusionOk="0">
                    <a:moveTo>
                      <a:pt x="10575" y="0"/>
                    </a:moveTo>
                    <a:cubicBezTo>
                      <a:pt x="3896" y="0"/>
                      <a:pt x="854" y="4754"/>
                      <a:pt x="123" y="7472"/>
                    </a:cubicBezTo>
                    <a:cubicBezTo>
                      <a:pt x="0" y="7922"/>
                      <a:pt x="341" y="8359"/>
                      <a:pt x="796" y="8359"/>
                    </a:cubicBezTo>
                    <a:cubicBezTo>
                      <a:pt x="815" y="8359"/>
                      <a:pt x="835" y="8358"/>
                      <a:pt x="854" y="8356"/>
                    </a:cubicBezTo>
                    <a:cubicBezTo>
                      <a:pt x="2958" y="8182"/>
                      <a:pt x="7420" y="7461"/>
                      <a:pt x="10575" y="5329"/>
                    </a:cubicBezTo>
                    <a:cubicBezTo>
                      <a:pt x="13733" y="7461"/>
                      <a:pt x="18196" y="8182"/>
                      <a:pt x="20298" y="8356"/>
                    </a:cubicBezTo>
                    <a:cubicBezTo>
                      <a:pt x="20318" y="8358"/>
                      <a:pt x="20338" y="8359"/>
                      <a:pt x="20357" y="8359"/>
                    </a:cubicBezTo>
                    <a:cubicBezTo>
                      <a:pt x="20809" y="8359"/>
                      <a:pt x="21153" y="7929"/>
                      <a:pt x="21034" y="7482"/>
                    </a:cubicBezTo>
                    <a:cubicBezTo>
                      <a:pt x="20309" y="4768"/>
                      <a:pt x="17268" y="0"/>
                      <a:pt x="10575"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7" name="Google Shape;1397;p65"/>
              <p:cNvSpPr/>
              <p:nvPr/>
            </p:nvSpPr>
            <p:spPr>
              <a:xfrm>
                <a:off x="1691694" y="2201461"/>
                <a:ext cx="217047" cy="172849"/>
              </a:xfrm>
              <a:custGeom>
                <a:avLst/>
                <a:gdLst/>
                <a:ahLst/>
                <a:cxnLst/>
                <a:rect l="l" t="t" r="r" b="b"/>
                <a:pathLst>
                  <a:path w="4076" h="3246" extrusionOk="0">
                    <a:moveTo>
                      <a:pt x="2039" y="1"/>
                    </a:moveTo>
                    <a:cubicBezTo>
                      <a:pt x="913" y="1"/>
                      <a:pt x="0" y="726"/>
                      <a:pt x="0" y="1625"/>
                    </a:cubicBezTo>
                    <a:cubicBezTo>
                      <a:pt x="0" y="2521"/>
                      <a:pt x="913" y="3245"/>
                      <a:pt x="2039" y="3245"/>
                    </a:cubicBezTo>
                    <a:cubicBezTo>
                      <a:pt x="3162" y="3245"/>
                      <a:pt x="4075" y="2521"/>
                      <a:pt x="4075" y="1625"/>
                    </a:cubicBezTo>
                    <a:cubicBezTo>
                      <a:pt x="4075" y="726"/>
                      <a:pt x="3162" y="1"/>
                      <a:pt x="2039" y="1"/>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98" name="Google Shape;1398;p65"/>
              <p:cNvSpPr/>
              <p:nvPr/>
            </p:nvSpPr>
            <p:spPr>
              <a:xfrm>
                <a:off x="2279677" y="2201461"/>
                <a:ext cx="217047" cy="172849"/>
              </a:xfrm>
              <a:custGeom>
                <a:avLst/>
                <a:gdLst/>
                <a:ahLst/>
                <a:cxnLst/>
                <a:rect l="l" t="t" r="r" b="b"/>
                <a:pathLst>
                  <a:path w="4076" h="3246" extrusionOk="0">
                    <a:moveTo>
                      <a:pt x="2039" y="1"/>
                    </a:moveTo>
                    <a:cubicBezTo>
                      <a:pt x="913" y="1"/>
                      <a:pt x="0" y="726"/>
                      <a:pt x="0" y="1625"/>
                    </a:cubicBezTo>
                    <a:cubicBezTo>
                      <a:pt x="0" y="2521"/>
                      <a:pt x="913" y="3245"/>
                      <a:pt x="2039" y="3245"/>
                    </a:cubicBezTo>
                    <a:cubicBezTo>
                      <a:pt x="3162" y="3245"/>
                      <a:pt x="4075" y="2521"/>
                      <a:pt x="4075" y="1625"/>
                    </a:cubicBezTo>
                    <a:cubicBezTo>
                      <a:pt x="4075" y="726"/>
                      <a:pt x="3162" y="1"/>
                      <a:pt x="2039" y="1"/>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399" name="Google Shape;1399;p65"/>
            <p:cNvGrpSpPr/>
            <p:nvPr/>
          </p:nvGrpSpPr>
          <p:grpSpPr>
            <a:xfrm>
              <a:off x="2565951" y="1665354"/>
              <a:ext cx="174034" cy="55172"/>
              <a:chOff x="2161559" y="1810789"/>
              <a:chExt cx="402205" cy="127477"/>
            </a:xfrm>
          </p:grpSpPr>
          <p:sp>
            <p:nvSpPr>
              <p:cNvPr id="1400" name="Google Shape;1400;p65"/>
              <p:cNvSpPr/>
              <p:nvPr/>
            </p:nvSpPr>
            <p:spPr>
              <a:xfrm>
                <a:off x="2161559"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1" name="Google Shape;1401;p65"/>
              <p:cNvSpPr/>
              <p:nvPr/>
            </p:nvSpPr>
            <p:spPr>
              <a:xfrm>
                <a:off x="2480234"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grpSp>
        <p:nvGrpSpPr>
          <p:cNvPr id="1402" name="Google Shape;1402;p65"/>
          <p:cNvGrpSpPr/>
          <p:nvPr/>
        </p:nvGrpSpPr>
        <p:grpSpPr>
          <a:xfrm>
            <a:off x="6520585" y="1336027"/>
            <a:ext cx="604131" cy="604108"/>
            <a:chOff x="6136000" y="1460253"/>
            <a:chExt cx="665123" cy="665098"/>
          </a:xfrm>
        </p:grpSpPr>
        <p:sp>
          <p:nvSpPr>
            <p:cNvPr id="1403" name="Google Shape;1403;p65"/>
            <p:cNvSpPr/>
            <p:nvPr/>
          </p:nvSpPr>
          <p:spPr>
            <a:xfrm>
              <a:off x="6136000" y="1924763"/>
              <a:ext cx="250716" cy="182357"/>
            </a:xfrm>
            <a:custGeom>
              <a:avLst/>
              <a:gdLst/>
              <a:ahLst/>
              <a:cxnLst/>
              <a:rect l="l" t="t" r="r" b="b"/>
              <a:pathLst>
                <a:path w="12404" h="9022" extrusionOk="0">
                  <a:moveTo>
                    <a:pt x="8113" y="1"/>
                  </a:moveTo>
                  <a:cubicBezTo>
                    <a:pt x="8012" y="1"/>
                    <a:pt x="7910" y="4"/>
                    <a:pt x="7807" y="11"/>
                  </a:cubicBezTo>
                  <a:cubicBezTo>
                    <a:pt x="5714" y="154"/>
                    <a:pt x="4013" y="1827"/>
                    <a:pt x="3831" y="3916"/>
                  </a:cubicBezTo>
                  <a:cubicBezTo>
                    <a:pt x="3774" y="4598"/>
                    <a:pt x="3877" y="5248"/>
                    <a:pt x="4105" y="5838"/>
                  </a:cubicBezTo>
                  <a:lnTo>
                    <a:pt x="875" y="6701"/>
                  </a:lnTo>
                  <a:cubicBezTo>
                    <a:pt x="360" y="6840"/>
                    <a:pt x="1" y="7305"/>
                    <a:pt x="1" y="7842"/>
                  </a:cubicBezTo>
                  <a:cubicBezTo>
                    <a:pt x="1" y="8492"/>
                    <a:pt x="527" y="9021"/>
                    <a:pt x="1181" y="9021"/>
                  </a:cubicBezTo>
                  <a:lnTo>
                    <a:pt x="10883" y="9021"/>
                  </a:lnTo>
                  <a:cubicBezTo>
                    <a:pt x="11722" y="9021"/>
                    <a:pt x="12404" y="8339"/>
                    <a:pt x="12404" y="7501"/>
                  </a:cubicBezTo>
                  <a:lnTo>
                    <a:pt x="12404" y="4293"/>
                  </a:lnTo>
                  <a:cubicBezTo>
                    <a:pt x="12404" y="1924"/>
                    <a:pt x="10482" y="1"/>
                    <a:pt x="8113" y="1"/>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4" name="Google Shape;1404;p65"/>
            <p:cNvSpPr/>
            <p:nvPr/>
          </p:nvSpPr>
          <p:spPr>
            <a:xfrm>
              <a:off x="6550346" y="1924763"/>
              <a:ext cx="250776" cy="182357"/>
            </a:xfrm>
            <a:custGeom>
              <a:avLst/>
              <a:gdLst/>
              <a:ahLst/>
              <a:cxnLst/>
              <a:rect l="l" t="t" r="r" b="b"/>
              <a:pathLst>
                <a:path w="12407" h="9022" extrusionOk="0">
                  <a:moveTo>
                    <a:pt x="4292" y="1"/>
                  </a:moveTo>
                  <a:cubicBezTo>
                    <a:pt x="1922" y="1"/>
                    <a:pt x="0" y="1924"/>
                    <a:pt x="0" y="4293"/>
                  </a:cubicBezTo>
                  <a:lnTo>
                    <a:pt x="0" y="7501"/>
                  </a:lnTo>
                  <a:cubicBezTo>
                    <a:pt x="0" y="8339"/>
                    <a:pt x="683" y="9021"/>
                    <a:pt x="1525" y="9021"/>
                  </a:cubicBezTo>
                  <a:lnTo>
                    <a:pt x="11224" y="9021"/>
                  </a:lnTo>
                  <a:cubicBezTo>
                    <a:pt x="11877" y="9021"/>
                    <a:pt x="12407" y="8492"/>
                    <a:pt x="12407" y="7842"/>
                  </a:cubicBezTo>
                  <a:cubicBezTo>
                    <a:pt x="12407" y="7305"/>
                    <a:pt x="12048" y="6840"/>
                    <a:pt x="11529" y="6701"/>
                  </a:cubicBezTo>
                  <a:lnTo>
                    <a:pt x="8304" y="5838"/>
                  </a:lnTo>
                  <a:cubicBezTo>
                    <a:pt x="8527" y="5248"/>
                    <a:pt x="8630" y="4598"/>
                    <a:pt x="8573" y="3916"/>
                  </a:cubicBezTo>
                  <a:cubicBezTo>
                    <a:pt x="8392" y="1827"/>
                    <a:pt x="6690" y="154"/>
                    <a:pt x="4598" y="11"/>
                  </a:cubicBezTo>
                  <a:cubicBezTo>
                    <a:pt x="4495" y="4"/>
                    <a:pt x="4393" y="1"/>
                    <a:pt x="4292" y="1"/>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5" name="Google Shape;1405;p65"/>
            <p:cNvSpPr/>
            <p:nvPr/>
          </p:nvSpPr>
          <p:spPr>
            <a:xfrm>
              <a:off x="6275038" y="1774912"/>
              <a:ext cx="386989" cy="332213"/>
            </a:xfrm>
            <a:custGeom>
              <a:avLst/>
              <a:gdLst/>
              <a:ahLst/>
              <a:cxnLst/>
              <a:rect l="l" t="t" r="r" b="b"/>
              <a:pathLst>
                <a:path w="19146" h="16436" extrusionOk="0">
                  <a:moveTo>
                    <a:pt x="9575" y="0"/>
                  </a:moveTo>
                  <a:cubicBezTo>
                    <a:pt x="4288" y="0"/>
                    <a:pt x="0" y="3681"/>
                    <a:pt x="0" y="8217"/>
                  </a:cubicBezTo>
                  <a:cubicBezTo>
                    <a:pt x="0" y="12754"/>
                    <a:pt x="4288" y="16435"/>
                    <a:pt x="9575" y="16435"/>
                  </a:cubicBezTo>
                  <a:cubicBezTo>
                    <a:pt x="14861" y="16435"/>
                    <a:pt x="19146" y="12754"/>
                    <a:pt x="19146" y="8217"/>
                  </a:cubicBezTo>
                  <a:cubicBezTo>
                    <a:pt x="19146" y="3681"/>
                    <a:pt x="14861" y="0"/>
                    <a:pt x="9575"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6" name="Google Shape;1406;p65"/>
            <p:cNvSpPr/>
            <p:nvPr/>
          </p:nvSpPr>
          <p:spPr>
            <a:xfrm>
              <a:off x="6356594" y="2005490"/>
              <a:ext cx="223874" cy="101628"/>
            </a:xfrm>
            <a:custGeom>
              <a:avLst/>
              <a:gdLst/>
              <a:ahLst/>
              <a:cxnLst/>
              <a:rect l="l" t="t" r="r" b="b"/>
              <a:pathLst>
                <a:path w="11076" h="5028" extrusionOk="0">
                  <a:moveTo>
                    <a:pt x="5540" y="0"/>
                  </a:moveTo>
                  <a:cubicBezTo>
                    <a:pt x="3149" y="0"/>
                    <a:pt x="1071" y="1422"/>
                    <a:pt x="1" y="3514"/>
                  </a:cubicBezTo>
                  <a:cubicBezTo>
                    <a:pt x="1565" y="4466"/>
                    <a:pt x="3476" y="5027"/>
                    <a:pt x="5540" y="5027"/>
                  </a:cubicBezTo>
                  <a:cubicBezTo>
                    <a:pt x="7601" y="5027"/>
                    <a:pt x="9512" y="4466"/>
                    <a:pt x="11075" y="3514"/>
                  </a:cubicBezTo>
                  <a:cubicBezTo>
                    <a:pt x="10006" y="1422"/>
                    <a:pt x="7927" y="0"/>
                    <a:pt x="5540" y="0"/>
                  </a:cubicBezTo>
                  <a:close/>
                </a:path>
              </a:pathLst>
            </a:custGeom>
            <a:solidFill>
              <a:srgbClr val="F4D99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7" name="Google Shape;1407;p65"/>
            <p:cNvSpPr/>
            <p:nvPr/>
          </p:nvSpPr>
          <p:spPr>
            <a:xfrm>
              <a:off x="6318979" y="1971675"/>
              <a:ext cx="81820" cy="153676"/>
            </a:xfrm>
            <a:custGeom>
              <a:avLst/>
              <a:gdLst/>
              <a:ahLst/>
              <a:cxnLst/>
              <a:rect l="l" t="t" r="r" b="b"/>
              <a:pathLst>
                <a:path w="4048" h="7603" extrusionOk="0">
                  <a:moveTo>
                    <a:pt x="2026" y="0"/>
                  </a:moveTo>
                  <a:cubicBezTo>
                    <a:pt x="907" y="0"/>
                    <a:pt x="1" y="906"/>
                    <a:pt x="1" y="2021"/>
                  </a:cubicBezTo>
                  <a:lnTo>
                    <a:pt x="1" y="5581"/>
                  </a:lnTo>
                  <a:cubicBezTo>
                    <a:pt x="1" y="6697"/>
                    <a:pt x="907" y="7603"/>
                    <a:pt x="2026" y="7603"/>
                  </a:cubicBezTo>
                  <a:cubicBezTo>
                    <a:pt x="3141" y="7603"/>
                    <a:pt x="4047" y="6697"/>
                    <a:pt x="4047" y="5581"/>
                  </a:cubicBezTo>
                  <a:lnTo>
                    <a:pt x="4047" y="2021"/>
                  </a:lnTo>
                  <a:cubicBezTo>
                    <a:pt x="4047" y="906"/>
                    <a:pt x="3141" y="0"/>
                    <a:pt x="2026"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8" name="Google Shape;1408;p65"/>
            <p:cNvSpPr/>
            <p:nvPr/>
          </p:nvSpPr>
          <p:spPr>
            <a:xfrm>
              <a:off x="6536258" y="1971675"/>
              <a:ext cx="81820" cy="153676"/>
            </a:xfrm>
            <a:custGeom>
              <a:avLst/>
              <a:gdLst/>
              <a:ahLst/>
              <a:cxnLst/>
              <a:rect l="l" t="t" r="r" b="b"/>
              <a:pathLst>
                <a:path w="4048" h="7603" extrusionOk="0">
                  <a:moveTo>
                    <a:pt x="2026" y="0"/>
                  </a:moveTo>
                  <a:cubicBezTo>
                    <a:pt x="907" y="0"/>
                    <a:pt x="1" y="906"/>
                    <a:pt x="1" y="2021"/>
                  </a:cubicBezTo>
                  <a:lnTo>
                    <a:pt x="1" y="5581"/>
                  </a:lnTo>
                  <a:cubicBezTo>
                    <a:pt x="1" y="6697"/>
                    <a:pt x="907" y="7603"/>
                    <a:pt x="2026" y="7603"/>
                  </a:cubicBezTo>
                  <a:cubicBezTo>
                    <a:pt x="3142" y="7603"/>
                    <a:pt x="4048" y="6697"/>
                    <a:pt x="4048" y="5581"/>
                  </a:cubicBezTo>
                  <a:lnTo>
                    <a:pt x="4048" y="2021"/>
                  </a:lnTo>
                  <a:cubicBezTo>
                    <a:pt x="4048" y="906"/>
                    <a:pt x="3142" y="0"/>
                    <a:pt x="2026"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09" name="Google Shape;1409;p65"/>
            <p:cNvSpPr/>
            <p:nvPr/>
          </p:nvSpPr>
          <p:spPr>
            <a:xfrm>
              <a:off x="6250056" y="1640200"/>
              <a:ext cx="436974" cy="316993"/>
            </a:xfrm>
            <a:custGeom>
              <a:avLst/>
              <a:gdLst/>
              <a:ahLst/>
              <a:cxnLst/>
              <a:rect l="l" t="t" r="r" b="b"/>
              <a:pathLst>
                <a:path w="21619" h="15683" extrusionOk="0">
                  <a:moveTo>
                    <a:pt x="10811" y="0"/>
                  </a:moveTo>
                  <a:cubicBezTo>
                    <a:pt x="9291" y="0"/>
                    <a:pt x="7848" y="228"/>
                    <a:pt x="6537" y="636"/>
                  </a:cubicBezTo>
                  <a:cubicBezTo>
                    <a:pt x="5985" y="306"/>
                    <a:pt x="5362" y="140"/>
                    <a:pt x="4739" y="140"/>
                  </a:cubicBezTo>
                  <a:cubicBezTo>
                    <a:pt x="3843" y="140"/>
                    <a:pt x="2947" y="483"/>
                    <a:pt x="2263" y="1166"/>
                  </a:cubicBezTo>
                  <a:cubicBezTo>
                    <a:pt x="1450" y="1979"/>
                    <a:pt x="1123" y="3091"/>
                    <a:pt x="1272" y="4147"/>
                  </a:cubicBezTo>
                  <a:cubicBezTo>
                    <a:pt x="462" y="5247"/>
                    <a:pt x="0" y="6505"/>
                    <a:pt x="0" y="7841"/>
                  </a:cubicBezTo>
                  <a:cubicBezTo>
                    <a:pt x="0" y="12172"/>
                    <a:pt x="4839" y="15682"/>
                    <a:pt x="10811" y="15682"/>
                  </a:cubicBezTo>
                  <a:cubicBezTo>
                    <a:pt x="16779" y="15682"/>
                    <a:pt x="21618" y="12172"/>
                    <a:pt x="21618" y="7841"/>
                  </a:cubicBezTo>
                  <a:cubicBezTo>
                    <a:pt x="21618" y="6505"/>
                    <a:pt x="21160" y="5247"/>
                    <a:pt x="20347" y="4147"/>
                  </a:cubicBezTo>
                  <a:cubicBezTo>
                    <a:pt x="20500" y="3091"/>
                    <a:pt x="20169" y="1979"/>
                    <a:pt x="19355" y="1166"/>
                  </a:cubicBezTo>
                  <a:cubicBezTo>
                    <a:pt x="18672" y="483"/>
                    <a:pt x="17776" y="140"/>
                    <a:pt x="16880" y="140"/>
                  </a:cubicBezTo>
                  <a:cubicBezTo>
                    <a:pt x="16258" y="140"/>
                    <a:pt x="15636" y="306"/>
                    <a:pt x="15085" y="636"/>
                  </a:cubicBezTo>
                  <a:cubicBezTo>
                    <a:pt x="13774" y="228"/>
                    <a:pt x="12328" y="0"/>
                    <a:pt x="10811" y="0"/>
                  </a:cubicBezTo>
                  <a:close/>
                </a:path>
              </a:pathLst>
            </a:custGeom>
            <a:solidFill>
              <a:srgbClr val="A1D5B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0" name="Google Shape;1410;p65"/>
            <p:cNvSpPr/>
            <p:nvPr/>
          </p:nvSpPr>
          <p:spPr>
            <a:xfrm>
              <a:off x="6250056" y="1643030"/>
              <a:ext cx="312020" cy="314163"/>
            </a:xfrm>
            <a:custGeom>
              <a:avLst/>
              <a:gdLst/>
              <a:ahLst/>
              <a:cxnLst/>
              <a:rect l="l" t="t" r="r" b="b"/>
              <a:pathLst>
                <a:path w="15437" h="15543" extrusionOk="0">
                  <a:moveTo>
                    <a:pt x="4739" y="0"/>
                  </a:moveTo>
                  <a:cubicBezTo>
                    <a:pt x="3843" y="0"/>
                    <a:pt x="2947" y="343"/>
                    <a:pt x="2263" y="1026"/>
                  </a:cubicBezTo>
                  <a:cubicBezTo>
                    <a:pt x="1450" y="1839"/>
                    <a:pt x="1123" y="2951"/>
                    <a:pt x="1272" y="4007"/>
                  </a:cubicBezTo>
                  <a:cubicBezTo>
                    <a:pt x="462" y="5107"/>
                    <a:pt x="0" y="6365"/>
                    <a:pt x="0" y="7701"/>
                  </a:cubicBezTo>
                  <a:cubicBezTo>
                    <a:pt x="0" y="12032"/>
                    <a:pt x="4839" y="15542"/>
                    <a:pt x="10811" y="15542"/>
                  </a:cubicBezTo>
                  <a:cubicBezTo>
                    <a:pt x="12467" y="15542"/>
                    <a:pt x="14033" y="15272"/>
                    <a:pt x="15436" y="14793"/>
                  </a:cubicBezTo>
                  <a:cubicBezTo>
                    <a:pt x="6913" y="14576"/>
                    <a:pt x="4829" y="4621"/>
                    <a:pt x="8143" y="102"/>
                  </a:cubicBezTo>
                  <a:lnTo>
                    <a:pt x="8143" y="102"/>
                  </a:lnTo>
                  <a:cubicBezTo>
                    <a:pt x="7589" y="201"/>
                    <a:pt x="7052" y="337"/>
                    <a:pt x="6537" y="496"/>
                  </a:cubicBezTo>
                  <a:cubicBezTo>
                    <a:pt x="5985" y="166"/>
                    <a:pt x="5362" y="0"/>
                    <a:pt x="4739" y="0"/>
                  </a:cubicBezTo>
                  <a:close/>
                </a:path>
              </a:pathLst>
            </a:custGeom>
            <a:solidFill>
              <a:srgbClr val="83B49A"/>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1" name="Google Shape;1411;p65"/>
            <p:cNvSpPr/>
            <p:nvPr/>
          </p:nvSpPr>
          <p:spPr>
            <a:xfrm>
              <a:off x="6641624" y="1516826"/>
              <a:ext cx="139911" cy="113716"/>
            </a:xfrm>
            <a:custGeom>
              <a:avLst/>
              <a:gdLst/>
              <a:ahLst/>
              <a:cxnLst/>
              <a:rect l="l" t="t" r="r" b="b"/>
              <a:pathLst>
                <a:path w="6922" h="5626" extrusionOk="0">
                  <a:moveTo>
                    <a:pt x="1968" y="1"/>
                  </a:moveTo>
                  <a:cubicBezTo>
                    <a:pt x="963" y="1"/>
                    <a:pt x="138" y="775"/>
                    <a:pt x="85" y="1780"/>
                  </a:cubicBezTo>
                  <a:cubicBezTo>
                    <a:pt x="0" y="3436"/>
                    <a:pt x="2022" y="4935"/>
                    <a:pt x="3027" y="5507"/>
                  </a:cubicBezTo>
                  <a:cubicBezTo>
                    <a:pt x="3160" y="5586"/>
                    <a:pt x="3309" y="5625"/>
                    <a:pt x="3459" y="5625"/>
                  </a:cubicBezTo>
                  <a:cubicBezTo>
                    <a:pt x="3609" y="5625"/>
                    <a:pt x="3759" y="5586"/>
                    <a:pt x="3894" y="5507"/>
                  </a:cubicBezTo>
                  <a:cubicBezTo>
                    <a:pt x="4896" y="4935"/>
                    <a:pt x="6921" y="3436"/>
                    <a:pt x="6832" y="1780"/>
                  </a:cubicBezTo>
                  <a:cubicBezTo>
                    <a:pt x="6779" y="775"/>
                    <a:pt x="5958" y="1"/>
                    <a:pt x="4952" y="1"/>
                  </a:cubicBezTo>
                  <a:cubicBezTo>
                    <a:pt x="4345" y="1"/>
                    <a:pt x="3805" y="288"/>
                    <a:pt x="3460" y="736"/>
                  </a:cubicBezTo>
                  <a:cubicBezTo>
                    <a:pt x="3116" y="288"/>
                    <a:pt x="2576" y="1"/>
                    <a:pt x="19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2" name="Google Shape;1412;p65"/>
            <p:cNvSpPr/>
            <p:nvPr/>
          </p:nvSpPr>
          <p:spPr>
            <a:xfrm>
              <a:off x="6324214" y="1460253"/>
              <a:ext cx="127561" cy="103629"/>
            </a:xfrm>
            <a:custGeom>
              <a:avLst/>
              <a:gdLst/>
              <a:ahLst/>
              <a:cxnLst/>
              <a:rect l="l" t="t" r="r" b="b"/>
              <a:pathLst>
                <a:path w="6311" h="5127" extrusionOk="0">
                  <a:moveTo>
                    <a:pt x="1795" y="1"/>
                  </a:moveTo>
                  <a:cubicBezTo>
                    <a:pt x="878" y="1"/>
                    <a:pt x="129" y="707"/>
                    <a:pt x="79" y="1621"/>
                  </a:cubicBezTo>
                  <a:cubicBezTo>
                    <a:pt x="1" y="3130"/>
                    <a:pt x="1845" y="4498"/>
                    <a:pt x="2758" y="5020"/>
                  </a:cubicBezTo>
                  <a:cubicBezTo>
                    <a:pt x="2881" y="5091"/>
                    <a:pt x="3017" y="5127"/>
                    <a:pt x="3154" y="5127"/>
                  </a:cubicBezTo>
                  <a:cubicBezTo>
                    <a:pt x="3291" y="5127"/>
                    <a:pt x="3428" y="5091"/>
                    <a:pt x="3550" y="5020"/>
                  </a:cubicBezTo>
                  <a:cubicBezTo>
                    <a:pt x="4464" y="4498"/>
                    <a:pt x="6310" y="3130"/>
                    <a:pt x="6229" y="1621"/>
                  </a:cubicBezTo>
                  <a:cubicBezTo>
                    <a:pt x="6183" y="707"/>
                    <a:pt x="5430" y="1"/>
                    <a:pt x="4513" y="1"/>
                  </a:cubicBezTo>
                  <a:cubicBezTo>
                    <a:pt x="3959" y="1"/>
                    <a:pt x="3469" y="263"/>
                    <a:pt x="3156" y="672"/>
                  </a:cubicBezTo>
                  <a:cubicBezTo>
                    <a:pt x="2844" y="263"/>
                    <a:pt x="2349" y="1"/>
                    <a:pt x="17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3" name="Google Shape;1413;p65"/>
            <p:cNvSpPr/>
            <p:nvPr/>
          </p:nvSpPr>
          <p:spPr>
            <a:xfrm>
              <a:off x="6293795" y="1741745"/>
              <a:ext cx="94210" cy="74988"/>
            </a:xfrm>
            <a:custGeom>
              <a:avLst/>
              <a:gdLst/>
              <a:ahLst/>
              <a:cxnLst/>
              <a:rect l="l" t="t" r="r" b="b"/>
              <a:pathLst>
                <a:path w="4661" h="3710" extrusionOk="0">
                  <a:moveTo>
                    <a:pt x="2330" y="0"/>
                  </a:moveTo>
                  <a:cubicBezTo>
                    <a:pt x="1040" y="0"/>
                    <a:pt x="0" y="828"/>
                    <a:pt x="0" y="1855"/>
                  </a:cubicBezTo>
                  <a:cubicBezTo>
                    <a:pt x="0" y="2881"/>
                    <a:pt x="1040" y="3709"/>
                    <a:pt x="2330" y="3709"/>
                  </a:cubicBezTo>
                  <a:cubicBezTo>
                    <a:pt x="3616" y="3709"/>
                    <a:pt x="4661" y="2881"/>
                    <a:pt x="4661" y="1855"/>
                  </a:cubicBezTo>
                  <a:cubicBezTo>
                    <a:pt x="4661" y="828"/>
                    <a:pt x="3616" y="0"/>
                    <a:pt x="2330"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4" name="Google Shape;1414;p65"/>
            <p:cNvSpPr/>
            <p:nvPr/>
          </p:nvSpPr>
          <p:spPr>
            <a:xfrm>
              <a:off x="6549113" y="1741745"/>
              <a:ext cx="94251" cy="74988"/>
            </a:xfrm>
            <a:custGeom>
              <a:avLst/>
              <a:gdLst/>
              <a:ahLst/>
              <a:cxnLst/>
              <a:rect l="l" t="t" r="r" b="b"/>
              <a:pathLst>
                <a:path w="4663" h="3710" extrusionOk="0">
                  <a:moveTo>
                    <a:pt x="2332" y="0"/>
                  </a:moveTo>
                  <a:cubicBezTo>
                    <a:pt x="1042" y="0"/>
                    <a:pt x="1" y="828"/>
                    <a:pt x="1" y="1855"/>
                  </a:cubicBezTo>
                  <a:cubicBezTo>
                    <a:pt x="1" y="2881"/>
                    <a:pt x="1042" y="3709"/>
                    <a:pt x="2332" y="3709"/>
                  </a:cubicBezTo>
                  <a:cubicBezTo>
                    <a:pt x="3618" y="3709"/>
                    <a:pt x="4662" y="2881"/>
                    <a:pt x="4662" y="1855"/>
                  </a:cubicBezTo>
                  <a:cubicBezTo>
                    <a:pt x="4662" y="828"/>
                    <a:pt x="3618" y="0"/>
                    <a:pt x="2332" y="0"/>
                  </a:cubicBezTo>
                  <a:close/>
                </a:path>
              </a:pathLst>
            </a:custGeom>
            <a:solidFill>
              <a:srgbClr val="FFBF9E"/>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5" name="Google Shape;1415;p65"/>
            <p:cNvSpPr/>
            <p:nvPr/>
          </p:nvSpPr>
          <p:spPr>
            <a:xfrm>
              <a:off x="6381551" y="1724854"/>
              <a:ext cx="36145" cy="55171"/>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16" name="Google Shape;1416;p65"/>
            <p:cNvSpPr/>
            <p:nvPr/>
          </p:nvSpPr>
          <p:spPr>
            <a:xfrm>
              <a:off x="6519441" y="1724854"/>
              <a:ext cx="36145" cy="55171"/>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17" name="Google Shape;1417;p65"/>
          <p:cNvGrpSpPr/>
          <p:nvPr/>
        </p:nvGrpSpPr>
        <p:grpSpPr>
          <a:xfrm>
            <a:off x="6565522" y="3080689"/>
            <a:ext cx="530806" cy="612568"/>
            <a:chOff x="6135975" y="2903498"/>
            <a:chExt cx="584396" cy="674411"/>
          </a:xfrm>
        </p:grpSpPr>
        <p:grpSp>
          <p:nvGrpSpPr>
            <p:cNvPr id="1418" name="Google Shape;1418;p65"/>
            <p:cNvGrpSpPr/>
            <p:nvPr/>
          </p:nvGrpSpPr>
          <p:grpSpPr>
            <a:xfrm>
              <a:off x="6135975" y="2903498"/>
              <a:ext cx="584396" cy="674411"/>
              <a:chOff x="1578800" y="303925"/>
              <a:chExt cx="4390650" cy="5066950"/>
            </a:xfrm>
          </p:grpSpPr>
          <p:sp>
            <p:nvSpPr>
              <p:cNvPr id="1419" name="Google Shape;1419;p65"/>
              <p:cNvSpPr/>
              <p:nvPr/>
            </p:nvSpPr>
            <p:spPr>
              <a:xfrm>
                <a:off x="1738625" y="3497700"/>
                <a:ext cx="1478525" cy="725775"/>
              </a:xfrm>
              <a:custGeom>
                <a:avLst/>
                <a:gdLst/>
                <a:ahLst/>
                <a:cxnLst/>
                <a:rect l="l" t="t" r="r" b="b"/>
                <a:pathLst>
                  <a:path w="59141" h="29031" extrusionOk="0">
                    <a:moveTo>
                      <a:pt x="35364" y="0"/>
                    </a:moveTo>
                    <a:cubicBezTo>
                      <a:pt x="34706" y="0"/>
                      <a:pt x="34040" y="53"/>
                      <a:pt x="33371" y="162"/>
                    </a:cubicBezTo>
                    <a:cubicBezTo>
                      <a:pt x="27173" y="1140"/>
                      <a:pt x="22737" y="6490"/>
                      <a:pt x="22737" y="12557"/>
                    </a:cubicBezTo>
                    <a:cubicBezTo>
                      <a:pt x="19638" y="12394"/>
                      <a:pt x="16800" y="11416"/>
                      <a:pt x="14679" y="9426"/>
                    </a:cubicBezTo>
                    <a:cubicBezTo>
                      <a:pt x="13101" y="7971"/>
                      <a:pt x="11103" y="7250"/>
                      <a:pt x="9109" y="7250"/>
                    </a:cubicBezTo>
                    <a:cubicBezTo>
                      <a:pt x="6900" y="7250"/>
                      <a:pt x="4695" y="8134"/>
                      <a:pt x="3067" y="9882"/>
                    </a:cubicBezTo>
                    <a:cubicBezTo>
                      <a:pt x="1" y="13210"/>
                      <a:pt x="196" y="18396"/>
                      <a:pt x="3523" y="21462"/>
                    </a:cubicBezTo>
                    <a:cubicBezTo>
                      <a:pt x="9232" y="26747"/>
                      <a:pt x="16408" y="29030"/>
                      <a:pt x="23813" y="29030"/>
                    </a:cubicBezTo>
                    <a:cubicBezTo>
                      <a:pt x="35458" y="29030"/>
                      <a:pt x="47756" y="23354"/>
                      <a:pt x="56041" y="14645"/>
                    </a:cubicBezTo>
                    <a:cubicBezTo>
                      <a:pt x="59140" y="11350"/>
                      <a:pt x="59010" y="6164"/>
                      <a:pt x="55715" y="3065"/>
                    </a:cubicBezTo>
                    <a:cubicBezTo>
                      <a:pt x="54122" y="1551"/>
                      <a:pt x="52087" y="799"/>
                      <a:pt x="50059" y="799"/>
                    </a:cubicBezTo>
                    <a:cubicBezTo>
                      <a:pt x="47893" y="799"/>
                      <a:pt x="45736" y="1657"/>
                      <a:pt x="44135" y="3358"/>
                    </a:cubicBezTo>
                    <a:cubicBezTo>
                      <a:pt x="44070" y="3391"/>
                      <a:pt x="44037" y="3424"/>
                      <a:pt x="44005" y="3456"/>
                    </a:cubicBezTo>
                    <a:cubicBezTo>
                      <a:pt x="41722" y="1309"/>
                      <a:pt x="38647" y="0"/>
                      <a:pt x="35364"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0" name="Google Shape;1420;p65"/>
              <p:cNvSpPr/>
              <p:nvPr/>
            </p:nvSpPr>
            <p:spPr>
              <a:xfrm>
                <a:off x="4103575" y="3860250"/>
                <a:ext cx="1226525" cy="959350"/>
              </a:xfrm>
              <a:custGeom>
                <a:avLst/>
                <a:gdLst/>
                <a:ahLst/>
                <a:cxnLst/>
                <a:rect l="l" t="t" r="r" b="b"/>
                <a:pathLst>
                  <a:path w="49061" h="38374" extrusionOk="0">
                    <a:moveTo>
                      <a:pt x="19856" y="1"/>
                    </a:moveTo>
                    <a:cubicBezTo>
                      <a:pt x="19417" y="1"/>
                      <a:pt x="18974" y="15"/>
                      <a:pt x="18528" y="45"/>
                    </a:cubicBezTo>
                    <a:cubicBezTo>
                      <a:pt x="9068" y="697"/>
                      <a:pt x="1403" y="8363"/>
                      <a:pt x="750" y="17823"/>
                    </a:cubicBezTo>
                    <a:cubicBezTo>
                      <a:pt x="0" y="29044"/>
                      <a:pt x="8840" y="38373"/>
                      <a:pt x="19898" y="38373"/>
                    </a:cubicBezTo>
                    <a:cubicBezTo>
                      <a:pt x="27401" y="38373"/>
                      <a:pt x="37024" y="38047"/>
                      <a:pt x="46320" y="32698"/>
                    </a:cubicBezTo>
                    <a:cubicBezTo>
                      <a:pt x="49060" y="31132"/>
                      <a:pt x="48636" y="27022"/>
                      <a:pt x="45570" y="26141"/>
                    </a:cubicBezTo>
                    <a:cubicBezTo>
                      <a:pt x="42080" y="25130"/>
                      <a:pt x="39079" y="23009"/>
                      <a:pt x="39079" y="19193"/>
                    </a:cubicBezTo>
                    <a:cubicBezTo>
                      <a:pt x="39079" y="8574"/>
                      <a:pt x="30476" y="1"/>
                      <a:pt x="198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1" name="Google Shape;1421;p65"/>
              <p:cNvSpPr/>
              <p:nvPr/>
            </p:nvSpPr>
            <p:spPr>
              <a:xfrm>
                <a:off x="3931500" y="4190500"/>
                <a:ext cx="547225" cy="1180375"/>
              </a:xfrm>
              <a:custGeom>
                <a:avLst/>
                <a:gdLst/>
                <a:ahLst/>
                <a:cxnLst/>
                <a:rect l="l" t="t" r="r" b="b"/>
                <a:pathLst>
                  <a:path w="21889" h="47215" extrusionOk="0">
                    <a:moveTo>
                      <a:pt x="12559" y="0"/>
                    </a:moveTo>
                    <a:cubicBezTo>
                      <a:pt x="9768" y="0"/>
                      <a:pt x="7047" y="1433"/>
                      <a:pt x="5513" y="4026"/>
                    </a:cubicBezTo>
                    <a:cubicBezTo>
                      <a:pt x="0" y="13257"/>
                      <a:pt x="3458" y="36776"/>
                      <a:pt x="4632" y="41115"/>
                    </a:cubicBezTo>
                    <a:cubicBezTo>
                      <a:pt x="5611" y="44801"/>
                      <a:pt x="8906" y="47214"/>
                      <a:pt x="12526" y="47214"/>
                    </a:cubicBezTo>
                    <a:cubicBezTo>
                      <a:pt x="13244" y="47214"/>
                      <a:pt x="13962" y="47117"/>
                      <a:pt x="14679" y="46921"/>
                    </a:cubicBezTo>
                    <a:cubicBezTo>
                      <a:pt x="19050" y="45747"/>
                      <a:pt x="21627" y="41245"/>
                      <a:pt x="20486" y="36874"/>
                    </a:cubicBezTo>
                    <a:cubicBezTo>
                      <a:pt x="19116" y="31785"/>
                      <a:pt x="18170" y="15965"/>
                      <a:pt x="19670" y="12279"/>
                    </a:cubicBezTo>
                    <a:cubicBezTo>
                      <a:pt x="21888" y="8397"/>
                      <a:pt x="20584" y="3471"/>
                      <a:pt x="16734" y="1155"/>
                    </a:cubicBezTo>
                    <a:cubicBezTo>
                      <a:pt x="15423" y="373"/>
                      <a:pt x="13982" y="0"/>
                      <a:pt x="12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2" name="Google Shape;1422;p65"/>
              <p:cNvSpPr/>
              <p:nvPr/>
            </p:nvSpPr>
            <p:spPr>
              <a:xfrm>
                <a:off x="4024475" y="5029150"/>
                <a:ext cx="447725" cy="341725"/>
              </a:xfrm>
              <a:custGeom>
                <a:avLst/>
                <a:gdLst/>
                <a:ahLst/>
                <a:cxnLst/>
                <a:rect l="l" t="t" r="r" b="b"/>
                <a:pathLst>
                  <a:path w="17909" h="13669" extrusionOk="0">
                    <a:moveTo>
                      <a:pt x="16114" y="1"/>
                    </a:moveTo>
                    <a:lnTo>
                      <a:pt x="0" y="2708"/>
                    </a:lnTo>
                    <a:cubicBezTo>
                      <a:pt x="326" y="4959"/>
                      <a:pt x="652" y="6688"/>
                      <a:pt x="913" y="7569"/>
                    </a:cubicBezTo>
                    <a:cubicBezTo>
                      <a:pt x="1892" y="11255"/>
                      <a:pt x="5187" y="13668"/>
                      <a:pt x="8807" y="13668"/>
                    </a:cubicBezTo>
                    <a:cubicBezTo>
                      <a:pt x="9525" y="13668"/>
                      <a:pt x="10243" y="13571"/>
                      <a:pt x="10960" y="13375"/>
                    </a:cubicBezTo>
                    <a:cubicBezTo>
                      <a:pt x="15331" y="12201"/>
                      <a:pt x="17908" y="7699"/>
                      <a:pt x="16767" y="3328"/>
                    </a:cubicBezTo>
                    <a:cubicBezTo>
                      <a:pt x="16538" y="2480"/>
                      <a:pt x="16310" y="1338"/>
                      <a:pt x="16114" y="1"/>
                    </a:cubicBezTo>
                    <a:close/>
                  </a:path>
                </a:pathLst>
              </a:custGeom>
              <a:solidFill>
                <a:srgbClr val="99F8C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3" name="Google Shape;1423;p65"/>
              <p:cNvSpPr/>
              <p:nvPr/>
            </p:nvSpPr>
            <p:spPr>
              <a:xfrm>
                <a:off x="2983075" y="4190925"/>
                <a:ext cx="744575" cy="1114700"/>
              </a:xfrm>
              <a:custGeom>
                <a:avLst/>
                <a:gdLst/>
                <a:ahLst/>
                <a:cxnLst/>
                <a:rect l="l" t="t" r="r" b="b"/>
                <a:pathLst>
                  <a:path w="29783" h="44588" extrusionOk="0">
                    <a:moveTo>
                      <a:pt x="20419" y="0"/>
                    </a:moveTo>
                    <a:cubicBezTo>
                      <a:pt x="18898" y="0"/>
                      <a:pt x="17359" y="420"/>
                      <a:pt x="15984" y="1301"/>
                    </a:cubicBezTo>
                    <a:cubicBezTo>
                      <a:pt x="12396" y="3617"/>
                      <a:pt x="7470" y="8249"/>
                      <a:pt x="4339" y="14349"/>
                    </a:cubicBezTo>
                    <a:cubicBezTo>
                      <a:pt x="0" y="22798"/>
                      <a:pt x="66" y="31736"/>
                      <a:pt x="4535" y="40184"/>
                    </a:cubicBezTo>
                    <a:cubicBezTo>
                      <a:pt x="6003" y="42989"/>
                      <a:pt x="8840" y="44588"/>
                      <a:pt x="11809" y="44588"/>
                    </a:cubicBezTo>
                    <a:cubicBezTo>
                      <a:pt x="13081" y="44588"/>
                      <a:pt x="14386" y="44262"/>
                      <a:pt x="15625" y="43642"/>
                    </a:cubicBezTo>
                    <a:cubicBezTo>
                      <a:pt x="19605" y="41522"/>
                      <a:pt x="21171" y="36563"/>
                      <a:pt x="19050" y="32551"/>
                    </a:cubicBezTo>
                    <a:cubicBezTo>
                      <a:pt x="17093" y="28865"/>
                      <a:pt x="17061" y="25473"/>
                      <a:pt x="18920" y="21819"/>
                    </a:cubicBezTo>
                    <a:cubicBezTo>
                      <a:pt x="20551" y="18622"/>
                      <a:pt x="23389" y="16045"/>
                      <a:pt x="24857" y="15099"/>
                    </a:cubicBezTo>
                    <a:cubicBezTo>
                      <a:pt x="28673" y="12653"/>
                      <a:pt x="29782" y="7564"/>
                      <a:pt x="27336" y="3748"/>
                    </a:cubicBezTo>
                    <a:cubicBezTo>
                      <a:pt x="25770" y="1326"/>
                      <a:pt x="23123" y="0"/>
                      <a:pt x="20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4" name="Google Shape;1424;p65"/>
              <p:cNvSpPr/>
              <p:nvPr/>
            </p:nvSpPr>
            <p:spPr>
              <a:xfrm>
                <a:off x="3041800" y="4944350"/>
                <a:ext cx="470550" cy="361275"/>
              </a:xfrm>
              <a:custGeom>
                <a:avLst/>
                <a:gdLst/>
                <a:ahLst/>
                <a:cxnLst/>
                <a:rect l="l" t="t" r="r" b="b"/>
                <a:pathLst>
                  <a:path w="18822" h="14451" extrusionOk="0">
                    <a:moveTo>
                      <a:pt x="15690" y="0"/>
                    </a:moveTo>
                    <a:lnTo>
                      <a:pt x="0" y="4828"/>
                    </a:lnTo>
                    <a:cubicBezTo>
                      <a:pt x="555" y="6589"/>
                      <a:pt x="1272" y="8318"/>
                      <a:pt x="2186" y="10047"/>
                    </a:cubicBezTo>
                    <a:cubicBezTo>
                      <a:pt x="3654" y="12852"/>
                      <a:pt x="6491" y="14451"/>
                      <a:pt x="9460" y="14451"/>
                    </a:cubicBezTo>
                    <a:cubicBezTo>
                      <a:pt x="10732" y="14451"/>
                      <a:pt x="12037" y="14125"/>
                      <a:pt x="13276" y="13505"/>
                    </a:cubicBezTo>
                    <a:cubicBezTo>
                      <a:pt x="17256" y="11385"/>
                      <a:pt x="18822" y="6426"/>
                      <a:pt x="16701" y="2414"/>
                    </a:cubicBezTo>
                    <a:cubicBezTo>
                      <a:pt x="16277" y="1599"/>
                      <a:pt x="15919" y="783"/>
                      <a:pt x="15690" y="0"/>
                    </a:cubicBezTo>
                    <a:close/>
                  </a:path>
                </a:pathLst>
              </a:custGeom>
              <a:solidFill>
                <a:srgbClr val="99F8C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5" name="Google Shape;1425;p65"/>
              <p:cNvSpPr/>
              <p:nvPr/>
            </p:nvSpPr>
            <p:spPr>
              <a:xfrm>
                <a:off x="3381025" y="707025"/>
                <a:ext cx="2588425" cy="2692325"/>
              </a:xfrm>
              <a:custGeom>
                <a:avLst/>
                <a:gdLst/>
                <a:ahLst/>
                <a:cxnLst/>
                <a:rect l="l" t="t" r="r" b="b"/>
                <a:pathLst>
                  <a:path w="103537" h="107693" extrusionOk="0">
                    <a:moveTo>
                      <a:pt x="38655" y="0"/>
                    </a:moveTo>
                    <a:cubicBezTo>
                      <a:pt x="12168" y="0"/>
                      <a:pt x="1" y="16082"/>
                      <a:pt x="1" y="35948"/>
                    </a:cubicBezTo>
                    <a:cubicBezTo>
                      <a:pt x="1" y="69187"/>
                      <a:pt x="11124" y="83507"/>
                      <a:pt x="11124" y="83507"/>
                    </a:cubicBezTo>
                    <a:cubicBezTo>
                      <a:pt x="19748" y="101476"/>
                      <a:pt x="37894" y="107692"/>
                      <a:pt x="55956" y="107692"/>
                    </a:cubicBezTo>
                    <a:cubicBezTo>
                      <a:pt x="74652" y="107692"/>
                      <a:pt x="93258" y="101032"/>
                      <a:pt x="101123" y="93848"/>
                    </a:cubicBezTo>
                    <a:cubicBezTo>
                      <a:pt x="103536" y="91662"/>
                      <a:pt x="102851" y="87683"/>
                      <a:pt x="99818" y="86476"/>
                    </a:cubicBezTo>
                    <a:cubicBezTo>
                      <a:pt x="92511" y="83670"/>
                      <a:pt x="88694" y="75254"/>
                      <a:pt x="88694" y="66317"/>
                    </a:cubicBezTo>
                    <a:cubicBezTo>
                      <a:pt x="88694" y="58847"/>
                      <a:pt x="85269" y="52029"/>
                      <a:pt x="79659" y="46875"/>
                    </a:cubicBezTo>
                    <a:cubicBezTo>
                      <a:pt x="77767" y="45146"/>
                      <a:pt x="76755" y="42602"/>
                      <a:pt x="77049" y="40025"/>
                    </a:cubicBezTo>
                    <a:cubicBezTo>
                      <a:pt x="77212" y="38688"/>
                      <a:pt x="77310" y="37318"/>
                      <a:pt x="77310" y="35948"/>
                    </a:cubicBezTo>
                    <a:cubicBezTo>
                      <a:pt x="77310" y="16082"/>
                      <a:pt x="62077" y="0"/>
                      <a:pt x="386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6" name="Google Shape;1426;p65"/>
              <p:cNvSpPr/>
              <p:nvPr/>
            </p:nvSpPr>
            <p:spPr>
              <a:xfrm>
                <a:off x="2624250" y="1070650"/>
                <a:ext cx="774750" cy="790425"/>
              </a:xfrm>
              <a:custGeom>
                <a:avLst/>
                <a:gdLst/>
                <a:ahLst/>
                <a:cxnLst/>
                <a:rect l="l" t="t" r="r" b="b"/>
                <a:pathLst>
                  <a:path w="30990" h="31617" extrusionOk="0">
                    <a:moveTo>
                      <a:pt x="8443" y="0"/>
                    </a:moveTo>
                    <a:cubicBezTo>
                      <a:pt x="7384" y="0"/>
                      <a:pt x="6404" y="227"/>
                      <a:pt x="5546" y="722"/>
                    </a:cubicBezTo>
                    <a:cubicBezTo>
                      <a:pt x="1" y="3918"/>
                      <a:pt x="1599" y="17097"/>
                      <a:pt x="6264" y="25154"/>
                    </a:cubicBezTo>
                    <a:cubicBezTo>
                      <a:pt x="8985" y="29872"/>
                      <a:pt x="12027" y="31617"/>
                      <a:pt x="15191" y="31617"/>
                    </a:cubicBezTo>
                    <a:cubicBezTo>
                      <a:pt x="17451" y="31617"/>
                      <a:pt x="19774" y="30726"/>
                      <a:pt x="22084" y="29394"/>
                    </a:cubicBezTo>
                    <a:cubicBezTo>
                      <a:pt x="27630" y="26165"/>
                      <a:pt x="30990" y="21631"/>
                      <a:pt x="26358" y="13574"/>
                    </a:cubicBezTo>
                    <a:cubicBezTo>
                      <a:pt x="22415" y="6764"/>
                      <a:pt x="14231" y="0"/>
                      <a:pt x="8443"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7" name="Google Shape;1427;p65"/>
              <p:cNvSpPr/>
              <p:nvPr/>
            </p:nvSpPr>
            <p:spPr>
              <a:xfrm>
                <a:off x="2780025" y="2824875"/>
                <a:ext cx="2100725" cy="1831625"/>
              </a:xfrm>
              <a:custGeom>
                <a:avLst/>
                <a:gdLst/>
                <a:ahLst/>
                <a:cxnLst/>
                <a:rect l="l" t="t" r="r" b="b"/>
                <a:pathLst>
                  <a:path w="84029" h="73265" extrusionOk="0">
                    <a:moveTo>
                      <a:pt x="42015" y="0"/>
                    </a:moveTo>
                    <a:cubicBezTo>
                      <a:pt x="18789" y="0"/>
                      <a:pt x="0" y="16408"/>
                      <a:pt x="0" y="36632"/>
                    </a:cubicBezTo>
                    <a:cubicBezTo>
                      <a:pt x="0" y="56857"/>
                      <a:pt x="13015" y="73264"/>
                      <a:pt x="42015" y="73264"/>
                    </a:cubicBezTo>
                    <a:cubicBezTo>
                      <a:pt x="71014" y="73264"/>
                      <a:pt x="84029" y="56857"/>
                      <a:pt x="84029" y="36632"/>
                    </a:cubicBezTo>
                    <a:cubicBezTo>
                      <a:pt x="84029" y="16408"/>
                      <a:pt x="65207" y="0"/>
                      <a:pt x="42015"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8" name="Google Shape;1428;p65"/>
              <p:cNvSpPr/>
              <p:nvPr/>
            </p:nvSpPr>
            <p:spPr>
              <a:xfrm>
                <a:off x="3293775" y="2827325"/>
                <a:ext cx="1586975" cy="1829175"/>
              </a:xfrm>
              <a:custGeom>
                <a:avLst/>
                <a:gdLst/>
                <a:ahLst/>
                <a:cxnLst/>
                <a:rect l="l" t="t" r="r" b="b"/>
                <a:pathLst>
                  <a:path w="63479" h="73167" extrusionOk="0">
                    <a:moveTo>
                      <a:pt x="24400" y="0"/>
                    </a:moveTo>
                    <a:lnTo>
                      <a:pt x="24400" y="0"/>
                    </a:lnTo>
                    <a:cubicBezTo>
                      <a:pt x="44820" y="12526"/>
                      <a:pt x="56563" y="65860"/>
                      <a:pt x="1" y="69219"/>
                    </a:cubicBezTo>
                    <a:cubicBezTo>
                      <a:pt x="5840" y="71731"/>
                      <a:pt x="12951" y="73166"/>
                      <a:pt x="21465" y="73166"/>
                    </a:cubicBezTo>
                    <a:cubicBezTo>
                      <a:pt x="50464" y="73166"/>
                      <a:pt x="63479" y="56759"/>
                      <a:pt x="63479" y="36534"/>
                    </a:cubicBezTo>
                    <a:cubicBezTo>
                      <a:pt x="63479" y="17158"/>
                      <a:pt x="46223" y="1305"/>
                      <a:pt x="24400"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29" name="Google Shape;1429;p65"/>
              <p:cNvSpPr/>
              <p:nvPr/>
            </p:nvSpPr>
            <p:spPr>
              <a:xfrm>
                <a:off x="1578800" y="1249325"/>
                <a:ext cx="3502575" cy="2162950"/>
              </a:xfrm>
              <a:custGeom>
                <a:avLst/>
                <a:gdLst/>
                <a:ahLst/>
                <a:cxnLst/>
                <a:rect l="l" t="t" r="r" b="b"/>
                <a:pathLst>
                  <a:path w="140103" h="86518" extrusionOk="0">
                    <a:moveTo>
                      <a:pt x="97109" y="1"/>
                    </a:moveTo>
                    <a:cubicBezTo>
                      <a:pt x="60803" y="1"/>
                      <a:pt x="28803" y="9363"/>
                      <a:pt x="12852" y="25281"/>
                    </a:cubicBezTo>
                    <a:cubicBezTo>
                      <a:pt x="0" y="38133"/>
                      <a:pt x="0" y="58977"/>
                      <a:pt x="12852" y="71862"/>
                    </a:cubicBezTo>
                    <a:cubicBezTo>
                      <a:pt x="25459" y="84447"/>
                      <a:pt x="47258" y="86517"/>
                      <a:pt x="68170" y="86517"/>
                    </a:cubicBezTo>
                    <a:cubicBezTo>
                      <a:pt x="78426" y="86517"/>
                      <a:pt x="88469" y="86019"/>
                      <a:pt x="97109" y="86019"/>
                    </a:cubicBezTo>
                    <a:cubicBezTo>
                      <a:pt x="120857" y="86019"/>
                      <a:pt x="140102" y="66773"/>
                      <a:pt x="140102" y="42994"/>
                    </a:cubicBezTo>
                    <a:cubicBezTo>
                      <a:pt x="140102" y="19246"/>
                      <a:pt x="120857" y="1"/>
                      <a:pt x="97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0" name="Google Shape;1430;p65"/>
              <p:cNvSpPr/>
              <p:nvPr/>
            </p:nvSpPr>
            <p:spPr>
              <a:xfrm>
                <a:off x="2492950" y="1423025"/>
                <a:ext cx="2588425" cy="1989150"/>
              </a:xfrm>
              <a:custGeom>
                <a:avLst/>
                <a:gdLst/>
                <a:ahLst/>
                <a:cxnLst/>
                <a:rect l="l" t="t" r="r" b="b"/>
                <a:pathLst>
                  <a:path w="103537" h="79566" extrusionOk="0">
                    <a:moveTo>
                      <a:pt x="83997" y="1"/>
                    </a:moveTo>
                    <a:lnTo>
                      <a:pt x="83997" y="1"/>
                    </a:lnTo>
                    <a:cubicBezTo>
                      <a:pt x="95590" y="25068"/>
                      <a:pt x="95001" y="77297"/>
                      <a:pt x="14767" y="77297"/>
                    </a:cubicBezTo>
                    <a:cubicBezTo>
                      <a:pt x="10117" y="77297"/>
                      <a:pt x="5199" y="77122"/>
                      <a:pt x="1" y="76755"/>
                    </a:cubicBezTo>
                    <a:lnTo>
                      <a:pt x="1" y="76755"/>
                    </a:lnTo>
                    <a:cubicBezTo>
                      <a:pt x="9880" y="79016"/>
                      <a:pt x="20902" y="79566"/>
                      <a:pt x="31686" y="79566"/>
                    </a:cubicBezTo>
                    <a:cubicBezTo>
                      <a:pt x="41911" y="79566"/>
                      <a:pt x="51923" y="79071"/>
                      <a:pt x="60543" y="79071"/>
                    </a:cubicBezTo>
                    <a:cubicBezTo>
                      <a:pt x="84291" y="79071"/>
                      <a:pt x="103536" y="59825"/>
                      <a:pt x="103536" y="36046"/>
                    </a:cubicBezTo>
                    <a:cubicBezTo>
                      <a:pt x="103536" y="20975"/>
                      <a:pt x="95773" y="7699"/>
                      <a:pt x="83997" y="1"/>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1" name="Google Shape;1431;p65"/>
              <p:cNvSpPr/>
              <p:nvPr/>
            </p:nvSpPr>
            <p:spPr>
              <a:xfrm>
                <a:off x="3935575" y="1945750"/>
                <a:ext cx="619800" cy="359675"/>
              </a:xfrm>
              <a:custGeom>
                <a:avLst/>
                <a:gdLst/>
                <a:ahLst/>
                <a:cxnLst/>
                <a:rect l="l" t="t" r="r" b="b"/>
                <a:pathLst>
                  <a:path w="24792" h="14387" extrusionOk="0">
                    <a:moveTo>
                      <a:pt x="12396" y="1"/>
                    </a:moveTo>
                    <a:cubicBezTo>
                      <a:pt x="5546" y="1"/>
                      <a:pt x="0" y="3230"/>
                      <a:pt x="0" y="7210"/>
                    </a:cubicBezTo>
                    <a:cubicBezTo>
                      <a:pt x="0" y="11157"/>
                      <a:pt x="5546" y="14386"/>
                      <a:pt x="12396" y="14386"/>
                    </a:cubicBezTo>
                    <a:cubicBezTo>
                      <a:pt x="19214" y="14386"/>
                      <a:pt x="24792" y="11157"/>
                      <a:pt x="24792" y="7210"/>
                    </a:cubicBezTo>
                    <a:cubicBezTo>
                      <a:pt x="24792" y="3230"/>
                      <a:pt x="19214" y="1"/>
                      <a:pt x="12396" y="1"/>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2" name="Google Shape;1432;p65"/>
              <p:cNvSpPr/>
              <p:nvPr/>
            </p:nvSpPr>
            <p:spPr>
              <a:xfrm>
                <a:off x="2255650" y="1945750"/>
                <a:ext cx="619800" cy="359675"/>
              </a:xfrm>
              <a:custGeom>
                <a:avLst/>
                <a:gdLst/>
                <a:ahLst/>
                <a:cxnLst/>
                <a:rect l="l" t="t" r="r" b="b"/>
                <a:pathLst>
                  <a:path w="24792" h="14387" extrusionOk="0">
                    <a:moveTo>
                      <a:pt x="12396" y="1"/>
                    </a:moveTo>
                    <a:cubicBezTo>
                      <a:pt x="5546" y="1"/>
                      <a:pt x="1" y="3230"/>
                      <a:pt x="1" y="7210"/>
                    </a:cubicBezTo>
                    <a:cubicBezTo>
                      <a:pt x="1" y="11157"/>
                      <a:pt x="5546" y="14386"/>
                      <a:pt x="12396" y="14386"/>
                    </a:cubicBezTo>
                    <a:cubicBezTo>
                      <a:pt x="19246" y="14386"/>
                      <a:pt x="24792" y="11157"/>
                      <a:pt x="24792" y="7210"/>
                    </a:cubicBezTo>
                    <a:cubicBezTo>
                      <a:pt x="24792" y="3230"/>
                      <a:pt x="19246" y="1"/>
                      <a:pt x="12396" y="1"/>
                    </a:cubicBezTo>
                    <a:close/>
                  </a:path>
                </a:pathLst>
              </a:custGeom>
              <a:solidFill>
                <a:srgbClr val="FF9E9D"/>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3" name="Google Shape;1433;p65"/>
              <p:cNvSpPr/>
              <p:nvPr/>
            </p:nvSpPr>
            <p:spPr>
              <a:xfrm>
                <a:off x="2920275" y="303925"/>
                <a:ext cx="921550" cy="1403000"/>
              </a:xfrm>
              <a:custGeom>
                <a:avLst/>
                <a:gdLst/>
                <a:ahLst/>
                <a:cxnLst/>
                <a:rect l="l" t="t" r="r" b="b"/>
                <a:pathLst>
                  <a:path w="36862" h="56120" extrusionOk="0">
                    <a:moveTo>
                      <a:pt x="7610" y="0"/>
                    </a:moveTo>
                    <a:cubicBezTo>
                      <a:pt x="6792" y="0"/>
                      <a:pt x="5962" y="141"/>
                      <a:pt x="5155" y="434"/>
                    </a:cubicBezTo>
                    <a:cubicBezTo>
                      <a:pt x="1925" y="1609"/>
                      <a:pt x="1" y="4903"/>
                      <a:pt x="523" y="8296"/>
                    </a:cubicBezTo>
                    <a:lnTo>
                      <a:pt x="6949" y="49592"/>
                    </a:lnTo>
                    <a:cubicBezTo>
                      <a:pt x="7405" y="52463"/>
                      <a:pt x="9526" y="54779"/>
                      <a:pt x="12364" y="55497"/>
                    </a:cubicBezTo>
                    <a:cubicBezTo>
                      <a:pt x="14074" y="55916"/>
                      <a:pt x="15803" y="56120"/>
                      <a:pt x="17516" y="56120"/>
                    </a:cubicBezTo>
                    <a:cubicBezTo>
                      <a:pt x="24328" y="56120"/>
                      <a:pt x="30883" y="52900"/>
                      <a:pt x="35002" y="47244"/>
                    </a:cubicBezTo>
                    <a:cubicBezTo>
                      <a:pt x="36731" y="44895"/>
                      <a:pt x="36861" y="41731"/>
                      <a:pt x="35361" y="39252"/>
                    </a:cubicBezTo>
                    <a:lnTo>
                      <a:pt x="13734" y="3468"/>
                    </a:lnTo>
                    <a:cubicBezTo>
                      <a:pt x="12413" y="1266"/>
                      <a:pt x="10064" y="0"/>
                      <a:pt x="7610" y="0"/>
                    </a:cubicBezTo>
                    <a:close/>
                  </a:path>
                </a:pathLst>
              </a:custGeom>
              <a:solidFill>
                <a:srgbClr val="F4D997"/>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4" name="Google Shape;1434;p65"/>
              <p:cNvSpPr/>
              <p:nvPr/>
            </p:nvSpPr>
            <p:spPr>
              <a:xfrm>
                <a:off x="2920275" y="303925"/>
                <a:ext cx="573325" cy="473850"/>
              </a:xfrm>
              <a:custGeom>
                <a:avLst/>
                <a:gdLst/>
                <a:ahLst/>
                <a:cxnLst/>
                <a:rect l="l" t="t" r="r" b="b"/>
                <a:pathLst>
                  <a:path w="22933" h="18954" extrusionOk="0">
                    <a:moveTo>
                      <a:pt x="7610" y="0"/>
                    </a:moveTo>
                    <a:cubicBezTo>
                      <a:pt x="6792" y="0"/>
                      <a:pt x="5962" y="141"/>
                      <a:pt x="5155" y="434"/>
                    </a:cubicBezTo>
                    <a:cubicBezTo>
                      <a:pt x="1925" y="1609"/>
                      <a:pt x="1" y="4903"/>
                      <a:pt x="523" y="8296"/>
                    </a:cubicBezTo>
                    <a:lnTo>
                      <a:pt x="1664" y="15733"/>
                    </a:lnTo>
                    <a:cubicBezTo>
                      <a:pt x="8306" y="18141"/>
                      <a:pt x="13913" y="18953"/>
                      <a:pt x="18540" y="18953"/>
                    </a:cubicBezTo>
                    <a:cubicBezTo>
                      <a:pt x="20118" y="18953"/>
                      <a:pt x="21581" y="18859"/>
                      <a:pt x="22933" y="18701"/>
                    </a:cubicBezTo>
                    <a:lnTo>
                      <a:pt x="13734" y="3468"/>
                    </a:lnTo>
                    <a:cubicBezTo>
                      <a:pt x="12413" y="1266"/>
                      <a:pt x="10064" y="0"/>
                      <a:pt x="7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5" name="Google Shape;1435;p65"/>
              <p:cNvSpPr/>
              <p:nvPr/>
            </p:nvSpPr>
            <p:spPr>
              <a:xfrm>
                <a:off x="3040975" y="1202025"/>
                <a:ext cx="800025" cy="504900"/>
              </a:xfrm>
              <a:custGeom>
                <a:avLst/>
                <a:gdLst/>
                <a:ahLst/>
                <a:cxnLst/>
                <a:rect l="l" t="t" r="r" b="b"/>
                <a:pathLst>
                  <a:path w="32001" h="20196" extrusionOk="0">
                    <a:moveTo>
                      <a:pt x="0" y="1"/>
                    </a:moveTo>
                    <a:lnTo>
                      <a:pt x="2121" y="13668"/>
                    </a:lnTo>
                    <a:cubicBezTo>
                      <a:pt x="2577" y="16539"/>
                      <a:pt x="4698" y="18855"/>
                      <a:pt x="7536" y="19573"/>
                    </a:cubicBezTo>
                    <a:cubicBezTo>
                      <a:pt x="9246" y="19992"/>
                      <a:pt x="10975" y="20196"/>
                      <a:pt x="12688" y="20196"/>
                    </a:cubicBezTo>
                    <a:cubicBezTo>
                      <a:pt x="19500" y="20196"/>
                      <a:pt x="26055" y="16976"/>
                      <a:pt x="30174" y="11320"/>
                    </a:cubicBezTo>
                    <a:cubicBezTo>
                      <a:pt x="31740" y="9199"/>
                      <a:pt x="32001" y="6427"/>
                      <a:pt x="30924" y="4111"/>
                    </a:cubicBezTo>
                    <a:lnTo>
                      <a:pt x="30924" y="4111"/>
                    </a:lnTo>
                    <a:cubicBezTo>
                      <a:pt x="28458" y="4746"/>
                      <a:pt x="25413" y="5258"/>
                      <a:pt x="21759" y="5258"/>
                    </a:cubicBezTo>
                    <a:cubicBezTo>
                      <a:pt x="16036" y="5258"/>
                      <a:pt x="8820" y="4002"/>
                      <a:pt x="0" y="1"/>
                    </a:cubicBezTo>
                    <a:close/>
                  </a:path>
                </a:pathLst>
              </a:custGeom>
              <a:solidFill>
                <a:srgbClr val="99F8C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6" name="Google Shape;1436;p65"/>
              <p:cNvSpPr/>
              <p:nvPr/>
            </p:nvSpPr>
            <p:spPr>
              <a:xfrm>
                <a:off x="4267475" y="1070650"/>
                <a:ext cx="775575" cy="790425"/>
              </a:xfrm>
              <a:custGeom>
                <a:avLst/>
                <a:gdLst/>
                <a:ahLst/>
                <a:cxnLst/>
                <a:rect l="l" t="t" r="r" b="b"/>
                <a:pathLst>
                  <a:path w="31023" h="31617" extrusionOk="0">
                    <a:moveTo>
                      <a:pt x="22580" y="0"/>
                    </a:moveTo>
                    <a:cubicBezTo>
                      <a:pt x="16792" y="0"/>
                      <a:pt x="8608" y="6764"/>
                      <a:pt x="4665" y="13574"/>
                    </a:cubicBezTo>
                    <a:cubicBezTo>
                      <a:pt x="1" y="21631"/>
                      <a:pt x="3393" y="26165"/>
                      <a:pt x="8939" y="29394"/>
                    </a:cubicBezTo>
                    <a:cubicBezTo>
                      <a:pt x="11249" y="30726"/>
                      <a:pt x="13572" y="31617"/>
                      <a:pt x="15830" y="31617"/>
                    </a:cubicBezTo>
                    <a:cubicBezTo>
                      <a:pt x="18990" y="31617"/>
                      <a:pt x="22025" y="29872"/>
                      <a:pt x="24727" y="25154"/>
                    </a:cubicBezTo>
                    <a:cubicBezTo>
                      <a:pt x="29391" y="17097"/>
                      <a:pt x="31022" y="3918"/>
                      <a:pt x="25477" y="722"/>
                    </a:cubicBezTo>
                    <a:cubicBezTo>
                      <a:pt x="24619" y="227"/>
                      <a:pt x="23639" y="0"/>
                      <a:pt x="22580" y="0"/>
                    </a:cubicBezTo>
                    <a:close/>
                  </a:path>
                </a:pathLst>
              </a:cu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7" name="Google Shape;1437;p65"/>
              <p:cNvSpPr/>
              <p:nvPr/>
            </p:nvSpPr>
            <p:spPr>
              <a:xfrm>
                <a:off x="4455050" y="2967175"/>
                <a:ext cx="1309700" cy="965150"/>
              </a:xfrm>
              <a:custGeom>
                <a:avLst/>
                <a:gdLst/>
                <a:ahLst/>
                <a:cxnLst/>
                <a:rect l="l" t="t" r="r" b="b"/>
                <a:pathLst>
                  <a:path w="52388" h="38606" extrusionOk="0">
                    <a:moveTo>
                      <a:pt x="43723" y="0"/>
                    </a:moveTo>
                    <a:cubicBezTo>
                      <a:pt x="39595" y="0"/>
                      <a:pt x="36045" y="3092"/>
                      <a:pt x="35589" y="7291"/>
                    </a:cubicBezTo>
                    <a:cubicBezTo>
                      <a:pt x="35262" y="10194"/>
                      <a:pt x="33794" y="12771"/>
                      <a:pt x="31576" y="14957"/>
                    </a:cubicBezTo>
                    <a:cubicBezTo>
                      <a:pt x="29129" y="12171"/>
                      <a:pt x="25626" y="10660"/>
                      <a:pt x="22059" y="10660"/>
                    </a:cubicBezTo>
                    <a:cubicBezTo>
                      <a:pt x="19778" y="10660"/>
                      <a:pt x="17471" y="11278"/>
                      <a:pt x="15397" y="12575"/>
                    </a:cubicBezTo>
                    <a:cubicBezTo>
                      <a:pt x="11939" y="14761"/>
                      <a:pt x="9917" y="18316"/>
                      <a:pt x="9558" y="22068"/>
                    </a:cubicBezTo>
                    <a:lnTo>
                      <a:pt x="9395" y="22068"/>
                    </a:lnTo>
                    <a:cubicBezTo>
                      <a:pt x="9133" y="22043"/>
                      <a:pt x="8873" y="22031"/>
                      <a:pt x="8615" y="22031"/>
                    </a:cubicBezTo>
                    <a:cubicBezTo>
                      <a:pt x="4439" y="22031"/>
                      <a:pt x="856" y="25200"/>
                      <a:pt x="457" y="29440"/>
                    </a:cubicBezTo>
                    <a:cubicBezTo>
                      <a:pt x="0" y="33941"/>
                      <a:pt x="3328" y="37954"/>
                      <a:pt x="7829" y="38378"/>
                    </a:cubicBezTo>
                    <a:cubicBezTo>
                      <a:pt x="9232" y="38508"/>
                      <a:pt x="10634" y="38606"/>
                      <a:pt x="12070" y="38606"/>
                    </a:cubicBezTo>
                    <a:cubicBezTo>
                      <a:pt x="30467" y="38606"/>
                      <a:pt x="49876" y="27515"/>
                      <a:pt x="51899" y="9085"/>
                    </a:cubicBezTo>
                    <a:cubicBezTo>
                      <a:pt x="52388" y="4583"/>
                      <a:pt x="49126" y="539"/>
                      <a:pt x="44624" y="49"/>
                    </a:cubicBezTo>
                    <a:cubicBezTo>
                      <a:pt x="44321" y="16"/>
                      <a:pt x="44021" y="0"/>
                      <a:pt x="43723"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8" name="Google Shape;1438;p65"/>
              <p:cNvSpPr/>
              <p:nvPr/>
            </p:nvSpPr>
            <p:spPr>
              <a:xfrm>
                <a:off x="5312950" y="2967175"/>
                <a:ext cx="451800" cy="395950"/>
              </a:xfrm>
              <a:custGeom>
                <a:avLst/>
                <a:gdLst/>
                <a:ahLst/>
                <a:cxnLst/>
                <a:rect l="l" t="t" r="r" b="b"/>
                <a:pathLst>
                  <a:path w="18072" h="15838" extrusionOk="0">
                    <a:moveTo>
                      <a:pt x="9407" y="0"/>
                    </a:moveTo>
                    <a:cubicBezTo>
                      <a:pt x="5279" y="0"/>
                      <a:pt x="1729" y="3092"/>
                      <a:pt x="1273" y="7291"/>
                    </a:cubicBezTo>
                    <a:cubicBezTo>
                      <a:pt x="1109" y="8726"/>
                      <a:pt x="685" y="10064"/>
                      <a:pt x="0" y="11336"/>
                    </a:cubicBezTo>
                    <a:lnTo>
                      <a:pt x="15984" y="15837"/>
                    </a:lnTo>
                    <a:cubicBezTo>
                      <a:pt x="16767" y="13717"/>
                      <a:pt x="17322" y="11466"/>
                      <a:pt x="17583" y="9085"/>
                    </a:cubicBezTo>
                    <a:cubicBezTo>
                      <a:pt x="18072" y="4583"/>
                      <a:pt x="14810" y="539"/>
                      <a:pt x="10308" y="49"/>
                    </a:cubicBezTo>
                    <a:cubicBezTo>
                      <a:pt x="10005" y="16"/>
                      <a:pt x="9705" y="0"/>
                      <a:pt x="9407" y="0"/>
                    </a:cubicBezTo>
                    <a:close/>
                  </a:path>
                </a:pathLst>
              </a:custGeom>
              <a:solidFill>
                <a:srgbClr val="99F8C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39" name="Google Shape;1439;p65"/>
              <p:cNvSpPr/>
              <p:nvPr/>
            </p:nvSpPr>
            <p:spPr>
              <a:xfrm>
                <a:off x="1738625" y="3678950"/>
                <a:ext cx="459150" cy="474375"/>
              </a:xfrm>
              <a:custGeom>
                <a:avLst/>
                <a:gdLst/>
                <a:ahLst/>
                <a:cxnLst/>
                <a:rect l="l" t="t" r="r" b="b"/>
                <a:pathLst>
                  <a:path w="18366" h="18975" extrusionOk="0">
                    <a:moveTo>
                      <a:pt x="9109" y="0"/>
                    </a:moveTo>
                    <a:cubicBezTo>
                      <a:pt x="6900" y="0"/>
                      <a:pt x="4695" y="884"/>
                      <a:pt x="3067" y="2632"/>
                    </a:cubicBezTo>
                    <a:cubicBezTo>
                      <a:pt x="1" y="5960"/>
                      <a:pt x="196" y="11146"/>
                      <a:pt x="3523" y="14245"/>
                    </a:cubicBezTo>
                    <a:cubicBezTo>
                      <a:pt x="5709" y="16235"/>
                      <a:pt x="8058" y="17801"/>
                      <a:pt x="10569" y="18975"/>
                    </a:cubicBezTo>
                    <a:lnTo>
                      <a:pt x="18366" y="4427"/>
                    </a:lnTo>
                    <a:cubicBezTo>
                      <a:pt x="16996" y="3905"/>
                      <a:pt x="15756" y="3187"/>
                      <a:pt x="14679" y="2176"/>
                    </a:cubicBezTo>
                    <a:cubicBezTo>
                      <a:pt x="13101" y="721"/>
                      <a:pt x="11103" y="0"/>
                      <a:pt x="9109" y="0"/>
                    </a:cubicBezTo>
                    <a:close/>
                  </a:path>
                </a:pathLst>
              </a:custGeom>
              <a:solidFill>
                <a:srgbClr val="99F8C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440" name="Google Shape;1440;p65"/>
            <p:cNvGrpSpPr/>
            <p:nvPr/>
          </p:nvGrpSpPr>
          <p:grpSpPr>
            <a:xfrm>
              <a:off x="6288526" y="3092129"/>
              <a:ext cx="174035" cy="55171"/>
              <a:chOff x="6381551" y="1724854"/>
              <a:chExt cx="174035" cy="55171"/>
            </a:xfrm>
          </p:grpSpPr>
          <p:sp>
            <p:nvSpPr>
              <p:cNvPr id="1441" name="Google Shape;1441;p65"/>
              <p:cNvSpPr/>
              <p:nvPr/>
            </p:nvSpPr>
            <p:spPr>
              <a:xfrm>
                <a:off x="6381551" y="1724854"/>
                <a:ext cx="36145" cy="55171"/>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42" name="Google Shape;1442;p65"/>
              <p:cNvSpPr/>
              <p:nvPr/>
            </p:nvSpPr>
            <p:spPr>
              <a:xfrm>
                <a:off x="6519441" y="1724854"/>
                <a:ext cx="36145" cy="55171"/>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sp>
        <p:nvSpPr>
          <p:cNvPr id="1444" name="Google Shape;1444;p65"/>
          <p:cNvSpPr txBox="1"/>
          <p:nvPr/>
        </p:nvSpPr>
        <p:spPr>
          <a:xfrm>
            <a:off x="1540173" y="4220733"/>
            <a:ext cx="1555500" cy="531000"/>
          </a:xfrm>
          <a:prstGeom prst="rect">
            <a:avLst/>
          </a:prstGeom>
          <a:noFill/>
          <a:ln>
            <a:noFill/>
          </a:ln>
        </p:spPr>
        <p:txBody>
          <a:bodyPr spcFirstLastPara="1" wrap="square" lIns="182875" tIns="16400" rIns="91425" bIns="0" anchor="t" anchorCtr="0">
            <a:noAutofit/>
          </a:bodyPr>
          <a:lstStyle/>
          <a:p>
            <a:pPr marL="0" marR="0" lvl="0" indent="0" algn="ctr" rtl="0">
              <a:lnSpc>
                <a:spcPct val="100000"/>
              </a:lnSpc>
              <a:spcBef>
                <a:spcPts val="100"/>
              </a:spcBef>
              <a:spcAft>
                <a:spcPts val="0"/>
              </a:spcAft>
              <a:buNone/>
            </a:pPr>
            <a:r>
              <a:rPr lang="en">
                <a:solidFill>
                  <a:schemeClr val="accent1"/>
                </a:solidFill>
                <a:latin typeface="Chau Philomene One"/>
                <a:ea typeface="Chau Philomene One"/>
                <a:cs typeface="Chau Philomene One"/>
                <a:sym typeface="Chau Philomene One"/>
              </a:rPr>
              <a:t> </a:t>
            </a:r>
            <a:r>
              <a:rPr lang="en">
                <a:solidFill>
                  <a:schemeClr val="dk2"/>
                </a:solidFill>
                <a:latin typeface="Rokkitt Light"/>
                <a:ea typeface="Rokkitt Light"/>
                <a:cs typeface="Rokkitt Light"/>
                <a:sym typeface="Rokkitt Light"/>
              </a:rPr>
              <a:t>It’s the closest planet to the Sun </a:t>
            </a:r>
            <a:endParaRPr>
              <a:solidFill>
                <a:schemeClr val="dk2"/>
              </a:solidFill>
              <a:latin typeface="Rokkitt Light"/>
              <a:ea typeface="Rokkitt Light"/>
              <a:cs typeface="Rokkitt Light"/>
              <a:sym typeface="Rokkitt Light"/>
            </a:endParaRPr>
          </a:p>
        </p:txBody>
      </p:sp>
      <p:sp>
        <p:nvSpPr>
          <p:cNvPr id="1446" name="Google Shape;1446;p65"/>
          <p:cNvSpPr txBox="1"/>
          <p:nvPr/>
        </p:nvSpPr>
        <p:spPr>
          <a:xfrm>
            <a:off x="6223700" y="2099275"/>
            <a:ext cx="11979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accent1"/>
                </a:solidFill>
                <a:latin typeface="Chau Philomene One"/>
                <a:ea typeface="Chau Philomene One"/>
                <a:cs typeface="Chau Philomene One"/>
                <a:sym typeface="Chau Philomene One"/>
              </a:rPr>
              <a:t>40%</a:t>
            </a:r>
            <a:endParaRPr sz="1800">
              <a:solidFill>
                <a:schemeClr val="accent1"/>
              </a:solidFill>
              <a:latin typeface="Chau Philomene One"/>
              <a:ea typeface="Chau Philomene One"/>
              <a:cs typeface="Chau Philomene One"/>
              <a:sym typeface="Chau Philomene One"/>
            </a:endParaRPr>
          </a:p>
        </p:txBody>
      </p:sp>
      <p:sp>
        <p:nvSpPr>
          <p:cNvPr id="1448" name="Google Shape;1448;p65"/>
          <p:cNvSpPr txBox="1"/>
          <p:nvPr/>
        </p:nvSpPr>
        <p:spPr>
          <a:xfrm>
            <a:off x="1718973" y="3920808"/>
            <a:ext cx="11979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accent1"/>
                </a:solidFill>
                <a:latin typeface="Chau Philomene One"/>
                <a:ea typeface="Chau Philomene One"/>
                <a:cs typeface="Chau Philomene One"/>
                <a:sym typeface="Chau Philomene One"/>
              </a:rPr>
              <a:t>20%</a:t>
            </a:r>
            <a:endParaRPr sz="1800">
              <a:solidFill>
                <a:schemeClr val="accent1"/>
              </a:solidFill>
              <a:latin typeface="Chau Philomene One"/>
              <a:ea typeface="Chau Philomene One"/>
              <a:cs typeface="Chau Philomene One"/>
              <a:sym typeface="Chau Philomene One"/>
            </a:endParaRPr>
          </a:p>
        </p:txBody>
      </p:sp>
      <p:sp>
        <p:nvSpPr>
          <p:cNvPr id="1449" name="Google Shape;1449;p65"/>
          <p:cNvSpPr txBox="1"/>
          <p:nvPr/>
        </p:nvSpPr>
        <p:spPr>
          <a:xfrm>
            <a:off x="6044900" y="4161625"/>
            <a:ext cx="1555500" cy="531000"/>
          </a:xfrm>
          <a:prstGeom prst="rect">
            <a:avLst/>
          </a:prstGeom>
          <a:noFill/>
          <a:ln>
            <a:noFill/>
          </a:ln>
        </p:spPr>
        <p:txBody>
          <a:bodyPr spcFirstLastPara="1" wrap="square" lIns="91425" tIns="16400" rIns="0" bIns="0" anchor="t" anchorCtr="0">
            <a:noAutofit/>
          </a:bodyPr>
          <a:lstStyle/>
          <a:p>
            <a:pPr marL="0" marR="0" lvl="0" indent="0" algn="ct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Neptune is the farthest planet </a:t>
            </a:r>
            <a:endParaRPr>
              <a:solidFill>
                <a:schemeClr val="dk2"/>
              </a:solidFill>
              <a:latin typeface="Rokkitt Light"/>
              <a:ea typeface="Rokkitt Light"/>
              <a:cs typeface="Rokkitt Light"/>
              <a:sym typeface="Rokkitt Light"/>
            </a:endParaRPr>
          </a:p>
        </p:txBody>
      </p:sp>
      <p:sp>
        <p:nvSpPr>
          <p:cNvPr id="1450" name="Google Shape;1450;p65"/>
          <p:cNvSpPr txBox="1"/>
          <p:nvPr/>
        </p:nvSpPr>
        <p:spPr>
          <a:xfrm>
            <a:off x="6223700" y="3861700"/>
            <a:ext cx="11979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accent1"/>
                </a:solidFill>
                <a:latin typeface="Chau Philomene One"/>
                <a:ea typeface="Chau Philomene One"/>
                <a:cs typeface="Chau Philomene One"/>
                <a:sym typeface="Chau Philomene One"/>
              </a:rPr>
              <a:t>10%</a:t>
            </a:r>
            <a:endParaRPr sz="1800">
              <a:solidFill>
                <a:schemeClr val="accent1"/>
              </a:solidFill>
              <a:latin typeface="Chau Philomene One"/>
              <a:ea typeface="Chau Philomene One"/>
              <a:cs typeface="Chau Philomene One"/>
              <a:sym typeface="Chau Philomene One"/>
            </a:endParaRPr>
          </a:p>
          <a:p>
            <a:pPr marL="0" lvl="0" indent="0" algn="ctr" rtl="0">
              <a:spcBef>
                <a:spcPts val="0"/>
              </a:spcBef>
              <a:spcAft>
                <a:spcPts val="0"/>
              </a:spcAft>
              <a:buNone/>
            </a:pPr>
            <a:endParaRPr sz="1800">
              <a:solidFill>
                <a:schemeClr val="accent1"/>
              </a:solidFill>
              <a:latin typeface="Chau Philomene One"/>
              <a:ea typeface="Chau Philomene One"/>
              <a:cs typeface="Chau Philomene One"/>
              <a:sym typeface="Chau Philomene One"/>
            </a:endParaRPr>
          </a:p>
        </p:txBody>
      </p:sp>
      <p:sp>
        <p:nvSpPr>
          <p:cNvPr id="1451" name="Google Shape;1451;p65"/>
          <p:cNvSpPr txBox="1"/>
          <p:nvPr/>
        </p:nvSpPr>
        <p:spPr>
          <a:xfrm>
            <a:off x="3811321" y="2051380"/>
            <a:ext cx="1784346" cy="825995"/>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US" sz="3800" dirty="0">
                <a:solidFill>
                  <a:srgbClr val="00B0F0"/>
                </a:solidFill>
                <a:latin typeface="Chau Philomene One"/>
                <a:ea typeface="Chau Philomene One"/>
                <a:cs typeface="Chau Philomene One"/>
                <a:sym typeface="Chau Philomene One"/>
              </a:rPr>
              <a:t>Words</a:t>
            </a:r>
            <a:endParaRPr sz="3800" dirty="0">
              <a:solidFill>
                <a:srgbClr val="00B0F0"/>
              </a:solidFill>
              <a:latin typeface="Chau Philomene One"/>
              <a:ea typeface="Chau Philomene One"/>
              <a:cs typeface="Chau Philomene One"/>
              <a:sym typeface="Chau Philomene One"/>
            </a:endParaRPr>
          </a:p>
        </p:txBody>
      </p:sp>
      <p:pic>
        <p:nvPicPr>
          <p:cNvPr id="128" name="Picture 2" descr="Kids Birthday Party Cartoon Images, Stock Photos &amp;amp; Vectors | Shutterstock">
            <a:extLst>
              <a:ext uri="{FF2B5EF4-FFF2-40B4-BE49-F238E27FC236}">
                <a16:creationId xmlns:a16="http://schemas.microsoft.com/office/drawing/2014/main" id="{6728992E-B744-4F05-9ED9-0A4C32C01A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558"/>
          <a:stretch/>
        </p:blipFill>
        <p:spPr bwMode="auto">
          <a:xfrm>
            <a:off x="675653" y="154317"/>
            <a:ext cx="2701042" cy="2110404"/>
          </a:xfrm>
          <a:prstGeom prst="rect">
            <a:avLst/>
          </a:prstGeom>
          <a:noFill/>
          <a:extLst>
            <a:ext uri="{909E8E84-426E-40DD-AFC4-6F175D3DCCD1}">
              <a14:hiddenFill xmlns:a14="http://schemas.microsoft.com/office/drawing/2010/main">
                <a:solidFill>
                  <a:srgbClr val="FFFFFF"/>
                </a:solidFill>
              </a14:hiddenFill>
            </a:ext>
          </a:extLst>
        </p:spPr>
      </p:pic>
      <p:sp>
        <p:nvSpPr>
          <p:cNvPr id="129" name="TextBox 128">
            <a:extLst>
              <a:ext uri="{FF2B5EF4-FFF2-40B4-BE49-F238E27FC236}">
                <a16:creationId xmlns:a16="http://schemas.microsoft.com/office/drawing/2014/main" id="{5B105C6A-7DA7-4CC3-A875-3DD15865B3AD}"/>
              </a:ext>
            </a:extLst>
          </p:cNvPr>
          <p:cNvSpPr txBox="1"/>
          <p:nvPr/>
        </p:nvSpPr>
        <p:spPr>
          <a:xfrm>
            <a:off x="419706" y="2345396"/>
            <a:ext cx="2871054" cy="461665"/>
          </a:xfrm>
          <a:prstGeom prst="rect">
            <a:avLst/>
          </a:prstGeom>
          <a:noFill/>
        </p:spPr>
        <p:txBody>
          <a:bodyPr wrap="square" rtlCol="0">
            <a:spAutoFit/>
          </a:bodyPr>
          <a:lstStyle/>
          <a:p>
            <a:pPr algn="ctr"/>
            <a:r>
              <a:rPr lang="en-US" sz="2400" dirty="0">
                <a:solidFill>
                  <a:srgbClr val="FF0000"/>
                </a:solidFill>
                <a:latin typeface="Comic Sans MS" panose="030F0702030302020204" pitchFamily="66" charset="0"/>
                <a:cs typeface="Times New Roman" panose="02020603050405020304" pitchFamily="18" charset="0"/>
              </a:rPr>
              <a:t>birthday party</a:t>
            </a:r>
          </a:p>
        </p:txBody>
      </p:sp>
      <p:pic>
        <p:nvPicPr>
          <p:cNvPr id="130" name="Picture 2">
            <a:extLst>
              <a:ext uri="{FF2B5EF4-FFF2-40B4-BE49-F238E27FC236}">
                <a16:creationId xmlns:a16="http://schemas.microsoft.com/office/drawing/2014/main" id="{258CF2EE-3EA2-4DD9-8C39-EAE733D732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55515" y="141803"/>
            <a:ext cx="2929048" cy="2183023"/>
          </a:xfrm>
          <a:prstGeom prst="rect">
            <a:avLst/>
          </a:prstGeom>
          <a:noFill/>
          <a:extLst>
            <a:ext uri="{909E8E84-426E-40DD-AFC4-6F175D3DCCD1}">
              <a14:hiddenFill xmlns:a14="http://schemas.microsoft.com/office/drawing/2010/main">
                <a:solidFill>
                  <a:srgbClr val="FFFFFF"/>
                </a:solidFill>
              </a14:hiddenFill>
            </a:ext>
          </a:extLst>
        </p:spPr>
      </p:pic>
      <p:sp>
        <p:nvSpPr>
          <p:cNvPr id="131" name="TextBox 130">
            <a:extLst>
              <a:ext uri="{FF2B5EF4-FFF2-40B4-BE49-F238E27FC236}">
                <a16:creationId xmlns:a16="http://schemas.microsoft.com/office/drawing/2014/main" id="{0CA67376-1E25-4270-95A9-6753AC228DC8}"/>
              </a:ext>
            </a:extLst>
          </p:cNvPr>
          <p:cNvSpPr txBox="1"/>
          <p:nvPr/>
        </p:nvSpPr>
        <p:spPr>
          <a:xfrm>
            <a:off x="6179752" y="2233546"/>
            <a:ext cx="2649607"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go on a picnic</a:t>
            </a:r>
          </a:p>
        </p:txBody>
      </p:sp>
      <p:pic>
        <p:nvPicPr>
          <p:cNvPr id="132" name="Picture 2">
            <a:extLst>
              <a:ext uri="{FF2B5EF4-FFF2-40B4-BE49-F238E27FC236}">
                <a16:creationId xmlns:a16="http://schemas.microsoft.com/office/drawing/2014/main" id="{373ED9A0-07E1-4BF5-AC67-654832A0A4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3218" y="2781916"/>
            <a:ext cx="2738708" cy="1870767"/>
          </a:xfrm>
          <a:prstGeom prst="rect">
            <a:avLst/>
          </a:prstGeom>
          <a:noFill/>
          <a:extLst>
            <a:ext uri="{909E8E84-426E-40DD-AFC4-6F175D3DCCD1}">
              <a14:hiddenFill xmlns:a14="http://schemas.microsoft.com/office/drawing/2010/main">
                <a:solidFill>
                  <a:srgbClr val="FFFFFF"/>
                </a:solidFill>
              </a14:hiddenFill>
            </a:ext>
          </a:extLst>
        </p:spPr>
      </p:pic>
      <p:sp>
        <p:nvSpPr>
          <p:cNvPr id="133" name="TextBox 132">
            <a:extLst>
              <a:ext uri="{FF2B5EF4-FFF2-40B4-BE49-F238E27FC236}">
                <a16:creationId xmlns:a16="http://schemas.microsoft.com/office/drawing/2014/main" id="{50A4BFA8-A3AB-4366-9070-62BB5E8652FC}"/>
              </a:ext>
            </a:extLst>
          </p:cNvPr>
          <p:cNvSpPr txBox="1"/>
          <p:nvPr/>
        </p:nvSpPr>
        <p:spPr>
          <a:xfrm>
            <a:off x="607268" y="4681835"/>
            <a:ext cx="2488405"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enjoy the party</a:t>
            </a:r>
          </a:p>
        </p:txBody>
      </p:sp>
      <p:pic>
        <p:nvPicPr>
          <p:cNvPr id="134" name="Picture 2">
            <a:extLst>
              <a:ext uri="{FF2B5EF4-FFF2-40B4-BE49-F238E27FC236}">
                <a16:creationId xmlns:a16="http://schemas.microsoft.com/office/drawing/2014/main" id="{8E7668DC-EF7E-4405-B3E5-E873AB2E23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84442" y="2781916"/>
            <a:ext cx="2929049" cy="1830000"/>
          </a:xfrm>
          <a:prstGeom prst="rect">
            <a:avLst/>
          </a:prstGeom>
          <a:noFill/>
          <a:extLst>
            <a:ext uri="{909E8E84-426E-40DD-AFC4-6F175D3DCCD1}">
              <a14:hiddenFill xmlns:a14="http://schemas.microsoft.com/office/drawing/2010/main">
                <a:solidFill>
                  <a:srgbClr val="FFFFFF"/>
                </a:solidFill>
              </a14:hiddenFill>
            </a:ext>
          </a:extLst>
        </p:spPr>
      </p:pic>
      <p:sp>
        <p:nvSpPr>
          <p:cNvPr id="135" name="TextBox 134">
            <a:extLst>
              <a:ext uri="{FF2B5EF4-FFF2-40B4-BE49-F238E27FC236}">
                <a16:creationId xmlns:a16="http://schemas.microsoft.com/office/drawing/2014/main" id="{2C1012A1-9AA9-4356-B8DE-EAD5959C57EB}"/>
              </a:ext>
            </a:extLst>
          </p:cNvPr>
          <p:cNvSpPr txBox="1"/>
          <p:nvPr/>
        </p:nvSpPr>
        <p:spPr>
          <a:xfrm>
            <a:off x="6221146" y="4652683"/>
            <a:ext cx="2701042"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join the funfair</a:t>
            </a:r>
          </a:p>
        </p:txBody>
      </p:sp>
    </p:spTree>
    <p:extLst>
      <p:ext uri="{BB962C8B-B14F-4D97-AF65-F5344CB8AC3E}">
        <p14:creationId xmlns:p14="http://schemas.microsoft.com/office/powerpoint/2010/main" val="3317604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31" grpId="0"/>
      <p:bldP spid="133" grpId="0"/>
      <p:bldP spid="13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67"/>
        <p:cNvGrpSpPr/>
        <p:nvPr/>
      </p:nvGrpSpPr>
      <p:grpSpPr>
        <a:xfrm>
          <a:off x="0" y="0"/>
          <a:ext cx="0" cy="0"/>
          <a:chOff x="0" y="0"/>
          <a:chExt cx="0" cy="0"/>
        </a:xfrm>
      </p:grpSpPr>
      <p:sp>
        <p:nvSpPr>
          <p:cNvPr id="1468" name="Google Shape;1468;p68"/>
          <p:cNvSpPr txBox="1">
            <a:spLocks noGrp="1"/>
          </p:cNvSpPr>
          <p:nvPr>
            <p:ph type="title"/>
          </p:nvPr>
        </p:nvSpPr>
        <p:spPr>
          <a:xfrm>
            <a:off x="705000" y="528278"/>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3600" dirty="0">
                <a:solidFill>
                  <a:srgbClr val="00B0F0"/>
                </a:solidFill>
              </a:rPr>
              <a:t>Sentence patterns:</a:t>
            </a:r>
            <a:endParaRPr sz="3600" dirty="0">
              <a:solidFill>
                <a:srgbClr val="00B0F0"/>
              </a:solidFill>
            </a:endParaRPr>
          </a:p>
        </p:txBody>
      </p:sp>
      <p:sp>
        <p:nvSpPr>
          <p:cNvPr id="2" name="TextBox 1">
            <a:extLst>
              <a:ext uri="{FF2B5EF4-FFF2-40B4-BE49-F238E27FC236}">
                <a16:creationId xmlns:a16="http://schemas.microsoft.com/office/drawing/2014/main" id="{623373AA-DFB6-4449-9EA4-25C6F84505F7}"/>
              </a:ext>
            </a:extLst>
          </p:cNvPr>
          <p:cNvSpPr txBox="1"/>
          <p:nvPr/>
        </p:nvSpPr>
        <p:spPr>
          <a:xfrm>
            <a:off x="2036618" y="1215736"/>
            <a:ext cx="4655127" cy="2485745"/>
          </a:xfrm>
          <a:prstGeom prst="rect">
            <a:avLst/>
          </a:prstGeom>
          <a:noFill/>
        </p:spPr>
        <p:txBody>
          <a:bodyPr wrap="square" rtlCol="0">
            <a:spAutoFit/>
          </a:bodyPr>
          <a:lstStyle/>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Did you go to the party?</a:t>
            </a:r>
          </a:p>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Yes, I did.</a:t>
            </a:r>
          </a:p>
          <a:p>
            <a:pPr>
              <a:lnSpc>
                <a:spcPct val="150000"/>
              </a:lnSpc>
            </a:pPr>
            <a:r>
              <a:rPr lang="en-US" sz="3600" dirty="0">
                <a:solidFill>
                  <a:schemeClr val="accent1">
                    <a:lumMod val="75000"/>
                  </a:schemeClr>
                </a:solidFill>
                <a:latin typeface="Times New Roman" panose="02020603050405020304" pitchFamily="18" charset="0"/>
                <a:cs typeface="Times New Roman" panose="02020603050405020304" pitchFamily="18" charset="0"/>
              </a:rPr>
              <a:t>No, I didn’t.</a:t>
            </a:r>
          </a:p>
        </p:txBody>
      </p:sp>
      <p:grpSp>
        <p:nvGrpSpPr>
          <p:cNvPr id="5" name="Google Shape;7534;p112">
            <a:extLst>
              <a:ext uri="{FF2B5EF4-FFF2-40B4-BE49-F238E27FC236}">
                <a16:creationId xmlns:a16="http://schemas.microsoft.com/office/drawing/2014/main" id="{23590687-925E-410A-8D8D-4F6F8CDCB679}"/>
              </a:ext>
            </a:extLst>
          </p:cNvPr>
          <p:cNvGrpSpPr/>
          <p:nvPr/>
        </p:nvGrpSpPr>
        <p:grpSpPr>
          <a:xfrm>
            <a:off x="1565883" y="3197277"/>
            <a:ext cx="339253" cy="339253"/>
            <a:chOff x="5049725" y="3806450"/>
            <a:chExt cx="481825" cy="481825"/>
          </a:xfrm>
          <a:solidFill>
            <a:srgbClr val="00B0F0"/>
          </a:solidFill>
        </p:grpSpPr>
        <p:sp>
          <p:nvSpPr>
            <p:cNvPr id="6" name="Google Shape;7535;p112">
              <a:extLst>
                <a:ext uri="{FF2B5EF4-FFF2-40B4-BE49-F238E27FC236}">
                  <a16:creationId xmlns:a16="http://schemas.microsoft.com/office/drawing/2014/main" id="{F8ADC8C4-CA33-4CF9-B0AA-0C4B2D12BA9D}"/>
                </a:ext>
              </a:extLst>
            </p:cNvPr>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 name="Google Shape;7536;p112">
              <a:extLst>
                <a:ext uri="{FF2B5EF4-FFF2-40B4-BE49-F238E27FC236}">
                  <a16:creationId xmlns:a16="http://schemas.microsoft.com/office/drawing/2014/main" id="{1C4EF24B-6FB5-4635-B74E-FF4CD2279484}"/>
                </a:ext>
              </a:extLst>
            </p:cNvPr>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 name="Google Shape;7537;p112">
              <a:extLst>
                <a:ext uri="{FF2B5EF4-FFF2-40B4-BE49-F238E27FC236}">
                  <a16:creationId xmlns:a16="http://schemas.microsoft.com/office/drawing/2014/main" id="{70CC021E-AEBD-4B27-BC2E-7FF6374D92C1}"/>
                </a:ext>
              </a:extLst>
            </p:cNvPr>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 name="Google Shape;7538;p112">
            <a:extLst>
              <a:ext uri="{FF2B5EF4-FFF2-40B4-BE49-F238E27FC236}">
                <a16:creationId xmlns:a16="http://schemas.microsoft.com/office/drawing/2014/main" id="{0651D1A6-0499-44BF-B85F-68F1A745ABD9}"/>
              </a:ext>
            </a:extLst>
          </p:cNvPr>
          <p:cNvGrpSpPr/>
          <p:nvPr/>
        </p:nvGrpSpPr>
        <p:grpSpPr>
          <a:xfrm>
            <a:off x="1565892" y="2402123"/>
            <a:ext cx="339253" cy="339253"/>
            <a:chOff x="5651375" y="3806450"/>
            <a:chExt cx="481825" cy="481825"/>
          </a:xfrm>
          <a:solidFill>
            <a:srgbClr val="00B0F0"/>
          </a:solidFill>
        </p:grpSpPr>
        <p:sp>
          <p:nvSpPr>
            <p:cNvPr id="10" name="Google Shape;7539;p112">
              <a:extLst>
                <a:ext uri="{FF2B5EF4-FFF2-40B4-BE49-F238E27FC236}">
                  <a16:creationId xmlns:a16="http://schemas.microsoft.com/office/drawing/2014/main" id="{AC0DAC36-0C65-47CD-9B4A-9E533DF8D639}"/>
                </a:ext>
              </a:extLst>
            </p:cNvPr>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 name="Google Shape;7540;p112">
              <a:extLst>
                <a:ext uri="{FF2B5EF4-FFF2-40B4-BE49-F238E27FC236}">
                  <a16:creationId xmlns:a16="http://schemas.microsoft.com/office/drawing/2014/main" id="{87773FA2-B972-4253-AD5C-9F757A1E4987}"/>
                </a:ext>
              </a:extLst>
            </p:cNvPr>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 name="Google Shape;7541;p112">
              <a:extLst>
                <a:ext uri="{FF2B5EF4-FFF2-40B4-BE49-F238E27FC236}">
                  <a16:creationId xmlns:a16="http://schemas.microsoft.com/office/drawing/2014/main" id="{A7D60E57-5952-46B2-883B-13E609DEB071}"/>
                </a:ext>
              </a:extLst>
            </p:cNvPr>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 name="Google Shape;7542;p112">
              <a:extLst>
                <a:ext uri="{FF2B5EF4-FFF2-40B4-BE49-F238E27FC236}">
                  <a16:creationId xmlns:a16="http://schemas.microsoft.com/office/drawing/2014/main" id="{5368369A-4F31-4A80-A36C-D0531BD87E7E}"/>
                </a:ext>
              </a:extLst>
            </p:cNvPr>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 name="Google Shape;1716;p77">
            <a:extLst>
              <a:ext uri="{FF2B5EF4-FFF2-40B4-BE49-F238E27FC236}">
                <a16:creationId xmlns:a16="http://schemas.microsoft.com/office/drawing/2014/main" id="{CA8A4F71-3CFA-478D-A5E8-39E41B1D05B0}"/>
              </a:ext>
            </a:extLst>
          </p:cNvPr>
          <p:cNvGrpSpPr/>
          <p:nvPr/>
        </p:nvGrpSpPr>
        <p:grpSpPr>
          <a:xfrm rot="199525">
            <a:off x="3084753" y="3921668"/>
            <a:ext cx="985123" cy="1194266"/>
            <a:chOff x="3013326" y="3026287"/>
            <a:chExt cx="985238" cy="1194405"/>
          </a:xfrm>
        </p:grpSpPr>
        <p:sp>
          <p:nvSpPr>
            <p:cNvPr id="15" name="Google Shape;1717;p77">
              <a:extLst>
                <a:ext uri="{FF2B5EF4-FFF2-40B4-BE49-F238E27FC236}">
                  <a16:creationId xmlns:a16="http://schemas.microsoft.com/office/drawing/2014/main" id="{FB9CF140-F9B8-43FB-A465-17812062511F}"/>
                </a:ext>
              </a:extLst>
            </p:cNvPr>
            <p:cNvSpPr/>
            <p:nvPr/>
          </p:nvSpPr>
          <p:spPr>
            <a:xfrm>
              <a:off x="3103928" y="3422180"/>
              <a:ext cx="848378" cy="798512"/>
            </a:xfrm>
            <a:custGeom>
              <a:avLst/>
              <a:gdLst/>
              <a:ahLst/>
              <a:cxnLst/>
              <a:rect l="l" t="t" r="r" b="b"/>
              <a:pathLst>
                <a:path w="78974" h="74332" extrusionOk="0">
                  <a:moveTo>
                    <a:pt x="76523" y="1"/>
                  </a:moveTo>
                  <a:lnTo>
                    <a:pt x="0" y="3246"/>
                  </a:lnTo>
                  <a:lnTo>
                    <a:pt x="2060" y="74331"/>
                  </a:lnTo>
                  <a:lnTo>
                    <a:pt x="78974" y="70762"/>
                  </a:lnTo>
                  <a:lnTo>
                    <a:pt x="765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18;p77">
              <a:extLst>
                <a:ext uri="{FF2B5EF4-FFF2-40B4-BE49-F238E27FC236}">
                  <a16:creationId xmlns:a16="http://schemas.microsoft.com/office/drawing/2014/main" id="{C1B0C8E5-38AE-428A-9F0C-576AAF2876EB}"/>
                </a:ext>
              </a:extLst>
            </p:cNvPr>
            <p:cNvSpPr/>
            <p:nvPr/>
          </p:nvSpPr>
          <p:spPr>
            <a:xfrm>
              <a:off x="3103928" y="3422180"/>
              <a:ext cx="827140" cy="183858"/>
            </a:xfrm>
            <a:custGeom>
              <a:avLst/>
              <a:gdLst/>
              <a:ahLst/>
              <a:cxnLst/>
              <a:rect l="l" t="t" r="r" b="b"/>
              <a:pathLst>
                <a:path w="76997" h="17115" extrusionOk="0">
                  <a:moveTo>
                    <a:pt x="76523" y="1"/>
                  </a:moveTo>
                  <a:lnTo>
                    <a:pt x="0" y="3246"/>
                  </a:lnTo>
                  <a:lnTo>
                    <a:pt x="395" y="17115"/>
                  </a:lnTo>
                  <a:lnTo>
                    <a:pt x="76996" y="13677"/>
                  </a:lnTo>
                  <a:lnTo>
                    <a:pt x="76523"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19;p77">
              <a:extLst>
                <a:ext uri="{FF2B5EF4-FFF2-40B4-BE49-F238E27FC236}">
                  <a16:creationId xmlns:a16="http://schemas.microsoft.com/office/drawing/2014/main" id="{A0E385ED-2F78-4FA9-BEE2-9E8B5394950E}"/>
                </a:ext>
              </a:extLst>
            </p:cNvPr>
            <p:cNvSpPr/>
            <p:nvPr/>
          </p:nvSpPr>
          <p:spPr>
            <a:xfrm>
              <a:off x="3013326" y="3333168"/>
              <a:ext cx="985238" cy="247507"/>
            </a:xfrm>
            <a:custGeom>
              <a:avLst/>
              <a:gdLst/>
              <a:ahLst/>
              <a:cxnLst/>
              <a:rect l="l" t="t" r="r" b="b"/>
              <a:pathLst>
                <a:path w="91714" h="23040" extrusionOk="0">
                  <a:moveTo>
                    <a:pt x="91714" y="1"/>
                  </a:moveTo>
                  <a:lnTo>
                    <a:pt x="508" y="5499"/>
                  </a:lnTo>
                  <a:lnTo>
                    <a:pt x="1" y="23040"/>
                  </a:lnTo>
                  <a:lnTo>
                    <a:pt x="1" y="23040"/>
                  </a:lnTo>
                  <a:lnTo>
                    <a:pt x="91492" y="18934"/>
                  </a:lnTo>
                  <a:lnTo>
                    <a:pt x="917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20;p77">
              <a:extLst>
                <a:ext uri="{FF2B5EF4-FFF2-40B4-BE49-F238E27FC236}">
                  <a16:creationId xmlns:a16="http://schemas.microsoft.com/office/drawing/2014/main" id="{D908445D-A8AF-49BA-83AC-BD9DDA78B4DE}"/>
                </a:ext>
              </a:extLst>
            </p:cNvPr>
            <p:cNvSpPr/>
            <p:nvPr/>
          </p:nvSpPr>
          <p:spPr>
            <a:xfrm>
              <a:off x="3419983" y="3355587"/>
              <a:ext cx="233563" cy="851440"/>
            </a:xfrm>
            <a:custGeom>
              <a:avLst/>
              <a:gdLst/>
              <a:ahLst/>
              <a:cxnLst/>
              <a:rect l="l" t="t" r="r" b="b"/>
              <a:pathLst>
                <a:path w="21742" h="79259" extrusionOk="0">
                  <a:moveTo>
                    <a:pt x="19209" y="1"/>
                  </a:moveTo>
                  <a:lnTo>
                    <a:pt x="1" y="1159"/>
                  </a:lnTo>
                  <a:lnTo>
                    <a:pt x="1" y="79259"/>
                  </a:lnTo>
                  <a:lnTo>
                    <a:pt x="21741" y="78250"/>
                  </a:lnTo>
                  <a:lnTo>
                    <a:pt x="19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21;p77">
              <a:extLst>
                <a:ext uri="{FF2B5EF4-FFF2-40B4-BE49-F238E27FC236}">
                  <a16:creationId xmlns:a16="http://schemas.microsoft.com/office/drawing/2014/main" id="{8BCF08D7-383A-496A-A4E6-1C43AC5D6CE8}"/>
                </a:ext>
              </a:extLst>
            </p:cNvPr>
            <p:cNvSpPr/>
            <p:nvPr/>
          </p:nvSpPr>
          <p:spPr>
            <a:xfrm>
              <a:off x="3419983" y="3552862"/>
              <a:ext cx="213711" cy="39210"/>
            </a:xfrm>
            <a:custGeom>
              <a:avLst/>
              <a:gdLst/>
              <a:ahLst/>
              <a:cxnLst/>
              <a:rect l="l" t="t" r="r" b="b"/>
              <a:pathLst>
                <a:path w="19894" h="3650" extrusionOk="0">
                  <a:moveTo>
                    <a:pt x="19802" y="1"/>
                  </a:moveTo>
                  <a:lnTo>
                    <a:pt x="1" y="890"/>
                  </a:lnTo>
                  <a:lnTo>
                    <a:pt x="1" y="3650"/>
                  </a:lnTo>
                  <a:lnTo>
                    <a:pt x="19893" y="2754"/>
                  </a:lnTo>
                  <a:lnTo>
                    <a:pt x="19802"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22;p77">
              <a:extLst>
                <a:ext uri="{FF2B5EF4-FFF2-40B4-BE49-F238E27FC236}">
                  <a16:creationId xmlns:a16="http://schemas.microsoft.com/office/drawing/2014/main" id="{ED599507-9E3D-48C7-A856-DF97959B8037}"/>
                </a:ext>
              </a:extLst>
            </p:cNvPr>
            <p:cNvSpPr/>
            <p:nvPr/>
          </p:nvSpPr>
          <p:spPr>
            <a:xfrm>
              <a:off x="3107366" y="3573144"/>
              <a:ext cx="148515" cy="647547"/>
            </a:xfrm>
            <a:custGeom>
              <a:avLst/>
              <a:gdLst/>
              <a:ahLst/>
              <a:cxnLst/>
              <a:rect l="l" t="t" r="r" b="b"/>
              <a:pathLst>
                <a:path w="13825" h="60279" extrusionOk="0">
                  <a:moveTo>
                    <a:pt x="6913" y="0"/>
                  </a:moveTo>
                  <a:lnTo>
                    <a:pt x="1" y="308"/>
                  </a:lnTo>
                  <a:lnTo>
                    <a:pt x="1740" y="60278"/>
                  </a:lnTo>
                  <a:lnTo>
                    <a:pt x="13824" y="59715"/>
                  </a:lnTo>
                  <a:lnTo>
                    <a:pt x="6913"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23;p77">
              <a:extLst>
                <a:ext uri="{FF2B5EF4-FFF2-40B4-BE49-F238E27FC236}">
                  <a16:creationId xmlns:a16="http://schemas.microsoft.com/office/drawing/2014/main" id="{4938F48C-0567-4C4B-A4D1-694CEF862BA2}"/>
                </a:ext>
              </a:extLst>
            </p:cNvPr>
            <p:cNvSpPr/>
            <p:nvPr/>
          </p:nvSpPr>
          <p:spPr>
            <a:xfrm>
              <a:off x="3887679" y="4017712"/>
              <a:ext cx="19551" cy="122733"/>
            </a:xfrm>
            <a:custGeom>
              <a:avLst/>
              <a:gdLst/>
              <a:ahLst/>
              <a:cxnLst/>
              <a:rect l="l" t="t" r="r" b="b"/>
              <a:pathLst>
                <a:path w="1820" h="11425" extrusionOk="0">
                  <a:moveTo>
                    <a:pt x="703" y="0"/>
                  </a:moveTo>
                  <a:cubicBezTo>
                    <a:pt x="693" y="0"/>
                    <a:pt x="683" y="1"/>
                    <a:pt x="673" y="1"/>
                  </a:cubicBezTo>
                  <a:cubicBezTo>
                    <a:pt x="296" y="13"/>
                    <a:pt x="1" y="332"/>
                    <a:pt x="17" y="714"/>
                  </a:cubicBezTo>
                  <a:lnTo>
                    <a:pt x="433" y="10769"/>
                  </a:lnTo>
                  <a:cubicBezTo>
                    <a:pt x="451" y="11140"/>
                    <a:pt x="753" y="11424"/>
                    <a:pt x="1117" y="11424"/>
                  </a:cubicBezTo>
                  <a:lnTo>
                    <a:pt x="1146" y="11424"/>
                  </a:lnTo>
                  <a:cubicBezTo>
                    <a:pt x="1528" y="11408"/>
                    <a:pt x="1820" y="11087"/>
                    <a:pt x="1802" y="10711"/>
                  </a:cubicBezTo>
                  <a:lnTo>
                    <a:pt x="1386" y="657"/>
                  </a:lnTo>
                  <a:cubicBezTo>
                    <a:pt x="1370" y="285"/>
                    <a:pt x="1071" y="0"/>
                    <a:pt x="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24;p77">
              <a:extLst>
                <a:ext uri="{FF2B5EF4-FFF2-40B4-BE49-F238E27FC236}">
                  <a16:creationId xmlns:a16="http://schemas.microsoft.com/office/drawing/2014/main" id="{1E1C6399-AA04-4E74-AE04-F4342CBD22BC}"/>
                </a:ext>
              </a:extLst>
            </p:cNvPr>
            <p:cNvSpPr/>
            <p:nvPr/>
          </p:nvSpPr>
          <p:spPr>
            <a:xfrm>
              <a:off x="3237801" y="3026287"/>
              <a:ext cx="573359" cy="417110"/>
            </a:xfrm>
            <a:custGeom>
              <a:avLst/>
              <a:gdLst/>
              <a:ahLst/>
              <a:cxnLst/>
              <a:rect l="l" t="t" r="r" b="b"/>
              <a:pathLst>
                <a:path w="53373" h="38828" extrusionOk="0">
                  <a:moveTo>
                    <a:pt x="42968" y="4910"/>
                  </a:moveTo>
                  <a:cubicBezTo>
                    <a:pt x="44679" y="4910"/>
                    <a:pt x="46157" y="6313"/>
                    <a:pt x="47357" y="9080"/>
                  </a:cubicBezTo>
                  <a:cubicBezTo>
                    <a:pt x="48286" y="11236"/>
                    <a:pt x="48286" y="13233"/>
                    <a:pt x="47357" y="15189"/>
                  </a:cubicBezTo>
                  <a:cubicBezTo>
                    <a:pt x="44733" y="20703"/>
                    <a:pt x="35363" y="24707"/>
                    <a:pt x="30727" y="26207"/>
                  </a:cubicBezTo>
                  <a:cubicBezTo>
                    <a:pt x="31383" y="20846"/>
                    <a:pt x="32917" y="15844"/>
                    <a:pt x="35135" y="11875"/>
                  </a:cubicBezTo>
                  <a:cubicBezTo>
                    <a:pt x="37331" y="7958"/>
                    <a:pt x="40040" y="5374"/>
                    <a:pt x="42383" y="4958"/>
                  </a:cubicBezTo>
                  <a:cubicBezTo>
                    <a:pt x="42532" y="4935"/>
                    <a:pt x="42686" y="4918"/>
                    <a:pt x="42834" y="4913"/>
                  </a:cubicBezTo>
                  <a:cubicBezTo>
                    <a:pt x="42879" y="4911"/>
                    <a:pt x="42923" y="4910"/>
                    <a:pt x="42968" y="4910"/>
                  </a:cubicBezTo>
                  <a:close/>
                  <a:moveTo>
                    <a:pt x="10156" y="6256"/>
                  </a:moveTo>
                  <a:cubicBezTo>
                    <a:pt x="10265" y="6256"/>
                    <a:pt x="10375" y="6261"/>
                    <a:pt x="10487" y="6269"/>
                  </a:cubicBezTo>
                  <a:cubicBezTo>
                    <a:pt x="12854" y="6487"/>
                    <a:pt x="15762" y="8841"/>
                    <a:pt x="18278" y="12570"/>
                  </a:cubicBezTo>
                  <a:cubicBezTo>
                    <a:pt x="20815" y="16341"/>
                    <a:pt x="22755" y="21206"/>
                    <a:pt x="23850" y="26491"/>
                  </a:cubicBezTo>
                  <a:cubicBezTo>
                    <a:pt x="19110" y="25380"/>
                    <a:pt x="9450" y="22169"/>
                    <a:pt x="6370" y="16876"/>
                  </a:cubicBezTo>
                  <a:cubicBezTo>
                    <a:pt x="5281" y="15000"/>
                    <a:pt x="5115" y="13010"/>
                    <a:pt x="5868" y="10786"/>
                  </a:cubicBezTo>
                  <a:cubicBezTo>
                    <a:pt x="6866" y="7849"/>
                    <a:pt x="8263" y="6332"/>
                    <a:pt x="10037" y="6258"/>
                  </a:cubicBezTo>
                  <a:cubicBezTo>
                    <a:pt x="10077" y="6257"/>
                    <a:pt x="10116" y="6256"/>
                    <a:pt x="10156" y="6256"/>
                  </a:cubicBezTo>
                  <a:close/>
                  <a:moveTo>
                    <a:pt x="42937" y="1"/>
                  </a:moveTo>
                  <a:cubicBezTo>
                    <a:pt x="42387" y="1"/>
                    <a:pt x="41909" y="56"/>
                    <a:pt x="41533" y="122"/>
                  </a:cubicBezTo>
                  <a:cubicBezTo>
                    <a:pt x="35261" y="1223"/>
                    <a:pt x="29620" y="9104"/>
                    <a:pt x="27003" y="19466"/>
                  </a:cubicBezTo>
                  <a:cubicBezTo>
                    <a:pt x="23542" y="9354"/>
                    <a:pt x="17280" y="1963"/>
                    <a:pt x="10938" y="1376"/>
                  </a:cubicBezTo>
                  <a:cubicBezTo>
                    <a:pt x="10723" y="1356"/>
                    <a:pt x="10476" y="1342"/>
                    <a:pt x="10202" y="1342"/>
                  </a:cubicBezTo>
                  <a:cubicBezTo>
                    <a:pt x="7846" y="1342"/>
                    <a:pt x="3535" y="2365"/>
                    <a:pt x="1214" y="9212"/>
                  </a:cubicBezTo>
                  <a:cubicBezTo>
                    <a:pt x="0" y="12805"/>
                    <a:pt x="301" y="16215"/>
                    <a:pt x="2122" y="19345"/>
                  </a:cubicBezTo>
                  <a:cubicBezTo>
                    <a:pt x="5971" y="25956"/>
                    <a:pt x="15870" y="29423"/>
                    <a:pt x="20986" y="30821"/>
                  </a:cubicBezTo>
                  <a:cubicBezTo>
                    <a:pt x="18977" y="32409"/>
                    <a:pt x="16512" y="33920"/>
                    <a:pt x="14679" y="33920"/>
                  </a:cubicBezTo>
                  <a:cubicBezTo>
                    <a:pt x="14472" y="33920"/>
                    <a:pt x="14274" y="33901"/>
                    <a:pt x="14086" y="33860"/>
                  </a:cubicBezTo>
                  <a:cubicBezTo>
                    <a:pt x="13913" y="33824"/>
                    <a:pt x="13742" y="33807"/>
                    <a:pt x="13573" y="33807"/>
                  </a:cubicBezTo>
                  <a:cubicBezTo>
                    <a:pt x="12436" y="33807"/>
                    <a:pt x="11414" y="34596"/>
                    <a:pt x="11166" y="35753"/>
                  </a:cubicBezTo>
                  <a:cubicBezTo>
                    <a:pt x="10887" y="37077"/>
                    <a:pt x="11730" y="38383"/>
                    <a:pt x="13059" y="38667"/>
                  </a:cubicBezTo>
                  <a:cubicBezTo>
                    <a:pt x="13577" y="38778"/>
                    <a:pt x="14103" y="38827"/>
                    <a:pt x="14633" y="38827"/>
                  </a:cubicBezTo>
                  <a:cubicBezTo>
                    <a:pt x="14734" y="38827"/>
                    <a:pt x="14835" y="38825"/>
                    <a:pt x="14936" y="38822"/>
                  </a:cubicBezTo>
                  <a:cubicBezTo>
                    <a:pt x="20616" y="38588"/>
                    <a:pt x="26490" y="32571"/>
                    <a:pt x="27259" y="31761"/>
                  </a:cubicBezTo>
                  <a:cubicBezTo>
                    <a:pt x="28069" y="32487"/>
                    <a:pt x="34178" y="37790"/>
                    <a:pt x="39760" y="37790"/>
                  </a:cubicBezTo>
                  <a:cubicBezTo>
                    <a:pt x="39878" y="37790"/>
                    <a:pt x="39996" y="37788"/>
                    <a:pt x="40114" y="37783"/>
                  </a:cubicBezTo>
                  <a:cubicBezTo>
                    <a:pt x="40746" y="37761"/>
                    <a:pt x="41369" y="37664"/>
                    <a:pt x="41973" y="37481"/>
                  </a:cubicBezTo>
                  <a:cubicBezTo>
                    <a:pt x="43273" y="37088"/>
                    <a:pt x="44009" y="35719"/>
                    <a:pt x="43621" y="34419"/>
                  </a:cubicBezTo>
                  <a:cubicBezTo>
                    <a:pt x="43300" y="33356"/>
                    <a:pt x="42323" y="32670"/>
                    <a:pt x="41270" y="32670"/>
                  </a:cubicBezTo>
                  <a:cubicBezTo>
                    <a:pt x="41035" y="32670"/>
                    <a:pt x="40795" y="32704"/>
                    <a:pt x="40559" y="32776"/>
                  </a:cubicBezTo>
                  <a:cubicBezTo>
                    <a:pt x="40298" y="32854"/>
                    <a:pt x="40011" y="32891"/>
                    <a:pt x="39703" y="32891"/>
                  </a:cubicBezTo>
                  <a:cubicBezTo>
                    <a:pt x="38005" y="32891"/>
                    <a:pt x="35670" y="31782"/>
                    <a:pt x="33584" y="30415"/>
                  </a:cubicBezTo>
                  <a:cubicBezTo>
                    <a:pt x="38448" y="28681"/>
                    <a:pt x="48423" y="24375"/>
                    <a:pt x="51793" y="17305"/>
                  </a:cubicBezTo>
                  <a:cubicBezTo>
                    <a:pt x="53351" y="14036"/>
                    <a:pt x="53372" y="10615"/>
                    <a:pt x="51861" y="7130"/>
                  </a:cubicBezTo>
                  <a:cubicBezTo>
                    <a:pt x="49246" y="1089"/>
                    <a:pt x="45380" y="1"/>
                    <a:pt x="42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Google Shape;1725;p77">
            <a:extLst>
              <a:ext uri="{FF2B5EF4-FFF2-40B4-BE49-F238E27FC236}">
                <a16:creationId xmlns:a16="http://schemas.microsoft.com/office/drawing/2014/main" id="{605D13D9-769F-4EAE-B5CE-F4C7A92F9E26}"/>
              </a:ext>
            </a:extLst>
          </p:cNvPr>
          <p:cNvSpPr/>
          <p:nvPr/>
        </p:nvSpPr>
        <p:spPr>
          <a:xfrm>
            <a:off x="4390009" y="3925959"/>
            <a:ext cx="715934" cy="1221605"/>
          </a:xfrm>
          <a:custGeom>
            <a:avLst/>
            <a:gdLst/>
            <a:ahLst/>
            <a:cxnLst/>
            <a:rect l="l" t="t" r="r" b="b"/>
            <a:pathLst>
              <a:path w="66645" h="113717" extrusionOk="0">
                <a:moveTo>
                  <a:pt x="66645" y="1"/>
                </a:moveTo>
                <a:lnTo>
                  <a:pt x="1" y="5196"/>
                </a:lnTo>
                <a:lnTo>
                  <a:pt x="3537" y="113717"/>
                </a:lnTo>
                <a:lnTo>
                  <a:pt x="66645" y="110853"/>
                </a:lnTo>
                <a:lnTo>
                  <a:pt x="66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1733;p77">
            <a:extLst>
              <a:ext uri="{FF2B5EF4-FFF2-40B4-BE49-F238E27FC236}">
                <a16:creationId xmlns:a16="http://schemas.microsoft.com/office/drawing/2014/main" id="{405A765E-9B4E-4C70-B4AC-7E550293860B}"/>
              </a:ext>
            </a:extLst>
          </p:cNvPr>
          <p:cNvGrpSpPr/>
          <p:nvPr/>
        </p:nvGrpSpPr>
        <p:grpSpPr>
          <a:xfrm>
            <a:off x="5374022" y="4102168"/>
            <a:ext cx="786201" cy="986022"/>
            <a:chOff x="5259722" y="3147064"/>
            <a:chExt cx="786201" cy="986022"/>
          </a:xfrm>
        </p:grpSpPr>
        <p:sp>
          <p:nvSpPr>
            <p:cNvPr id="25" name="Google Shape;1734;p77">
              <a:extLst>
                <a:ext uri="{FF2B5EF4-FFF2-40B4-BE49-F238E27FC236}">
                  <a16:creationId xmlns:a16="http://schemas.microsoft.com/office/drawing/2014/main" id="{89B7E64D-4B36-4F61-9DEB-8FC9D26FA758}"/>
                </a:ext>
              </a:extLst>
            </p:cNvPr>
            <p:cNvSpPr/>
            <p:nvPr/>
          </p:nvSpPr>
          <p:spPr>
            <a:xfrm>
              <a:off x="5322265" y="3493918"/>
              <a:ext cx="661115" cy="639168"/>
            </a:xfrm>
            <a:custGeom>
              <a:avLst/>
              <a:gdLst/>
              <a:ahLst/>
              <a:cxnLst/>
              <a:rect l="l" t="t" r="r" b="b"/>
              <a:pathLst>
                <a:path w="61542" h="59499" extrusionOk="0">
                  <a:moveTo>
                    <a:pt x="60470" y="1"/>
                  </a:moveTo>
                  <a:lnTo>
                    <a:pt x="1701" y="1883"/>
                  </a:lnTo>
                  <a:lnTo>
                    <a:pt x="1" y="59499"/>
                  </a:lnTo>
                  <a:lnTo>
                    <a:pt x="61541" y="59499"/>
                  </a:lnTo>
                  <a:lnTo>
                    <a:pt x="604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35;p77">
              <a:extLst>
                <a:ext uri="{FF2B5EF4-FFF2-40B4-BE49-F238E27FC236}">
                  <a16:creationId xmlns:a16="http://schemas.microsoft.com/office/drawing/2014/main" id="{C2445D71-36AB-460C-8911-12B8F5DEEF6B}"/>
                </a:ext>
              </a:extLst>
            </p:cNvPr>
            <p:cNvSpPr/>
            <p:nvPr/>
          </p:nvSpPr>
          <p:spPr>
            <a:xfrm>
              <a:off x="5337165" y="3493918"/>
              <a:ext cx="637020" cy="134969"/>
            </a:xfrm>
            <a:custGeom>
              <a:avLst/>
              <a:gdLst/>
              <a:ahLst/>
              <a:cxnLst/>
              <a:rect l="l" t="t" r="r" b="b"/>
              <a:pathLst>
                <a:path w="59299" h="12564" extrusionOk="0">
                  <a:moveTo>
                    <a:pt x="59083" y="1"/>
                  </a:moveTo>
                  <a:lnTo>
                    <a:pt x="314" y="1883"/>
                  </a:lnTo>
                  <a:lnTo>
                    <a:pt x="0" y="12564"/>
                  </a:lnTo>
                  <a:lnTo>
                    <a:pt x="59299" y="11920"/>
                  </a:lnTo>
                  <a:lnTo>
                    <a:pt x="590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36;p77">
              <a:extLst>
                <a:ext uri="{FF2B5EF4-FFF2-40B4-BE49-F238E27FC236}">
                  <a16:creationId xmlns:a16="http://schemas.microsoft.com/office/drawing/2014/main" id="{790D79BE-9EBF-4B04-909C-152884C59B19}"/>
                </a:ext>
              </a:extLst>
            </p:cNvPr>
            <p:cNvSpPr/>
            <p:nvPr/>
          </p:nvSpPr>
          <p:spPr>
            <a:xfrm>
              <a:off x="5930613" y="3971541"/>
              <a:ext cx="14782" cy="124420"/>
            </a:xfrm>
            <a:custGeom>
              <a:avLst/>
              <a:gdLst/>
              <a:ahLst/>
              <a:cxnLst/>
              <a:rect l="l" t="t" r="r" b="b"/>
              <a:pathLst>
                <a:path w="1376" h="11582" extrusionOk="0">
                  <a:moveTo>
                    <a:pt x="685" y="0"/>
                  </a:moveTo>
                  <a:cubicBezTo>
                    <a:pt x="308" y="0"/>
                    <a:pt x="0" y="308"/>
                    <a:pt x="0" y="690"/>
                  </a:cubicBezTo>
                  <a:lnTo>
                    <a:pt x="0" y="10892"/>
                  </a:lnTo>
                  <a:cubicBezTo>
                    <a:pt x="0" y="11274"/>
                    <a:pt x="308" y="11582"/>
                    <a:pt x="685" y="11582"/>
                  </a:cubicBezTo>
                  <a:cubicBezTo>
                    <a:pt x="1068" y="11582"/>
                    <a:pt x="1376" y="11274"/>
                    <a:pt x="1376" y="10892"/>
                  </a:cubicBezTo>
                  <a:lnTo>
                    <a:pt x="1376" y="690"/>
                  </a:lnTo>
                  <a:cubicBezTo>
                    <a:pt x="1376" y="308"/>
                    <a:pt x="1068"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37;p77">
              <a:extLst>
                <a:ext uri="{FF2B5EF4-FFF2-40B4-BE49-F238E27FC236}">
                  <a16:creationId xmlns:a16="http://schemas.microsoft.com/office/drawing/2014/main" id="{2AA11D7C-8738-43F2-A9F2-08CFA3FD4074}"/>
                </a:ext>
              </a:extLst>
            </p:cNvPr>
            <p:cNvSpPr/>
            <p:nvPr/>
          </p:nvSpPr>
          <p:spPr>
            <a:xfrm>
              <a:off x="5259722" y="3425177"/>
              <a:ext cx="786201" cy="174920"/>
            </a:xfrm>
            <a:custGeom>
              <a:avLst/>
              <a:gdLst/>
              <a:ahLst/>
              <a:cxnLst/>
              <a:rect l="l" t="t" r="r" b="b"/>
              <a:pathLst>
                <a:path w="73186" h="16283" extrusionOk="0">
                  <a:moveTo>
                    <a:pt x="72080" y="1"/>
                  </a:moveTo>
                  <a:lnTo>
                    <a:pt x="571" y="2533"/>
                  </a:lnTo>
                  <a:lnTo>
                    <a:pt x="0" y="16283"/>
                  </a:lnTo>
                  <a:lnTo>
                    <a:pt x="73186" y="15490"/>
                  </a:lnTo>
                  <a:lnTo>
                    <a:pt x="720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38;p77">
              <a:extLst>
                <a:ext uri="{FF2B5EF4-FFF2-40B4-BE49-F238E27FC236}">
                  <a16:creationId xmlns:a16="http://schemas.microsoft.com/office/drawing/2014/main" id="{A2AECDA1-09B2-4766-82CC-90FF832AA448}"/>
                </a:ext>
              </a:extLst>
            </p:cNvPr>
            <p:cNvSpPr/>
            <p:nvPr/>
          </p:nvSpPr>
          <p:spPr>
            <a:xfrm>
              <a:off x="5565550" y="3435415"/>
              <a:ext cx="179013" cy="697672"/>
            </a:xfrm>
            <a:custGeom>
              <a:avLst/>
              <a:gdLst/>
              <a:ahLst/>
              <a:cxnLst/>
              <a:rect l="l" t="t" r="r" b="b"/>
              <a:pathLst>
                <a:path w="16664" h="64945" extrusionOk="0">
                  <a:moveTo>
                    <a:pt x="16664" y="1"/>
                  </a:moveTo>
                  <a:lnTo>
                    <a:pt x="890" y="559"/>
                  </a:lnTo>
                  <a:lnTo>
                    <a:pt x="0" y="64945"/>
                  </a:lnTo>
                  <a:lnTo>
                    <a:pt x="15301" y="64945"/>
                  </a:lnTo>
                  <a:lnTo>
                    <a:pt x="166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39;p77">
              <a:extLst>
                <a:ext uri="{FF2B5EF4-FFF2-40B4-BE49-F238E27FC236}">
                  <a16:creationId xmlns:a16="http://schemas.microsoft.com/office/drawing/2014/main" id="{994584B3-5AB8-4AC3-A5FA-9233F386EFE7}"/>
                </a:ext>
              </a:extLst>
            </p:cNvPr>
            <p:cNvSpPr/>
            <p:nvPr/>
          </p:nvSpPr>
          <p:spPr>
            <a:xfrm>
              <a:off x="5572587" y="3594887"/>
              <a:ext cx="168679" cy="31433"/>
            </a:xfrm>
            <a:custGeom>
              <a:avLst/>
              <a:gdLst/>
              <a:ahLst/>
              <a:cxnLst/>
              <a:rect l="l" t="t" r="r" b="b"/>
              <a:pathLst>
                <a:path w="15702" h="2926" extrusionOk="0">
                  <a:moveTo>
                    <a:pt x="15701" y="0"/>
                  </a:moveTo>
                  <a:lnTo>
                    <a:pt x="35" y="171"/>
                  </a:lnTo>
                  <a:lnTo>
                    <a:pt x="1" y="2925"/>
                  </a:lnTo>
                  <a:lnTo>
                    <a:pt x="15645" y="2761"/>
                  </a:lnTo>
                  <a:lnTo>
                    <a:pt x="157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40;p77">
              <a:extLst>
                <a:ext uri="{FF2B5EF4-FFF2-40B4-BE49-F238E27FC236}">
                  <a16:creationId xmlns:a16="http://schemas.microsoft.com/office/drawing/2014/main" id="{3FCD12B1-22C6-4BA2-94C3-85B2C7EBC738}"/>
                </a:ext>
              </a:extLst>
            </p:cNvPr>
            <p:cNvSpPr/>
            <p:nvPr/>
          </p:nvSpPr>
          <p:spPr>
            <a:xfrm>
              <a:off x="5322265" y="3598733"/>
              <a:ext cx="122862" cy="534353"/>
            </a:xfrm>
            <a:custGeom>
              <a:avLst/>
              <a:gdLst/>
              <a:ahLst/>
              <a:cxnLst/>
              <a:rect l="l" t="t" r="r" b="b"/>
              <a:pathLst>
                <a:path w="11437" h="49742" extrusionOk="0">
                  <a:moveTo>
                    <a:pt x="5830" y="1"/>
                  </a:moveTo>
                  <a:lnTo>
                    <a:pt x="1387" y="127"/>
                  </a:lnTo>
                  <a:lnTo>
                    <a:pt x="1" y="49742"/>
                  </a:lnTo>
                  <a:lnTo>
                    <a:pt x="11436" y="49742"/>
                  </a:lnTo>
                  <a:lnTo>
                    <a:pt x="5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41;p77">
              <a:extLst>
                <a:ext uri="{FF2B5EF4-FFF2-40B4-BE49-F238E27FC236}">
                  <a16:creationId xmlns:a16="http://schemas.microsoft.com/office/drawing/2014/main" id="{4C86B351-37EC-46A3-8BE2-124318147F2B}"/>
                </a:ext>
              </a:extLst>
            </p:cNvPr>
            <p:cNvSpPr/>
            <p:nvPr/>
          </p:nvSpPr>
          <p:spPr>
            <a:xfrm>
              <a:off x="5365643" y="3147064"/>
              <a:ext cx="573370" cy="417078"/>
            </a:xfrm>
            <a:custGeom>
              <a:avLst/>
              <a:gdLst/>
              <a:ahLst/>
              <a:cxnLst/>
              <a:rect l="l" t="t" r="r" b="b"/>
              <a:pathLst>
                <a:path w="53374" h="38825" extrusionOk="0">
                  <a:moveTo>
                    <a:pt x="42967" y="4907"/>
                  </a:moveTo>
                  <a:cubicBezTo>
                    <a:pt x="44679" y="4907"/>
                    <a:pt x="46156" y="6309"/>
                    <a:pt x="47357" y="9078"/>
                  </a:cubicBezTo>
                  <a:cubicBezTo>
                    <a:pt x="48288" y="11234"/>
                    <a:pt x="48288" y="13230"/>
                    <a:pt x="47357" y="15185"/>
                  </a:cubicBezTo>
                  <a:cubicBezTo>
                    <a:pt x="44735" y="20701"/>
                    <a:pt x="35365" y="24705"/>
                    <a:pt x="30728" y="26203"/>
                  </a:cubicBezTo>
                  <a:cubicBezTo>
                    <a:pt x="31385" y="20844"/>
                    <a:pt x="32917" y="15842"/>
                    <a:pt x="35136" y="11873"/>
                  </a:cubicBezTo>
                  <a:cubicBezTo>
                    <a:pt x="37332" y="7955"/>
                    <a:pt x="40042" y="5372"/>
                    <a:pt x="42385" y="4955"/>
                  </a:cubicBezTo>
                  <a:cubicBezTo>
                    <a:pt x="42533" y="4933"/>
                    <a:pt x="42687" y="4915"/>
                    <a:pt x="42835" y="4909"/>
                  </a:cubicBezTo>
                  <a:cubicBezTo>
                    <a:pt x="42879" y="4907"/>
                    <a:pt x="42923" y="4907"/>
                    <a:pt x="42967" y="4907"/>
                  </a:cubicBezTo>
                  <a:close/>
                  <a:moveTo>
                    <a:pt x="10155" y="6253"/>
                  </a:moveTo>
                  <a:cubicBezTo>
                    <a:pt x="10264" y="6253"/>
                    <a:pt x="10375" y="6258"/>
                    <a:pt x="10489" y="6267"/>
                  </a:cubicBezTo>
                  <a:cubicBezTo>
                    <a:pt x="12855" y="6483"/>
                    <a:pt x="15764" y="8839"/>
                    <a:pt x="18279" y="12569"/>
                  </a:cubicBezTo>
                  <a:cubicBezTo>
                    <a:pt x="20817" y="16338"/>
                    <a:pt x="22755" y="21202"/>
                    <a:pt x="23850" y="26489"/>
                  </a:cubicBezTo>
                  <a:cubicBezTo>
                    <a:pt x="19111" y="25377"/>
                    <a:pt x="9451" y="22166"/>
                    <a:pt x="6372" y="16874"/>
                  </a:cubicBezTo>
                  <a:cubicBezTo>
                    <a:pt x="5282" y="14998"/>
                    <a:pt x="5117" y="13008"/>
                    <a:pt x="5869" y="10784"/>
                  </a:cubicBezTo>
                  <a:cubicBezTo>
                    <a:pt x="6867" y="7847"/>
                    <a:pt x="8265" y="6330"/>
                    <a:pt x="10038" y="6255"/>
                  </a:cubicBezTo>
                  <a:cubicBezTo>
                    <a:pt x="10077" y="6253"/>
                    <a:pt x="10116" y="6253"/>
                    <a:pt x="10155" y="6253"/>
                  </a:cubicBezTo>
                  <a:close/>
                  <a:moveTo>
                    <a:pt x="42930" y="0"/>
                  </a:moveTo>
                  <a:cubicBezTo>
                    <a:pt x="42383" y="0"/>
                    <a:pt x="41908" y="54"/>
                    <a:pt x="41535" y="119"/>
                  </a:cubicBezTo>
                  <a:cubicBezTo>
                    <a:pt x="35262" y="1219"/>
                    <a:pt x="29622" y="9102"/>
                    <a:pt x="27005" y="19463"/>
                  </a:cubicBezTo>
                  <a:cubicBezTo>
                    <a:pt x="23542" y="9352"/>
                    <a:pt x="17280" y="1961"/>
                    <a:pt x="10939" y="1374"/>
                  </a:cubicBezTo>
                  <a:cubicBezTo>
                    <a:pt x="10723" y="1354"/>
                    <a:pt x="10475" y="1340"/>
                    <a:pt x="10200" y="1340"/>
                  </a:cubicBezTo>
                  <a:cubicBezTo>
                    <a:pt x="7843" y="1340"/>
                    <a:pt x="3535" y="2365"/>
                    <a:pt x="1216" y="9210"/>
                  </a:cubicBezTo>
                  <a:cubicBezTo>
                    <a:pt x="0" y="12803"/>
                    <a:pt x="303" y="16212"/>
                    <a:pt x="2122" y="19344"/>
                  </a:cubicBezTo>
                  <a:cubicBezTo>
                    <a:pt x="5972" y="25953"/>
                    <a:pt x="15872" y="29420"/>
                    <a:pt x="20988" y="30817"/>
                  </a:cubicBezTo>
                  <a:cubicBezTo>
                    <a:pt x="18978" y="32406"/>
                    <a:pt x="16514" y="33917"/>
                    <a:pt x="14682" y="33917"/>
                  </a:cubicBezTo>
                  <a:cubicBezTo>
                    <a:pt x="14475" y="33917"/>
                    <a:pt x="14276" y="33898"/>
                    <a:pt x="14087" y="33857"/>
                  </a:cubicBezTo>
                  <a:cubicBezTo>
                    <a:pt x="13916" y="33821"/>
                    <a:pt x="13745" y="33804"/>
                    <a:pt x="13576" y="33804"/>
                  </a:cubicBezTo>
                  <a:cubicBezTo>
                    <a:pt x="12438" y="33804"/>
                    <a:pt x="11416" y="34594"/>
                    <a:pt x="11168" y="35750"/>
                  </a:cubicBezTo>
                  <a:cubicBezTo>
                    <a:pt x="10888" y="37074"/>
                    <a:pt x="11731" y="38379"/>
                    <a:pt x="13060" y="38665"/>
                  </a:cubicBezTo>
                  <a:cubicBezTo>
                    <a:pt x="13575" y="38774"/>
                    <a:pt x="14098" y="38824"/>
                    <a:pt x="14626" y="38824"/>
                  </a:cubicBezTo>
                  <a:cubicBezTo>
                    <a:pt x="14729" y="38824"/>
                    <a:pt x="14833" y="38822"/>
                    <a:pt x="14937" y="38819"/>
                  </a:cubicBezTo>
                  <a:cubicBezTo>
                    <a:pt x="20617" y="38585"/>
                    <a:pt x="26491" y="32568"/>
                    <a:pt x="27261" y="31759"/>
                  </a:cubicBezTo>
                  <a:cubicBezTo>
                    <a:pt x="28070" y="32484"/>
                    <a:pt x="34174" y="37788"/>
                    <a:pt x="39761" y="37788"/>
                  </a:cubicBezTo>
                  <a:cubicBezTo>
                    <a:pt x="39879" y="37788"/>
                    <a:pt x="39998" y="37786"/>
                    <a:pt x="40115" y="37781"/>
                  </a:cubicBezTo>
                  <a:cubicBezTo>
                    <a:pt x="40748" y="37758"/>
                    <a:pt x="41369" y="37661"/>
                    <a:pt x="41974" y="37479"/>
                  </a:cubicBezTo>
                  <a:cubicBezTo>
                    <a:pt x="43274" y="37084"/>
                    <a:pt x="44011" y="35716"/>
                    <a:pt x="43622" y="34416"/>
                  </a:cubicBezTo>
                  <a:cubicBezTo>
                    <a:pt x="43301" y="33353"/>
                    <a:pt x="42324" y="32667"/>
                    <a:pt x="41270" y="32667"/>
                  </a:cubicBezTo>
                  <a:cubicBezTo>
                    <a:pt x="41035" y="32667"/>
                    <a:pt x="40796" y="32701"/>
                    <a:pt x="40560" y="32773"/>
                  </a:cubicBezTo>
                  <a:cubicBezTo>
                    <a:pt x="40299" y="32851"/>
                    <a:pt x="40012" y="32887"/>
                    <a:pt x="39704" y="32887"/>
                  </a:cubicBezTo>
                  <a:cubicBezTo>
                    <a:pt x="38005" y="32887"/>
                    <a:pt x="35671" y="31779"/>
                    <a:pt x="33585" y="30412"/>
                  </a:cubicBezTo>
                  <a:cubicBezTo>
                    <a:pt x="38450" y="28679"/>
                    <a:pt x="48425" y="24373"/>
                    <a:pt x="51794" y="17301"/>
                  </a:cubicBezTo>
                  <a:cubicBezTo>
                    <a:pt x="53352" y="14034"/>
                    <a:pt x="53374" y="10613"/>
                    <a:pt x="51863" y="7128"/>
                  </a:cubicBezTo>
                  <a:cubicBezTo>
                    <a:pt x="49244" y="1080"/>
                    <a:pt x="45373" y="0"/>
                    <a:pt x="42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760;p79">
            <a:extLst>
              <a:ext uri="{FF2B5EF4-FFF2-40B4-BE49-F238E27FC236}">
                <a16:creationId xmlns:a16="http://schemas.microsoft.com/office/drawing/2014/main" id="{84817138-0D22-4D9C-B4E8-6B95D2BBF7B5}"/>
              </a:ext>
            </a:extLst>
          </p:cNvPr>
          <p:cNvGrpSpPr/>
          <p:nvPr/>
        </p:nvGrpSpPr>
        <p:grpSpPr>
          <a:xfrm>
            <a:off x="6891652" y="2597630"/>
            <a:ext cx="2212452" cy="2490560"/>
            <a:chOff x="6579051" y="2181075"/>
            <a:chExt cx="2212452" cy="2490560"/>
          </a:xfrm>
        </p:grpSpPr>
        <p:sp>
          <p:nvSpPr>
            <p:cNvPr id="34" name="Google Shape;1761;p79">
              <a:extLst>
                <a:ext uri="{FF2B5EF4-FFF2-40B4-BE49-F238E27FC236}">
                  <a16:creationId xmlns:a16="http://schemas.microsoft.com/office/drawing/2014/main" id="{9419B9C9-B04C-4D47-B752-B81580E11AE7}"/>
                </a:ext>
              </a:extLst>
            </p:cNvPr>
            <p:cNvSpPr/>
            <p:nvPr/>
          </p:nvSpPr>
          <p:spPr>
            <a:xfrm>
              <a:off x="8005671" y="2861985"/>
              <a:ext cx="187937" cy="959317"/>
            </a:xfrm>
            <a:custGeom>
              <a:avLst/>
              <a:gdLst/>
              <a:ahLst/>
              <a:cxnLst/>
              <a:rect l="l" t="t" r="r" b="b"/>
              <a:pathLst>
                <a:path w="10876" h="55508" extrusionOk="0">
                  <a:moveTo>
                    <a:pt x="2190" y="14386"/>
                  </a:moveTo>
                  <a:cubicBezTo>
                    <a:pt x="2303" y="14386"/>
                    <a:pt x="2419" y="14394"/>
                    <a:pt x="2536" y="14411"/>
                  </a:cubicBezTo>
                  <a:cubicBezTo>
                    <a:pt x="3003" y="14478"/>
                    <a:pt x="3503" y="14711"/>
                    <a:pt x="3904" y="15045"/>
                  </a:cubicBezTo>
                  <a:cubicBezTo>
                    <a:pt x="4358" y="15365"/>
                    <a:pt x="4753" y="15753"/>
                    <a:pt x="5093" y="16191"/>
                  </a:cubicBezTo>
                  <a:lnTo>
                    <a:pt x="5093" y="16191"/>
                  </a:lnTo>
                  <a:cubicBezTo>
                    <a:pt x="4923" y="16285"/>
                    <a:pt x="4749" y="16370"/>
                    <a:pt x="4571" y="16446"/>
                  </a:cubicBezTo>
                  <a:cubicBezTo>
                    <a:pt x="4337" y="16546"/>
                    <a:pt x="4104" y="16613"/>
                    <a:pt x="3870" y="16679"/>
                  </a:cubicBezTo>
                  <a:cubicBezTo>
                    <a:pt x="3637" y="16713"/>
                    <a:pt x="3403" y="16813"/>
                    <a:pt x="3170" y="16813"/>
                  </a:cubicBezTo>
                  <a:cubicBezTo>
                    <a:pt x="3094" y="16818"/>
                    <a:pt x="3017" y="16821"/>
                    <a:pt x="2940" y="16821"/>
                  </a:cubicBezTo>
                  <a:cubicBezTo>
                    <a:pt x="2542" y="16821"/>
                    <a:pt x="2132" y="16747"/>
                    <a:pt x="1769" y="16579"/>
                  </a:cubicBezTo>
                  <a:cubicBezTo>
                    <a:pt x="1369" y="16413"/>
                    <a:pt x="968" y="16079"/>
                    <a:pt x="868" y="15712"/>
                  </a:cubicBezTo>
                  <a:cubicBezTo>
                    <a:pt x="835" y="15545"/>
                    <a:pt x="835" y="15345"/>
                    <a:pt x="902" y="15178"/>
                  </a:cubicBezTo>
                  <a:cubicBezTo>
                    <a:pt x="968" y="14978"/>
                    <a:pt x="1102" y="14811"/>
                    <a:pt x="1268" y="14678"/>
                  </a:cubicBezTo>
                  <a:cubicBezTo>
                    <a:pt x="1435" y="14545"/>
                    <a:pt x="1635" y="14478"/>
                    <a:pt x="1869" y="14411"/>
                  </a:cubicBezTo>
                  <a:cubicBezTo>
                    <a:pt x="1969" y="14394"/>
                    <a:pt x="2077" y="14386"/>
                    <a:pt x="2190" y="14386"/>
                  </a:cubicBezTo>
                  <a:close/>
                  <a:moveTo>
                    <a:pt x="10308" y="1"/>
                  </a:moveTo>
                  <a:cubicBezTo>
                    <a:pt x="10308" y="1"/>
                    <a:pt x="10308" y="68"/>
                    <a:pt x="10308" y="201"/>
                  </a:cubicBezTo>
                  <a:cubicBezTo>
                    <a:pt x="10342" y="368"/>
                    <a:pt x="10375" y="535"/>
                    <a:pt x="10408" y="735"/>
                  </a:cubicBezTo>
                  <a:cubicBezTo>
                    <a:pt x="10475" y="1202"/>
                    <a:pt x="10575" y="1902"/>
                    <a:pt x="10608" y="2803"/>
                  </a:cubicBezTo>
                  <a:cubicBezTo>
                    <a:pt x="10675" y="3703"/>
                    <a:pt x="10675" y="4838"/>
                    <a:pt x="10508" y="6105"/>
                  </a:cubicBezTo>
                  <a:cubicBezTo>
                    <a:pt x="10342" y="7373"/>
                    <a:pt x="10075" y="8840"/>
                    <a:pt x="9508" y="10342"/>
                  </a:cubicBezTo>
                  <a:cubicBezTo>
                    <a:pt x="8941" y="11843"/>
                    <a:pt x="8140" y="13444"/>
                    <a:pt x="6872" y="14811"/>
                  </a:cubicBezTo>
                  <a:cubicBezTo>
                    <a:pt x="6562" y="15122"/>
                    <a:pt x="6229" y="15419"/>
                    <a:pt x="5874" y="15684"/>
                  </a:cubicBezTo>
                  <a:lnTo>
                    <a:pt x="5874" y="15684"/>
                  </a:lnTo>
                  <a:cubicBezTo>
                    <a:pt x="5464" y="15145"/>
                    <a:pt x="4983" y="14665"/>
                    <a:pt x="4437" y="14278"/>
                  </a:cubicBezTo>
                  <a:cubicBezTo>
                    <a:pt x="3904" y="13911"/>
                    <a:pt x="3337" y="13611"/>
                    <a:pt x="2669" y="13510"/>
                  </a:cubicBezTo>
                  <a:cubicBezTo>
                    <a:pt x="2531" y="13497"/>
                    <a:pt x="2387" y="13489"/>
                    <a:pt x="2243" y="13489"/>
                  </a:cubicBezTo>
                  <a:cubicBezTo>
                    <a:pt x="2038" y="13489"/>
                    <a:pt x="1831" y="13505"/>
                    <a:pt x="1635" y="13544"/>
                  </a:cubicBezTo>
                  <a:cubicBezTo>
                    <a:pt x="1302" y="13644"/>
                    <a:pt x="968" y="13811"/>
                    <a:pt x="701" y="14011"/>
                  </a:cubicBezTo>
                  <a:cubicBezTo>
                    <a:pt x="435" y="14244"/>
                    <a:pt x="234" y="14545"/>
                    <a:pt x="101" y="14878"/>
                  </a:cubicBezTo>
                  <a:cubicBezTo>
                    <a:pt x="1" y="15245"/>
                    <a:pt x="1" y="15612"/>
                    <a:pt x="101" y="15979"/>
                  </a:cubicBezTo>
                  <a:cubicBezTo>
                    <a:pt x="201" y="16312"/>
                    <a:pt x="435" y="16613"/>
                    <a:pt x="668" y="16813"/>
                  </a:cubicBezTo>
                  <a:cubicBezTo>
                    <a:pt x="935" y="17013"/>
                    <a:pt x="1202" y="17180"/>
                    <a:pt x="1469" y="17280"/>
                  </a:cubicBezTo>
                  <a:cubicBezTo>
                    <a:pt x="1923" y="17457"/>
                    <a:pt x="2359" y="17538"/>
                    <a:pt x="2804" y="17538"/>
                  </a:cubicBezTo>
                  <a:cubicBezTo>
                    <a:pt x="2947" y="17538"/>
                    <a:pt x="3091" y="17530"/>
                    <a:pt x="3237" y="17513"/>
                  </a:cubicBezTo>
                  <a:cubicBezTo>
                    <a:pt x="3537" y="17480"/>
                    <a:pt x="3770" y="17380"/>
                    <a:pt x="4070" y="17313"/>
                  </a:cubicBezTo>
                  <a:cubicBezTo>
                    <a:pt x="4304" y="17246"/>
                    <a:pt x="4571" y="17146"/>
                    <a:pt x="4804" y="17046"/>
                  </a:cubicBezTo>
                  <a:cubicBezTo>
                    <a:pt x="5030" y="16941"/>
                    <a:pt x="5245" y="16826"/>
                    <a:pt x="5450" y="16702"/>
                  </a:cubicBezTo>
                  <a:lnTo>
                    <a:pt x="5450" y="16702"/>
                  </a:lnTo>
                  <a:cubicBezTo>
                    <a:pt x="5633" y="16991"/>
                    <a:pt x="5795" y="17296"/>
                    <a:pt x="5938" y="17613"/>
                  </a:cubicBezTo>
                  <a:cubicBezTo>
                    <a:pt x="6405" y="18681"/>
                    <a:pt x="6639" y="19848"/>
                    <a:pt x="6672" y="21016"/>
                  </a:cubicBezTo>
                  <a:cubicBezTo>
                    <a:pt x="6706" y="22183"/>
                    <a:pt x="6506" y="23384"/>
                    <a:pt x="6239" y="24518"/>
                  </a:cubicBezTo>
                  <a:cubicBezTo>
                    <a:pt x="5938" y="25653"/>
                    <a:pt x="5572" y="26753"/>
                    <a:pt x="5138" y="27854"/>
                  </a:cubicBezTo>
                  <a:cubicBezTo>
                    <a:pt x="4271" y="30022"/>
                    <a:pt x="3437" y="32124"/>
                    <a:pt x="2736" y="34192"/>
                  </a:cubicBezTo>
                  <a:cubicBezTo>
                    <a:pt x="2036" y="36260"/>
                    <a:pt x="1502" y="38262"/>
                    <a:pt x="1168" y="40163"/>
                  </a:cubicBezTo>
                  <a:cubicBezTo>
                    <a:pt x="835" y="42098"/>
                    <a:pt x="701" y="43932"/>
                    <a:pt x="768" y="45600"/>
                  </a:cubicBezTo>
                  <a:cubicBezTo>
                    <a:pt x="835" y="47268"/>
                    <a:pt x="1102" y="48736"/>
                    <a:pt x="1435" y="50037"/>
                  </a:cubicBezTo>
                  <a:cubicBezTo>
                    <a:pt x="1802" y="51304"/>
                    <a:pt x="2236" y="52372"/>
                    <a:pt x="2669" y="53172"/>
                  </a:cubicBezTo>
                  <a:cubicBezTo>
                    <a:pt x="2870" y="53606"/>
                    <a:pt x="3103" y="53939"/>
                    <a:pt x="3303" y="54240"/>
                  </a:cubicBezTo>
                  <a:cubicBezTo>
                    <a:pt x="3503" y="54540"/>
                    <a:pt x="3670" y="54773"/>
                    <a:pt x="3837" y="54974"/>
                  </a:cubicBezTo>
                  <a:cubicBezTo>
                    <a:pt x="4137" y="55340"/>
                    <a:pt x="4304" y="55507"/>
                    <a:pt x="4337" y="55507"/>
                  </a:cubicBezTo>
                  <a:cubicBezTo>
                    <a:pt x="4371" y="55474"/>
                    <a:pt x="4271" y="55240"/>
                    <a:pt x="4070" y="54807"/>
                  </a:cubicBezTo>
                  <a:cubicBezTo>
                    <a:pt x="3937" y="54573"/>
                    <a:pt x="3804" y="54306"/>
                    <a:pt x="3670" y="54006"/>
                  </a:cubicBezTo>
                  <a:cubicBezTo>
                    <a:pt x="3537" y="53706"/>
                    <a:pt x="3370" y="53339"/>
                    <a:pt x="3203" y="52939"/>
                  </a:cubicBezTo>
                  <a:cubicBezTo>
                    <a:pt x="2870" y="52105"/>
                    <a:pt x="2503" y="51071"/>
                    <a:pt x="2236" y="49803"/>
                  </a:cubicBezTo>
                  <a:cubicBezTo>
                    <a:pt x="1969" y="48569"/>
                    <a:pt x="1802" y="47135"/>
                    <a:pt x="1769" y="45567"/>
                  </a:cubicBezTo>
                  <a:cubicBezTo>
                    <a:pt x="1735" y="43966"/>
                    <a:pt x="1869" y="42231"/>
                    <a:pt x="2202" y="40363"/>
                  </a:cubicBezTo>
                  <a:cubicBezTo>
                    <a:pt x="2536" y="38528"/>
                    <a:pt x="3070" y="36560"/>
                    <a:pt x="3737" y="34526"/>
                  </a:cubicBezTo>
                  <a:cubicBezTo>
                    <a:pt x="4404" y="32491"/>
                    <a:pt x="5271" y="30423"/>
                    <a:pt x="6105" y="28221"/>
                  </a:cubicBezTo>
                  <a:cubicBezTo>
                    <a:pt x="6939" y="26019"/>
                    <a:pt x="7740" y="23618"/>
                    <a:pt x="7640" y="20983"/>
                  </a:cubicBezTo>
                  <a:cubicBezTo>
                    <a:pt x="7606" y="19682"/>
                    <a:pt x="7339" y="18414"/>
                    <a:pt x="6806" y="17246"/>
                  </a:cubicBezTo>
                  <a:cubicBezTo>
                    <a:pt x="6636" y="16875"/>
                    <a:pt x="6439" y="16514"/>
                    <a:pt x="6217" y="16171"/>
                  </a:cubicBezTo>
                  <a:lnTo>
                    <a:pt x="6217" y="16171"/>
                  </a:lnTo>
                  <a:cubicBezTo>
                    <a:pt x="6604" y="15865"/>
                    <a:pt x="6954" y="15529"/>
                    <a:pt x="7273" y="15178"/>
                  </a:cubicBezTo>
                  <a:cubicBezTo>
                    <a:pt x="8574" y="13711"/>
                    <a:pt x="9341" y="12009"/>
                    <a:pt x="9875" y="10475"/>
                  </a:cubicBezTo>
                  <a:cubicBezTo>
                    <a:pt x="10375" y="8907"/>
                    <a:pt x="10642" y="7439"/>
                    <a:pt x="10775" y="6139"/>
                  </a:cubicBezTo>
                  <a:cubicBezTo>
                    <a:pt x="10875" y="4838"/>
                    <a:pt x="10875" y="3703"/>
                    <a:pt x="10775" y="2803"/>
                  </a:cubicBezTo>
                  <a:cubicBezTo>
                    <a:pt x="10709" y="1902"/>
                    <a:pt x="10575" y="1202"/>
                    <a:pt x="10475" y="735"/>
                  </a:cubicBezTo>
                  <a:cubicBezTo>
                    <a:pt x="10442" y="535"/>
                    <a:pt x="10408" y="368"/>
                    <a:pt x="10342" y="201"/>
                  </a:cubicBezTo>
                  <a:cubicBezTo>
                    <a:pt x="10308" y="68"/>
                    <a:pt x="10308" y="1"/>
                    <a:pt x="10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35" name="Google Shape;1762;p79">
              <a:extLst>
                <a:ext uri="{FF2B5EF4-FFF2-40B4-BE49-F238E27FC236}">
                  <a16:creationId xmlns:a16="http://schemas.microsoft.com/office/drawing/2014/main" id="{E31EAFA3-1092-4C64-ABBD-1913208ED4D0}"/>
                </a:ext>
              </a:extLst>
            </p:cNvPr>
            <p:cNvGrpSpPr/>
            <p:nvPr/>
          </p:nvGrpSpPr>
          <p:grpSpPr>
            <a:xfrm rot="366669">
              <a:off x="7835763" y="2212756"/>
              <a:ext cx="633498" cy="717982"/>
              <a:chOff x="156554" y="1125902"/>
              <a:chExt cx="846182" cy="959030"/>
            </a:xfrm>
          </p:grpSpPr>
          <p:sp>
            <p:nvSpPr>
              <p:cNvPr id="133" name="Google Shape;1763;p79">
                <a:extLst>
                  <a:ext uri="{FF2B5EF4-FFF2-40B4-BE49-F238E27FC236}">
                    <a16:creationId xmlns:a16="http://schemas.microsoft.com/office/drawing/2014/main" id="{7A3E6F05-F255-488D-B218-FB05E8B6D98D}"/>
                  </a:ext>
                </a:extLst>
              </p:cNvPr>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764;p79">
                <a:extLst>
                  <a:ext uri="{FF2B5EF4-FFF2-40B4-BE49-F238E27FC236}">
                    <a16:creationId xmlns:a16="http://schemas.microsoft.com/office/drawing/2014/main" id="{23678278-003A-417D-B477-5807C07E2116}"/>
                  </a:ext>
                </a:extLst>
              </p:cNvPr>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765;p79">
                <a:extLst>
                  <a:ext uri="{FF2B5EF4-FFF2-40B4-BE49-F238E27FC236}">
                    <a16:creationId xmlns:a16="http://schemas.microsoft.com/office/drawing/2014/main" id="{AAFDC070-E982-4408-A3F1-8EE00C5DA6D6}"/>
                  </a:ext>
                </a:extLst>
              </p:cNvPr>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766;p79">
                <a:extLst>
                  <a:ext uri="{FF2B5EF4-FFF2-40B4-BE49-F238E27FC236}">
                    <a16:creationId xmlns:a16="http://schemas.microsoft.com/office/drawing/2014/main" id="{2EFC1D83-7DA8-467E-9ECF-87A4D78F1DF7}"/>
                  </a:ext>
                </a:extLst>
              </p:cNvPr>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767;p79">
                <a:extLst>
                  <a:ext uri="{FF2B5EF4-FFF2-40B4-BE49-F238E27FC236}">
                    <a16:creationId xmlns:a16="http://schemas.microsoft.com/office/drawing/2014/main" id="{D2B97091-1D11-4609-80EA-9CAC0F4CFC6A}"/>
                  </a:ext>
                </a:extLst>
              </p:cNvPr>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768;p79">
                <a:extLst>
                  <a:ext uri="{FF2B5EF4-FFF2-40B4-BE49-F238E27FC236}">
                    <a16:creationId xmlns:a16="http://schemas.microsoft.com/office/drawing/2014/main" id="{43341B59-AE6D-4B30-8B72-67AB3743FD1C}"/>
                  </a:ext>
                </a:extLst>
              </p:cNvPr>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1769;p79">
              <a:extLst>
                <a:ext uri="{FF2B5EF4-FFF2-40B4-BE49-F238E27FC236}">
                  <a16:creationId xmlns:a16="http://schemas.microsoft.com/office/drawing/2014/main" id="{0765B05D-7889-4F47-94FC-D995195CB932}"/>
                </a:ext>
              </a:extLst>
            </p:cNvPr>
            <p:cNvSpPr/>
            <p:nvPr/>
          </p:nvSpPr>
          <p:spPr>
            <a:xfrm>
              <a:off x="7476540" y="4242114"/>
              <a:ext cx="368911" cy="429522"/>
            </a:xfrm>
            <a:custGeom>
              <a:avLst/>
              <a:gdLst/>
              <a:ahLst/>
              <a:cxnLst/>
              <a:rect l="l" t="t" r="r" b="b"/>
              <a:pathLst>
                <a:path w="21349" h="24853" extrusionOk="0">
                  <a:moveTo>
                    <a:pt x="0" y="1"/>
                  </a:moveTo>
                  <a:cubicBezTo>
                    <a:pt x="0" y="1"/>
                    <a:pt x="701" y="11976"/>
                    <a:pt x="9974" y="15646"/>
                  </a:cubicBezTo>
                  <a:cubicBezTo>
                    <a:pt x="9540" y="16113"/>
                    <a:pt x="4904" y="15812"/>
                    <a:pt x="2602" y="19448"/>
                  </a:cubicBezTo>
                  <a:cubicBezTo>
                    <a:pt x="1701" y="20582"/>
                    <a:pt x="1735" y="21717"/>
                    <a:pt x="1735" y="21783"/>
                  </a:cubicBezTo>
                  <a:lnTo>
                    <a:pt x="1735" y="22684"/>
                  </a:lnTo>
                  <a:cubicBezTo>
                    <a:pt x="1735" y="23885"/>
                    <a:pt x="2702" y="24852"/>
                    <a:pt x="3903" y="24852"/>
                  </a:cubicBezTo>
                  <a:lnTo>
                    <a:pt x="19014" y="24852"/>
                  </a:lnTo>
                  <a:cubicBezTo>
                    <a:pt x="19280" y="24852"/>
                    <a:pt x="19547" y="24785"/>
                    <a:pt x="19781" y="24719"/>
                  </a:cubicBezTo>
                  <a:cubicBezTo>
                    <a:pt x="19914" y="24652"/>
                    <a:pt x="20048" y="24585"/>
                    <a:pt x="20214" y="24485"/>
                  </a:cubicBezTo>
                  <a:cubicBezTo>
                    <a:pt x="20615" y="24218"/>
                    <a:pt x="20948" y="23785"/>
                    <a:pt x="21082" y="23284"/>
                  </a:cubicBezTo>
                  <a:cubicBezTo>
                    <a:pt x="21349" y="22484"/>
                    <a:pt x="21249" y="21616"/>
                    <a:pt x="21148" y="21216"/>
                  </a:cubicBezTo>
                  <a:cubicBezTo>
                    <a:pt x="21148" y="21183"/>
                    <a:pt x="21115" y="21149"/>
                    <a:pt x="21115" y="21083"/>
                  </a:cubicBezTo>
                  <a:lnTo>
                    <a:pt x="21115" y="21049"/>
                  </a:lnTo>
                  <a:cubicBezTo>
                    <a:pt x="21015" y="20649"/>
                    <a:pt x="20915" y="20249"/>
                    <a:pt x="20782" y="19882"/>
                  </a:cubicBezTo>
                  <a:cubicBezTo>
                    <a:pt x="20581" y="19281"/>
                    <a:pt x="19647" y="16680"/>
                    <a:pt x="19647" y="16680"/>
                  </a:cubicBezTo>
                  <a:lnTo>
                    <a:pt x="14477" y="1269"/>
                  </a:lnTo>
                  <a:lnTo>
                    <a:pt x="0" y="1"/>
                  </a:ln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70;p79">
              <a:extLst>
                <a:ext uri="{FF2B5EF4-FFF2-40B4-BE49-F238E27FC236}">
                  <a16:creationId xmlns:a16="http://schemas.microsoft.com/office/drawing/2014/main" id="{73462938-6019-429F-8220-B54D939870C6}"/>
                </a:ext>
              </a:extLst>
            </p:cNvPr>
            <p:cNvSpPr/>
            <p:nvPr/>
          </p:nvSpPr>
          <p:spPr>
            <a:xfrm>
              <a:off x="7509959" y="4586969"/>
              <a:ext cx="106082" cy="84667"/>
            </a:xfrm>
            <a:custGeom>
              <a:avLst/>
              <a:gdLst/>
              <a:ahLst/>
              <a:cxnLst/>
              <a:rect l="l" t="t" r="r" b="b"/>
              <a:pathLst>
                <a:path w="6139" h="4899" extrusionOk="0">
                  <a:moveTo>
                    <a:pt x="907" y="1"/>
                  </a:moveTo>
                  <a:cubicBezTo>
                    <a:pt x="674" y="1"/>
                    <a:pt x="442" y="64"/>
                    <a:pt x="234" y="195"/>
                  </a:cubicBezTo>
                  <a:cubicBezTo>
                    <a:pt x="134" y="395"/>
                    <a:pt x="67" y="562"/>
                    <a:pt x="1" y="728"/>
                  </a:cubicBezTo>
                  <a:cubicBezTo>
                    <a:pt x="34" y="745"/>
                    <a:pt x="84" y="762"/>
                    <a:pt x="134" y="762"/>
                  </a:cubicBezTo>
                  <a:cubicBezTo>
                    <a:pt x="184" y="762"/>
                    <a:pt x="234" y="745"/>
                    <a:pt x="268" y="695"/>
                  </a:cubicBezTo>
                  <a:cubicBezTo>
                    <a:pt x="535" y="441"/>
                    <a:pt x="770" y="335"/>
                    <a:pt x="974" y="335"/>
                  </a:cubicBezTo>
                  <a:cubicBezTo>
                    <a:pt x="1785" y="335"/>
                    <a:pt x="2116" y="2003"/>
                    <a:pt x="2169" y="2563"/>
                  </a:cubicBezTo>
                  <a:cubicBezTo>
                    <a:pt x="2202" y="2596"/>
                    <a:pt x="2202" y="2630"/>
                    <a:pt x="2202" y="2663"/>
                  </a:cubicBezTo>
                  <a:cubicBezTo>
                    <a:pt x="2169" y="2697"/>
                    <a:pt x="2169" y="2730"/>
                    <a:pt x="2169" y="2763"/>
                  </a:cubicBezTo>
                  <a:cubicBezTo>
                    <a:pt x="2169" y="2797"/>
                    <a:pt x="2202" y="2830"/>
                    <a:pt x="2202" y="2863"/>
                  </a:cubicBezTo>
                  <a:cubicBezTo>
                    <a:pt x="2236" y="3564"/>
                    <a:pt x="2202" y="4231"/>
                    <a:pt x="2102" y="4898"/>
                  </a:cubicBezTo>
                  <a:lnTo>
                    <a:pt x="2536" y="4898"/>
                  </a:lnTo>
                  <a:cubicBezTo>
                    <a:pt x="2636" y="4164"/>
                    <a:pt x="2703" y="3330"/>
                    <a:pt x="2636" y="2496"/>
                  </a:cubicBezTo>
                  <a:cubicBezTo>
                    <a:pt x="2669" y="2063"/>
                    <a:pt x="2803" y="1662"/>
                    <a:pt x="3036" y="1262"/>
                  </a:cubicBezTo>
                  <a:cubicBezTo>
                    <a:pt x="3300" y="826"/>
                    <a:pt x="3617" y="652"/>
                    <a:pt x="3931" y="652"/>
                  </a:cubicBezTo>
                  <a:cubicBezTo>
                    <a:pt x="4412" y="652"/>
                    <a:pt x="4889" y="1059"/>
                    <a:pt x="5171" y="1562"/>
                  </a:cubicBezTo>
                  <a:cubicBezTo>
                    <a:pt x="5671" y="2496"/>
                    <a:pt x="5671" y="3764"/>
                    <a:pt x="5638" y="4798"/>
                  </a:cubicBezTo>
                  <a:cubicBezTo>
                    <a:pt x="5638" y="4831"/>
                    <a:pt x="5638" y="4865"/>
                    <a:pt x="5638" y="4898"/>
                  </a:cubicBezTo>
                  <a:lnTo>
                    <a:pt x="6038" y="4898"/>
                  </a:lnTo>
                  <a:cubicBezTo>
                    <a:pt x="6038" y="4865"/>
                    <a:pt x="6072" y="4831"/>
                    <a:pt x="6072" y="4798"/>
                  </a:cubicBezTo>
                  <a:cubicBezTo>
                    <a:pt x="6138" y="3230"/>
                    <a:pt x="6005" y="1262"/>
                    <a:pt x="4604" y="295"/>
                  </a:cubicBezTo>
                  <a:cubicBezTo>
                    <a:pt x="4377" y="138"/>
                    <a:pt x="4161" y="70"/>
                    <a:pt x="3958" y="70"/>
                  </a:cubicBezTo>
                  <a:cubicBezTo>
                    <a:pt x="3297" y="70"/>
                    <a:pt x="2776" y="797"/>
                    <a:pt x="2469" y="1562"/>
                  </a:cubicBezTo>
                  <a:cubicBezTo>
                    <a:pt x="2369" y="1262"/>
                    <a:pt x="2269" y="995"/>
                    <a:pt x="2136" y="762"/>
                  </a:cubicBezTo>
                  <a:cubicBezTo>
                    <a:pt x="1866" y="268"/>
                    <a:pt x="1385"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771;p79">
              <a:extLst>
                <a:ext uri="{FF2B5EF4-FFF2-40B4-BE49-F238E27FC236}">
                  <a16:creationId xmlns:a16="http://schemas.microsoft.com/office/drawing/2014/main" id="{12C152BC-56B1-47EA-A9C0-FD014B85A1D6}"/>
                </a:ext>
              </a:extLst>
            </p:cNvPr>
            <p:cNvSpPr/>
            <p:nvPr/>
          </p:nvSpPr>
          <p:spPr>
            <a:xfrm>
              <a:off x="7406210" y="2496495"/>
              <a:ext cx="424829" cy="446804"/>
            </a:xfrm>
            <a:custGeom>
              <a:avLst/>
              <a:gdLst/>
              <a:ahLst/>
              <a:cxnLst/>
              <a:rect l="l" t="t" r="r" b="b"/>
              <a:pathLst>
                <a:path w="24585" h="25853" extrusionOk="0">
                  <a:moveTo>
                    <a:pt x="24585" y="0"/>
                  </a:moveTo>
                  <a:lnTo>
                    <a:pt x="0" y="12776"/>
                  </a:lnTo>
                  <a:lnTo>
                    <a:pt x="14544" y="25852"/>
                  </a:lnTo>
                  <a:lnTo>
                    <a:pt x="24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772;p79">
              <a:extLst>
                <a:ext uri="{FF2B5EF4-FFF2-40B4-BE49-F238E27FC236}">
                  <a16:creationId xmlns:a16="http://schemas.microsoft.com/office/drawing/2014/main" id="{79158DC6-8CCC-4DE0-9E46-79796982AAA6}"/>
                </a:ext>
              </a:extLst>
            </p:cNvPr>
            <p:cNvSpPr/>
            <p:nvPr/>
          </p:nvSpPr>
          <p:spPr>
            <a:xfrm>
              <a:off x="7692108" y="2570498"/>
              <a:ext cx="107240" cy="130673"/>
            </a:xfrm>
            <a:custGeom>
              <a:avLst/>
              <a:gdLst/>
              <a:ahLst/>
              <a:cxnLst/>
              <a:rect l="l" t="t" r="r" b="b"/>
              <a:pathLst>
                <a:path w="6206" h="7561" extrusionOk="0">
                  <a:moveTo>
                    <a:pt x="2510" y="1"/>
                  </a:moveTo>
                  <a:cubicBezTo>
                    <a:pt x="2113" y="1"/>
                    <a:pt x="1744" y="338"/>
                    <a:pt x="1769" y="789"/>
                  </a:cubicBezTo>
                  <a:lnTo>
                    <a:pt x="1869" y="2223"/>
                  </a:lnTo>
                  <a:cubicBezTo>
                    <a:pt x="1902" y="2457"/>
                    <a:pt x="1802" y="2690"/>
                    <a:pt x="1602" y="2857"/>
                  </a:cubicBezTo>
                  <a:lnTo>
                    <a:pt x="468" y="3757"/>
                  </a:lnTo>
                  <a:cubicBezTo>
                    <a:pt x="1" y="4124"/>
                    <a:pt x="167" y="4892"/>
                    <a:pt x="734" y="5025"/>
                  </a:cubicBezTo>
                  <a:lnTo>
                    <a:pt x="2135" y="5392"/>
                  </a:lnTo>
                  <a:cubicBezTo>
                    <a:pt x="2369" y="5425"/>
                    <a:pt x="2569" y="5592"/>
                    <a:pt x="2636" y="5826"/>
                  </a:cubicBezTo>
                  <a:lnTo>
                    <a:pt x="3136" y="7193"/>
                  </a:lnTo>
                  <a:cubicBezTo>
                    <a:pt x="3203" y="7360"/>
                    <a:pt x="3336" y="7460"/>
                    <a:pt x="3470" y="7560"/>
                  </a:cubicBezTo>
                  <a:lnTo>
                    <a:pt x="6205" y="455"/>
                  </a:lnTo>
                  <a:lnTo>
                    <a:pt x="6138" y="455"/>
                  </a:lnTo>
                  <a:lnTo>
                    <a:pt x="4804" y="1022"/>
                  </a:lnTo>
                  <a:cubicBezTo>
                    <a:pt x="4726" y="1044"/>
                    <a:pt x="4645" y="1056"/>
                    <a:pt x="4563" y="1056"/>
                  </a:cubicBezTo>
                  <a:cubicBezTo>
                    <a:pt x="4400" y="1056"/>
                    <a:pt x="4237" y="1011"/>
                    <a:pt x="4104" y="922"/>
                  </a:cubicBezTo>
                  <a:lnTo>
                    <a:pt x="2903" y="122"/>
                  </a:lnTo>
                  <a:cubicBezTo>
                    <a:pt x="2778" y="38"/>
                    <a:pt x="2642" y="1"/>
                    <a:pt x="2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773;p79">
              <a:extLst>
                <a:ext uri="{FF2B5EF4-FFF2-40B4-BE49-F238E27FC236}">
                  <a16:creationId xmlns:a16="http://schemas.microsoft.com/office/drawing/2014/main" id="{776848D3-C526-48E9-A4BB-F6795EAA04C5}"/>
                </a:ext>
              </a:extLst>
            </p:cNvPr>
            <p:cNvSpPr/>
            <p:nvPr/>
          </p:nvSpPr>
          <p:spPr>
            <a:xfrm>
              <a:off x="7773376" y="2496495"/>
              <a:ext cx="58251" cy="42152"/>
            </a:xfrm>
            <a:custGeom>
              <a:avLst/>
              <a:gdLst/>
              <a:ahLst/>
              <a:cxnLst/>
              <a:rect l="l" t="t" r="r" b="b"/>
              <a:pathLst>
                <a:path w="3371" h="2439" extrusionOk="0">
                  <a:moveTo>
                    <a:pt x="3370" y="0"/>
                  </a:moveTo>
                  <a:lnTo>
                    <a:pt x="1" y="1768"/>
                  </a:lnTo>
                  <a:lnTo>
                    <a:pt x="68" y="1968"/>
                  </a:lnTo>
                  <a:cubicBezTo>
                    <a:pt x="177" y="2278"/>
                    <a:pt x="456" y="2439"/>
                    <a:pt x="741" y="2439"/>
                  </a:cubicBezTo>
                  <a:cubicBezTo>
                    <a:pt x="977" y="2439"/>
                    <a:pt x="1217" y="2329"/>
                    <a:pt x="1369" y="2102"/>
                  </a:cubicBezTo>
                  <a:lnTo>
                    <a:pt x="2136" y="868"/>
                  </a:lnTo>
                  <a:cubicBezTo>
                    <a:pt x="2269" y="667"/>
                    <a:pt x="2469" y="567"/>
                    <a:pt x="2703" y="534"/>
                  </a:cubicBezTo>
                  <a:lnTo>
                    <a:pt x="3170" y="534"/>
                  </a:lnTo>
                  <a:lnTo>
                    <a:pt x="33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74;p79">
              <a:extLst>
                <a:ext uri="{FF2B5EF4-FFF2-40B4-BE49-F238E27FC236}">
                  <a16:creationId xmlns:a16="http://schemas.microsoft.com/office/drawing/2014/main" id="{0F816F40-84D8-42B2-84F6-575BA8EBF6B9}"/>
                </a:ext>
              </a:extLst>
            </p:cNvPr>
            <p:cNvSpPr/>
            <p:nvPr/>
          </p:nvSpPr>
          <p:spPr>
            <a:xfrm>
              <a:off x="7533598" y="2592188"/>
              <a:ext cx="133160" cy="106961"/>
            </a:xfrm>
            <a:custGeom>
              <a:avLst/>
              <a:gdLst/>
              <a:ahLst/>
              <a:cxnLst/>
              <a:rect l="l" t="t" r="r" b="b"/>
              <a:pathLst>
                <a:path w="7706" h="6189" extrusionOk="0">
                  <a:moveTo>
                    <a:pt x="6605" y="1"/>
                  </a:moveTo>
                  <a:lnTo>
                    <a:pt x="0" y="3403"/>
                  </a:lnTo>
                  <a:cubicBezTo>
                    <a:pt x="100" y="3470"/>
                    <a:pt x="167" y="3537"/>
                    <a:pt x="301" y="3570"/>
                  </a:cubicBezTo>
                  <a:lnTo>
                    <a:pt x="1702" y="3903"/>
                  </a:lnTo>
                  <a:cubicBezTo>
                    <a:pt x="1935" y="3970"/>
                    <a:pt x="2102" y="4137"/>
                    <a:pt x="2202" y="4370"/>
                  </a:cubicBezTo>
                  <a:lnTo>
                    <a:pt x="2702" y="5705"/>
                  </a:lnTo>
                  <a:cubicBezTo>
                    <a:pt x="2813" y="6018"/>
                    <a:pt x="3097" y="6189"/>
                    <a:pt x="3385" y="6189"/>
                  </a:cubicBezTo>
                  <a:cubicBezTo>
                    <a:pt x="3618" y="6189"/>
                    <a:pt x="3854" y="6077"/>
                    <a:pt x="4003" y="5838"/>
                  </a:cubicBezTo>
                  <a:lnTo>
                    <a:pt x="4770" y="4637"/>
                  </a:lnTo>
                  <a:cubicBezTo>
                    <a:pt x="4904" y="4404"/>
                    <a:pt x="5104" y="4304"/>
                    <a:pt x="5338" y="4270"/>
                  </a:cubicBezTo>
                  <a:lnTo>
                    <a:pt x="6772" y="4237"/>
                  </a:lnTo>
                  <a:cubicBezTo>
                    <a:pt x="7372" y="4204"/>
                    <a:pt x="7706" y="3503"/>
                    <a:pt x="7306" y="3036"/>
                  </a:cubicBezTo>
                  <a:lnTo>
                    <a:pt x="6405" y="1935"/>
                  </a:lnTo>
                  <a:cubicBezTo>
                    <a:pt x="6238" y="1735"/>
                    <a:pt x="6171" y="1502"/>
                    <a:pt x="6238" y="1268"/>
                  </a:cubicBezTo>
                  <a:lnTo>
                    <a:pt x="66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75;p79">
              <a:extLst>
                <a:ext uri="{FF2B5EF4-FFF2-40B4-BE49-F238E27FC236}">
                  <a16:creationId xmlns:a16="http://schemas.microsoft.com/office/drawing/2014/main" id="{25EA987D-6443-45C7-944A-B3B760CE922F}"/>
                </a:ext>
              </a:extLst>
            </p:cNvPr>
            <p:cNvSpPr/>
            <p:nvPr/>
          </p:nvSpPr>
          <p:spPr>
            <a:xfrm>
              <a:off x="7606226" y="2705302"/>
              <a:ext cx="125176" cy="131969"/>
            </a:xfrm>
            <a:custGeom>
              <a:avLst/>
              <a:gdLst/>
              <a:ahLst/>
              <a:cxnLst/>
              <a:rect l="l" t="t" r="r" b="b"/>
              <a:pathLst>
                <a:path w="7244" h="7636" extrusionOk="0">
                  <a:moveTo>
                    <a:pt x="2526" y="1"/>
                  </a:moveTo>
                  <a:cubicBezTo>
                    <a:pt x="2135" y="1"/>
                    <a:pt x="1777" y="317"/>
                    <a:pt x="1802" y="761"/>
                  </a:cubicBezTo>
                  <a:lnTo>
                    <a:pt x="1902" y="2195"/>
                  </a:lnTo>
                  <a:cubicBezTo>
                    <a:pt x="1902" y="2462"/>
                    <a:pt x="1802" y="2696"/>
                    <a:pt x="1602" y="2829"/>
                  </a:cubicBezTo>
                  <a:lnTo>
                    <a:pt x="467" y="3730"/>
                  </a:lnTo>
                  <a:cubicBezTo>
                    <a:pt x="0" y="4097"/>
                    <a:pt x="167" y="4864"/>
                    <a:pt x="768" y="4997"/>
                  </a:cubicBezTo>
                  <a:lnTo>
                    <a:pt x="2169" y="5364"/>
                  </a:lnTo>
                  <a:cubicBezTo>
                    <a:pt x="2402" y="5398"/>
                    <a:pt x="2569" y="5598"/>
                    <a:pt x="2669" y="5798"/>
                  </a:cubicBezTo>
                  <a:lnTo>
                    <a:pt x="3169" y="7165"/>
                  </a:lnTo>
                  <a:cubicBezTo>
                    <a:pt x="3279" y="7475"/>
                    <a:pt x="3558" y="7636"/>
                    <a:pt x="3843" y="7636"/>
                  </a:cubicBezTo>
                  <a:cubicBezTo>
                    <a:pt x="4079" y="7636"/>
                    <a:pt x="4319" y="7526"/>
                    <a:pt x="4470" y="7299"/>
                  </a:cubicBezTo>
                  <a:lnTo>
                    <a:pt x="5237" y="6065"/>
                  </a:lnTo>
                  <a:cubicBezTo>
                    <a:pt x="5371" y="5865"/>
                    <a:pt x="5571" y="5731"/>
                    <a:pt x="5805" y="5731"/>
                  </a:cubicBezTo>
                  <a:lnTo>
                    <a:pt x="6105" y="5731"/>
                  </a:lnTo>
                  <a:lnTo>
                    <a:pt x="6972" y="3496"/>
                  </a:lnTo>
                  <a:lnTo>
                    <a:pt x="6872" y="3363"/>
                  </a:lnTo>
                  <a:cubicBezTo>
                    <a:pt x="6705" y="3196"/>
                    <a:pt x="6672" y="2929"/>
                    <a:pt x="6739" y="2696"/>
                  </a:cubicBezTo>
                  <a:lnTo>
                    <a:pt x="7105" y="1328"/>
                  </a:lnTo>
                  <a:cubicBezTo>
                    <a:pt x="7244" y="831"/>
                    <a:pt x="6878" y="402"/>
                    <a:pt x="6427" y="402"/>
                  </a:cubicBezTo>
                  <a:cubicBezTo>
                    <a:pt x="6333" y="402"/>
                    <a:pt x="6236" y="421"/>
                    <a:pt x="6138" y="461"/>
                  </a:cubicBezTo>
                  <a:lnTo>
                    <a:pt x="4804" y="994"/>
                  </a:lnTo>
                  <a:cubicBezTo>
                    <a:pt x="4707" y="1022"/>
                    <a:pt x="4610" y="1038"/>
                    <a:pt x="4516" y="1038"/>
                  </a:cubicBezTo>
                  <a:cubicBezTo>
                    <a:pt x="4383" y="1038"/>
                    <a:pt x="4254" y="1006"/>
                    <a:pt x="4137" y="928"/>
                  </a:cubicBezTo>
                  <a:lnTo>
                    <a:pt x="2936" y="127"/>
                  </a:lnTo>
                  <a:cubicBezTo>
                    <a:pt x="2805" y="40"/>
                    <a:pt x="2664" y="1"/>
                    <a:pt x="2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76;p79">
              <a:extLst>
                <a:ext uri="{FF2B5EF4-FFF2-40B4-BE49-F238E27FC236}">
                  <a16:creationId xmlns:a16="http://schemas.microsoft.com/office/drawing/2014/main" id="{8963D04F-BBF7-4D6D-9FD1-759AF41A0187}"/>
                </a:ext>
              </a:extLst>
            </p:cNvPr>
            <p:cNvSpPr/>
            <p:nvPr/>
          </p:nvSpPr>
          <p:spPr>
            <a:xfrm>
              <a:off x="7443673" y="2693290"/>
              <a:ext cx="125677" cy="117988"/>
            </a:xfrm>
            <a:custGeom>
              <a:avLst/>
              <a:gdLst/>
              <a:ahLst/>
              <a:cxnLst/>
              <a:rect l="l" t="t" r="r" b="b"/>
              <a:pathLst>
                <a:path w="7273" h="6827" extrusionOk="0">
                  <a:moveTo>
                    <a:pt x="1609" y="1"/>
                  </a:moveTo>
                  <a:cubicBezTo>
                    <a:pt x="1212" y="1"/>
                    <a:pt x="843" y="338"/>
                    <a:pt x="868" y="789"/>
                  </a:cubicBezTo>
                  <a:lnTo>
                    <a:pt x="968" y="2223"/>
                  </a:lnTo>
                  <a:cubicBezTo>
                    <a:pt x="968" y="2457"/>
                    <a:pt x="868" y="2690"/>
                    <a:pt x="701" y="2824"/>
                  </a:cubicBezTo>
                  <a:lnTo>
                    <a:pt x="1" y="3357"/>
                  </a:lnTo>
                  <a:lnTo>
                    <a:pt x="3837" y="6826"/>
                  </a:lnTo>
                  <a:lnTo>
                    <a:pt x="4304" y="6093"/>
                  </a:lnTo>
                  <a:cubicBezTo>
                    <a:pt x="4437" y="5892"/>
                    <a:pt x="4671" y="5759"/>
                    <a:pt x="4904" y="5726"/>
                  </a:cubicBezTo>
                  <a:lnTo>
                    <a:pt x="6339" y="5692"/>
                  </a:lnTo>
                  <a:cubicBezTo>
                    <a:pt x="6939" y="5659"/>
                    <a:pt x="7273" y="4958"/>
                    <a:pt x="6872" y="4491"/>
                  </a:cubicBezTo>
                  <a:lnTo>
                    <a:pt x="5938" y="3391"/>
                  </a:lnTo>
                  <a:cubicBezTo>
                    <a:pt x="5805" y="3190"/>
                    <a:pt x="5738" y="2957"/>
                    <a:pt x="5805" y="2723"/>
                  </a:cubicBezTo>
                  <a:lnTo>
                    <a:pt x="6205" y="1322"/>
                  </a:lnTo>
                  <a:cubicBezTo>
                    <a:pt x="6344" y="849"/>
                    <a:pt x="5949" y="399"/>
                    <a:pt x="5504" y="399"/>
                  </a:cubicBezTo>
                  <a:cubicBezTo>
                    <a:pt x="5416" y="399"/>
                    <a:pt x="5326" y="417"/>
                    <a:pt x="5238" y="455"/>
                  </a:cubicBezTo>
                  <a:lnTo>
                    <a:pt x="3870" y="989"/>
                  </a:lnTo>
                  <a:cubicBezTo>
                    <a:pt x="3791" y="1028"/>
                    <a:pt x="3702" y="1047"/>
                    <a:pt x="3610" y="1047"/>
                  </a:cubicBezTo>
                  <a:cubicBezTo>
                    <a:pt x="3470" y="1047"/>
                    <a:pt x="3324" y="1003"/>
                    <a:pt x="3203" y="922"/>
                  </a:cubicBezTo>
                  <a:lnTo>
                    <a:pt x="2002" y="122"/>
                  </a:lnTo>
                  <a:cubicBezTo>
                    <a:pt x="1877" y="38"/>
                    <a:pt x="1742" y="1"/>
                    <a:pt x="1609" y="1"/>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77;p79">
              <a:extLst>
                <a:ext uri="{FF2B5EF4-FFF2-40B4-BE49-F238E27FC236}">
                  <a16:creationId xmlns:a16="http://schemas.microsoft.com/office/drawing/2014/main" id="{F6E44AA2-6A91-4301-8C5D-64F6C3C4522C}"/>
                </a:ext>
              </a:extLst>
            </p:cNvPr>
            <p:cNvSpPr/>
            <p:nvPr/>
          </p:nvSpPr>
          <p:spPr>
            <a:xfrm>
              <a:off x="7588514" y="2844823"/>
              <a:ext cx="95040" cy="98476"/>
            </a:xfrm>
            <a:custGeom>
              <a:avLst/>
              <a:gdLst/>
              <a:ahLst/>
              <a:cxnLst/>
              <a:rect l="l" t="t" r="r" b="b"/>
              <a:pathLst>
                <a:path w="5500" h="5698" extrusionOk="0">
                  <a:moveTo>
                    <a:pt x="749" y="0"/>
                  </a:moveTo>
                  <a:cubicBezTo>
                    <a:pt x="358" y="0"/>
                    <a:pt x="0" y="316"/>
                    <a:pt x="25" y="760"/>
                  </a:cubicBezTo>
                  <a:lnTo>
                    <a:pt x="125" y="2195"/>
                  </a:lnTo>
                  <a:lnTo>
                    <a:pt x="125" y="2228"/>
                  </a:lnTo>
                  <a:lnTo>
                    <a:pt x="3994" y="5697"/>
                  </a:lnTo>
                  <a:lnTo>
                    <a:pt x="4995" y="3162"/>
                  </a:lnTo>
                  <a:cubicBezTo>
                    <a:pt x="4928" y="3029"/>
                    <a:pt x="4928" y="2862"/>
                    <a:pt x="4962" y="2695"/>
                  </a:cubicBezTo>
                  <a:lnTo>
                    <a:pt x="5362" y="1327"/>
                  </a:lnTo>
                  <a:cubicBezTo>
                    <a:pt x="5500" y="830"/>
                    <a:pt x="5112" y="402"/>
                    <a:pt x="4671" y="402"/>
                  </a:cubicBezTo>
                  <a:cubicBezTo>
                    <a:pt x="4580" y="402"/>
                    <a:pt x="4486" y="420"/>
                    <a:pt x="4394" y="460"/>
                  </a:cubicBezTo>
                  <a:lnTo>
                    <a:pt x="3027" y="994"/>
                  </a:lnTo>
                  <a:cubicBezTo>
                    <a:pt x="2944" y="1021"/>
                    <a:pt x="2850" y="1038"/>
                    <a:pt x="2753" y="1038"/>
                  </a:cubicBezTo>
                  <a:cubicBezTo>
                    <a:pt x="2617" y="1038"/>
                    <a:pt x="2477" y="1005"/>
                    <a:pt x="2360" y="927"/>
                  </a:cubicBezTo>
                  <a:lnTo>
                    <a:pt x="1159" y="127"/>
                  </a:lnTo>
                  <a:cubicBezTo>
                    <a:pt x="1028" y="40"/>
                    <a:pt x="887" y="0"/>
                    <a:pt x="749" y="0"/>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78;p79">
              <a:extLst>
                <a:ext uri="{FF2B5EF4-FFF2-40B4-BE49-F238E27FC236}">
                  <a16:creationId xmlns:a16="http://schemas.microsoft.com/office/drawing/2014/main" id="{18B5FA81-1807-4321-8C9D-855BBB8943F6}"/>
                </a:ext>
              </a:extLst>
            </p:cNvPr>
            <p:cNvSpPr/>
            <p:nvPr/>
          </p:nvSpPr>
          <p:spPr>
            <a:xfrm>
              <a:off x="7476540" y="4242114"/>
              <a:ext cx="259390" cy="119750"/>
            </a:xfrm>
            <a:custGeom>
              <a:avLst/>
              <a:gdLst/>
              <a:ahLst/>
              <a:cxnLst/>
              <a:rect l="l" t="t" r="r" b="b"/>
              <a:pathLst>
                <a:path w="15011" h="6929" extrusionOk="0">
                  <a:moveTo>
                    <a:pt x="0" y="1"/>
                  </a:moveTo>
                  <a:cubicBezTo>
                    <a:pt x="0" y="1"/>
                    <a:pt x="200" y="3270"/>
                    <a:pt x="1701" y="6906"/>
                  </a:cubicBezTo>
                  <a:cubicBezTo>
                    <a:pt x="1701" y="6906"/>
                    <a:pt x="2047" y="6929"/>
                    <a:pt x="2636" y="6929"/>
                  </a:cubicBezTo>
                  <a:cubicBezTo>
                    <a:pt x="4993" y="6929"/>
                    <a:pt x="11248" y="6566"/>
                    <a:pt x="14877" y="2936"/>
                  </a:cubicBezTo>
                  <a:cubicBezTo>
                    <a:pt x="14944" y="2903"/>
                    <a:pt x="14977" y="2870"/>
                    <a:pt x="15011" y="2836"/>
                  </a:cubicBezTo>
                  <a:lnTo>
                    <a:pt x="14477" y="1269"/>
                  </a:lnTo>
                  <a:lnTo>
                    <a:pt x="0"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79;p79">
              <a:extLst>
                <a:ext uri="{FF2B5EF4-FFF2-40B4-BE49-F238E27FC236}">
                  <a16:creationId xmlns:a16="http://schemas.microsoft.com/office/drawing/2014/main" id="{62831C75-CCEF-491B-B6AA-976CF00600F6}"/>
                </a:ext>
              </a:extLst>
            </p:cNvPr>
            <p:cNvSpPr/>
            <p:nvPr/>
          </p:nvSpPr>
          <p:spPr>
            <a:xfrm>
              <a:off x="7019432" y="3093225"/>
              <a:ext cx="241540" cy="169265"/>
            </a:xfrm>
            <a:custGeom>
              <a:avLst/>
              <a:gdLst/>
              <a:ahLst/>
              <a:cxnLst/>
              <a:rect l="l" t="t" r="r" b="b"/>
              <a:pathLst>
                <a:path w="13978" h="9794" extrusionOk="0">
                  <a:moveTo>
                    <a:pt x="8986" y="0"/>
                  </a:moveTo>
                  <a:cubicBezTo>
                    <a:pt x="7761" y="0"/>
                    <a:pt x="6397" y="315"/>
                    <a:pt x="5071" y="964"/>
                  </a:cubicBezTo>
                  <a:cubicBezTo>
                    <a:pt x="1802" y="2599"/>
                    <a:pt x="1" y="5668"/>
                    <a:pt x="1068" y="7836"/>
                  </a:cubicBezTo>
                  <a:cubicBezTo>
                    <a:pt x="1699" y="9118"/>
                    <a:pt x="3194" y="9794"/>
                    <a:pt x="4986" y="9794"/>
                  </a:cubicBezTo>
                  <a:cubicBezTo>
                    <a:pt x="6224" y="9794"/>
                    <a:pt x="7605" y="9471"/>
                    <a:pt x="8941" y="8803"/>
                  </a:cubicBezTo>
                  <a:cubicBezTo>
                    <a:pt x="12210" y="7202"/>
                    <a:pt x="13977" y="4133"/>
                    <a:pt x="12910" y="1965"/>
                  </a:cubicBezTo>
                  <a:cubicBezTo>
                    <a:pt x="12276" y="676"/>
                    <a:pt x="10781" y="0"/>
                    <a:pt x="8986" y="0"/>
                  </a:cubicBez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80;p79">
              <a:extLst>
                <a:ext uri="{FF2B5EF4-FFF2-40B4-BE49-F238E27FC236}">
                  <a16:creationId xmlns:a16="http://schemas.microsoft.com/office/drawing/2014/main" id="{657FDE34-5A75-4FE6-BF50-782F9C5B726D}"/>
                </a:ext>
              </a:extLst>
            </p:cNvPr>
            <p:cNvSpPr/>
            <p:nvPr/>
          </p:nvSpPr>
          <p:spPr>
            <a:xfrm>
              <a:off x="6934121" y="3301859"/>
              <a:ext cx="439258" cy="193167"/>
            </a:xfrm>
            <a:custGeom>
              <a:avLst/>
              <a:gdLst/>
              <a:ahLst/>
              <a:cxnLst/>
              <a:rect l="l" t="t" r="r" b="b"/>
              <a:pathLst>
                <a:path w="25420" h="11177" extrusionOk="0">
                  <a:moveTo>
                    <a:pt x="21016" y="0"/>
                  </a:moveTo>
                  <a:cubicBezTo>
                    <a:pt x="21016" y="0"/>
                    <a:pt x="17013" y="6672"/>
                    <a:pt x="2936" y="6739"/>
                  </a:cubicBezTo>
                  <a:lnTo>
                    <a:pt x="2069" y="5805"/>
                  </a:lnTo>
                  <a:cubicBezTo>
                    <a:pt x="1941" y="5658"/>
                    <a:pt x="1762" y="5582"/>
                    <a:pt x="1583" y="5582"/>
                  </a:cubicBezTo>
                  <a:cubicBezTo>
                    <a:pt x="1436" y="5582"/>
                    <a:pt x="1289" y="5633"/>
                    <a:pt x="1168" y="5738"/>
                  </a:cubicBezTo>
                  <a:cubicBezTo>
                    <a:pt x="902" y="6005"/>
                    <a:pt x="868" y="6405"/>
                    <a:pt x="1102" y="6672"/>
                  </a:cubicBezTo>
                  <a:lnTo>
                    <a:pt x="1702" y="7339"/>
                  </a:lnTo>
                  <a:lnTo>
                    <a:pt x="635" y="7339"/>
                  </a:lnTo>
                  <a:cubicBezTo>
                    <a:pt x="301" y="7339"/>
                    <a:pt x="1" y="7639"/>
                    <a:pt x="1" y="7973"/>
                  </a:cubicBezTo>
                  <a:cubicBezTo>
                    <a:pt x="1" y="8340"/>
                    <a:pt x="301" y="8607"/>
                    <a:pt x="668" y="8607"/>
                  </a:cubicBezTo>
                  <a:lnTo>
                    <a:pt x="1669" y="8607"/>
                  </a:lnTo>
                  <a:lnTo>
                    <a:pt x="902" y="9174"/>
                  </a:lnTo>
                  <a:cubicBezTo>
                    <a:pt x="635" y="9407"/>
                    <a:pt x="568" y="9807"/>
                    <a:pt x="768" y="10074"/>
                  </a:cubicBezTo>
                  <a:cubicBezTo>
                    <a:pt x="907" y="10252"/>
                    <a:pt x="1104" y="10348"/>
                    <a:pt x="1297" y="10348"/>
                  </a:cubicBezTo>
                  <a:cubicBezTo>
                    <a:pt x="1429" y="10348"/>
                    <a:pt x="1560" y="10303"/>
                    <a:pt x="1669" y="10208"/>
                  </a:cubicBezTo>
                  <a:lnTo>
                    <a:pt x="2636" y="9507"/>
                  </a:lnTo>
                  <a:cubicBezTo>
                    <a:pt x="3908" y="9865"/>
                    <a:pt x="8913" y="11176"/>
                    <a:pt x="14066" y="11176"/>
                  </a:cubicBezTo>
                  <a:cubicBezTo>
                    <a:pt x="18506" y="11176"/>
                    <a:pt x="23057" y="10202"/>
                    <a:pt x="25419" y="6805"/>
                  </a:cubicBezTo>
                  <a:lnTo>
                    <a:pt x="21016" y="0"/>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81;p79">
              <a:extLst>
                <a:ext uri="{FF2B5EF4-FFF2-40B4-BE49-F238E27FC236}">
                  <a16:creationId xmlns:a16="http://schemas.microsoft.com/office/drawing/2014/main" id="{206643E2-D01C-4D4D-B3D6-4A78EF55F91A}"/>
                </a:ext>
              </a:extLst>
            </p:cNvPr>
            <p:cNvSpPr/>
            <p:nvPr/>
          </p:nvSpPr>
          <p:spPr>
            <a:xfrm>
              <a:off x="6962373" y="2979592"/>
              <a:ext cx="50734" cy="120511"/>
            </a:xfrm>
            <a:custGeom>
              <a:avLst/>
              <a:gdLst/>
              <a:ahLst/>
              <a:cxnLst/>
              <a:rect l="l" t="t" r="r" b="b"/>
              <a:pathLst>
                <a:path w="2936" h="6973" extrusionOk="0">
                  <a:moveTo>
                    <a:pt x="1468" y="1"/>
                  </a:moveTo>
                  <a:cubicBezTo>
                    <a:pt x="668" y="1"/>
                    <a:pt x="0" y="1568"/>
                    <a:pt x="0" y="3503"/>
                  </a:cubicBezTo>
                  <a:cubicBezTo>
                    <a:pt x="0" y="5405"/>
                    <a:pt x="668" y="6972"/>
                    <a:pt x="1468" y="6972"/>
                  </a:cubicBezTo>
                  <a:cubicBezTo>
                    <a:pt x="2269" y="6972"/>
                    <a:pt x="2936" y="5405"/>
                    <a:pt x="2936" y="3503"/>
                  </a:cubicBezTo>
                  <a:cubicBezTo>
                    <a:pt x="2936"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82;p79">
              <a:extLst>
                <a:ext uri="{FF2B5EF4-FFF2-40B4-BE49-F238E27FC236}">
                  <a16:creationId xmlns:a16="http://schemas.microsoft.com/office/drawing/2014/main" id="{57F6DF8E-88A2-475B-9536-C527FB10CD8C}"/>
                </a:ext>
              </a:extLst>
            </p:cNvPr>
            <p:cNvSpPr/>
            <p:nvPr/>
          </p:nvSpPr>
          <p:spPr>
            <a:xfrm>
              <a:off x="7040185" y="2979592"/>
              <a:ext cx="50164" cy="120511"/>
            </a:xfrm>
            <a:custGeom>
              <a:avLst/>
              <a:gdLst/>
              <a:ahLst/>
              <a:cxnLst/>
              <a:rect l="l" t="t" r="r" b="b"/>
              <a:pathLst>
                <a:path w="2903" h="6973" extrusionOk="0">
                  <a:moveTo>
                    <a:pt x="1468" y="1"/>
                  </a:moveTo>
                  <a:cubicBezTo>
                    <a:pt x="668" y="1"/>
                    <a:pt x="1" y="1568"/>
                    <a:pt x="1" y="3503"/>
                  </a:cubicBezTo>
                  <a:cubicBezTo>
                    <a:pt x="1" y="5405"/>
                    <a:pt x="668" y="6972"/>
                    <a:pt x="1468" y="6972"/>
                  </a:cubicBezTo>
                  <a:cubicBezTo>
                    <a:pt x="2269" y="6972"/>
                    <a:pt x="2903" y="5405"/>
                    <a:pt x="2903" y="3503"/>
                  </a:cubicBezTo>
                  <a:cubicBezTo>
                    <a:pt x="2903"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83;p79">
              <a:extLst>
                <a:ext uri="{FF2B5EF4-FFF2-40B4-BE49-F238E27FC236}">
                  <a16:creationId xmlns:a16="http://schemas.microsoft.com/office/drawing/2014/main" id="{64940135-2378-4A4C-977F-530FE1C4C792}"/>
                </a:ext>
              </a:extLst>
            </p:cNvPr>
            <p:cNvSpPr/>
            <p:nvPr/>
          </p:nvSpPr>
          <p:spPr>
            <a:xfrm>
              <a:off x="7115129" y="2979592"/>
              <a:ext cx="50734" cy="120511"/>
            </a:xfrm>
            <a:custGeom>
              <a:avLst/>
              <a:gdLst/>
              <a:ahLst/>
              <a:cxnLst/>
              <a:rect l="l" t="t" r="r" b="b"/>
              <a:pathLst>
                <a:path w="2936" h="6973" extrusionOk="0">
                  <a:moveTo>
                    <a:pt x="1468" y="1"/>
                  </a:moveTo>
                  <a:cubicBezTo>
                    <a:pt x="667" y="1"/>
                    <a:pt x="0" y="1568"/>
                    <a:pt x="0" y="3503"/>
                  </a:cubicBezTo>
                  <a:cubicBezTo>
                    <a:pt x="0" y="5405"/>
                    <a:pt x="667" y="6972"/>
                    <a:pt x="1468" y="6972"/>
                  </a:cubicBezTo>
                  <a:cubicBezTo>
                    <a:pt x="2268" y="6972"/>
                    <a:pt x="2936" y="5405"/>
                    <a:pt x="2936" y="3503"/>
                  </a:cubicBezTo>
                  <a:cubicBezTo>
                    <a:pt x="2936" y="1568"/>
                    <a:pt x="2268"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84;p79">
              <a:extLst>
                <a:ext uri="{FF2B5EF4-FFF2-40B4-BE49-F238E27FC236}">
                  <a16:creationId xmlns:a16="http://schemas.microsoft.com/office/drawing/2014/main" id="{40C6CC0D-77BB-4B0D-96A1-872B8D40AF15}"/>
                </a:ext>
              </a:extLst>
            </p:cNvPr>
            <p:cNvSpPr/>
            <p:nvPr/>
          </p:nvSpPr>
          <p:spPr>
            <a:xfrm>
              <a:off x="7184283" y="2970951"/>
              <a:ext cx="50181" cy="120494"/>
            </a:xfrm>
            <a:custGeom>
              <a:avLst/>
              <a:gdLst/>
              <a:ahLst/>
              <a:cxnLst/>
              <a:rect l="l" t="t" r="r" b="b"/>
              <a:pathLst>
                <a:path w="2904" h="6972" extrusionOk="0">
                  <a:moveTo>
                    <a:pt x="1435" y="0"/>
                  </a:moveTo>
                  <a:cubicBezTo>
                    <a:pt x="635" y="0"/>
                    <a:pt x="1" y="1535"/>
                    <a:pt x="1" y="3469"/>
                  </a:cubicBezTo>
                  <a:cubicBezTo>
                    <a:pt x="1" y="5404"/>
                    <a:pt x="635" y="6972"/>
                    <a:pt x="1435" y="6972"/>
                  </a:cubicBezTo>
                  <a:cubicBezTo>
                    <a:pt x="2236" y="6972"/>
                    <a:pt x="2903" y="5404"/>
                    <a:pt x="2903" y="3469"/>
                  </a:cubicBezTo>
                  <a:cubicBezTo>
                    <a:pt x="2903" y="1535"/>
                    <a:pt x="2236" y="0"/>
                    <a:pt x="1435"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85;p79">
              <a:extLst>
                <a:ext uri="{FF2B5EF4-FFF2-40B4-BE49-F238E27FC236}">
                  <a16:creationId xmlns:a16="http://schemas.microsoft.com/office/drawing/2014/main" id="{4B8ADF6B-BD0E-4D41-9103-84E3BA9319E4}"/>
                </a:ext>
              </a:extLst>
            </p:cNvPr>
            <p:cNvSpPr/>
            <p:nvPr/>
          </p:nvSpPr>
          <p:spPr>
            <a:xfrm>
              <a:off x="7009634" y="3123054"/>
              <a:ext cx="58821" cy="119578"/>
            </a:xfrm>
            <a:custGeom>
              <a:avLst/>
              <a:gdLst/>
              <a:ahLst/>
              <a:cxnLst/>
              <a:rect l="l" t="t" r="r" b="b"/>
              <a:pathLst>
                <a:path w="3404" h="6919" extrusionOk="0">
                  <a:moveTo>
                    <a:pt x="1314" y="1"/>
                  </a:moveTo>
                  <a:cubicBezTo>
                    <a:pt x="1288" y="1"/>
                    <a:pt x="1261" y="2"/>
                    <a:pt x="1235" y="6"/>
                  </a:cubicBezTo>
                  <a:cubicBezTo>
                    <a:pt x="434" y="106"/>
                    <a:pt x="1" y="1740"/>
                    <a:pt x="268" y="3642"/>
                  </a:cubicBezTo>
                  <a:cubicBezTo>
                    <a:pt x="523" y="5494"/>
                    <a:pt x="1299" y="6919"/>
                    <a:pt x="2067" y="6919"/>
                  </a:cubicBezTo>
                  <a:cubicBezTo>
                    <a:pt x="2101" y="6919"/>
                    <a:pt x="2135" y="6916"/>
                    <a:pt x="2169" y="6911"/>
                  </a:cubicBezTo>
                  <a:cubicBezTo>
                    <a:pt x="2970" y="6811"/>
                    <a:pt x="3403" y="5176"/>
                    <a:pt x="3170" y="3275"/>
                  </a:cubicBezTo>
                  <a:cubicBezTo>
                    <a:pt x="2912" y="1404"/>
                    <a:pt x="2092" y="1"/>
                    <a:pt x="1314"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86;p79">
              <a:extLst>
                <a:ext uri="{FF2B5EF4-FFF2-40B4-BE49-F238E27FC236}">
                  <a16:creationId xmlns:a16="http://schemas.microsoft.com/office/drawing/2014/main" id="{69656BE8-4EB5-444D-9EAE-EED2E7B73BC8}"/>
                </a:ext>
              </a:extLst>
            </p:cNvPr>
            <p:cNvSpPr/>
            <p:nvPr/>
          </p:nvSpPr>
          <p:spPr>
            <a:xfrm>
              <a:off x="7079376" y="3112685"/>
              <a:ext cx="59391" cy="119578"/>
            </a:xfrm>
            <a:custGeom>
              <a:avLst/>
              <a:gdLst/>
              <a:ahLst/>
              <a:cxnLst/>
              <a:rect l="l" t="t" r="r" b="b"/>
              <a:pathLst>
                <a:path w="3437" h="6919" extrusionOk="0">
                  <a:moveTo>
                    <a:pt x="1348" y="0"/>
                  </a:moveTo>
                  <a:cubicBezTo>
                    <a:pt x="1321" y="0"/>
                    <a:pt x="1295" y="2"/>
                    <a:pt x="1269" y="5"/>
                  </a:cubicBezTo>
                  <a:cubicBezTo>
                    <a:pt x="468" y="105"/>
                    <a:pt x="1" y="1740"/>
                    <a:pt x="268" y="3641"/>
                  </a:cubicBezTo>
                  <a:cubicBezTo>
                    <a:pt x="523" y="5494"/>
                    <a:pt x="1330" y="6919"/>
                    <a:pt x="2071" y="6919"/>
                  </a:cubicBezTo>
                  <a:cubicBezTo>
                    <a:pt x="2104" y="6919"/>
                    <a:pt x="2137" y="6916"/>
                    <a:pt x="2169" y="6910"/>
                  </a:cubicBezTo>
                  <a:cubicBezTo>
                    <a:pt x="2970" y="6810"/>
                    <a:pt x="3437" y="5176"/>
                    <a:pt x="3170" y="3274"/>
                  </a:cubicBezTo>
                  <a:cubicBezTo>
                    <a:pt x="2912" y="1403"/>
                    <a:pt x="2123" y="0"/>
                    <a:pt x="1348"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87;p79">
              <a:extLst>
                <a:ext uri="{FF2B5EF4-FFF2-40B4-BE49-F238E27FC236}">
                  <a16:creationId xmlns:a16="http://schemas.microsoft.com/office/drawing/2014/main" id="{32D195B8-FC7F-46DA-B7EE-1C920DD1193D}"/>
                </a:ext>
              </a:extLst>
            </p:cNvPr>
            <p:cNvSpPr/>
            <p:nvPr/>
          </p:nvSpPr>
          <p:spPr>
            <a:xfrm>
              <a:off x="7150276" y="3098271"/>
              <a:ext cx="58821" cy="120096"/>
            </a:xfrm>
            <a:custGeom>
              <a:avLst/>
              <a:gdLst/>
              <a:ahLst/>
              <a:cxnLst/>
              <a:rect l="l" t="t" r="r" b="b"/>
              <a:pathLst>
                <a:path w="3404" h="6949" extrusionOk="0">
                  <a:moveTo>
                    <a:pt x="1313" y="0"/>
                  </a:moveTo>
                  <a:cubicBezTo>
                    <a:pt x="1287" y="0"/>
                    <a:pt x="1261" y="2"/>
                    <a:pt x="1235" y="5"/>
                  </a:cubicBezTo>
                  <a:cubicBezTo>
                    <a:pt x="435" y="139"/>
                    <a:pt x="1" y="1773"/>
                    <a:pt x="268" y="3675"/>
                  </a:cubicBezTo>
                  <a:cubicBezTo>
                    <a:pt x="526" y="5515"/>
                    <a:pt x="1315" y="6948"/>
                    <a:pt x="2091" y="6948"/>
                  </a:cubicBezTo>
                  <a:cubicBezTo>
                    <a:pt x="2117" y="6948"/>
                    <a:pt x="2143" y="6947"/>
                    <a:pt x="2169" y="6944"/>
                  </a:cubicBezTo>
                  <a:cubicBezTo>
                    <a:pt x="2970" y="6844"/>
                    <a:pt x="3403" y="5209"/>
                    <a:pt x="3170" y="3274"/>
                  </a:cubicBezTo>
                  <a:cubicBezTo>
                    <a:pt x="2912" y="1434"/>
                    <a:pt x="2091" y="0"/>
                    <a:pt x="1313"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788;p79">
              <a:extLst>
                <a:ext uri="{FF2B5EF4-FFF2-40B4-BE49-F238E27FC236}">
                  <a16:creationId xmlns:a16="http://schemas.microsoft.com/office/drawing/2014/main" id="{399B6212-E413-438F-BD07-9A842E9C0DB5}"/>
                </a:ext>
              </a:extLst>
            </p:cNvPr>
            <p:cNvSpPr/>
            <p:nvPr/>
          </p:nvSpPr>
          <p:spPr>
            <a:xfrm>
              <a:off x="7625822" y="2949832"/>
              <a:ext cx="144703" cy="162369"/>
            </a:xfrm>
            <a:custGeom>
              <a:avLst/>
              <a:gdLst/>
              <a:ahLst/>
              <a:cxnLst/>
              <a:rect l="l" t="t" r="r" b="b"/>
              <a:pathLst>
                <a:path w="8374" h="9395" extrusionOk="0">
                  <a:moveTo>
                    <a:pt x="1691" y="0"/>
                  </a:moveTo>
                  <a:cubicBezTo>
                    <a:pt x="1523" y="0"/>
                    <a:pt x="1359" y="7"/>
                    <a:pt x="1201" y="21"/>
                  </a:cubicBezTo>
                  <a:lnTo>
                    <a:pt x="1" y="122"/>
                  </a:lnTo>
                  <a:lnTo>
                    <a:pt x="868" y="9395"/>
                  </a:lnTo>
                  <a:lnTo>
                    <a:pt x="2069" y="9295"/>
                  </a:lnTo>
                  <a:cubicBezTo>
                    <a:pt x="4604" y="9061"/>
                    <a:pt x="8373" y="6593"/>
                    <a:pt x="8140" y="4058"/>
                  </a:cubicBezTo>
                  <a:cubicBezTo>
                    <a:pt x="7921" y="1647"/>
                    <a:pt x="4263" y="0"/>
                    <a:pt x="1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789;p79">
              <a:extLst>
                <a:ext uri="{FF2B5EF4-FFF2-40B4-BE49-F238E27FC236}">
                  <a16:creationId xmlns:a16="http://schemas.microsoft.com/office/drawing/2014/main" id="{CA897656-6E03-4CFB-9BE9-13BB48A59D77}"/>
                </a:ext>
              </a:extLst>
            </p:cNvPr>
            <p:cNvSpPr/>
            <p:nvPr/>
          </p:nvSpPr>
          <p:spPr>
            <a:xfrm>
              <a:off x="7564149" y="2754851"/>
              <a:ext cx="161412" cy="149234"/>
            </a:xfrm>
            <a:custGeom>
              <a:avLst/>
              <a:gdLst/>
              <a:ahLst/>
              <a:cxnLst/>
              <a:rect l="l" t="t" r="r" b="b"/>
              <a:pathLst>
                <a:path w="9341" h="8635" extrusionOk="0">
                  <a:moveTo>
                    <a:pt x="4610" y="0"/>
                  </a:moveTo>
                  <a:cubicBezTo>
                    <a:pt x="3276" y="0"/>
                    <a:pt x="1881" y="344"/>
                    <a:pt x="934" y="896"/>
                  </a:cubicBezTo>
                  <a:lnTo>
                    <a:pt x="0" y="1463"/>
                  </a:lnTo>
                  <a:lnTo>
                    <a:pt x="4337" y="8635"/>
                  </a:lnTo>
                  <a:lnTo>
                    <a:pt x="5271" y="8068"/>
                  </a:lnTo>
                  <a:cubicBezTo>
                    <a:pt x="7239" y="6900"/>
                    <a:pt x="9340" y="3431"/>
                    <a:pt x="8139" y="1463"/>
                  </a:cubicBezTo>
                  <a:cubicBezTo>
                    <a:pt x="7507" y="426"/>
                    <a:pt x="6096" y="0"/>
                    <a:pt x="4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90;p79">
              <a:extLst>
                <a:ext uri="{FF2B5EF4-FFF2-40B4-BE49-F238E27FC236}">
                  <a16:creationId xmlns:a16="http://schemas.microsoft.com/office/drawing/2014/main" id="{DDD85CCA-FE6C-4E6B-8C2D-9F9710386433}"/>
                </a:ext>
              </a:extLst>
            </p:cNvPr>
            <p:cNvSpPr/>
            <p:nvPr/>
          </p:nvSpPr>
          <p:spPr>
            <a:xfrm>
              <a:off x="7426964" y="2636206"/>
              <a:ext cx="137203" cy="118005"/>
            </a:xfrm>
            <a:custGeom>
              <a:avLst/>
              <a:gdLst/>
              <a:ahLst/>
              <a:cxnLst/>
              <a:rect l="l" t="t" r="r" b="b"/>
              <a:pathLst>
                <a:path w="7940" h="6828" extrusionOk="0">
                  <a:moveTo>
                    <a:pt x="4403" y="1"/>
                  </a:moveTo>
                  <a:cubicBezTo>
                    <a:pt x="2430" y="1"/>
                    <a:pt x="453" y="2724"/>
                    <a:pt x="167" y="4692"/>
                  </a:cubicBezTo>
                  <a:lnTo>
                    <a:pt x="0" y="5660"/>
                  </a:lnTo>
                  <a:lnTo>
                    <a:pt x="7472" y="6827"/>
                  </a:lnTo>
                  <a:lnTo>
                    <a:pt x="7639" y="5860"/>
                  </a:lnTo>
                  <a:cubicBezTo>
                    <a:pt x="7939" y="3792"/>
                    <a:pt x="6772" y="356"/>
                    <a:pt x="4704" y="22"/>
                  </a:cubicBezTo>
                  <a:cubicBezTo>
                    <a:pt x="4604" y="8"/>
                    <a:pt x="4503"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91;p79">
              <a:extLst>
                <a:ext uri="{FF2B5EF4-FFF2-40B4-BE49-F238E27FC236}">
                  <a16:creationId xmlns:a16="http://schemas.microsoft.com/office/drawing/2014/main" id="{7E4C0E0B-DA0B-48CB-A27F-54AC3A6350A7}"/>
                </a:ext>
              </a:extLst>
            </p:cNvPr>
            <p:cNvSpPr/>
            <p:nvPr/>
          </p:nvSpPr>
          <p:spPr>
            <a:xfrm>
              <a:off x="7618910" y="3161612"/>
              <a:ext cx="166596" cy="164478"/>
            </a:xfrm>
            <a:custGeom>
              <a:avLst/>
              <a:gdLst/>
              <a:ahLst/>
              <a:cxnLst/>
              <a:rect l="l" t="t" r="r" b="b"/>
              <a:pathLst>
                <a:path w="9641" h="9517" extrusionOk="0">
                  <a:moveTo>
                    <a:pt x="3447" y="1"/>
                  </a:moveTo>
                  <a:cubicBezTo>
                    <a:pt x="2605" y="1"/>
                    <a:pt x="1797" y="116"/>
                    <a:pt x="1134" y="343"/>
                  </a:cubicBezTo>
                  <a:lnTo>
                    <a:pt x="0" y="710"/>
                  </a:lnTo>
                  <a:lnTo>
                    <a:pt x="3002" y="9516"/>
                  </a:lnTo>
                  <a:lnTo>
                    <a:pt x="4170" y="9116"/>
                  </a:lnTo>
                  <a:cubicBezTo>
                    <a:pt x="6572" y="8282"/>
                    <a:pt x="9640" y="5013"/>
                    <a:pt x="8807" y="2578"/>
                  </a:cubicBezTo>
                  <a:cubicBezTo>
                    <a:pt x="8199" y="830"/>
                    <a:pt x="5701" y="1"/>
                    <a:pt x="3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92;p79">
              <a:extLst>
                <a:ext uri="{FF2B5EF4-FFF2-40B4-BE49-F238E27FC236}">
                  <a16:creationId xmlns:a16="http://schemas.microsoft.com/office/drawing/2014/main" id="{01B207E3-6C44-419C-B36B-2A25EE79CF58}"/>
                </a:ext>
              </a:extLst>
            </p:cNvPr>
            <p:cNvSpPr/>
            <p:nvPr/>
          </p:nvSpPr>
          <p:spPr>
            <a:xfrm>
              <a:off x="7665013" y="3374446"/>
              <a:ext cx="167184" cy="164944"/>
            </a:xfrm>
            <a:custGeom>
              <a:avLst/>
              <a:gdLst/>
              <a:ahLst/>
              <a:cxnLst/>
              <a:rect l="l" t="t" r="r" b="b"/>
              <a:pathLst>
                <a:path w="9675" h="9544" extrusionOk="0">
                  <a:moveTo>
                    <a:pt x="3409" y="0"/>
                  </a:moveTo>
                  <a:cubicBezTo>
                    <a:pt x="2581" y="0"/>
                    <a:pt x="1787" y="114"/>
                    <a:pt x="1135" y="337"/>
                  </a:cubicBezTo>
                  <a:lnTo>
                    <a:pt x="1" y="737"/>
                  </a:lnTo>
                  <a:lnTo>
                    <a:pt x="3036" y="9544"/>
                  </a:lnTo>
                  <a:lnTo>
                    <a:pt x="4170" y="9143"/>
                  </a:lnTo>
                  <a:cubicBezTo>
                    <a:pt x="6606" y="8309"/>
                    <a:pt x="9674" y="5040"/>
                    <a:pt x="8807" y="2605"/>
                  </a:cubicBezTo>
                  <a:cubicBezTo>
                    <a:pt x="8197" y="847"/>
                    <a:pt x="5673"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93;p79">
              <a:extLst>
                <a:ext uri="{FF2B5EF4-FFF2-40B4-BE49-F238E27FC236}">
                  <a16:creationId xmlns:a16="http://schemas.microsoft.com/office/drawing/2014/main" id="{69204E6E-0E7F-409F-9BF0-B7665EB89785}"/>
                </a:ext>
              </a:extLst>
            </p:cNvPr>
            <p:cNvSpPr/>
            <p:nvPr/>
          </p:nvSpPr>
          <p:spPr>
            <a:xfrm>
              <a:off x="7716887" y="3584376"/>
              <a:ext cx="149316" cy="147558"/>
            </a:xfrm>
            <a:custGeom>
              <a:avLst/>
              <a:gdLst/>
              <a:ahLst/>
              <a:cxnLst/>
              <a:rect l="l" t="t" r="r" b="b"/>
              <a:pathLst>
                <a:path w="8641" h="8538" extrusionOk="0">
                  <a:moveTo>
                    <a:pt x="3057" y="1"/>
                  </a:moveTo>
                  <a:cubicBezTo>
                    <a:pt x="2310" y="1"/>
                    <a:pt x="1593" y="101"/>
                    <a:pt x="1002" y="299"/>
                  </a:cubicBezTo>
                  <a:lnTo>
                    <a:pt x="1" y="666"/>
                  </a:lnTo>
                  <a:lnTo>
                    <a:pt x="2703" y="8538"/>
                  </a:lnTo>
                  <a:lnTo>
                    <a:pt x="3737" y="8171"/>
                  </a:lnTo>
                  <a:cubicBezTo>
                    <a:pt x="5905" y="7437"/>
                    <a:pt x="8640" y="4502"/>
                    <a:pt x="7907" y="2333"/>
                  </a:cubicBezTo>
                  <a:cubicBezTo>
                    <a:pt x="7346" y="748"/>
                    <a:pt x="5090" y="1"/>
                    <a:pt x="30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94;p79">
              <a:extLst>
                <a:ext uri="{FF2B5EF4-FFF2-40B4-BE49-F238E27FC236}">
                  <a16:creationId xmlns:a16="http://schemas.microsoft.com/office/drawing/2014/main" id="{F76AA30E-5811-41EF-8B3D-7701CAF8E62B}"/>
                </a:ext>
              </a:extLst>
            </p:cNvPr>
            <p:cNvSpPr/>
            <p:nvPr/>
          </p:nvSpPr>
          <p:spPr>
            <a:xfrm>
              <a:off x="7758394" y="3774864"/>
              <a:ext cx="149316" cy="147904"/>
            </a:xfrm>
            <a:custGeom>
              <a:avLst/>
              <a:gdLst/>
              <a:ahLst/>
              <a:cxnLst/>
              <a:rect l="l" t="t" r="r" b="b"/>
              <a:pathLst>
                <a:path w="8641" h="8558" extrusionOk="0">
                  <a:moveTo>
                    <a:pt x="3102" y="0"/>
                  </a:moveTo>
                  <a:cubicBezTo>
                    <a:pt x="2338" y="0"/>
                    <a:pt x="1605" y="108"/>
                    <a:pt x="1001" y="318"/>
                  </a:cubicBezTo>
                  <a:lnTo>
                    <a:pt x="1" y="651"/>
                  </a:lnTo>
                  <a:lnTo>
                    <a:pt x="2703" y="8557"/>
                  </a:lnTo>
                  <a:lnTo>
                    <a:pt x="3737" y="8190"/>
                  </a:lnTo>
                  <a:cubicBezTo>
                    <a:pt x="5905" y="7456"/>
                    <a:pt x="8640" y="4521"/>
                    <a:pt x="7906" y="2353"/>
                  </a:cubicBezTo>
                  <a:cubicBezTo>
                    <a:pt x="7349" y="754"/>
                    <a:pt x="5123" y="0"/>
                    <a:pt x="3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95;p79">
              <a:extLst>
                <a:ext uri="{FF2B5EF4-FFF2-40B4-BE49-F238E27FC236}">
                  <a16:creationId xmlns:a16="http://schemas.microsoft.com/office/drawing/2014/main" id="{2F8D5670-8F77-45E2-9E99-DA2566A23318}"/>
                </a:ext>
              </a:extLst>
            </p:cNvPr>
            <p:cNvSpPr/>
            <p:nvPr/>
          </p:nvSpPr>
          <p:spPr>
            <a:xfrm>
              <a:off x="7943998" y="3832518"/>
              <a:ext cx="131449" cy="116761"/>
            </a:xfrm>
            <a:custGeom>
              <a:avLst/>
              <a:gdLst/>
              <a:ahLst/>
              <a:cxnLst/>
              <a:rect l="l" t="t" r="r" b="b"/>
              <a:pathLst>
                <a:path w="7607" h="6756" extrusionOk="0">
                  <a:moveTo>
                    <a:pt x="3112" y="0"/>
                  </a:moveTo>
                  <a:cubicBezTo>
                    <a:pt x="2916" y="0"/>
                    <a:pt x="2723" y="27"/>
                    <a:pt x="2536" y="84"/>
                  </a:cubicBezTo>
                  <a:cubicBezTo>
                    <a:pt x="634" y="651"/>
                    <a:pt x="1" y="3987"/>
                    <a:pt x="568" y="5855"/>
                  </a:cubicBezTo>
                  <a:lnTo>
                    <a:pt x="835" y="6756"/>
                  </a:lnTo>
                  <a:lnTo>
                    <a:pt x="7606" y="4687"/>
                  </a:lnTo>
                  <a:lnTo>
                    <a:pt x="7339" y="3820"/>
                  </a:lnTo>
                  <a:cubicBezTo>
                    <a:pt x="6829" y="2140"/>
                    <a:pt x="4861" y="0"/>
                    <a:pt x="3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796;p79">
              <a:extLst>
                <a:ext uri="{FF2B5EF4-FFF2-40B4-BE49-F238E27FC236}">
                  <a16:creationId xmlns:a16="http://schemas.microsoft.com/office/drawing/2014/main" id="{421AD4C0-C559-42F6-BB78-8BA15562C5FE}"/>
                </a:ext>
              </a:extLst>
            </p:cNvPr>
            <p:cNvSpPr/>
            <p:nvPr/>
          </p:nvSpPr>
          <p:spPr>
            <a:xfrm>
              <a:off x="6916841" y="2695105"/>
              <a:ext cx="1313073" cy="1936400"/>
            </a:xfrm>
            <a:custGeom>
              <a:avLst/>
              <a:gdLst/>
              <a:ahLst/>
              <a:cxnLst/>
              <a:rect l="l" t="t" r="r" b="b"/>
              <a:pathLst>
                <a:path w="75988" h="112044" extrusionOk="0">
                  <a:moveTo>
                    <a:pt x="18865" y="1"/>
                  </a:moveTo>
                  <a:cubicBezTo>
                    <a:pt x="15512" y="1"/>
                    <a:pt x="12179" y="178"/>
                    <a:pt x="9340" y="584"/>
                  </a:cubicBezTo>
                  <a:cubicBezTo>
                    <a:pt x="0" y="1885"/>
                    <a:pt x="567" y="10758"/>
                    <a:pt x="567" y="10758"/>
                  </a:cubicBezTo>
                  <a:lnTo>
                    <a:pt x="567" y="18396"/>
                  </a:lnTo>
                  <a:cubicBezTo>
                    <a:pt x="567" y="19697"/>
                    <a:pt x="1601" y="20731"/>
                    <a:pt x="2902" y="20765"/>
                  </a:cubicBezTo>
                  <a:cubicBezTo>
                    <a:pt x="6905" y="20765"/>
                    <a:pt x="15778" y="20831"/>
                    <a:pt x="20248" y="20831"/>
                  </a:cubicBezTo>
                  <a:cubicBezTo>
                    <a:pt x="18847" y="24868"/>
                    <a:pt x="9707" y="26736"/>
                    <a:pt x="5871" y="27403"/>
                  </a:cubicBezTo>
                  <a:cubicBezTo>
                    <a:pt x="4804" y="27603"/>
                    <a:pt x="4137" y="28404"/>
                    <a:pt x="4137" y="29471"/>
                  </a:cubicBezTo>
                  <a:cubicBezTo>
                    <a:pt x="4137" y="29471"/>
                    <a:pt x="4137" y="29971"/>
                    <a:pt x="4370" y="31306"/>
                  </a:cubicBezTo>
                  <a:cubicBezTo>
                    <a:pt x="4537" y="32306"/>
                    <a:pt x="5137" y="33174"/>
                    <a:pt x="6138" y="33374"/>
                  </a:cubicBezTo>
                  <a:cubicBezTo>
                    <a:pt x="7435" y="33621"/>
                    <a:pt x="8728" y="33720"/>
                    <a:pt x="9966" y="33720"/>
                  </a:cubicBezTo>
                  <a:cubicBezTo>
                    <a:pt x="14236" y="33720"/>
                    <a:pt x="17864" y="32542"/>
                    <a:pt x="18847" y="32206"/>
                  </a:cubicBezTo>
                  <a:cubicBezTo>
                    <a:pt x="18880" y="32190"/>
                    <a:pt x="18920" y="32181"/>
                    <a:pt x="18961" y="32181"/>
                  </a:cubicBezTo>
                  <a:cubicBezTo>
                    <a:pt x="19085" y="32181"/>
                    <a:pt x="19222" y="32256"/>
                    <a:pt x="19247" y="32406"/>
                  </a:cubicBezTo>
                  <a:cubicBezTo>
                    <a:pt x="19414" y="33140"/>
                    <a:pt x="19147" y="35776"/>
                    <a:pt x="15478" y="41713"/>
                  </a:cubicBezTo>
                  <a:cubicBezTo>
                    <a:pt x="11041" y="48885"/>
                    <a:pt x="8740" y="53922"/>
                    <a:pt x="8173" y="58358"/>
                  </a:cubicBezTo>
                  <a:cubicBezTo>
                    <a:pt x="3936" y="79273"/>
                    <a:pt x="16912" y="87713"/>
                    <a:pt x="21382" y="88613"/>
                  </a:cubicBezTo>
                  <a:cubicBezTo>
                    <a:pt x="18980" y="90081"/>
                    <a:pt x="15711" y="94985"/>
                    <a:pt x="15044" y="99855"/>
                  </a:cubicBezTo>
                  <a:cubicBezTo>
                    <a:pt x="13543" y="97887"/>
                    <a:pt x="11942" y="97086"/>
                    <a:pt x="10574" y="96819"/>
                  </a:cubicBezTo>
                  <a:cubicBezTo>
                    <a:pt x="10183" y="96748"/>
                    <a:pt x="9811" y="96717"/>
                    <a:pt x="9458" y="96717"/>
                  </a:cubicBezTo>
                  <a:cubicBezTo>
                    <a:pt x="6834" y="96717"/>
                    <a:pt x="5304" y="98454"/>
                    <a:pt x="5304" y="98454"/>
                  </a:cubicBezTo>
                  <a:cubicBezTo>
                    <a:pt x="4470" y="99221"/>
                    <a:pt x="4270" y="100388"/>
                    <a:pt x="5071" y="101222"/>
                  </a:cubicBezTo>
                  <a:lnTo>
                    <a:pt x="14711" y="111396"/>
                  </a:lnTo>
                  <a:cubicBezTo>
                    <a:pt x="15106" y="111826"/>
                    <a:pt x="15652" y="112043"/>
                    <a:pt x="16202" y="112043"/>
                  </a:cubicBezTo>
                  <a:cubicBezTo>
                    <a:pt x="16720" y="112043"/>
                    <a:pt x="17242" y="111851"/>
                    <a:pt x="17646" y="111463"/>
                  </a:cubicBezTo>
                  <a:lnTo>
                    <a:pt x="18980" y="110229"/>
                  </a:lnTo>
                  <a:cubicBezTo>
                    <a:pt x="19081" y="110129"/>
                    <a:pt x="19181" y="109995"/>
                    <a:pt x="19247" y="109895"/>
                  </a:cubicBezTo>
                  <a:cubicBezTo>
                    <a:pt x="22783" y="106893"/>
                    <a:pt x="33391" y="97787"/>
                    <a:pt x="37827" y="92383"/>
                  </a:cubicBezTo>
                  <a:cubicBezTo>
                    <a:pt x="39643" y="92570"/>
                    <a:pt x="41379" y="92657"/>
                    <a:pt x="43037" y="92657"/>
                  </a:cubicBezTo>
                  <a:cubicBezTo>
                    <a:pt x="64765" y="92657"/>
                    <a:pt x="73140" y="77612"/>
                    <a:pt x="74287" y="73769"/>
                  </a:cubicBezTo>
                  <a:cubicBezTo>
                    <a:pt x="75487" y="69600"/>
                    <a:pt x="75988" y="63262"/>
                    <a:pt x="74954" y="59459"/>
                  </a:cubicBezTo>
                  <a:cubicBezTo>
                    <a:pt x="74733" y="58639"/>
                    <a:pt x="74400" y="58337"/>
                    <a:pt x="74052" y="58337"/>
                  </a:cubicBezTo>
                  <a:cubicBezTo>
                    <a:pt x="73509" y="58337"/>
                    <a:pt x="72930" y="59075"/>
                    <a:pt x="72685" y="59726"/>
                  </a:cubicBezTo>
                  <a:cubicBezTo>
                    <a:pt x="72501" y="60188"/>
                    <a:pt x="66019" y="72019"/>
                    <a:pt x="57611" y="72019"/>
                  </a:cubicBezTo>
                  <a:cubicBezTo>
                    <a:pt x="56922" y="72019"/>
                    <a:pt x="56219" y="71940"/>
                    <a:pt x="55507" y="71768"/>
                  </a:cubicBezTo>
                  <a:cubicBezTo>
                    <a:pt x="53205" y="71334"/>
                    <a:pt x="51103" y="68366"/>
                    <a:pt x="50837" y="62895"/>
                  </a:cubicBezTo>
                  <a:cubicBezTo>
                    <a:pt x="50203" y="52821"/>
                    <a:pt x="46233" y="42847"/>
                    <a:pt x="44799" y="37944"/>
                  </a:cubicBezTo>
                  <a:cubicBezTo>
                    <a:pt x="43365" y="33040"/>
                    <a:pt x="41697" y="31039"/>
                    <a:pt x="43064" y="15728"/>
                  </a:cubicBezTo>
                  <a:cubicBezTo>
                    <a:pt x="43731" y="8289"/>
                    <a:pt x="39762" y="3953"/>
                    <a:pt x="36560" y="2185"/>
                  </a:cubicBezTo>
                  <a:cubicBezTo>
                    <a:pt x="34331" y="931"/>
                    <a:pt x="26543" y="1"/>
                    <a:pt x="18865"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797;p79">
              <a:extLst>
                <a:ext uri="{FF2B5EF4-FFF2-40B4-BE49-F238E27FC236}">
                  <a16:creationId xmlns:a16="http://schemas.microsoft.com/office/drawing/2014/main" id="{059D58B8-8042-468C-9141-32AF0A61BF34}"/>
                </a:ext>
              </a:extLst>
            </p:cNvPr>
            <p:cNvSpPr/>
            <p:nvPr/>
          </p:nvSpPr>
          <p:spPr>
            <a:xfrm>
              <a:off x="7006178" y="4382793"/>
              <a:ext cx="78987" cy="108396"/>
            </a:xfrm>
            <a:custGeom>
              <a:avLst/>
              <a:gdLst/>
              <a:ahLst/>
              <a:cxnLst/>
              <a:rect l="l" t="t" r="r" b="b"/>
              <a:pathLst>
                <a:path w="4571" h="6272" extrusionOk="0">
                  <a:moveTo>
                    <a:pt x="1101" y="0"/>
                  </a:moveTo>
                  <a:cubicBezTo>
                    <a:pt x="801" y="200"/>
                    <a:pt x="568" y="367"/>
                    <a:pt x="401" y="534"/>
                  </a:cubicBezTo>
                  <a:cubicBezTo>
                    <a:pt x="423" y="534"/>
                    <a:pt x="460" y="549"/>
                    <a:pt x="502" y="549"/>
                  </a:cubicBezTo>
                  <a:cubicBezTo>
                    <a:pt x="523" y="549"/>
                    <a:pt x="545" y="545"/>
                    <a:pt x="568" y="534"/>
                  </a:cubicBezTo>
                  <a:cubicBezTo>
                    <a:pt x="753" y="463"/>
                    <a:pt x="932" y="422"/>
                    <a:pt x="1102" y="422"/>
                  </a:cubicBezTo>
                  <a:cubicBezTo>
                    <a:pt x="1331" y="422"/>
                    <a:pt x="1544" y="495"/>
                    <a:pt x="1735" y="667"/>
                  </a:cubicBezTo>
                  <a:cubicBezTo>
                    <a:pt x="2236" y="1134"/>
                    <a:pt x="1835" y="1801"/>
                    <a:pt x="1568" y="2202"/>
                  </a:cubicBezTo>
                  <a:cubicBezTo>
                    <a:pt x="1502" y="2268"/>
                    <a:pt x="1468" y="2335"/>
                    <a:pt x="1435" y="2402"/>
                  </a:cubicBezTo>
                  <a:cubicBezTo>
                    <a:pt x="1402" y="2402"/>
                    <a:pt x="1368" y="2435"/>
                    <a:pt x="1368" y="2435"/>
                  </a:cubicBezTo>
                  <a:cubicBezTo>
                    <a:pt x="1302" y="2469"/>
                    <a:pt x="1268" y="2535"/>
                    <a:pt x="1268" y="2602"/>
                  </a:cubicBezTo>
                  <a:cubicBezTo>
                    <a:pt x="901" y="3002"/>
                    <a:pt x="501" y="3336"/>
                    <a:pt x="67" y="3669"/>
                  </a:cubicBezTo>
                  <a:cubicBezTo>
                    <a:pt x="34" y="3669"/>
                    <a:pt x="34" y="3703"/>
                    <a:pt x="1" y="3703"/>
                  </a:cubicBezTo>
                  <a:lnTo>
                    <a:pt x="301" y="4003"/>
                  </a:lnTo>
                  <a:cubicBezTo>
                    <a:pt x="801" y="3636"/>
                    <a:pt x="1368" y="3202"/>
                    <a:pt x="1769" y="2669"/>
                  </a:cubicBezTo>
                  <a:cubicBezTo>
                    <a:pt x="2102" y="2469"/>
                    <a:pt x="2436" y="2302"/>
                    <a:pt x="2836" y="2268"/>
                  </a:cubicBezTo>
                  <a:cubicBezTo>
                    <a:pt x="2879" y="2264"/>
                    <a:pt x="2921" y="2263"/>
                    <a:pt x="2962" y="2263"/>
                  </a:cubicBezTo>
                  <a:cubicBezTo>
                    <a:pt x="3941" y="2263"/>
                    <a:pt x="3990" y="3398"/>
                    <a:pt x="3670" y="4103"/>
                  </a:cubicBezTo>
                  <a:cubicBezTo>
                    <a:pt x="3336" y="4804"/>
                    <a:pt x="2769" y="5437"/>
                    <a:pt x="2169" y="5938"/>
                  </a:cubicBezTo>
                  <a:cubicBezTo>
                    <a:pt x="2169" y="5938"/>
                    <a:pt x="2169" y="5938"/>
                    <a:pt x="2135" y="5971"/>
                  </a:cubicBezTo>
                  <a:lnTo>
                    <a:pt x="2436" y="6271"/>
                  </a:lnTo>
                  <a:cubicBezTo>
                    <a:pt x="2469" y="6238"/>
                    <a:pt x="2469" y="6238"/>
                    <a:pt x="2469" y="6238"/>
                  </a:cubicBezTo>
                  <a:cubicBezTo>
                    <a:pt x="3436" y="5404"/>
                    <a:pt x="4571" y="4136"/>
                    <a:pt x="4237" y="2769"/>
                  </a:cubicBezTo>
                  <a:cubicBezTo>
                    <a:pt x="4083" y="2108"/>
                    <a:pt x="3595" y="1869"/>
                    <a:pt x="3041" y="1869"/>
                  </a:cubicBezTo>
                  <a:cubicBezTo>
                    <a:pt x="2755" y="1869"/>
                    <a:pt x="2452" y="1933"/>
                    <a:pt x="2169" y="2035"/>
                  </a:cubicBezTo>
                  <a:cubicBezTo>
                    <a:pt x="2269" y="1801"/>
                    <a:pt x="2369" y="1535"/>
                    <a:pt x="2402" y="1301"/>
                  </a:cubicBezTo>
                  <a:cubicBezTo>
                    <a:pt x="2502" y="467"/>
                    <a:pt x="1802" y="34"/>
                    <a:pt x="1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798;p79">
              <a:extLst>
                <a:ext uri="{FF2B5EF4-FFF2-40B4-BE49-F238E27FC236}">
                  <a16:creationId xmlns:a16="http://schemas.microsoft.com/office/drawing/2014/main" id="{8D57FB8E-13FD-4D09-9187-F629F59DB6AA}"/>
                </a:ext>
              </a:extLst>
            </p:cNvPr>
            <p:cNvSpPr/>
            <p:nvPr/>
          </p:nvSpPr>
          <p:spPr>
            <a:xfrm>
              <a:off x="6996951" y="3437907"/>
              <a:ext cx="334921" cy="769642"/>
            </a:xfrm>
            <a:custGeom>
              <a:avLst/>
              <a:gdLst/>
              <a:ahLst/>
              <a:cxnLst/>
              <a:rect l="l" t="t" r="r" b="b"/>
              <a:pathLst>
                <a:path w="19382" h="44533" extrusionOk="0">
                  <a:moveTo>
                    <a:pt x="10075" y="1"/>
                  </a:moveTo>
                  <a:cubicBezTo>
                    <a:pt x="6139" y="6505"/>
                    <a:pt x="4070" y="11209"/>
                    <a:pt x="3537" y="15378"/>
                  </a:cubicBezTo>
                  <a:cubicBezTo>
                    <a:pt x="1" y="32824"/>
                    <a:pt x="8440" y="41564"/>
                    <a:pt x="13944" y="44533"/>
                  </a:cubicBezTo>
                  <a:cubicBezTo>
                    <a:pt x="17714" y="38662"/>
                    <a:pt x="19381" y="29288"/>
                    <a:pt x="17814" y="19214"/>
                  </a:cubicBezTo>
                  <a:cubicBezTo>
                    <a:pt x="16613" y="11476"/>
                    <a:pt x="13777" y="4737"/>
                    <a:pt x="10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6" name="Google Shape;1799;p79">
              <a:extLst>
                <a:ext uri="{FF2B5EF4-FFF2-40B4-BE49-F238E27FC236}">
                  <a16:creationId xmlns:a16="http://schemas.microsoft.com/office/drawing/2014/main" id="{362CA317-06FC-4281-930D-B0803D738572}"/>
                </a:ext>
              </a:extLst>
            </p:cNvPr>
            <p:cNvSpPr/>
            <p:nvPr/>
          </p:nvSpPr>
          <p:spPr>
            <a:xfrm>
              <a:off x="7136452" y="3474805"/>
              <a:ext cx="66303" cy="22502"/>
            </a:xfrm>
            <a:custGeom>
              <a:avLst/>
              <a:gdLst/>
              <a:ahLst/>
              <a:cxnLst/>
              <a:rect l="l" t="t" r="r" b="b"/>
              <a:pathLst>
                <a:path w="3837" h="1302" extrusionOk="0">
                  <a:moveTo>
                    <a:pt x="3536" y="1"/>
                  </a:moveTo>
                  <a:cubicBezTo>
                    <a:pt x="2435" y="301"/>
                    <a:pt x="1368" y="534"/>
                    <a:pt x="334" y="701"/>
                  </a:cubicBezTo>
                  <a:cubicBezTo>
                    <a:pt x="234" y="901"/>
                    <a:pt x="100" y="1101"/>
                    <a:pt x="0" y="1301"/>
                  </a:cubicBezTo>
                  <a:cubicBezTo>
                    <a:pt x="1235" y="1101"/>
                    <a:pt x="2535" y="834"/>
                    <a:pt x="3836" y="501"/>
                  </a:cubicBezTo>
                  <a:cubicBezTo>
                    <a:pt x="3736" y="334"/>
                    <a:pt x="3636" y="167"/>
                    <a:pt x="3536" y="1"/>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00;p79">
              <a:extLst>
                <a:ext uri="{FF2B5EF4-FFF2-40B4-BE49-F238E27FC236}">
                  <a16:creationId xmlns:a16="http://schemas.microsoft.com/office/drawing/2014/main" id="{27F1745A-FE5C-45FB-8EE1-361F9444AB50}"/>
                </a:ext>
              </a:extLst>
            </p:cNvPr>
            <p:cNvSpPr/>
            <p:nvPr/>
          </p:nvSpPr>
          <p:spPr>
            <a:xfrm>
              <a:off x="7084578" y="3561857"/>
              <a:ext cx="163711" cy="42670"/>
            </a:xfrm>
            <a:custGeom>
              <a:avLst/>
              <a:gdLst/>
              <a:ahLst/>
              <a:cxnLst/>
              <a:rect l="l" t="t" r="r" b="b"/>
              <a:pathLst>
                <a:path w="9474" h="2469" extrusionOk="0">
                  <a:moveTo>
                    <a:pt x="9240" y="0"/>
                  </a:moveTo>
                  <a:cubicBezTo>
                    <a:pt x="6138" y="1135"/>
                    <a:pt x="3002" y="1702"/>
                    <a:pt x="234" y="1935"/>
                  </a:cubicBezTo>
                  <a:cubicBezTo>
                    <a:pt x="167" y="2102"/>
                    <a:pt x="67" y="2302"/>
                    <a:pt x="0" y="2469"/>
                  </a:cubicBezTo>
                  <a:cubicBezTo>
                    <a:pt x="2869" y="2235"/>
                    <a:pt x="6171" y="1702"/>
                    <a:pt x="9474" y="501"/>
                  </a:cubicBezTo>
                  <a:cubicBezTo>
                    <a:pt x="9407" y="334"/>
                    <a:pt x="9340" y="167"/>
                    <a:pt x="9240" y="0"/>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801;p79">
              <a:extLst>
                <a:ext uri="{FF2B5EF4-FFF2-40B4-BE49-F238E27FC236}">
                  <a16:creationId xmlns:a16="http://schemas.microsoft.com/office/drawing/2014/main" id="{9E089C51-452A-4497-9D52-287BF6FDE8E7}"/>
                </a:ext>
              </a:extLst>
            </p:cNvPr>
            <p:cNvSpPr/>
            <p:nvPr/>
          </p:nvSpPr>
          <p:spPr>
            <a:xfrm>
              <a:off x="7056912" y="3650637"/>
              <a:ext cx="223085" cy="57084"/>
            </a:xfrm>
            <a:custGeom>
              <a:avLst/>
              <a:gdLst/>
              <a:ahLst/>
              <a:cxnLst/>
              <a:rect l="l" t="t" r="r" b="b"/>
              <a:pathLst>
                <a:path w="12910" h="3303" extrusionOk="0">
                  <a:moveTo>
                    <a:pt x="12776" y="0"/>
                  </a:moveTo>
                  <a:cubicBezTo>
                    <a:pt x="8339" y="1935"/>
                    <a:pt x="3769" y="2602"/>
                    <a:pt x="100" y="2769"/>
                  </a:cubicBezTo>
                  <a:cubicBezTo>
                    <a:pt x="100" y="2869"/>
                    <a:pt x="67" y="2969"/>
                    <a:pt x="67" y="3069"/>
                  </a:cubicBezTo>
                  <a:cubicBezTo>
                    <a:pt x="33" y="3169"/>
                    <a:pt x="33" y="3236"/>
                    <a:pt x="0" y="3303"/>
                  </a:cubicBezTo>
                  <a:cubicBezTo>
                    <a:pt x="3736" y="3169"/>
                    <a:pt x="8406" y="2469"/>
                    <a:pt x="12909" y="501"/>
                  </a:cubicBezTo>
                  <a:cubicBezTo>
                    <a:pt x="12876" y="334"/>
                    <a:pt x="12809" y="167"/>
                    <a:pt x="1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 name="Google Shape;1802;p79">
              <a:extLst>
                <a:ext uri="{FF2B5EF4-FFF2-40B4-BE49-F238E27FC236}">
                  <a16:creationId xmlns:a16="http://schemas.microsoft.com/office/drawing/2014/main" id="{27B41ECE-C91B-4215-89D0-696CA919F17D}"/>
                </a:ext>
              </a:extLst>
            </p:cNvPr>
            <p:cNvSpPr/>
            <p:nvPr/>
          </p:nvSpPr>
          <p:spPr>
            <a:xfrm>
              <a:off x="7044229" y="3741716"/>
              <a:ext cx="257662" cy="68058"/>
            </a:xfrm>
            <a:custGeom>
              <a:avLst/>
              <a:gdLst/>
              <a:ahLst/>
              <a:cxnLst/>
              <a:rect l="l" t="t" r="r" b="b"/>
              <a:pathLst>
                <a:path w="14911" h="3938" extrusionOk="0">
                  <a:moveTo>
                    <a:pt x="14777" y="1"/>
                  </a:moveTo>
                  <a:cubicBezTo>
                    <a:pt x="9640" y="2603"/>
                    <a:pt x="4136" y="3303"/>
                    <a:pt x="34" y="3403"/>
                  </a:cubicBezTo>
                  <a:cubicBezTo>
                    <a:pt x="34" y="3604"/>
                    <a:pt x="0" y="3770"/>
                    <a:pt x="0" y="3937"/>
                  </a:cubicBezTo>
                  <a:cubicBezTo>
                    <a:pt x="4136" y="3837"/>
                    <a:pt x="9707" y="3137"/>
                    <a:pt x="14911" y="535"/>
                  </a:cubicBezTo>
                  <a:cubicBezTo>
                    <a:pt x="14844" y="368"/>
                    <a:pt x="14844" y="168"/>
                    <a:pt x="14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0" name="Google Shape;1803;p79">
              <a:extLst>
                <a:ext uri="{FF2B5EF4-FFF2-40B4-BE49-F238E27FC236}">
                  <a16:creationId xmlns:a16="http://schemas.microsoft.com/office/drawing/2014/main" id="{FDC3E853-C765-45D8-8BF0-1D3107E31800}"/>
                </a:ext>
              </a:extLst>
            </p:cNvPr>
            <p:cNvSpPr/>
            <p:nvPr/>
          </p:nvSpPr>
          <p:spPr>
            <a:xfrm>
              <a:off x="7047097" y="3836269"/>
              <a:ext cx="266319" cy="74954"/>
            </a:xfrm>
            <a:custGeom>
              <a:avLst/>
              <a:gdLst/>
              <a:ahLst/>
              <a:cxnLst/>
              <a:rect l="l" t="t" r="r" b="b"/>
              <a:pathLst>
                <a:path w="15412" h="4337" extrusionOk="0">
                  <a:moveTo>
                    <a:pt x="15345" y="1"/>
                  </a:moveTo>
                  <a:cubicBezTo>
                    <a:pt x="10075" y="2903"/>
                    <a:pt x="4304" y="3703"/>
                    <a:pt x="1" y="3803"/>
                  </a:cubicBezTo>
                  <a:cubicBezTo>
                    <a:pt x="1" y="4003"/>
                    <a:pt x="34" y="4170"/>
                    <a:pt x="68" y="4337"/>
                  </a:cubicBezTo>
                  <a:cubicBezTo>
                    <a:pt x="4371" y="4237"/>
                    <a:pt x="10108" y="3403"/>
                    <a:pt x="15412" y="601"/>
                  </a:cubicBezTo>
                  <a:cubicBezTo>
                    <a:pt x="15379" y="401"/>
                    <a:pt x="15379" y="201"/>
                    <a:pt x="15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 name="Google Shape;1804;p79">
              <a:extLst>
                <a:ext uri="{FF2B5EF4-FFF2-40B4-BE49-F238E27FC236}">
                  <a16:creationId xmlns:a16="http://schemas.microsoft.com/office/drawing/2014/main" id="{EAAFC52A-E3F7-4157-A04D-44D9ED269B70}"/>
                </a:ext>
              </a:extLst>
            </p:cNvPr>
            <p:cNvSpPr/>
            <p:nvPr/>
          </p:nvSpPr>
          <p:spPr>
            <a:xfrm>
              <a:off x="7069579" y="3937164"/>
              <a:ext cx="244426" cy="74954"/>
            </a:xfrm>
            <a:custGeom>
              <a:avLst/>
              <a:gdLst/>
              <a:ahLst/>
              <a:cxnLst/>
              <a:rect l="l" t="t" r="r" b="b"/>
              <a:pathLst>
                <a:path w="14145" h="4337" extrusionOk="0">
                  <a:moveTo>
                    <a:pt x="14144" y="0"/>
                  </a:moveTo>
                  <a:cubicBezTo>
                    <a:pt x="9341" y="2635"/>
                    <a:pt x="4137" y="3536"/>
                    <a:pt x="1" y="3803"/>
                  </a:cubicBezTo>
                  <a:cubicBezTo>
                    <a:pt x="68" y="3970"/>
                    <a:pt x="134" y="4136"/>
                    <a:pt x="201" y="4336"/>
                  </a:cubicBezTo>
                  <a:cubicBezTo>
                    <a:pt x="4304" y="4070"/>
                    <a:pt x="9374" y="3136"/>
                    <a:pt x="14111" y="634"/>
                  </a:cubicBezTo>
                  <a:cubicBezTo>
                    <a:pt x="14111" y="434"/>
                    <a:pt x="14144" y="200"/>
                    <a:pt x="14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 name="Google Shape;1805;p79">
              <a:extLst>
                <a:ext uri="{FF2B5EF4-FFF2-40B4-BE49-F238E27FC236}">
                  <a16:creationId xmlns:a16="http://schemas.microsoft.com/office/drawing/2014/main" id="{A3EC73AD-90D3-4ADA-9AB0-7B4B11B29DCE}"/>
                </a:ext>
              </a:extLst>
            </p:cNvPr>
            <p:cNvSpPr/>
            <p:nvPr/>
          </p:nvSpPr>
          <p:spPr>
            <a:xfrm>
              <a:off x="7119155" y="4046113"/>
              <a:ext cx="181596" cy="62286"/>
            </a:xfrm>
            <a:custGeom>
              <a:avLst/>
              <a:gdLst/>
              <a:ahLst/>
              <a:cxnLst/>
              <a:rect l="l" t="t" r="r" b="b"/>
              <a:pathLst>
                <a:path w="10509" h="3604" extrusionOk="0">
                  <a:moveTo>
                    <a:pt x="10508" y="1"/>
                  </a:moveTo>
                  <a:lnTo>
                    <a:pt x="10508" y="1"/>
                  </a:lnTo>
                  <a:cubicBezTo>
                    <a:pt x="6972" y="1768"/>
                    <a:pt x="3303" y="2669"/>
                    <a:pt x="1" y="3103"/>
                  </a:cubicBezTo>
                  <a:cubicBezTo>
                    <a:pt x="134" y="3270"/>
                    <a:pt x="234" y="3436"/>
                    <a:pt x="368" y="3603"/>
                  </a:cubicBezTo>
                  <a:cubicBezTo>
                    <a:pt x="3503" y="3169"/>
                    <a:pt x="7006" y="2302"/>
                    <a:pt x="10341" y="668"/>
                  </a:cubicBezTo>
                  <a:cubicBezTo>
                    <a:pt x="10408" y="434"/>
                    <a:pt x="10441" y="201"/>
                    <a:pt x="10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 name="Google Shape;1806;p79">
              <a:extLst>
                <a:ext uri="{FF2B5EF4-FFF2-40B4-BE49-F238E27FC236}">
                  <a16:creationId xmlns:a16="http://schemas.microsoft.com/office/drawing/2014/main" id="{8DB89030-3731-4951-8E6A-5EABF856FA6B}"/>
                </a:ext>
              </a:extLst>
            </p:cNvPr>
            <p:cNvSpPr/>
            <p:nvPr/>
          </p:nvSpPr>
          <p:spPr>
            <a:xfrm>
              <a:off x="7202168" y="4165448"/>
              <a:ext cx="59374" cy="26529"/>
            </a:xfrm>
            <a:custGeom>
              <a:avLst/>
              <a:gdLst/>
              <a:ahLst/>
              <a:cxnLst/>
              <a:rect l="l" t="t" r="r" b="b"/>
              <a:pathLst>
                <a:path w="3436" h="1535" extrusionOk="0">
                  <a:moveTo>
                    <a:pt x="3436" y="0"/>
                  </a:moveTo>
                  <a:lnTo>
                    <a:pt x="3436" y="0"/>
                  </a:lnTo>
                  <a:cubicBezTo>
                    <a:pt x="2268" y="434"/>
                    <a:pt x="1134" y="834"/>
                    <a:pt x="0" y="1135"/>
                  </a:cubicBezTo>
                  <a:cubicBezTo>
                    <a:pt x="200" y="1268"/>
                    <a:pt x="367" y="1401"/>
                    <a:pt x="567" y="1535"/>
                  </a:cubicBezTo>
                  <a:cubicBezTo>
                    <a:pt x="1401" y="1301"/>
                    <a:pt x="2235" y="1001"/>
                    <a:pt x="3069" y="701"/>
                  </a:cubicBezTo>
                  <a:cubicBezTo>
                    <a:pt x="3202" y="467"/>
                    <a:pt x="3302" y="234"/>
                    <a:pt x="3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 name="Google Shape;1807;p79">
              <a:extLst>
                <a:ext uri="{FF2B5EF4-FFF2-40B4-BE49-F238E27FC236}">
                  <a16:creationId xmlns:a16="http://schemas.microsoft.com/office/drawing/2014/main" id="{2BBF0AAE-BE41-4150-8DAC-D1C709615F86}"/>
                </a:ext>
              </a:extLst>
            </p:cNvPr>
            <p:cNvSpPr/>
            <p:nvPr/>
          </p:nvSpPr>
          <p:spPr>
            <a:xfrm>
              <a:off x="6916841" y="2694898"/>
              <a:ext cx="723410" cy="352166"/>
            </a:xfrm>
            <a:custGeom>
              <a:avLst/>
              <a:gdLst/>
              <a:ahLst/>
              <a:cxnLst/>
              <a:rect l="l" t="t" r="r" b="b"/>
              <a:pathLst>
                <a:path w="41864" h="20377" extrusionOk="0">
                  <a:moveTo>
                    <a:pt x="18736" y="0"/>
                  </a:moveTo>
                  <a:cubicBezTo>
                    <a:pt x="15422" y="0"/>
                    <a:pt x="12137" y="171"/>
                    <a:pt x="9340" y="562"/>
                  </a:cubicBezTo>
                  <a:cubicBezTo>
                    <a:pt x="0" y="1897"/>
                    <a:pt x="567" y="10770"/>
                    <a:pt x="567" y="10770"/>
                  </a:cubicBezTo>
                  <a:lnTo>
                    <a:pt x="567" y="18408"/>
                  </a:lnTo>
                  <a:cubicBezTo>
                    <a:pt x="567" y="19242"/>
                    <a:pt x="1001" y="19976"/>
                    <a:pt x="1635" y="20376"/>
                  </a:cubicBezTo>
                  <a:cubicBezTo>
                    <a:pt x="1635" y="20376"/>
                    <a:pt x="1635" y="20343"/>
                    <a:pt x="1635" y="20310"/>
                  </a:cubicBezTo>
                  <a:lnTo>
                    <a:pt x="1635" y="12671"/>
                  </a:lnTo>
                  <a:cubicBezTo>
                    <a:pt x="1635" y="12671"/>
                    <a:pt x="1068" y="3798"/>
                    <a:pt x="10408" y="2464"/>
                  </a:cubicBezTo>
                  <a:cubicBezTo>
                    <a:pt x="13215" y="2073"/>
                    <a:pt x="16504" y="1902"/>
                    <a:pt x="19818" y="1902"/>
                  </a:cubicBezTo>
                  <a:cubicBezTo>
                    <a:pt x="27533" y="1902"/>
                    <a:pt x="35387" y="2828"/>
                    <a:pt x="37627" y="4065"/>
                  </a:cubicBezTo>
                  <a:cubicBezTo>
                    <a:pt x="39061" y="4865"/>
                    <a:pt x="40629" y="6166"/>
                    <a:pt x="41863" y="7968"/>
                  </a:cubicBezTo>
                  <a:cubicBezTo>
                    <a:pt x="40529" y="5099"/>
                    <a:pt x="38428" y="3231"/>
                    <a:pt x="36560" y="2163"/>
                  </a:cubicBezTo>
                  <a:cubicBezTo>
                    <a:pt x="34320" y="927"/>
                    <a:pt x="26449" y="0"/>
                    <a:pt x="1873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08;p79">
              <a:extLst>
                <a:ext uri="{FF2B5EF4-FFF2-40B4-BE49-F238E27FC236}">
                  <a16:creationId xmlns:a16="http://schemas.microsoft.com/office/drawing/2014/main" id="{A8D3310C-A07D-4D50-9C7A-65895850A98D}"/>
                </a:ext>
              </a:extLst>
            </p:cNvPr>
            <p:cNvSpPr/>
            <p:nvPr/>
          </p:nvSpPr>
          <p:spPr>
            <a:xfrm>
              <a:off x="7025774" y="3255162"/>
              <a:ext cx="261706" cy="807680"/>
            </a:xfrm>
            <a:custGeom>
              <a:avLst/>
              <a:gdLst/>
              <a:ahLst/>
              <a:cxnLst/>
              <a:rect l="l" t="t" r="r" b="b"/>
              <a:pathLst>
                <a:path w="15145" h="46734" extrusionOk="0">
                  <a:moveTo>
                    <a:pt x="12943" y="0"/>
                  </a:moveTo>
                  <a:lnTo>
                    <a:pt x="12943" y="0"/>
                  </a:lnTo>
                  <a:cubicBezTo>
                    <a:pt x="13110" y="734"/>
                    <a:pt x="12843" y="3370"/>
                    <a:pt x="9141" y="9307"/>
                  </a:cubicBezTo>
                  <a:cubicBezTo>
                    <a:pt x="4737" y="16479"/>
                    <a:pt x="2436" y="21516"/>
                    <a:pt x="1869" y="25952"/>
                  </a:cubicBezTo>
                  <a:cubicBezTo>
                    <a:pt x="1" y="35159"/>
                    <a:pt x="1468" y="41964"/>
                    <a:pt x="4070" y="46734"/>
                  </a:cubicBezTo>
                  <a:cubicBezTo>
                    <a:pt x="635" y="38228"/>
                    <a:pt x="3737" y="22950"/>
                    <a:pt x="9941" y="12710"/>
                  </a:cubicBezTo>
                  <a:cubicBezTo>
                    <a:pt x="15145" y="4104"/>
                    <a:pt x="12944" y="1"/>
                    <a:pt x="1294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09;p79">
              <a:extLst>
                <a:ext uri="{FF2B5EF4-FFF2-40B4-BE49-F238E27FC236}">
                  <a16:creationId xmlns:a16="http://schemas.microsoft.com/office/drawing/2014/main" id="{045CD22C-322F-4B54-930B-DD95D9BF3BF8}"/>
                </a:ext>
              </a:extLst>
            </p:cNvPr>
            <p:cNvSpPr/>
            <p:nvPr/>
          </p:nvSpPr>
          <p:spPr>
            <a:xfrm>
              <a:off x="6989468" y="2802032"/>
              <a:ext cx="17885" cy="43828"/>
            </a:xfrm>
            <a:custGeom>
              <a:avLst/>
              <a:gdLst/>
              <a:ahLst/>
              <a:cxnLst/>
              <a:rect l="l" t="t" r="r" b="b"/>
              <a:pathLst>
                <a:path w="1035" h="2536" extrusionOk="0">
                  <a:moveTo>
                    <a:pt x="534" y="1"/>
                  </a:moveTo>
                  <a:cubicBezTo>
                    <a:pt x="234" y="1"/>
                    <a:pt x="0" y="568"/>
                    <a:pt x="0" y="1268"/>
                  </a:cubicBezTo>
                  <a:cubicBezTo>
                    <a:pt x="0" y="1969"/>
                    <a:pt x="234" y="2536"/>
                    <a:pt x="534" y="2536"/>
                  </a:cubicBezTo>
                  <a:cubicBezTo>
                    <a:pt x="801" y="2536"/>
                    <a:pt x="1034" y="1969"/>
                    <a:pt x="1034" y="1268"/>
                  </a:cubicBezTo>
                  <a:cubicBezTo>
                    <a:pt x="1034" y="568"/>
                    <a:pt x="801" y="1"/>
                    <a:pt x="534"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10;p79">
              <a:extLst>
                <a:ext uri="{FF2B5EF4-FFF2-40B4-BE49-F238E27FC236}">
                  <a16:creationId xmlns:a16="http://schemas.microsoft.com/office/drawing/2014/main" id="{6F64DDAD-9FCB-4D2B-85DE-F0264FE5B5B9}"/>
                </a:ext>
              </a:extLst>
            </p:cNvPr>
            <p:cNvSpPr/>
            <p:nvPr/>
          </p:nvSpPr>
          <p:spPr>
            <a:xfrm>
              <a:off x="7343950" y="2932895"/>
              <a:ext cx="87644" cy="50845"/>
            </a:xfrm>
            <a:custGeom>
              <a:avLst/>
              <a:gdLst/>
              <a:ahLst/>
              <a:cxnLst/>
              <a:rect l="l" t="t" r="r" b="b"/>
              <a:pathLst>
                <a:path w="5072" h="2942" extrusionOk="0">
                  <a:moveTo>
                    <a:pt x="5038" y="1"/>
                  </a:moveTo>
                  <a:cubicBezTo>
                    <a:pt x="5038" y="1"/>
                    <a:pt x="5004" y="67"/>
                    <a:pt x="4938" y="234"/>
                  </a:cubicBezTo>
                  <a:cubicBezTo>
                    <a:pt x="4871" y="368"/>
                    <a:pt x="4804" y="601"/>
                    <a:pt x="4638" y="868"/>
                  </a:cubicBezTo>
                  <a:cubicBezTo>
                    <a:pt x="4571" y="968"/>
                    <a:pt x="4537" y="1135"/>
                    <a:pt x="4404" y="1268"/>
                  </a:cubicBezTo>
                  <a:cubicBezTo>
                    <a:pt x="4304" y="1402"/>
                    <a:pt x="4204" y="1535"/>
                    <a:pt x="4104" y="1702"/>
                  </a:cubicBezTo>
                  <a:cubicBezTo>
                    <a:pt x="3837" y="1935"/>
                    <a:pt x="3503" y="2236"/>
                    <a:pt x="3103" y="2402"/>
                  </a:cubicBezTo>
                  <a:cubicBezTo>
                    <a:pt x="2936" y="2536"/>
                    <a:pt x="2703" y="2569"/>
                    <a:pt x="2536" y="2636"/>
                  </a:cubicBezTo>
                  <a:cubicBezTo>
                    <a:pt x="2336" y="2669"/>
                    <a:pt x="2136" y="2736"/>
                    <a:pt x="1936" y="2769"/>
                  </a:cubicBezTo>
                  <a:cubicBezTo>
                    <a:pt x="1569" y="2803"/>
                    <a:pt x="1202" y="2803"/>
                    <a:pt x="935" y="2803"/>
                  </a:cubicBezTo>
                  <a:cubicBezTo>
                    <a:pt x="418" y="2774"/>
                    <a:pt x="99" y="2696"/>
                    <a:pt x="20" y="2696"/>
                  </a:cubicBezTo>
                  <a:cubicBezTo>
                    <a:pt x="7" y="2696"/>
                    <a:pt x="1" y="2698"/>
                    <a:pt x="1" y="2703"/>
                  </a:cubicBezTo>
                  <a:cubicBezTo>
                    <a:pt x="1" y="2703"/>
                    <a:pt x="334" y="2836"/>
                    <a:pt x="935" y="2903"/>
                  </a:cubicBezTo>
                  <a:cubicBezTo>
                    <a:pt x="1089" y="2922"/>
                    <a:pt x="1276" y="2941"/>
                    <a:pt x="1484" y="2941"/>
                  </a:cubicBezTo>
                  <a:cubicBezTo>
                    <a:pt x="1637" y="2941"/>
                    <a:pt x="1800" y="2931"/>
                    <a:pt x="1969" y="2903"/>
                  </a:cubicBezTo>
                  <a:cubicBezTo>
                    <a:pt x="2169" y="2903"/>
                    <a:pt x="2369" y="2836"/>
                    <a:pt x="2569" y="2803"/>
                  </a:cubicBezTo>
                  <a:cubicBezTo>
                    <a:pt x="2770" y="2736"/>
                    <a:pt x="2970" y="2669"/>
                    <a:pt x="3170" y="2569"/>
                  </a:cubicBezTo>
                  <a:cubicBezTo>
                    <a:pt x="3603" y="2369"/>
                    <a:pt x="3937" y="2069"/>
                    <a:pt x="4204" y="1802"/>
                  </a:cubicBezTo>
                  <a:cubicBezTo>
                    <a:pt x="4337" y="1635"/>
                    <a:pt x="4437" y="1468"/>
                    <a:pt x="4537" y="1335"/>
                  </a:cubicBezTo>
                  <a:cubicBezTo>
                    <a:pt x="4638" y="1202"/>
                    <a:pt x="4671" y="1035"/>
                    <a:pt x="4771" y="901"/>
                  </a:cubicBezTo>
                  <a:cubicBezTo>
                    <a:pt x="4904" y="668"/>
                    <a:pt x="4938" y="401"/>
                    <a:pt x="5004" y="268"/>
                  </a:cubicBezTo>
                  <a:cubicBezTo>
                    <a:pt x="5038" y="101"/>
                    <a:pt x="5071" y="1"/>
                    <a:pt x="5038"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11;p79">
              <a:extLst>
                <a:ext uri="{FF2B5EF4-FFF2-40B4-BE49-F238E27FC236}">
                  <a16:creationId xmlns:a16="http://schemas.microsoft.com/office/drawing/2014/main" id="{097C9A2C-8AEA-4DB6-B5FD-6ACC316074D2}"/>
                </a:ext>
              </a:extLst>
            </p:cNvPr>
            <p:cNvSpPr/>
            <p:nvPr/>
          </p:nvSpPr>
          <p:spPr>
            <a:xfrm>
              <a:off x="6776199" y="3096042"/>
              <a:ext cx="29981" cy="114739"/>
            </a:xfrm>
            <a:custGeom>
              <a:avLst/>
              <a:gdLst/>
              <a:ahLst/>
              <a:cxnLst/>
              <a:rect l="l" t="t" r="r" b="b"/>
              <a:pathLst>
                <a:path w="1735" h="6639" extrusionOk="0">
                  <a:moveTo>
                    <a:pt x="500" y="1"/>
                  </a:moveTo>
                  <a:cubicBezTo>
                    <a:pt x="234" y="1"/>
                    <a:pt x="0" y="201"/>
                    <a:pt x="0" y="468"/>
                  </a:cubicBezTo>
                  <a:lnTo>
                    <a:pt x="0" y="6639"/>
                  </a:lnTo>
                  <a:lnTo>
                    <a:pt x="1735" y="6639"/>
                  </a:lnTo>
                  <a:lnTo>
                    <a:pt x="1735" y="468"/>
                  </a:lnTo>
                  <a:cubicBezTo>
                    <a:pt x="1735" y="201"/>
                    <a:pt x="1535" y="1"/>
                    <a:pt x="1268" y="1"/>
                  </a:cubicBezTo>
                  <a:close/>
                </a:path>
              </a:pathLst>
            </a:custGeom>
            <a:solidFill>
              <a:srgbClr val="F3F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12;p79">
              <a:extLst>
                <a:ext uri="{FF2B5EF4-FFF2-40B4-BE49-F238E27FC236}">
                  <a16:creationId xmlns:a16="http://schemas.microsoft.com/office/drawing/2014/main" id="{DF94D62B-A0C6-4261-8B58-538EA27ADBEC}"/>
                </a:ext>
              </a:extLst>
            </p:cNvPr>
            <p:cNvSpPr/>
            <p:nvPr/>
          </p:nvSpPr>
          <p:spPr>
            <a:xfrm>
              <a:off x="6791180" y="3078759"/>
              <a:ext cx="588" cy="16729"/>
            </a:xfrm>
            <a:custGeom>
              <a:avLst/>
              <a:gdLst/>
              <a:ahLst/>
              <a:cxnLst/>
              <a:rect l="l" t="t" r="r" b="b"/>
              <a:pathLst>
                <a:path w="34" h="968" extrusionOk="0">
                  <a:moveTo>
                    <a:pt x="0" y="0"/>
                  </a:moveTo>
                  <a:lnTo>
                    <a:pt x="0" y="967"/>
                  </a:lnTo>
                  <a:lnTo>
                    <a:pt x="34" y="967"/>
                  </a:lnTo>
                  <a:lnTo>
                    <a:pt x="34" y="0"/>
                  </a:lnTo>
                  <a:close/>
                </a:path>
              </a:pathLst>
            </a:custGeom>
            <a:solidFill>
              <a:srgbClr val="24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13;p79">
              <a:extLst>
                <a:ext uri="{FF2B5EF4-FFF2-40B4-BE49-F238E27FC236}">
                  <a16:creationId xmlns:a16="http://schemas.microsoft.com/office/drawing/2014/main" id="{FAEDC7A9-2427-49E8-86AB-7C977B0B325D}"/>
                </a:ext>
              </a:extLst>
            </p:cNvPr>
            <p:cNvSpPr/>
            <p:nvPr/>
          </p:nvSpPr>
          <p:spPr>
            <a:xfrm>
              <a:off x="6783681" y="3056845"/>
              <a:ext cx="15587" cy="34600"/>
            </a:xfrm>
            <a:custGeom>
              <a:avLst/>
              <a:gdLst/>
              <a:ahLst/>
              <a:cxnLst/>
              <a:rect l="l" t="t" r="r" b="b"/>
              <a:pathLst>
                <a:path w="902" h="2002" extrusionOk="0">
                  <a:moveTo>
                    <a:pt x="434" y="1"/>
                  </a:moveTo>
                  <a:cubicBezTo>
                    <a:pt x="234" y="134"/>
                    <a:pt x="1" y="634"/>
                    <a:pt x="1" y="1068"/>
                  </a:cubicBezTo>
                  <a:cubicBezTo>
                    <a:pt x="1" y="1368"/>
                    <a:pt x="134" y="1869"/>
                    <a:pt x="434" y="2002"/>
                  </a:cubicBezTo>
                  <a:cubicBezTo>
                    <a:pt x="768" y="1869"/>
                    <a:pt x="901" y="1368"/>
                    <a:pt x="901" y="1068"/>
                  </a:cubicBezTo>
                  <a:cubicBezTo>
                    <a:pt x="901" y="634"/>
                    <a:pt x="635" y="134"/>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14;p79">
              <a:extLst>
                <a:ext uri="{FF2B5EF4-FFF2-40B4-BE49-F238E27FC236}">
                  <a16:creationId xmlns:a16="http://schemas.microsoft.com/office/drawing/2014/main" id="{7083CA25-A09E-433D-8D7D-B1914FDBFF6B}"/>
                </a:ext>
              </a:extLst>
            </p:cNvPr>
            <p:cNvSpPr/>
            <p:nvPr/>
          </p:nvSpPr>
          <p:spPr>
            <a:xfrm>
              <a:off x="6776199" y="3096042"/>
              <a:ext cx="25367" cy="14431"/>
            </a:xfrm>
            <a:custGeom>
              <a:avLst/>
              <a:gdLst/>
              <a:ahLst/>
              <a:cxnLst/>
              <a:rect l="l" t="t" r="r" b="b"/>
              <a:pathLst>
                <a:path w="1468" h="835" extrusionOk="0">
                  <a:moveTo>
                    <a:pt x="901" y="1"/>
                  </a:moveTo>
                  <a:cubicBezTo>
                    <a:pt x="601" y="168"/>
                    <a:pt x="300" y="334"/>
                    <a:pt x="0" y="468"/>
                  </a:cubicBezTo>
                  <a:lnTo>
                    <a:pt x="0" y="835"/>
                  </a:lnTo>
                  <a:cubicBezTo>
                    <a:pt x="434" y="635"/>
                    <a:pt x="934" y="368"/>
                    <a:pt x="1468" y="34"/>
                  </a:cubicBezTo>
                  <a:cubicBezTo>
                    <a:pt x="1401" y="1"/>
                    <a:pt x="1334" y="1"/>
                    <a:pt x="1268" y="1"/>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15;p79">
              <a:extLst>
                <a:ext uri="{FF2B5EF4-FFF2-40B4-BE49-F238E27FC236}">
                  <a16:creationId xmlns:a16="http://schemas.microsoft.com/office/drawing/2014/main" id="{1FF537CF-B3AC-4D77-8252-DAE34C95A9F8}"/>
                </a:ext>
              </a:extLst>
            </p:cNvPr>
            <p:cNvSpPr/>
            <p:nvPr/>
          </p:nvSpPr>
          <p:spPr>
            <a:xfrm>
              <a:off x="6776199" y="3101244"/>
              <a:ext cx="29981" cy="23072"/>
            </a:xfrm>
            <a:custGeom>
              <a:avLst/>
              <a:gdLst/>
              <a:ahLst/>
              <a:cxnLst/>
              <a:rect l="l" t="t" r="r" b="b"/>
              <a:pathLst>
                <a:path w="1735" h="1335" extrusionOk="0">
                  <a:moveTo>
                    <a:pt x="1735" y="0"/>
                  </a:moveTo>
                  <a:cubicBezTo>
                    <a:pt x="1101" y="400"/>
                    <a:pt x="534" y="734"/>
                    <a:pt x="0" y="967"/>
                  </a:cubicBezTo>
                  <a:lnTo>
                    <a:pt x="0" y="1334"/>
                  </a:lnTo>
                  <a:cubicBezTo>
                    <a:pt x="534" y="1101"/>
                    <a:pt x="1101" y="767"/>
                    <a:pt x="1735" y="367"/>
                  </a:cubicBezTo>
                  <a:lnTo>
                    <a:pt x="1735" y="167"/>
                  </a:lnTo>
                  <a:cubicBezTo>
                    <a:pt x="1735" y="100"/>
                    <a:pt x="1735" y="33"/>
                    <a:pt x="1735" y="0"/>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16;p79">
              <a:extLst>
                <a:ext uri="{FF2B5EF4-FFF2-40B4-BE49-F238E27FC236}">
                  <a16:creationId xmlns:a16="http://schemas.microsoft.com/office/drawing/2014/main" id="{24D7A141-15A2-48EF-AD69-377EDF5999F6}"/>
                </a:ext>
              </a:extLst>
            </p:cNvPr>
            <p:cNvSpPr/>
            <p:nvPr/>
          </p:nvSpPr>
          <p:spPr>
            <a:xfrm>
              <a:off x="6776199" y="3115070"/>
              <a:ext cx="29981" cy="23072"/>
            </a:xfrm>
            <a:custGeom>
              <a:avLst/>
              <a:gdLst/>
              <a:ahLst/>
              <a:cxnLst/>
              <a:rect l="l" t="t" r="r" b="b"/>
              <a:pathLst>
                <a:path w="1735" h="1335" extrusionOk="0">
                  <a:moveTo>
                    <a:pt x="1735" y="1"/>
                  </a:moveTo>
                  <a:cubicBezTo>
                    <a:pt x="1101" y="401"/>
                    <a:pt x="534" y="734"/>
                    <a:pt x="0" y="968"/>
                  </a:cubicBezTo>
                  <a:lnTo>
                    <a:pt x="0" y="1335"/>
                  </a:lnTo>
                  <a:cubicBezTo>
                    <a:pt x="500" y="1101"/>
                    <a:pt x="1101" y="801"/>
                    <a:pt x="1735" y="401"/>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17;p79">
              <a:extLst>
                <a:ext uri="{FF2B5EF4-FFF2-40B4-BE49-F238E27FC236}">
                  <a16:creationId xmlns:a16="http://schemas.microsoft.com/office/drawing/2014/main" id="{02FF93C2-A527-4B81-B57A-FB6B4645F4E1}"/>
                </a:ext>
              </a:extLst>
            </p:cNvPr>
            <p:cNvSpPr/>
            <p:nvPr/>
          </p:nvSpPr>
          <p:spPr>
            <a:xfrm>
              <a:off x="6776199" y="3129484"/>
              <a:ext cx="29981" cy="21931"/>
            </a:xfrm>
            <a:custGeom>
              <a:avLst/>
              <a:gdLst/>
              <a:ahLst/>
              <a:cxnLst/>
              <a:rect l="l" t="t" r="r" b="b"/>
              <a:pathLst>
                <a:path w="1735" h="1269" extrusionOk="0">
                  <a:moveTo>
                    <a:pt x="1735" y="1"/>
                  </a:moveTo>
                  <a:cubicBezTo>
                    <a:pt x="1101" y="401"/>
                    <a:pt x="500" y="701"/>
                    <a:pt x="0" y="901"/>
                  </a:cubicBezTo>
                  <a:lnTo>
                    <a:pt x="0" y="1268"/>
                  </a:lnTo>
                  <a:cubicBezTo>
                    <a:pt x="500" y="1068"/>
                    <a:pt x="1101" y="768"/>
                    <a:pt x="1735" y="367"/>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18;p79">
              <a:extLst>
                <a:ext uri="{FF2B5EF4-FFF2-40B4-BE49-F238E27FC236}">
                  <a16:creationId xmlns:a16="http://schemas.microsoft.com/office/drawing/2014/main" id="{C86FE2F0-3ABC-4DC5-B8E9-0044B283BE0C}"/>
                </a:ext>
              </a:extLst>
            </p:cNvPr>
            <p:cNvSpPr/>
            <p:nvPr/>
          </p:nvSpPr>
          <p:spPr>
            <a:xfrm>
              <a:off x="6776199" y="3143327"/>
              <a:ext cx="29981" cy="21344"/>
            </a:xfrm>
            <a:custGeom>
              <a:avLst/>
              <a:gdLst/>
              <a:ahLst/>
              <a:cxnLst/>
              <a:rect l="l" t="t" r="r" b="b"/>
              <a:pathLst>
                <a:path w="1735" h="1235" extrusionOk="0">
                  <a:moveTo>
                    <a:pt x="1735" y="0"/>
                  </a:moveTo>
                  <a:cubicBezTo>
                    <a:pt x="1101" y="400"/>
                    <a:pt x="500" y="667"/>
                    <a:pt x="0" y="867"/>
                  </a:cubicBezTo>
                  <a:lnTo>
                    <a:pt x="0" y="1234"/>
                  </a:lnTo>
                  <a:cubicBezTo>
                    <a:pt x="500" y="1034"/>
                    <a:pt x="1101" y="767"/>
                    <a:pt x="1735" y="400"/>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19;p79">
              <a:extLst>
                <a:ext uri="{FF2B5EF4-FFF2-40B4-BE49-F238E27FC236}">
                  <a16:creationId xmlns:a16="http://schemas.microsoft.com/office/drawing/2014/main" id="{2EA40846-136F-4A84-A25F-47425AC81F3C}"/>
                </a:ext>
              </a:extLst>
            </p:cNvPr>
            <p:cNvSpPr/>
            <p:nvPr/>
          </p:nvSpPr>
          <p:spPr>
            <a:xfrm>
              <a:off x="6776199" y="3157740"/>
              <a:ext cx="29981" cy="20186"/>
            </a:xfrm>
            <a:custGeom>
              <a:avLst/>
              <a:gdLst/>
              <a:ahLst/>
              <a:cxnLst/>
              <a:rect l="l" t="t" r="r" b="b"/>
              <a:pathLst>
                <a:path w="1735" h="1168" extrusionOk="0">
                  <a:moveTo>
                    <a:pt x="1735" y="0"/>
                  </a:moveTo>
                  <a:cubicBezTo>
                    <a:pt x="1101" y="367"/>
                    <a:pt x="500" y="634"/>
                    <a:pt x="0" y="801"/>
                  </a:cubicBezTo>
                  <a:lnTo>
                    <a:pt x="0" y="1168"/>
                  </a:lnTo>
                  <a:cubicBezTo>
                    <a:pt x="500" y="1001"/>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20;p79">
              <a:extLst>
                <a:ext uri="{FF2B5EF4-FFF2-40B4-BE49-F238E27FC236}">
                  <a16:creationId xmlns:a16="http://schemas.microsoft.com/office/drawing/2014/main" id="{84387CD3-DFDB-464C-A38D-E26FAE31F8E0}"/>
                </a:ext>
              </a:extLst>
            </p:cNvPr>
            <p:cNvSpPr/>
            <p:nvPr/>
          </p:nvSpPr>
          <p:spPr>
            <a:xfrm>
              <a:off x="6776199" y="3171566"/>
              <a:ext cx="29981" cy="19616"/>
            </a:xfrm>
            <a:custGeom>
              <a:avLst/>
              <a:gdLst/>
              <a:ahLst/>
              <a:cxnLst/>
              <a:rect l="l" t="t" r="r" b="b"/>
              <a:pathLst>
                <a:path w="1735" h="1135" extrusionOk="0">
                  <a:moveTo>
                    <a:pt x="1735" y="1"/>
                  </a:moveTo>
                  <a:cubicBezTo>
                    <a:pt x="1068" y="368"/>
                    <a:pt x="500" y="601"/>
                    <a:pt x="0" y="768"/>
                  </a:cubicBezTo>
                  <a:lnTo>
                    <a:pt x="0" y="1135"/>
                  </a:lnTo>
                  <a:cubicBezTo>
                    <a:pt x="500" y="968"/>
                    <a:pt x="1068" y="735"/>
                    <a:pt x="1735" y="368"/>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21;p79">
              <a:extLst>
                <a:ext uri="{FF2B5EF4-FFF2-40B4-BE49-F238E27FC236}">
                  <a16:creationId xmlns:a16="http://schemas.microsoft.com/office/drawing/2014/main" id="{82EAA710-B8D3-4D51-BA5C-77611F0F48A6}"/>
                </a:ext>
              </a:extLst>
            </p:cNvPr>
            <p:cNvSpPr/>
            <p:nvPr/>
          </p:nvSpPr>
          <p:spPr>
            <a:xfrm>
              <a:off x="6776199" y="3185410"/>
              <a:ext cx="29981" cy="18458"/>
            </a:xfrm>
            <a:custGeom>
              <a:avLst/>
              <a:gdLst/>
              <a:ahLst/>
              <a:cxnLst/>
              <a:rect l="l" t="t" r="r" b="b"/>
              <a:pathLst>
                <a:path w="1735" h="1068" extrusionOk="0">
                  <a:moveTo>
                    <a:pt x="1735" y="0"/>
                  </a:moveTo>
                  <a:cubicBezTo>
                    <a:pt x="1068" y="367"/>
                    <a:pt x="467" y="601"/>
                    <a:pt x="0" y="734"/>
                  </a:cubicBezTo>
                  <a:lnTo>
                    <a:pt x="0" y="1068"/>
                  </a:lnTo>
                  <a:cubicBezTo>
                    <a:pt x="467" y="934"/>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22;p79">
              <a:extLst>
                <a:ext uri="{FF2B5EF4-FFF2-40B4-BE49-F238E27FC236}">
                  <a16:creationId xmlns:a16="http://schemas.microsoft.com/office/drawing/2014/main" id="{48FE13AF-4320-45D3-8EBB-3C1E37FEF9C8}"/>
                </a:ext>
              </a:extLst>
            </p:cNvPr>
            <p:cNvSpPr/>
            <p:nvPr/>
          </p:nvSpPr>
          <p:spPr>
            <a:xfrm>
              <a:off x="6777339" y="3199236"/>
              <a:ext cx="28840" cy="11545"/>
            </a:xfrm>
            <a:custGeom>
              <a:avLst/>
              <a:gdLst/>
              <a:ahLst/>
              <a:cxnLst/>
              <a:rect l="l" t="t" r="r" b="b"/>
              <a:pathLst>
                <a:path w="1669" h="668" extrusionOk="0">
                  <a:moveTo>
                    <a:pt x="1669" y="1"/>
                  </a:moveTo>
                  <a:cubicBezTo>
                    <a:pt x="1035" y="334"/>
                    <a:pt x="468" y="535"/>
                    <a:pt x="1" y="668"/>
                  </a:cubicBezTo>
                  <a:lnTo>
                    <a:pt x="1002" y="668"/>
                  </a:lnTo>
                  <a:cubicBezTo>
                    <a:pt x="1235" y="568"/>
                    <a:pt x="1435" y="468"/>
                    <a:pt x="1669" y="368"/>
                  </a:cubicBezTo>
                  <a:lnTo>
                    <a:pt x="1669"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23;p79">
              <a:extLst>
                <a:ext uri="{FF2B5EF4-FFF2-40B4-BE49-F238E27FC236}">
                  <a16:creationId xmlns:a16="http://schemas.microsoft.com/office/drawing/2014/main" id="{F0691FE5-F7C7-4F6F-A3DC-4E63F92BAB7C}"/>
                </a:ext>
              </a:extLst>
            </p:cNvPr>
            <p:cNvSpPr/>
            <p:nvPr/>
          </p:nvSpPr>
          <p:spPr>
            <a:xfrm>
              <a:off x="6764085" y="3226335"/>
              <a:ext cx="17" cy="2903"/>
            </a:xfrm>
            <a:custGeom>
              <a:avLst/>
              <a:gdLst/>
              <a:ahLst/>
              <a:cxnLst/>
              <a:rect l="l" t="t" r="r" b="b"/>
              <a:pathLst>
                <a:path w="1" h="168" extrusionOk="0">
                  <a:moveTo>
                    <a:pt x="1" y="1"/>
                  </a:moveTo>
                  <a:lnTo>
                    <a:pt x="1" y="167"/>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24;p79">
              <a:extLst>
                <a:ext uri="{FF2B5EF4-FFF2-40B4-BE49-F238E27FC236}">
                  <a16:creationId xmlns:a16="http://schemas.microsoft.com/office/drawing/2014/main" id="{2A573DAB-12F1-4311-A391-1BB435AD37E2}"/>
                </a:ext>
              </a:extLst>
            </p:cNvPr>
            <p:cNvSpPr/>
            <p:nvPr/>
          </p:nvSpPr>
          <p:spPr>
            <a:xfrm>
              <a:off x="6639583" y="3209622"/>
              <a:ext cx="303782" cy="147593"/>
            </a:xfrm>
            <a:custGeom>
              <a:avLst/>
              <a:gdLst/>
              <a:ahLst/>
              <a:cxnLst/>
              <a:rect l="l" t="t" r="r" b="b"/>
              <a:pathLst>
                <a:path w="17580" h="8540" extrusionOk="0">
                  <a:moveTo>
                    <a:pt x="1535" y="0"/>
                  </a:moveTo>
                  <a:cubicBezTo>
                    <a:pt x="668" y="0"/>
                    <a:pt x="0" y="701"/>
                    <a:pt x="0" y="1535"/>
                  </a:cubicBezTo>
                  <a:lnTo>
                    <a:pt x="0" y="8340"/>
                  </a:lnTo>
                  <a:cubicBezTo>
                    <a:pt x="0" y="8406"/>
                    <a:pt x="0" y="8473"/>
                    <a:pt x="0" y="8540"/>
                  </a:cubicBezTo>
                  <a:lnTo>
                    <a:pt x="17546" y="8540"/>
                  </a:lnTo>
                  <a:cubicBezTo>
                    <a:pt x="17546" y="8473"/>
                    <a:pt x="17580" y="8406"/>
                    <a:pt x="17580" y="8340"/>
                  </a:cubicBezTo>
                  <a:lnTo>
                    <a:pt x="17580" y="1535"/>
                  </a:lnTo>
                  <a:cubicBezTo>
                    <a:pt x="17580" y="701"/>
                    <a:pt x="16879" y="0"/>
                    <a:pt x="16045" y="0"/>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25;p79">
              <a:extLst>
                <a:ext uri="{FF2B5EF4-FFF2-40B4-BE49-F238E27FC236}">
                  <a16:creationId xmlns:a16="http://schemas.microsoft.com/office/drawing/2014/main" id="{12F2498A-0012-42C3-963A-E0FBF2677DC6}"/>
                </a:ext>
              </a:extLst>
            </p:cNvPr>
            <p:cNvSpPr/>
            <p:nvPr/>
          </p:nvSpPr>
          <p:spPr>
            <a:xfrm>
              <a:off x="6600392" y="3357198"/>
              <a:ext cx="379296" cy="215634"/>
            </a:xfrm>
            <a:custGeom>
              <a:avLst/>
              <a:gdLst/>
              <a:ahLst/>
              <a:cxnLst/>
              <a:rect l="l" t="t" r="r" b="b"/>
              <a:pathLst>
                <a:path w="21950" h="12477" extrusionOk="0">
                  <a:moveTo>
                    <a:pt x="1568" y="1"/>
                  </a:moveTo>
                  <a:cubicBezTo>
                    <a:pt x="701" y="1"/>
                    <a:pt x="0" y="701"/>
                    <a:pt x="0" y="1568"/>
                  </a:cubicBezTo>
                  <a:lnTo>
                    <a:pt x="0" y="10908"/>
                  </a:lnTo>
                  <a:cubicBezTo>
                    <a:pt x="0" y="11776"/>
                    <a:pt x="701" y="12476"/>
                    <a:pt x="1568" y="12476"/>
                  </a:cubicBezTo>
                  <a:lnTo>
                    <a:pt x="20381" y="12476"/>
                  </a:lnTo>
                  <a:cubicBezTo>
                    <a:pt x="21249" y="12476"/>
                    <a:pt x="21949" y="11776"/>
                    <a:pt x="21949" y="10908"/>
                  </a:cubicBezTo>
                  <a:lnTo>
                    <a:pt x="21949" y="1568"/>
                  </a:lnTo>
                  <a:cubicBezTo>
                    <a:pt x="21949" y="701"/>
                    <a:pt x="21249" y="1"/>
                    <a:pt x="20381" y="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26;p79">
              <a:extLst>
                <a:ext uri="{FF2B5EF4-FFF2-40B4-BE49-F238E27FC236}">
                  <a16:creationId xmlns:a16="http://schemas.microsoft.com/office/drawing/2014/main" id="{CD213766-CA06-45B4-A135-7A79ECA0DAA9}"/>
                </a:ext>
              </a:extLst>
            </p:cNvPr>
            <p:cNvSpPr/>
            <p:nvPr/>
          </p:nvSpPr>
          <p:spPr>
            <a:xfrm>
              <a:off x="6579051" y="3550900"/>
              <a:ext cx="421960" cy="28844"/>
            </a:xfrm>
            <a:custGeom>
              <a:avLst/>
              <a:gdLst/>
              <a:ahLst/>
              <a:cxnLst/>
              <a:rect l="l" t="t" r="r" b="b"/>
              <a:pathLst>
                <a:path w="24419" h="1669" extrusionOk="0">
                  <a:moveTo>
                    <a:pt x="1335" y="1"/>
                  </a:moveTo>
                  <a:cubicBezTo>
                    <a:pt x="601" y="1"/>
                    <a:pt x="1" y="601"/>
                    <a:pt x="1" y="1335"/>
                  </a:cubicBezTo>
                  <a:lnTo>
                    <a:pt x="1" y="1669"/>
                  </a:lnTo>
                  <a:lnTo>
                    <a:pt x="24418" y="1669"/>
                  </a:lnTo>
                  <a:lnTo>
                    <a:pt x="24418" y="1335"/>
                  </a:lnTo>
                  <a:cubicBezTo>
                    <a:pt x="24418" y="601"/>
                    <a:pt x="23818" y="1"/>
                    <a:pt x="23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27;p79">
              <a:extLst>
                <a:ext uri="{FF2B5EF4-FFF2-40B4-BE49-F238E27FC236}">
                  <a16:creationId xmlns:a16="http://schemas.microsoft.com/office/drawing/2014/main" id="{F3734EF3-230F-4A59-B948-C8D6BC875A0B}"/>
                </a:ext>
              </a:extLst>
            </p:cNvPr>
            <p:cNvSpPr/>
            <p:nvPr/>
          </p:nvSpPr>
          <p:spPr>
            <a:xfrm>
              <a:off x="6600392" y="3468462"/>
              <a:ext cx="379296" cy="21344"/>
            </a:xfrm>
            <a:custGeom>
              <a:avLst/>
              <a:gdLst/>
              <a:ahLst/>
              <a:cxnLst/>
              <a:rect l="l" t="t" r="r" b="b"/>
              <a:pathLst>
                <a:path w="21950" h="1235" extrusionOk="0">
                  <a:moveTo>
                    <a:pt x="0" y="1"/>
                  </a:moveTo>
                  <a:lnTo>
                    <a:pt x="0" y="1235"/>
                  </a:lnTo>
                  <a:lnTo>
                    <a:pt x="21949" y="1235"/>
                  </a:lnTo>
                  <a:lnTo>
                    <a:pt x="21949" y="1"/>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28;p79">
              <a:extLst>
                <a:ext uri="{FF2B5EF4-FFF2-40B4-BE49-F238E27FC236}">
                  <a16:creationId xmlns:a16="http://schemas.microsoft.com/office/drawing/2014/main" id="{91DEEA0B-B70D-4B26-BF09-79EA56EE79E8}"/>
                </a:ext>
              </a:extLst>
            </p:cNvPr>
            <p:cNvSpPr/>
            <p:nvPr/>
          </p:nvSpPr>
          <p:spPr>
            <a:xfrm>
              <a:off x="6600392" y="3357198"/>
              <a:ext cx="379296" cy="81314"/>
            </a:xfrm>
            <a:custGeom>
              <a:avLst/>
              <a:gdLst/>
              <a:ahLst/>
              <a:cxnLst/>
              <a:rect l="l" t="t" r="r" b="b"/>
              <a:pathLst>
                <a:path w="21950" h="4705" extrusionOk="0">
                  <a:moveTo>
                    <a:pt x="1568" y="1"/>
                  </a:moveTo>
                  <a:cubicBezTo>
                    <a:pt x="701" y="1"/>
                    <a:pt x="0" y="701"/>
                    <a:pt x="0" y="1568"/>
                  </a:cubicBezTo>
                  <a:lnTo>
                    <a:pt x="0" y="4704"/>
                  </a:lnTo>
                  <a:lnTo>
                    <a:pt x="200" y="4704"/>
                  </a:lnTo>
                  <a:cubicBezTo>
                    <a:pt x="1401" y="4704"/>
                    <a:pt x="2369" y="3737"/>
                    <a:pt x="2369" y="2569"/>
                  </a:cubicBezTo>
                  <a:cubicBezTo>
                    <a:pt x="2369" y="3737"/>
                    <a:pt x="3303" y="4704"/>
                    <a:pt x="4503" y="4704"/>
                  </a:cubicBezTo>
                  <a:cubicBezTo>
                    <a:pt x="5704" y="4704"/>
                    <a:pt x="6672" y="3737"/>
                    <a:pt x="6672" y="2569"/>
                  </a:cubicBezTo>
                  <a:cubicBezTo>
                    <a:pt x="6672" y="3737"/>
                    <a:pt x="7639" y="4704"/>
                    <a:pt x="8806" y="4704"/>
                  </a:cubicBezTo>
                  <a:cubicBezTo>
                    <a:pt x="10007" y="4704"/>
                    <a:pt x="10975" y="3737"/>
                    <a:pt x="10975" y="2569"/>
                  </a:cubicBezTo>
                  <a:cubicBezTo>
                    <a:pt x="10975" y="3737"/>
                    <a:pt x="11942" y="4704"/>
                    <a:pt x="13143" y="4704"/>
                  </a:cubicBezTo>
                  <a:cubicBezTo>
                    <a:pt x="14210" y="4704"/>
                    <a:pt x="15111" y="3937"/>
                    <a:pt x="15244" y="2903"/>
                  </a:cubicBezTo>
                  <a:cubicBezTo>
                    <a:pt x="15411" y="3937"/>
                    <a:pt x="16312" y="4704"/>
                    <a:pt x="17379" y="4704"/>
                  </a:cubicBezTo>
                  <a:cubicBezTo>
                    <a:pt x="18580" y="4704"/>
                    <a:pt x="19547" y="3737"/>
                    <a:pt x="19547" y="2569"/>
                  </a:cubicBezTo>
                  <a:cubicBezTo>
                    <a:pt x="19547" y="3737"/>
                    <a:pt x="20515" y="4704"/>
                    <a:pt x="21682" y="4704"/>
                  </a:cubicBezTo>
                  <a:lnTo>
                    <a:pt x="21949" y="4704"/>
                  </a:lnTo>
                  <a:lnTo>
                    <a:pt x="21949" y="1535"/>
                  </a:lnTo>
                  <a:cubicBezTo>
                    <a:pt x="21949" y="701"/>
                    <a:pt x="21249" y="1"/>
                    <a:pt x="20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29;p79">
              <a:extLst>
                <a:ext uri="{FF2B5EF4-FFF2-40B4-BE49-F238E27FC236}">
                  <a16:creationId xmlns:a16="http://schemas.microsoft.com/office/drawing/2014/main" id="{13E8EE6D-872B-49DE-9288-755A956EE72B}"/>
                </a:ext>
              </a:extLst>
            </p:cNvPr>
            <p:cNvSpPr/>
            <p:nvPr/>
          </p:nvSpPr>
          <p:spPr>
            <a:xfrm>
              <a:off x="6639583" y="3290332"/>
              <a:ext cx="303212" cy="12703"/>
            </a:xfrm>
            <a:custGeom>
              <a:avLst/>
              <a:gdLst/>
              <a:ahLst/>
              <a:cxnLst/>
              <a:rect l="l" t="t" r="r" b="b"/>
              <a:pathLst>
                <a:path w="17547" h="735" extrusionOk="0">
                  <a:moveTo>
                    <a:pt x="0" y="0"/>
                  </a:moveTo>
                  <a:lnTo>
                    <a:pt x="0" y="734"/>
                  </a:lnTo>
                  <a:lnTo>
                    <a:pt x="17546" y="734"/>
                  </a:lnTo>
                  <a:lnTo>
                    <a:pt x="17546" y="0"/>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30;p79">
              <a:extLst>
                <a:ext uri="{FF2B5EF4-FFF2-40B4-BE49-F238E27FC236}">
                  <a16:creationId xmlns:a16="http://schemas.microsoft.com/office/drawing/2014/main" id="{08AE4344-13BA-46DE-9FA4-C0B785929F3C}"/>
                </a:ext>
              </a:extLst>
            </p:cNvPr>
            <p:cNvSpPr/>
            <p:nvPr/>
          </p:nvSpPr>
          <p:spPr>
            <a:xfrm>
              <a:off x="6639583" y="3209622"/>
              <a:ext cx="303782" cy="44399"/>
            </a:xfrm>
            <a:custGeom>
              <a:avLst/>
              <a:gdLst/>
              <a:ahLst/>
              <a:cxnLst/>
              <a:rect l="l" t="t" r="r" b="b"/>
              <a:pathLst>
                <a:path w="17580" h="2569" extrusionOk="0">
                  <a:moveTo>
                    <a:pt x="1535" y="0"/>
                  </a:moveTo>
                  <a:cubicBezTo>
                    <a:pt x="668" y="0"/>
                    <a:pt x="0" y="701"/>
                    <a:pt x="0" y="1535"/>
                  </a:cubicBezTo>
                  <a:lnTo>
                    <a:pt x="0" y="2569"/>
                  </a:lnTo>
                  <a:cubicBezTo>
                    <a:pt x="901" y="2469"/>
                    <a:pt x="1635" y="1701"/>
                    <a:pt x="1635" y="767"/>
                  </a:cubicBezTo>
                  <a:cubicBezTo>
                    <a:pt x="1635" y="1768"/>
                    <a:pt x="2436" y="2569"/>
                    <a:pt x="3403" y="2569"/>
                  </a:cubicBezTo>
                  <a:cubicBezTo>
                    <a:pt x="4404" y="2569"/>
                    <a:pt x="5204" y="1768"/>
                    <a:pt x="5204" y="767"/>
                  </a:cubicBezTo>
                  <a:cubicBezTo>
                    <a:pt x="5204" y="1768"/>
                    <a:pt x="6005" y="2569"/>
                    <a:pt x="6972" y="2569"/>
                  </a:cubicBezTo>
                  <a:cubicBezTo>
                    <a:pt x="7973" y="2569"/>
                    <a:pt x="8773" y="1768"/>
                    <a:pt x="8773" y="767"/>
                  </a:cubicBezTo>
                  <a:cubicBezTo>
                    <a:pt x="8773" y="1768"/>
                    <a:pt x="9574" y="2569"/>
                    <a:pt x="10575" y="2569"/>
                  </a:cubicBezTo>
                  <a:cubicBezTo>
                    <a:pt x="11542" y="2569"/>
                    <a:pt x="12343" y="1768"/>
                    <a:pt x="12343" y="767"/>
                  </a:cubicBezTo>
                  <a:cubicBezTo>
                    <a:pt x="12343" y="1768"/>
                    <a:pt x="13143" y="2569"/>
                    <a:pt x="14144" y="2569"/>
                  </a:cubicBezTo>
                  <a:cubicBezTo>
                    <a:pt x="15145" y="2569"/>
                    <a:pt x="15945" y="1768"/>
                    <a:pt x="15945" y="767"/>
                  </a:cubicBezTo>
                  <a:cubicBezTo>
                    <a:pt x="15945" y="1701"/>
                    <a:pt x="16646" y="2469"/>
                    <a:pt x="17546" y="2569"/>
                  </a:cubicBezTo>
                  <a:lnTo>
                    <a:pt x="17546" y="1535"/>
                  </a:lnTo>
                  <a:cubicBezTo>
                    <a:pt x="17580" y="701"/>
                    <a:pt x="16879" y="0"/>
                    <a:pt x="1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31;p79">
              <a:extLst>
                <a:ext uri="{FF2B5EF4-FFF2-40B4-BE49-F238E27FC236}">
                  <a16:creationId xmlns:a16="http://schemas.microsoft.com/office/drawing/2014/main" id="{9EAED951-B486-4515-8761-CEDA55D99A6F}"/>
                </a:ext>
              </a:extLst>
            </p:cNvPr>
            <p:cNvSpPr/>
            <p:nvPr/>
          </p:nvSpPr>
          <p:spPr>
            <a:xfrm>
              <a:off x="6930665" y="3416580"/>
              <a:ext cx="438670" cy="192942"/>
            </a:xfrm>
            <a:custGeom>
              <a:avLst/>
              <a:gdLst/>
              <a:ahLst/>
              <a:cxnLst/>
              <a:rect l="l" t="t" r="r" b="b"/>
              <a:pathLst>
                <a:path w="25386" h="11164" extrusionOk="0">
                  <a:moveTo>
                    <a:pt x="21016" y="0"/>
                  </a:moveTo>
                  <a:cubicBezTo>
                    <a:pt x="21016" y="0"/>
                    <a:pt x="17013" y="6639"/>
                    <a:pt x="2903" y="6739"/>
                  </a:cubicBezTo>
                  <a:lnTo>
                    <a:pt x="2069" y="5805"/>
                  </a:lnTo>
                  <a:cubicBezTo>
                    <a:pt x="1941" y="5658"/>
                    <a:pt x="1762" y="5582"/>
                    <a:pt x="1582" y="5582"/>
                  </a:cubicBezTo>
                  <a:cubicBezTo>
                    <a:pt x="1436" y="5582"/>
                    <a:pt x="1288" y="5633"/>
                    <a:pt x="1168" y="5738"/>
                  </a:cubicBezTo>
                  <a:cubicBezTo>
                    <a:pt x="901" y="5971"/>
                    <a:pt x="868" y="6372"/>
                    <a:pt x="1102" y="6639"/>
                  </a:cubicBezTo>
                  <a:lnTo>
                    <a:pt x="1702" y="7306"/>
                  </a:lnTo>
                  <a:lnTo>
                    <a:pt x="635" y="7306"/>
                  </a:lnTo>
                  <a:cubicBezTo>
                    <a:pt x="301" y="7306"/>
                    <a:pt x="1" y="7606"/>
                    <a:pt x="1" y="7973"/>
                  </a:cubicBezTo>
                  <a:cubicBezTo>
                    <a:pt x="1" y="8306"/>
                    <a:pt x="301" y="8607"/>
                    <a:pt x="635" y="8607"/>
                  </a:cubicBezTo>
                  <a:lnTo>
                    <a:pt x="1669" y="8607"/>
                  </a:lnTo>
                  <a:lnTo>
                    <a:pt x="901" y="9174"/>
                  </a:lnTo>
                  <a:cubicBezTo>
                    <a:pt x="635" y="9374"/>
                    <a:pt x="568" y="9774"/>
                    <a:pt x="768" y="10074"/>
                  </a:cubicBezTo>
                  <a:cubicBezTo>
                    <a:pt x="904" y="10250"/>
                    <a:pt x="1098" y="10334"/>
                    <a:pt x="1288" y="10334"/>
                  </a:cubicBezTo>
                  <a:cubicBezTo>
                    <a:pt x="1423" y="10334"/>
                    <a:pt x="1558" y="10291"/>
                    <a:pt x="1669" y="10208"/>
                  </a:cubicBezTo>
                  <a:lnTo>
                    <a:pt x="2636" y="9507"/>
                  </a:lnTo>
                  <a:cubicBezTo>
                    <a:pt x="3888" y="9865"/>
                    <a:pt x="8882" y="11163"/>
                    <a:pt x="14027" y="11163"/>
                  </a:cubicBezTo>
                  <a:cubicBezTo>
                    <a:pt x="18474" y="11163"/>
                    <a:pt x="23035" y="10193"/>
                    <a:pt x="25386" y="6805"/>
                  </a:cubicBezTo>
                  <a:lnTo>
                    <a:pt x="21016" y="0"/>
                  </a:lnTo>
                  <a:close/>
                </a:path>
              </a:pathLst>
            </a:custGeom>
            <a:solidFill>
              <a:srgbClr val="B6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32;p79">
              <a:extLst>
                <a:ext uri="{FF2B5EF4-FFF2-40B4-BE49-F238E27FC236}">
                  <a16:creationId xmlns:a16="http://schemas.microsoft.com/office/drawing/2014/main" id="{984A45F5-81B2-498A-B5FC-F4EA2DE2D41E}"/>
                </a:ext>
              </a:extLst>
            </p:cNvPr>
            <p:cNvSpPr/>
            <p:nvPr/>
          </p:nvSpPr>
          <p:spPr>
            <a:xfrm>
              <a:off x="7588359" y="3265410"/>
              <a:ext cx="44980" cy="75231"/>
            </a:xfrm>
            <a:custGeom>
              <a:avLst/>
              <a:gdLst/>
              <a:ahLst/>
              <a:cxnLst/>
              <a:rect l="l" t="t" r="r" b="b"/>
              <a:pathLst>
                <a:path w="2603" h="4353" extrusionOk="0">
                  <a:moveTo>
                    <a:pt x="996" y="0"/>
                  </a:moveTo>
                  <a:cubicBezTo>
                    <a:pt x="964" y="0"/>
                    <a:pt x="933" y="3"/>
                    <a:pt x="901" y="8"/>
                  </a:cubicBezTo>
                  <a:cubicBezTo>
                    <a:pt x="301" y="141"/>
                    <a:pt x="0" y="1175"/>
                    <a:pt x="234" y="2376"/>
                  </a:cubicBezTo>
                  <a:cubicBezTo>
                    <a:pt x="423" y="3514"/>
                    <a:pt x="1032" y="4352"/>
                    <a:pt x="1606" y="4352"/>
                  </a:cubicBezTo>
                  <a:cubicBezTo>
                    <a:pt x="1638" y="4352"/>
                    <a:pt x="1670" y="4350"/>
                    <a:pt x="1702" y="4344"/>
                  </a:cubicBezTo>
                  <a:cubicBezTo>
                    <a:pt x="2302" y="4244"/>
                    <a:pt x="2602" y="3177"/>
                    <a:pt x="2402" y="1976"/>
                  </a:cubicBezTo>
                  <a:cubicBezTo>
                    <a:pt x="2181" y="838"/>
                    <a:pt x="1570" y="0"/>
                    <a:pt x="99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33;p79">
              <a:extLst>
                <a:ext uri="{FF2B5EF4-FFF2-40B4-BE49-F238E27FC236}">
                  <a16:creationId xmlns:a16="http://schemas.microsoft.com/office/drawing/2014/main" id="{88492AFF-316D-4271-AE7F-B0467A3F7337}"/>
                </a:ext>
              </a:extLst>
            </p:cNvPr>
            <p:cNvSpPr/>
            <p:nvPr/>
          </p:nvSpPr>
          <p:spPr>
            <a:xfrm>
              <a:off x="7564720" y="2862434"/>
              <a:ext cx="19043" cy="31316"/>
            </a:xfrm>
            <a:custGeom>
              <a:avLst/>
              <a:gdLst/>
              <a:ahLst/>
              <a:cxnLst/>
              <a:rect l="l" t="t" r="r" b="b"/>
              <a:pathLst>
                <a:path w="1102" h="1812" extrusionOk="0">
                  <a:moveTo>
                    <a:pt x="431" y="0"/>
                  </a:moveTo>
                  <a:cubicBezTo>
                    <a:pt x="410" y="0"/>
                    <a:pt x="389" y="3"/>
                    <a:pt x="368" y="8"/>
                  </a:cubicBezTo>
                  <a:cubicBezTo>
                    <a:pt x="134" y="42"/>
                    <a:pt x="1" y="475"/>
                    <a:pt x="101" y="976"/>
                  </a:cubicBezTo>
                  <a:cubicBezTo>
                    <a:pt x="197" y="1455"/>
                    <a:pt x="445" y="1812"/>
                    <a:pt x="671" y="1812"/>
                  </a:cubicBezTo>
                  <a:cubicBezTo>
                    <a:pt x="681" y="1812"/>
                    <a:pt x="691" y="1811"/>
                    <a:pt x="701" y="1809"/>
                  </a:cubicBezTo>
                  <a:cubicBezTo>
                    <a:pt x="968" y="1743"/>
                    <a:pt x="1101" y="1309"/>
                    <a:pt x="1001" y="809"/>
                  </a:cubicBezTo>
                  <a:cubicBezTo>
                    <a:pt x="909" y="348"/>
                    <a:pt x="676" y="0"/>
                    <a:pt x="4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34;p79">
              <a:extLst>
                <a:ext uri="{FF2B5EF4-FFF2-40B4-BE49-F238E27FC236}">
                  <a16:creationId xmlns:a16="http://schemas.microsoft.com/office/drawing/2014/main" id="{F83E1F54-283D-4A61-9D5E-2764870517E4}"/>
                </a:ext>
              </a:extLst>
            </p:cNvPr>
            <p:cNvSpPr/>
            <p:nvPr/>
          </p:nvSpPr>
          <p:spPr>
            <a:xfrm>
              <a:off x="7579701" y="2796484"/>
              <a:ext cx="22499" cy="28983"/>
            </a:xfrm>
            <a:custGeom>
              <a:avLst/>
              <a:gdLst/>
              <a:ahLst/>
              <a:cxnLst/>
              <a:rect l="l" t="t" r="r" b="b"/>
              <a:pathLst>
                <a:path w="1302" h="1677" extrusionOk="0">
                  <a:moveTo>
                    <a:pt x="331" y="0"/>
                  </a:moveTo>
                  <a:cubicBezTo>
                    <a:pt x="295" y="0"/>
                    <a:pt x="263" y="7"/>
                    <a:pt x="234" y="21"/>
                  </a:cubicBezTo>
                  <a:cubicBezTo>
                    <a:pt x="1" y="155"/>
                    <a:pt x="1" y="589"/>
                    <a:pt x="234" y="1056"/>
                  </a:cubicBezTo>
                  <a:cubicBezTo>
                    <a:pt x="435" y="1428"/>
                    <a:pt x="758" y="1677"/>
                    <a:pt x="972" y="1677"/>
                  </a:cubicBezTo>
                  <a:cubicBezTo>
                    <a:pt x="1008" y="1677"/>
                    <a:pt x="1040" y="1670"/>
                    <a:pt x="1068" y="1656"/>
                  </a:cubicBezTo>
                  <a:cubicBezTo>
                    <a:pt x="1302" y="1523"/>
                    <a:pt x="1302" y="1056"/>
                    <a:pt x="1068" y="622"/>
                  </a:cubicBezTo>
                  <a:cubicBezTo>
                    <a:pt x="868" y="250"/>
                    <a:pt x="545" y="0"/>
                    <a:pt x="3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35;p79">
              <a:extLst>
                <a:ext uri="{FF2B5EF4-FFF2-40B4-BE49-F238E27FC236}">
                  <a16:creationId xmlns:a16="http://schemas.microsoft.com/office/drawing/2014/main" id="{8F07DD0E-EC9C-4D2B-91CA-C4E42430BBBF}"/>
                </a:ext>
              </a:extLst>
            </p:cNvPr>
            <p:cNvSpPr/>
            <p:nvPr/>
          </p:nvSpPr>
          <p:spPr>
            <a:xfrm>
              <a:off x="7617752" y="2858373"/>
              <a:ext cx="16727" cy="25699"/>
            </a:xfrm>
            <a:custGeom>
              <a:avLst/>
              <a:gdLst/>
              <a:ahLst/>
              <a:cxnLst/>
              <a:rect l="l" t="t" r="r" b="b"/>
              <a:pathLst>
                <a:path w="968" h="1487" extrusionOk="0">
                  <a:moveTo>
                    <a:pt x="326" y="0"/>
                  </a:moveTo>
                  <a:cubicBezTo>
                    <a:pt x="306" y="0"/>
                    <a:pt x="286" y="3"/>
                    <a:pt x="267" y="10"/>
                  </a:cubicBezTo>
                  <a:cubicBezTo>
                    <a:pt x="67" y="43"/>
                    <a:pt x="1" y="443"/>
                    <a:pt x="101" y="844"/>
                  </a:cubicBezTo>
                  <a:cubicBezTo>
                    <a:pt x="191" y="1206"/>
                    <a:pt x="419" y="1487"/>
                    <a:pt x="610" y="1487"/>
                  </a:cubicBezTo>
                  <a:cubicBezTo>
                    <a:pt x="629" y="1487"/>
                    <a:pt x="649" y="1484"/>
                    <a:pt x="668" y="1477"/>
                  </a:cubicBezTo>
                  <a:cubicBezTo>
                    <a:pt x="868" y="1411"/>
                    <a:pt x="968" y="1044"/>
                    <a:pt x="834" y="643"/>
                  </a:cubicBezTo>
                  <a:cubicBezTo>
                    <a:pt x="744" y="281"/>
                    <a:pt x="516" y="0"/>
                    <a:pt x="326"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36;p79">
              <a:extLst>
                <a:ext uri="{FF2B5EF4-FFF2-40B4-BE49-F238E27FC236}">
                  <a16:creationId xmlns:a16="http://schemas.microsoft.com/office/drawing/2014/main" id="{87B7D4BB-CE0C-4B3C-9A6E-51E7E18C0759}"/>
                </a:ext>
              </a:extLst>
            </p:cNvPr>
            <p:cNvSpPr/>
            <p:nvPr/>
          </p:nvSpPr>
          <p:spPr>
            <a:xfrm>
              <a:off x="7625252" y="2949002"/>
              <a:ext cx="15569" cy="26045"/>
            </a:xfrm>
            <a:custGeom>
              <a:avLst/>
              <a:gdLst/>
              <a:ahLst/>
              <a:cxnLst/>
              <a:rect l="l" t="t" r="r" b="b"/>
              <a:pathLst>
                <a:path w="901" h="1507" extrusionOk="0">
                  <a:moveTo>
                    <a:pt x="570" y="0"/>
                  </a:moveTo>
                  <a:cubicBezTo>
                    <a:pt x="377" y="0"/>
                    <a:pt x="162" y="290"/>
                    <a:pt x="67" y="670"/>
                  </a:cubicBezTo>
                  <a:cubicBezTo>
                    <a:pt x="0" y="1070"/>
                    <a:pt x="67" y="1437"/>
                    <a:pt x="267" y="1504"/>
                  </a:cubicBezTo>
                  <a:cubicBezTo>
                    <a:pt x="277" y="1506"/>
                    <a:pt x="288" y="1506"/>
                    <a:pt x="298" y="1506"/>
                  </a:cubicBezTo>
                  <a:cubicBezTo>
                    <a:pt x="494" y="1506"/>
                    <a:pt x="739" y="1217"/>
                    <a:pt x="834" y="837"/>
                  </a:cubicBezTo>
                  <a:cubicBezTo>
                    <a:pt x="901" y="436"/>
                    <a:pt x="834" y="69"/>
                    <a:pt x="601" y="3"/>
                  </a:cubicBezTo>
                  <a:cubicBezTo>
                    <a:pt x="590" y="1"/>
                    <a:pt x="580" y="0"/>
                    <a:pt x="570"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37;p79">
              <a:extLst>
                <a:ext uri="{FF2B5EF4-FFF2-40B4-BE49-F238E27FC236}">
                  <a16:creationId xmlns:a16="http://schemas.microsoft.com/office/drawing/2014/main" id="{9844C19A-D3BD-40C1-A0BA-D7EA4A1E55C8}"/>
                </a:ext>
              </a:extLst>
            </p:cNvPr>
            <p:cNvSpPr/>
            <p:nvPr/>
          </p:nvSpPr>
          <p:spPr>
            <a:xfrm>
              <a:off x="7604498" y="2902858"/>
              <a:ext cx="10973" cy="17438"/>
            </a:xfrm>
            <a:custGeom>
              <a:avLst/>
              <a:gdLst/>
              <a:ahLst/>
              <a:cxnLst/>
              <a:rect l="l" t="t" r="r" b="b"/>
              <a:pathLst>
                <a:path w="635" h="1009" extrusionOk="0">
                  <a:moveTo>
                    <a:pt x="204" y="1"/>
                  </a:moveTo>
                  <a:cubicBezTo>
                    <a:pt x="192" y="1"/>
                    <a:pt x="179" y="2"/>
                    <a:pt x="167" y="4"/>
                  </a:cubicBezTo>
                  <a:cubicBezTo>
                    <a:pt x="34" y="38"/>
                    <a:pt x="0" y="304"/>
                    <a:pt x="67" y="571"/>
                  </a:cubicBezTo>
                  <a:cubicBezTo>
                    <a:pt x="129" y="819"/>
                    <a:pt x="277" y="1009"/>
                    <a:pt x="404" y="1009"/>
                  </a:cubicBezTo>
                  <a:cubicBezTo>
                    <a:pt x="414" y="1009"/>
                    <a:pt x="424" y="1007"/>
                    <a:pt x="434" y="1005"/>
                  </a:cubicBezTo>
                  <a:cubicBezTo>
                    <a:pt x="567" y="972"/>
                    <a:pt x="634" y="705"/>
                    <a:pt x="567" y="438"/>
                  </a:cubicBezTo>
                  <a:cubicBezTo>
                    <a:pt x="506" y="191"/>
                    <a:pt x="358" y="1"/>
                    <a:pt x="204" y="1"/>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38;p79">
              <a:extLst>
                <a:ext uri="{FF2B5EF4-FFF2-40B4-BE49-F238E27FC236}">
                  <a16:creationId xmlns:a16="http://schemas.microsoft.com/office/drawing/2014/main" id="{41220A84-A576-4350-A865-EFE5F787C786}"/>
                </a:ext>
              </a:extLst>
            </p:cNvPr>
            <p:cNvSpPr/>
            <p:nvPr/>
          </p:nvSpPr>
          <p:spPr>
            <a:xfrm>
              <a:off x="7575105" y="2940897"/>
              <a:ext cx="10956" cy="17455"/>
            </a:xfrm>
            <a:custGeom>
              <a:avLst/>
              <a:gdLst/>
              <a:ahLst/>
              <a:cxnLst/>
              <a:rect l="l" t="t" r="r" b="b"/>
              <a:pathLst>
                <a:path w="634" h="1010" extrusionOk="0">
                  <a:moveTo>
                    <a:pt x="235" y="1"/>
                  </a:moveTo>
                  <a:cubicBezTo>
                    <a:pt x="223" y="1"/>
                    <a:pt x="212" y="2"/>
                    <a:pt x="200" y="5"/>
                  </a:cubicBezTo>
                  <a:cubicBezTo>
                    <a:pt x="67" y="38"/>
                    <a:pt x="0" y="272"/>
                    <a:pt x="67" y="572"/>
                  </a:cubicBezTo>
                  <a:cubicBezTo>
                    <a:pt x="160" y="819"/>
                    <a:pt x="310" y="1009"/>
                    <a:pt x="437" y="1009"/>
                  </a:cubicBezTo>
                  <a:cubicBezTo>
                    <a:pt x="447" y="1009"/>
                    <a:pt x="457" y="1008"/>
                    <a:pt x="467" y="1005"/>
                  </a:cubicBezTo>
                  <a:cubicBezTo>
                    <a:pt x="601" y="939"/>
                    <a:pt x="634" y="705"/>
                    <a:pt x="567" y="438"/>
                  </a:cubicBezTo>
                  <a:cubicBezTo>
                    <a:pt x="506" y="164"/>
                    <a:pt x="361" y="1"/>
                    <a:pt x="235"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39;p79">
              <a:extLst>
                <a:ext uri="{FF2B5EF4-FFF2-40B4-BE49-F238E27FC236}">
                  <a16:creationId xmlns:a16="http://schemas.microsoft.com/office/drawing/2014/main" id="{F7D590D3-2255-44D6-91A7-6B2F06354485}"/>
                </a:ext>
              </a:extLst>
            </p:cNvPr>
            <p:cNvSpPr/>
            <p:nvPr/>
          </p:nvSpPr>
          <p:spPr>
            <a:xfrm>
              <a:off x="7582017" y="3555774"/>
              <a:ext cx="73803" cy="122861"/>
            </a:xfrm>
            <a:custGeom>
              <a:avLst/>
              <a:gdLst/>
              <a:ahLst/>
              <a:cxnLst/>
              <a:rect l="l" t="t" r="r" b="b"/>
              <a:pathLst>
                <a:path w="4271" h="7109" extrusionOk="0">
                  <a:moveTo>
                    <a:pt x="1653" y="1"/>
                  </a:moveTo>
                  <a:cubicBezTo>
                    <a:pt x="1591" y="1"/>
                    <a:pt x="1530" y="7"/>
                    <a:pt x="1468" y="19"/>
                  </a:cubicBezTo>
                  <a:cubicBezTo>
                    <a:pt x="501" y="186"/>
                    <a:pt x="0" y="1920"/>
                    <a:pt x="367" y="3888"/>
                  </a:cubicBezTo>
                  <a:cubicBezTo>
                    <a:pt x="680" y="5704"/>
                    <a:pt x="1670" y="7109"/>
                    <a:pt x="2590" y="7109"/>
                  </a:cubicBezTo>
                  <a:cubicBezTo>
                    <a:pt x="2650" y="7109"/>
                    <a:pt x="2710" y="7103"/>
                    <a:pt x="2769" y="7091"/>
                  </a:cubicBezTo>
                  <a:cubicBezTo>
                    <a:pt x="3736" y="6924"/>
                    <a:pt x="4270" y="5189"/>
                    <a:pt x="3903" y="3221"/>
                  </a:cubicBezTo>
                  <a:cubicBezTo>
                    <a:pt x="3559" y="1405"/>
                    <a:pt x="2597" y="1"/>
                    <a:pt x="1653"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40;p79">
              <a:extLst>
                <a:ext uri="{FF2B5EF4-FFF2-40B4-BE49-F238E27FC236}">
                  <a16:creationId xmlns:a16="http://schemas.microsoft.com/office/drawing/2014/main" id="{E5BAFEC6-CE88-457F-A612-DBE7EEC23028}"/>
                </a:ext>
              </a:extLst>
            </p:cNvPr>
            <p:cNvSpPr/>
            <p:nvPr/>
          </p:nvSpPr>
          <p:spPr>
            <a:xfrm>
              <a:off x="7541098" y="3410722"/>
              <a:ext cx="35165" cy="53904"/>
            </a:xfrm>
            <a:custGeom>
              <a:avLst/>
              <a:gdLst/>
              <a:ahLst/>
              <a:cxnLst/>
              <a:rect l="l" t="t" r="r" b="b"/>
              <a:pathLst>
                <a:path w="2035" h="3119" extrusionOk="0">
                  <a:moveTo>
                    <a:pt x="805" y="1"/>
                  </a:moveTo>
                  <a:cubicBezTo>
                    <a:pt x="781" y="1"/>
                    <a:pt x="758" y="2"/>
                    <a:pt x="734" y="6"/>
                  </a:cubicBezTo>
                  <a:cubicBezTo>
                    <a:pt x="267" y="106"/>
                    <a:pt x="0" y="873"/>
                    <a:pt x="167" y="1707"/>
                  </a:cubicBezTo>
                  <a:cubicBezTo>
                    <a:pt x="291" y="2514"/>
                    <a:pt x="761" y="3119"/>
                    <a:pt x="1202" y="3119"/>
                  </a:cubicBezTo>
                  <a:cubicBezTo>
                    <a:pt x="1235" y="3119"/>
                    <a:pt x="1268" y="3115"/>
                    <a:pt x="1301" y="3108"/>
                  </a:cubicBezTo>
                  <a:cubicBezTo>
                    <a:pt x="1768" y="3008"/>
                    <a:pt x="2035" y="2274"/>
                    <a:pt x="1868" y="1407"/>
                  </a:cubicBezTo>
                  <a:cubicBezTo>
                    <a:pt x="1710" y="584"/>
                    <a:pt x="1251" y="1"/>
                    <a:pt x="805"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841;p79">
              <a:extLst>
                <a:ext uri="{FF2B5EF4-FFF2-40B4-BE49-F238E27FC236}">
                  <a16:creationId xmlns:a16="http://schemas.microsoft.com/office/drawing/2014/main" id="{CB1D6EAC-269E-47A7-BB2F-E0EB4FD91141}"/>
                </a:ext>
              </a:extLst>
            </p:cNvPr>
            <p:cNvSpPr/>
            <p:nvPr/>
          </p:nvSpPr>
          <p:spPr>
            <a:xfrm>
              <a:off x="7636777" y="3429024"/>
              <a:ext cx="46708" cy="71308"/>
            </a:xfrm>
            <a:custGeom>
              <a:avLst/>
              <a:gdLst/>
              <a:ahLst/>
              <a:cxnLst/>
              <a:rect l="l" t="t" r="r" b="b"/>
              <a:pathLst>
                <a:path w="2703" h="4126" extrusionOk="0">
                  <a:moveTo>
                    <a:pt x="1102" y="0"/>
                  </a:moveTo>
                  <a:cubicBezTo>
                    <a:pt x="1057" y="0"/>
                    <a:pt x="1012" y="5"/>
                    <a:pt x="968" y="14"/>
                  </a:cubicBezTo>
                  <a:cubicBezTo>
                    <a:pt x="367" y="114"/>
                    <a:pt x="0" y="1115"/>
                    <a:pt x="234" y="2283"/>
                  </a:cubicBezTo>
                  <a:cubicBezTo>
                    <a:pt x="423" y="3353"/>
                    <a:pt x="1027" y="4126"/>
                    <a:pt x="1627" y="4126"/>
                  </a:cubicBezTo>
                  <a:cubicBezTo>
                    <a:pt x="1663" y="4126"/>
                    <a:pt x="1699" y="4123"/>
                    <a:pt x="1735" y="4117"/>
                  </a:cubicBezTo>
                  <a:cubicBezTo>
                    <a:pt x="2369" y="4017"/>
                    <a:pt x="2702" y="2983"/>
                    <a:pt x="2502" y="1849"/>
                  </a:cubicBezTo>
                  <a:cubicBezTo>
                    <a:pt x="2285" y="795"/>
                    <a:pt x="1694" y="0"/>
                    <a:pt x="1102"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842;p79">
              <a:extLst>
                <a:ext uri="{FF2B5EF4-FFF2-40B4-BE49-F238E27FC236}">
                  <a16:creationId xmlns:a16="http://schemas.microsoft.com/office/drawing/2014/main" id="{13111A05-2EFD-451F-9022-CC593E6768F4}"/>
                </a:ext>
              </a:extLst>
            </p:cNvPr>
            <p:cNvSpPr/>
            <p:nvPr/>
          </p:nvSpPr>
          <p:spPr>
            <a:xfrm>
              <a:off x="7580859" y="3749044"/>
              <a:ext cx="35182" cy="53403"/>
            </a:xfrm>
            <a:custGeom>
              <a:avLst/>
              <a:gdLst/>
              <a:ahLst/>
              <a:cxnLst/>
              <a:rect l="l" t="t" r="r" b="b"/>
              <a:pathLst>
                <a:path w="2036" h="3090" extrusionOk="0">
                  <a:moveTo>
                    <a:pt x="833" y="0"/>
                  </a:moveTo>
                  <a:cubicBezTo>
                    <a:pt x="800" y="0"/>
                    <a:pt x="767" y="4"/>
                    <a:pt x="735" y="11"/>
                  </a:cubicBezTo>
                  <a:cubicBezTo>
                    <a:pt x="268" y="77"/>
                    <a:pt x="1" y="845"/>
                    <a:pt x="167" y="1712"/>
                  </a:cubicBezTo>
                  <a:cubicBezTo>
                    <a:pt x="292" y="2487"/>
                    <a:pt x="762" y="3090"/>
                    <a:pt x="1203" y="3090"/>
                  </a:cubicBezTo>
                  <a:cubicBezTo>
                    <a:pt x="1236" y="3090"/>
                    <a:pt x="1269" y="3086"/>
                    <a:pt x="1302" y="3079"/>
                  </a:cubicBezTo>
                  <a:cubicBezTo>
                    <a:pt x="1769" y="3013"/>
                    <a:pt x="2035" y="2246"/>
                    <a:pt x="1869" y="1378"/>
                  </a:cubicBezTo>
                  <a:cubicBezTo>
                    <a:pt x="1714" y="603"/>
                    <a:pt x="1270" y="0"/>
                    <a:pt x="83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843;p79">
              <a:extLst>
                <a:ext uri="{FF2B5EF4-FFF2-40B4-BE49-F238E27FC236}">
                  <a16:creationId xmlns:a16="http://schemas.microsoft.com/office/drawing/2014/main" id="{CEDB7C5C-94F2-4A7B-95D8-05892E9A5F92}"/>
                </a:ext>
              </a:extLst>
            </p:cNvPr>
            <p:cNvSpPr/>
            <p:nvPr/>
          </p:nvSpPr>
          <p:spPr>
            <a:xfrm>
              <a:off x="7503047" y="3540427"/>
              <a:ext cx="28253" cy="43465"/>
            </a:xfrm>
            <a:custGeom>
              <a:avLst/>
              <a:gdLst/>
              <a:ahLst/>
              <a:cxnLst/>
              <a:rect l="l" t="t" r="r" b="b"/>
              <a:pathLst>
                <a:path w="1635" h="2515" extrusionOk="0">
                  <a:moveTo>
                    <a:pt x="668" y="0"/>
                  </a:moveTo>
                  <a:cubicBezTo>
                    <a:pt x="645" y="0"/>
                    <a:pt x="623" y="2"/>
                    <a:pt x="601" y="6"/>
                  </a:cubicBezTo>
                  <a:cubicBezTo>
                    <a:pt x="234" y="73"/>
                    <a:pt x="0" y="707"/>
                    <a:pt x="134" y="1374"/>
                  </a:cubicBezTo>
                  <a:cubicBezTo>
                    <a:pt x="259" y="2032"/>
                    <a:pt x="621" y="2514"/>
                    <a:pt x="996" y="2514"/>
                  </a:cubicBezTo>
                  <a:cubicBezTo>
                    <a:pt x="1020" y="2514"/>
                    <a:pt x="1044" y="2512"/>
                    <a:pt x="1068" y="2508"/>
                  </a:cubicBezTo>
                  <a:cubicBezTo>
                    <a:pt x="1435" y="2441"/>
                    <a:pt x="1635" y="1808"/>
                    <a:pt x="1502" y="1140"/>
                  </a:cubicBezTo>
                  <a:cubicBezTo>
                    <a:pt x="1407"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844;p79">
              <a:extLst>
                <a:ext uri="{FF2B5EF4-FFF2-40B4-BE49-F238E27FC236}">
                  <a16:creationId xmlns:a16="http://schemas.microsoft.com/office/drawing/2014/main" id="{587BA6BA-C4BD-487A-8701-1146752F586C}"/>
                </a:ext>
              </a:extLst>
            </p:cNvPr>
            <p:cNvSpPr/>
            <p:nvPr/>
          </p:nvSpPr>
          <p:spPr>
            <a:xfrm>
              <a:off x="7698450" y="3727216"/>
              <a:ext cx="28270" cy="43448"/>
            </a:xfrm>
            <a:custGeom>
              <a:avLst/>
              <a:gdLst/>
              <a:ahLst/>
              <a:cxnLst/>
              <a:rect l="l" t="t" r="r" b="b"/>
              <a:pathLst>
                <a:path w="1636" h="2514" extrusionOk="0">
                  <a:moveTo>
                    <a:pt x="668" y="0"/>
                  </a:moveTo>
                  <a:cubicBezTo>
                    <a:pt x="645" y="0"/>
                    <a:pt x="623" y="2"/>
                    <a:pt x="601" y="6"/>
                  </a:cubicBezTo>
                  <a:cubicBezTo>
                    <a:pt x="234" y="73"/>
                    <a:pt x="1" y="706"/>
                    <a:pt x="134" y="1374"/>
                  </a:cubicBezTo>
                  <a:cubicBezTo>
                    <a:pt x="259" y="2032"/>
                    <a:pt x="621" y="2514"/>
                    <a:pt x="968" y="2514"/>
                  </a:cubicBezTo>
                  <a:cubicBezTo>
                    <a:pt x="990" y="2514"/>
                    <a:pt x="1013" y="2512"/>
                    <a:pt x="1035" y="2508"/>
                  </a:cubicBezTo>
                  <a:cubicBezTo>
                    <a:pt x="1435" y="2441"/>
                    <a:pt x="1635" y="1807"/>
                    <a:pt x="1502" y="1140"/>
                  </a:cubicBezTo>
                  <a:cubicBezTo>
                    <a:pt x="1408"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845;p79">
              <a:extLst>
                <a:ext uri="{FF2B5EF4-FFF2-40B4-BE49-F238E27FC236}">
                  <a16:creationId xmlns:a16="http://schemas.microsoft.com/office/drawing/2014/main" id="{70DE4018-4D8E-4B41-82FF-E03B06D537F9}"/>
                </a:ext>
              </a:extLst>
            </p:cNvPr>
            <p:cNvSpPr/>
            <p:nvPr/>
          </p:nvSpPr>
          <p:spPr>
            <a:xfrm>
              <a:off x="7707677" y="3595662"/>
              <a:ext cx="27683" cy="42982"/>
            </a:xfrm>
            <a:custGeom>
              <a:avLst/>
              <a:gdLst/>
              <a:ahLst/>
              <a:cxnLst/>
              <a:rect l="l" t="t" r="r" b="b"/>
              <a:pathLst>
                <a:path w="1602" h="2487" extrusionOk="0">
                  <a:moveTo>
                    <a:pt x="658" y="0"/>
                  </a:moveTo>
                  <a:cubicBezTo>
                    <a:pt x="628" y="0"/>
                    <a:pt x="597" y="4"/>
                    <a:pt x="567" y="13"/>
                  </a:cubicBezTo>
                  <a:cubicBezTo>
                    <a:pt x="200" y="79"/>
                    <a:pt x="0" y="680"/>
                    <a:pt x="100" y="1380"/>
                  </a:cubicBezTo>
                  <a:cubicBezTo>
                    <a:pt x="226" y="2007"/>
                    <a:pt x="587" y="2487"/>
                    <a:pt x="962" y="2487"/>
                  </a:cubicBezTo>
                  <a:cubicBezTo>
                    <a:pt x="986" y="2487"/>
                    <a:pt x="1010" y="2485"/>
                    <a:pt x="1034" y="2481"/>
                  </a:cubicBezTo>
                  <a:cubicBezTo>
                    <a:pt x="1401" y="2414"/>
                    <a:pt x="1601" y="1814"/>
                    <a:pt x="1468" y="1113"/>
                  </a:cubicBezTo>
                  <a:cubicBezTo>
                    <a:pt x="1376" y="501"/>
                    <a:pt x="1003" y="0"/>
                    <a:pt x="65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846;p79">
              <a:extLst>
                <a:ext uri="{FF2B5EF4-FFF2-40B4-BE49-F238E27FC236}">
                  <a16:creationId xmlns:a16="http://schemas.microsoft.com/office/drawing/2014/main" id="{36970625-555A-4AD1-B2C6-A8B484CE6BCA}"/>
                </a:ext>
              </a:extLst>
            </p:cNvPr>
            <p:cNvSpPr/>
            <p:nvPr/>
          </p:nvSpPr>
          <p:spPr>
            <a:xfrm>
              <a:off x="7412051" y="2746884"/>
              <a:ext cx="99775" cy="91390"/>
            </a:xfrm>
            <a:custGeom>
              <a:avLst/>
              <a:gdLst/>
              <a:ahLst/>
              <a:cxnLst/>
              <a:rect l="l" t="t" r="r" b="b"/>
              <a:pathLst>
                <a:path w="5774" h="5288" extrusionOk="0">
                  <a:moveTo>
                    <a:pt x="1291" y="0"/>
                  </a:moveTo>
                  <a:cubicBezTo>
                    <a:pt x="342" y="0"/>
                    <a:pt x="1" y="1474"/>
                    <a:pt x="1030" y="1724"/>
                  </a:cubicBezTo>
                  <a:cubicBezTo>
                    <a:pt x="2531" y="2058"/>
                    <a:pt x="3632" y="3158"/>
                    <a:pt x="3932" y="4659"/>
                  </a:cubicBezTo>
                  <a:cubicBezTo>
                    <a:pt x="4025" y="5098"/>
                    <a:pt x="4351" y="5288"/>
                    <a:pt x="4695" y="5288"/>
                  </a:cubicBezTo>
                  <a:cubicBezTo>
                    <a:pt x="5214" y="5288"/>
                    <a:pt x="5774" y="4855"/>
                    <a:pt x="5633" y="4192"/>
                  </a:cubicBezTo>
                  <a:cubicBezTo>
                    <a:pt x="5166" y="2158"/>
                    <a:pt x="3532" y="490"/>
                    <a:pt x="1497" y="23"/>
                  </a:cubicBezTo>
                  <a:cubicBezTo>
                    <a:pt x="1425" y="8"/>
                    <a:pt x="1357" y="0"/>
                    <a:pt x="12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847;p79">
              <a:extLst>
                <a:ext uri="{FF2B5EF4-FFF2-40B4-BE49-F238E27FC236}">
                  <a16:creationId xmlns:a16="http://schemas.microsoft.com/office/drawing/2014/main" id="{B84E50D7-6116-4A91-B55A-A9AB4745F944}"/>
                </a:ext>
              </a:extLst>
            </p:cNvPr>
            <p:cNvSpPr/>
            <p:nvPr/>
          </p:nvSpPr>
          <p:spPr>
            <a:xfrm>
              <a:off x="7225790" y="3010718"/>
              <a:ext cx="94556" cy="63444"/>
            </a:xfrm>
            <a:custGeom>
              <a:avLst/>
              <a:gdLst/>
              <a:ahLst/>
              <a:cxnLst/>
              <a:rect l="l" t="t" r="r" b="b"/>
              <a:pathLst>
                <a:path w="5472" h="3671" extrusionOk="0">
                  <a:moveTo>
                    <a:pt x="1302" y="1"/>
                  </a:moveTo>
                  <a:lnTo>
                    <a:pt x="1" y="301"/>
                  </a:lnTo>
                  <a:lnTo>
                    <a:pt x="1168" y="2536"/>
                  </a:lnTo>
                  <a:cubicBezTo>
                    <a:pt x="1168" y="2536"/>
                    <a:pt x="1205" y="2533"/>
                    <a:pt x="1264" y="2533"/>
                  </a:cubicBezTo>
                  <a:cubicBezTo>
                    <a:pt x="1559" y="2533"/>
                    <a:pt x="2402" y="2603"/>
                    <a:pt x="1902" y="3437"/>
                  </a:cubicBezTo>
                  <a:cubicBezTo>
                    <a:pt x="1809" y="3602"/>
                    <a:pt x="1843" y="3671"/>
                    <a:pt x="1965" y="3671"/>
                  </a:cubicBezTo>
                  <a:cubicBezTo>
                    <a:pt x="2586" y="3671"/>
                    <a:pt x="5471" y="1902"/>
                    <a:pt x="5471" y="1902"/>
                  </a:cubicBezTo>
                  <a:lnTo>
                    <a:pt x="4237" y="501"/>
                  </a:lnTo>
                  <a:lnTo>
                    <a:pt x="2969" y="168"/>
                  </a:lnTo>
                  <a:lnTo>
                    <a:pt x="1302"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48;p79">
              <a:extLst>
                <a:ext uri="{FF2B5EF4-FFF2-40B4-BE49-F238E27FC236}">
                  <a16:creationId xmlns:a16="http://schemas.microsoft.com/office/drawing/2014/main" id="{0175A633-3C41-4F44-9ABB-859BEE9A0FC8}"/>
                </a:ext>
              </a:extLst>
            </p:cNvPr>
            <p:cNvSpPr/>
            <p:nvPr/>
          </p:nvSpPr>
          <p:spPr>
            <a:xfrm>
              <a:off x="7820066" y="3703072"/>
              <a:ext cx="376998" cy="263420"/>
            </a:xfrm>
            <a:custGeom>
              <a:avLst/>
              <a:gdLst/>
              <a:ahLst/>
              <a:cxnLst/>
              <a:rect l="l" t="t" r="r" b="b"/>
              <a:pathLst>
                <a:path w="21817" h="15242" extrusionOk="0">
                  <a:moveTo>
                    <a:pt x="21781" y="1"/>
                  </a:moveTo>
                  <a:cubicBezTo>
                    <a:pt x="21224" y="1"/>
                    <a:pt x="20644" y="749"/>
                    <a:pt x="20415" y="1370"/>
                  </a:cubicBezTo>
                  <a:cubicBezTo>
                    <a:pt x="20231" y="1863"/>
                    <a:pt x="13749" y="13696"/>
                    <a:pt x="5341" y="13696"/>
                  </a:cubicBezTo>
                  <a:cubicBezTo>
                    <a:pt x="4652" y="13696"/>
                    <a:pt x="3949" y="13617"/>
                    <a:pt x="3237" y="13445"/>
                  </a:cubicBezTo>
                  <a:cubicBezTo>
                    <a:pt x="2036" y="13211"/>
                    <a:pt x="902" y="12311"/>
                    <a:pt x="68" y="10710"/>
                  </a:cubicBezTo>
                  <a:lnTo>
                    <a:pt x="1" y="10876"/>
                  </a:lnTo>
                  <a:cubicBezTo>
                    <a:pt x="1" y="10876"/>
                    <a:pt x="1378" y="15241"/>
                    <a:pt x="6465" y="15241"/>
                  </a:cubicBezTo>
                  <a:cubicBezTo>
                    <a:pt x="6806" y="15241"/>
                    <a:pt x="7164" y="15221"/>
                    <a:pt x="7540" y="15180"/>
                  </a:cubicBezTo>
                  <a:cubicBezTo>
                    <a:pt x="12310" y="14679"/>
                    <a:pt x="19381" y="8908"/>
                    <a:pt x="21816" y="2"/>
                  </a:cubicBezTo>
                  <a:cubicBezTo>
                    <a:pt x="21805" y="1"/>
                    <a:pt x="21793" y="1"/>
                    <a:pt x="21781"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849;p79">
              <a:extLst>
                <a:ext uri="{FF2B5EF4-FFF2-40B4-BE49-F238E27FC236}">
                  <a16:creationId xmlns:a16="http://schemas.microsoft.com/office/drawing/2014/main" id="{766A853C-EC22-4374-BE46-4745CEAD15AB}"/>
                </a:ext>
              </a:extLst>
            </p:cNvPr>
            <p:cNvSpPr/>
            <p:nvPr/>
          </p:nvSpPr>
          <p:spPr>
            <a:xfrm>
              <a:off x="8160724" y="3372769"/>
              <a:ext cx="38638" cy="29985"/>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850;p79">
              <a:extLst>
                <a:ext uri="{FF2B5EF4-FFF2-40B4-BE49-F238E27FC236}">
                  <a16:creationId xmlns:a16="http://schemas.microsoft.com/office/drawing/2014/main" id="{568305B9-0D1C-48EE-AF6B-8E7E092AFBC9}"/>
                </a:ext>
              </a:extLst>
            </p:cNvPr>
            <p:cNvSpPr/>
            <p:nvPr/>
          </p:nvSpPr>
          <p:spPr>
            <a:xfrm>
              <a:off x="8004530" y="3740575"/>
              <a:ext cx="160255" cy="314922"/>
            </a:xfrm>
            <a:custGeom>
              <a:avLst/>
              <a:gdLst/>
              <a:ahLst/>
              <a:cxnLst/>
              <a:rect l="l" t="t" r="r" b="b"/>
              <a:pathLst>
                <a:path w="9274" h="18222" extrusionOk="0">
                  <a:moveTo>
                    <a:pt x="5504" y="701"/>
                  </a:moveTo>
                  <a:cubicBezTo>
                    <a:pt x="5521" y="717"/>
                    <a:pt x="5521" y="717"/>
                    <a:pt x="5521" y="717"/>
                  </a:cubicBezTo>
                  <a:cubicBezTo>
                    <a:pt x="5521" y="717"/>
                    <a:pt x="5521" y="717"/>
                    <a:pt x="5537" y="734"/>
                  </a:cubicBezTo>
                  <a:cubicBezTo>
                    <a:pt x="5571" y="767"/>
                    <a:pt x="5604" y="767"/>
                    <a:pt x="5604" y="801"/>
                  </a:cubicBezTo>
                  <a:cubicBezTo>
                    <a:pt x="5671" y="868"/>
                    <a:pt x="5704" y="934"/>
                    <a:pt x="5738" y="1001"/>
                  </a:cubicBezTo>
                  <a:cubicBezTo>
                    <a:pt x="5771" y="1168"/>
                    <a:pt x="5804" y="1368"/>
                    <a:pt x="5838" y="1568"/>
                  </a:cubicBezTo>
                  <a:cubicBezTo>
                    <a:pt x="5871" y="2002"/>
                    <a:pt x="5838" y="2435"/>
                    <a:pt x="5804" y="2802"/>
                  </a:cubicBezTo>
                  <a:cubicBezTo>
                    <a:pt x="5771" y="3203"/>
                    <a:pt x="5671" y="3569"/>
                    <a:pt x="5604" y="3936"/>
                  </a:cubicBezTo>
                  <a:cubicBezTo>
                    <a:pt x="5504" y="4270"/>
                    <a:pt x="5371" y="4570"/>
                    <a:pt x="5271" y="4870"/>
                  </a:cubicBezTo>
                  <a:cubicBezTo>
                    <a:pt x="5037" y="5437"/>
                    <a:pt x="4804" y="5904"/>
                    <a:pt x="4704" y="6271"/>
                  </a:cubicBezTo>
                  <a:cubicBezTo>
                    <a:pt x="4704" y="6271"/>
                    <a:pt x="4704" y="6305"/>
                    <a:pt x="4704" y="6338"/>
                  </a:cubicBezTo>
                  <a:cubicBezTo>
                    <a:pt x="4670" y="5971"/>
                    <a:pt x="4637" y="5437"/>
                    <a:pt x="4603" y="4737"/>
                  </a:cubicBezTo>
                  <a:cubicBezTo>
                    <a:pt x="4603" y="4103"/>
                    <a:pt x="4603" y="3369"/>
                    <a:pt x="4704" y="2569"/>
                  </a:cubicBezTo>
                  <a:cubicBezTo>
                    <a:pt x="4770" y="2168"/>
                    <a:pt x="4870" y="1768"/>
                    <a:pt x="5004" y="1335"/>
                  </a:cubicBezTo>
                  <a:cubicBezTo>
                    <a:pt x="5070" y="1134"/>
                    <a:pt x="5137" y="968"/>
                    <a:pt x="5237" y="834"/>
                  </a:cubicBezTo>
                  <a:cubicBezTo>
                    <a:pt x="5304" y="767"/>
                    <a:pt x="5371" y="734"/>
                    <a:pt x="5404" y="701"/>
                  </a:cubicBezTo>
                  <a:close/>
                  <a:moveTo>
                    <a:pt x="942" y="2289"/>
                  </a:moveTo>
                  <a:cubicBezTo>
                    <a:pt x="981" y="2289"/>
                    <a:pt x="1023" y="2293"/>
                    <a:pt x="1068" y="2302"/>
                  </a:cubicBezTo>
                  <a:cubicBezTo>
                    <a:pt x="1234" y="2335"/>
                    <a:pt x="1401" y="2402"/>
                    <a:pt x="1568" y="2502"/>
                  </a:cubicBezTo>
                  <a:cubicBezTo>
                    <a:pt x="1902" y="2702"/>
                    <a:pt x="2202" y="3002"/>
                    <a:pt x="2435" y="3303"/>
                  </a:cubicBezTo>
                  <a:cubicBezTo>
                    <a:pt x="2669" y="3603"/>
                    <a:pt x="2869" y="3936"/>
                    <a:pt x="3069" y="4237"/>
                  </a:cubicBezTo>
                  <a:cubicBezTo>
                    <a:pt x="3269" y="4537"/>
                    <a:pt x="3436" y="4837"/>
                    <a:pt x="3569" y="5104"/>
                  </a:cubicBezTo>
                  <a:cubicBezTo>
                    <a:pt x="3903" y="5604"/>
                    <a:pt x="4136" y="6038"/>
                    <a:pt x="4337" y="6338"/>
                  </a:cubicBezTo>
                  <a:cubicBezTo>
                    <a:pt x="4437" y="6505"/>
                    <a:pt x="4503" y="6572"/>
                    <a:pt x="4537" y="6672"/>
                  </a:cubicBezTo>
                  <a:cubicBezTo>
                    <a:pt x="4537" y="6705"/>
                    <a:pt x="4570" y="6705"/>
                    <a:pt x="4570" y="6738"/>
                  </a:cubicBezTo>
                  <a:cubicBezTo>
                    <a:pt x="4570" y="6705"/>
                    <a:pt x="4537" y="6705"/>
                    <a:pt x="4537" y="6705"/>
                  </a:cubicBezTo>
                  <a:cubicBezTo>
                    <a:pt x="4403" y="6638"/>
                    <a:pt x="4303" y="6572"/>
                    <a:pt x="4203" y="6505"/>
                  </a:cubicBezTo>
                  <a:cubicBezTo>
                    <a:pt x="4070" y="6405"/>
                    <a:pt x="3836" y="6305"/>
                    <a:pt x="3669" y="6205"/>
                  </a:cubicBezTo>
                  <a:cubicBezTo>
                    <a:pt x="3469" y="6071"/>
                    <a:pt x="3236" y="5938"/>
                    <a:pt x="3002" y="5738"/>
                  </a:cubicBezTo>
                  <a:cubicBezTo>
                    <a:pt x="2502" y="5404"/>
                    <a:pt x="1968" y="4937"/>
                    <a:pt x="1501" y="4337"/>
                  </a:cubicBezTo>
                  <a:cubicBezTo>
                    <a:pt x="1268" y="4003"/>
                    <a:pt x="1068" y="3670"/>
                    <a:pt x="901" y="3303"/>
                  </a:cubicBezTo>
                  <a:cubicBezTo>
                    <a:pt x="834" y="3102"/>
                    <a:pt x="767" y="2902"/>
                    <a:pt x="701" y="2736"/>
                  </a:cubicBezTo>
                  <a:cubicBezTo>
                    <a:pt x="667" y="2535"/>
                    <a:pt x="701" y="2402"/>
                    <a:pt x="734" y="2369"/>
                  </a:cubicBezTo>
                  <a:cubicBezTo>
                    <a:pt x="758" y="2320"/>
                    <a:pt x="837" y="2289"/>
                    <a:pt x="942" y="2289"/>
                  </a:cubicBezTo>
                  <a:close/>
                  <a:moveTo>
                    <a:pt x="5371" y="0"/>
                  </a:moveTo>
                  <a:cubicBezTo>
                    <a:pt x="5271" y="0"/>
                    <a:pt x="5171" y="34"/>
                    <a:pt x="5070" y="100"/>
                  </a:cubicBezTo>
                  <a:cubicBezTo>
                    <a:pt x="4904" y="200"/>
                    <a:pt x="4804" y="300"/>
                    <a:pt x="4704" y="401"/>
                  </a:cubicBezTo>
                  <a:cubicBezTo>
                    <a:pt x="4537" y="667"/>
                    <a:pt x="4437" y="901"/>
                    <a:pt x="4370" y="1134"/>
                  </a:cubicBezTo>
                  <a:cubicBezTo>
                    <a:pt x="4237" y="1601"/>
                    <a:pt x="4136" y="2068"/>
                    <a:pt x="4136" y="2502"/>
                  </a:cubicBezTo>
                  <a:cubicBezTo>
                    <a:pt x="4070" y="3369"/>
                    <a:pt x="4136" y="4137"/>
                    <a:pt x="4237" y="4770"/>
                  </a:cubicBezTo>
                  <a:cubicBezTo>
                    <a:pt x="4303" y="5271"/>
                    <a:pt x="4370" y="5704"/>
                    <a:pt x="4437" y="6038"/>
                  </a:cubicBezTo>
                  <a:cubicBezTo>
                    <a:pt x="4403" y="5938"/>
                    <a:pt x="4337" y="5804"/>
                    <a:pt x="4303" y="5671"/>
                  </a:cubicBezTo>
                  <a:cubicBezTo>
                    <a:pt x="4203" y="5437"/>
                    <a:pt x="4103" y="5171"/>
                    <a:pt x="3970" y="4904"/>
                  </a:cubicBezTo>
                  <a:cubicBezTo>
                    <a:pt x="3836" y="4604"/>
                    <a:pt x="3703" y="4303"/>
                    <a:pt x="3536" y="3970"/>
                  </a:cubicBezTo>
                  <a:cubicBezTo>
                    <a:pt x="3336" y="3636"/>
                    <a:pt x="3136" y="3303"/>
                    <a:pt x="2902" y="2969"/>
                  </a:cubicBezTo>
                  <a:cubicBezTo>
                    <a:pt x="2669" y="2602"/>
                    <a:pt x="2335" y="2235"/>
                    <a:pt x="1935" y="1968"/>
                  </a:cubicBezTo>
                  <a:cubicBezTo>
                    <a:pt x="1701" y="1835"/>
                    <a:pt x="1501" y="1701"/>
                    <a:pt x="1201" y="1668"/>
                  </a:cubicBezTo>
                  <a:cubicBezTo>
                    <a:pt x="1083" y="1644"/>
                    <a:pt x="982" y="1621"/>
                    <a:pt x="874" y="1621"/>
                  </a:cubicBezTo>
                  <a:cubicBezTo>
                    <a:pt x="829" y="1621"/>
                    <a:pt x="783" y="1625"/>
                    <a:pt x="734" y="1635"/>
                  </a:cubicBezTo>
                  <a:cubicBezTo>
                    <a:pt x="567" y="1668"/>
                    <a:pt x="367" y="1768"/>
                    <a:pt x="234" y="1902"/>
                  </a:cubicBezTo>
                  <a:cubicBezTo>
                    <a:pt x="100" y="2068"/>
                    <a:pt x="34" y="2269"/>
                    <a:pt x="0" y="2402"/>
                  </a:cubicBezTo>
                  <a:cubicBezTo>
                    <a:pt x="0" y="2569"/>
                    <a:pt x="0" y="2736"/>
                    <a:pt x="34" y="2869"/>
                  </a:cubicBezTo>
                  <a:cubicBezTo>
                    <a:pt x="100" y="3136"/>
                    <a:pt x="167" y="3336"/>
                    <a:pt x="267" y="3569"/>
                  </a:cubicBezTo>
                  <a:cubicBezTo>
                    <a:pt x="434" y="4003"/>
                    <a:pt x="701" y="4403"/>
                    <a:pt x="968" y="4737"/>
                  </a:cubicBezTo>
                  <a:cubicBezTo>
                    <a:pt x="1501" y="5437"/>
                    <a:pt x="2135" y="5904"/>
                    <a:pt x="2669" y="6238"/>
                  </a:cubicBezTo>
                  <a:cubicBezTo>
                    <a:pt x="2936" y="6405"/>
                    <a:pt x="3202" y="6538"/>
                    <a:pt x="3469" y="6605"/>
                  </a:cubicBezTo>
                  <a:cubicBezTo>
                    <a:pt x="3703" y="6705"/>
                    <a:pt x="3903" y="6738"/>
                    <a:pt x="4070" y="6805"/>
                  </a:cubicBezTo>
                  <a:cubicBezTo>
                    <a:pt x="4270" y="6838"/>
                    <a:pt x="4403" y="6838"/>
                    <a:pt x="4503" y="6838"/>
                  </a:cubicBezTo>
                  <a:lnTo>
                    <a:pt x="4570" y="6838"/>
                  </a:lnTo>
                  <a:cubicBezTo>
                    <a:pt x="4470" y="6872"/>
                    <a:pt x="4370" y="6972"/>
                    <a:pt x="4303" y="7139"/>
                  </a:cubicBezTo>
                  <a:cubicBezTo>
                    <a:pt x="4136" y="7472"/>
                    <a:pt x="4070" y="8006"/>
                    <a:pt x="4036" y="8606"/>
                  </a:cubicBezTo>
                  <a:cubicBezTo>
                    <a:pt x="4036" y="9240"/>
                    <a:pt x="4070" y="9974"/>
                    <a:pt x="4203" y="10808"/>
                  </a:cubicBezTo>
                  <a:cubicBezTo>
                    <a:pt x="4337" y="11609"/>
                    <a:pt x="4503" y="12509"/>
                    <a:pt x="4804" y="13410"/>
                  </a:cubicBezTo>
                  <a:cubicBezTo>
                    <a:pt x="5104" y="14310"/>
                    <a:pt x="5504" y="15144"/>
                    <a:pt x="5938" y="15845"/>
                  </a:cubicBezTo>
                  <a:cubicBezTo>
                    <a:pt x="6171" y="16212"/>
                    <a:pt x="6405" y="16545"/>
                    <a:pt x="6638" y="16812"/>
                  </a:cubicBezTo>
                  <a:cubicBezTo>
                    <a:pt x="6905" y="17112"/>
                    <a:pt x="7139" y="17346"/>
                    <a:pt x="7372" y="17579"/>
                  </a:cubicBezTo>
                  <a:cubicBezTo>
                    <a:pt x="7606" y="17780"/>
                    <a:pt x="7872" y="17946"/>
                    <a:pt x="8106" y="18080"/>
                  </a:cubicBezTo>
                  <a:cubicBezTo>
                    <a:pt x="8326" y="18162"/>
                    <a:pt x="8523" y="18222"/>
                    <a:pt x="8716" y="18222"/>
                  </a:cubicBezTo>
                  <a:cubicBezTo>
                    <a:pt x="8757" y="18222"/>
                    <a:pt x="8798" y="18219"/>
                    <a:pt x="8840" y="18213"/>
                  </a:cubicBezTo>
                  <a:cubicBezTo>
                    <a:pt x="9107" y="18147"/>
                    <a:pt x="9207" y="17980"/>
                    <a:pt x="9240" y="17880"/>
                  </a:cubicBezTo>
                  <a:cubicBezTo>
                    <a:pt x="9273" y="17780"/>
                    <a:pt x="9240" y="17713"/>
                    <a:pt x="9240" y="17713"/>
                  </a:cubicBezTo>
                  <a:cubicBezTo>
                    <a:pt x="9234" y="17707"/>
                    <a:pt x="9227" y="17704"/>
                    <a:pt x="9221" y="17704"/>
                  </a:cubicBezTo>
                  <a:cubicBezTo>
                    <a:pt x="9193" y="17704"/>
                    <a:pt x="9161" y="17753"/>
                    <a:pt x="9107" y="17780"/>
                  </a:cubicBezTo>
                  <a:cubicBezTo>
                    <a:pt x="9036" y="17803"/>
                    <a:pt x="8982" y="17827"/>
                    <a:pt x="8921" y="17827"/>
                  </a:cubicBezTo>
                  <a:cubicBezTo>
                    <a:pt x="8896" y="17827"/>
                    <a:pt x="8869" y="17823"/>
                    <a:pt x="8840" y="17813"/>
                  </a:cubicBezTo>
                  <a:cubicBezTo>
                    <a:pt x="8606" y="17780"/>
                    <a:pt x="8206" y="17513"/>
                    <a:pt x="7839" y="17112"/>
                  </a:cubicBezTo>
                  <a:cubicBezTo>
                    <a:pt x="7639" y="16879"/>
                    <a:pt x="7439" y="16645"/>
                    <a:pt x="7239" y="16345"/>
                  </a:cubicBezTo>
                  <a:cubicBezTo>
                    <a:pt x="7005" y="16078"/>
                    <a:pt x="6805" y="15778"/>
                    <a:pt x="6605" y="15445"/>
                  </a:cubicBezTo>
                  <a:cubicBezTo>
                    <a:pt x="6205" y="14777"/>
                    <a:pt x="5838" y="14010"/>
                    <a:pt x="5504" y="13176"/>
                  </a:cubicBezTo>
                  <a:cubicBezTo>
                    <a:pt x="5171" y="12309"/>
                    <a:pt x="4937" y="11475"/>
                    <a:pt x="4770" y="10708"/>
                  </a:cubicBezTo>
                  <a:cubicBezTo>
                    <a:pt x="4570" y="9907"/>
                    <a:pt x="4437" y="9207"/>
                    <a:pt x="4403" y="8606"/>
                  </a:cubicBezTo>
                  <a:cubicBezTo>
                    <a:pt x="4337" y="8006"/>
                    <a:pt x="4370" y="7539"/>
                    <a:pt x="4437" y="7205"/>
                  </a:cubicBezTo>
                  <a:cubicBezTo>
                    <a:pt x="4470" y="7039"/>
                    <a:pt x="4537" y="6939"/>
                    <a:pt x="4603" y="6905"/>
                  </a:cubicBezTo>
                  <a:cubicBezTo>
                    <a:pt x="4637" y="6872"/>
                    <a:pt x="4670" y="6838"/>
                    <a:pt x="4670" y="6838"/>
                  </a:cubicBezTo>
                  <a:cubicBezTo>
                    <a:pt x="4737" y="6805"/>
                    <a:pt x="4837" y="6672"/>
                    <a:pt x="5004" y="6405"/>
                  </a:cubicBezTo>
                  <a:cubicBezTo>
                    <a:pt x="5204" y="6105"/>
                    <a:pt x="5471" y="5671"/>
                    <a:pt x="5771" y="5104"/>
                  </a:cubicBezTo>
                  <a:cubicBezTo>
                    <a:pt x="5904" y="4804"/>
                    <a:pt x="6071" y="4503"/>
                    <a:pt x="6171" y="4137"/>
                  </a:cubicBezTo>
                  <a:cubicBezTo>
                    <a:pt x="6305" y="3770"/>
                    <a:pt x="6405" y="3369"/>
                    <a:pt x="6471" y="2936"/>
                  </a:cubicBezTo>
                  <a:cubicBezTo>
                    <a:pt x="6538" y="2502"/>
                    <a:pt x="6572" y="2035"/>
                    <a:pt x="6538" y="1535"/>
                  </a:cubicBezTo>
                  <a:cubicBezTo>
                    <a:pt x="6538" y="1301"/>
                    <a:pt x="6471" y="1034"/>
                    <a:pt x="6371" y="767"/>
                  </a:cubicBezTo>
                  <a:cubicBezTo>
                    <a:pt x="6271" y="501"/>
                    <a:pt x="6105" y="167"/>
                    <a:pt x="5671" y="34"/>
                  </a:cubicBezTo>
                  <a:lnTo>
                    <a:pt x="56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18" name="Google Shape;1851;p79">
              <a:extLst>
                <a:ext uri="{FF2B5EF4-FFF2-40B4-BE49-F238E27FC236}">
                  <a16:creationId xmlns:a16="http://schemas.microsoft.com/office/drawing/2014/main" id="{855376AD-5C8E-405D-B55A-3F533C193F5D}"/>
                </a:ext>
              </a:extLst>
            </p:cNvPr>
            <p:cNvSpPr/>
            <p:nvPr/>
          </p:nvSpPr>
          <p:spPr>
            <a:xfrm>
              <a:off x="8043721" y="2947896"/>
              <a:ext cx="431171" cy="895942"/>
            </a:xfrm>
            <a:custGeom>
              <a:avLst/>
              <a:gdLst/>
              <a:ahLst/>
              <a:cxnLst/>
              <a:rect l="l" t="t" r="r" b="b"/>
              <a:pathLst>
                <a:path w="24952" h="51841" extrusionOk="0">
                  <a:moveTo>
                    <a:pt x="24518" y="0"/>
                  </a:moveTo>
                  <a:cubicBezTo>
                    <a:pt x="24585" y="234"/>
                    <a:pt x="24618" y="534"/>
                    <a:pt x="24651" y="867"/>
                  </a:cubicBezTo>
                  <a:cubicBezTo>
                    <a:pt x="24751" y="1668"/>
                    <a:pt x="24718" y="2602"/>
                    <a:pt x="24551" y="3703"/>
                  </a:cubicBezTo>
                  <a:cubicBezTo>
                    <a:pt x="24385" y="4770"/>
                    <a:pt x="24018" y="5971"/>
                    <a:pt x="23451" y="7239"/>
                  </a:cubicBezTo>
                  <a:cubicBezTo>
                    <a:pt x="23184" y="7872"/>
                    <a:pt x="22850" y="8506"/>
                    <a:pt x="22450" y="9140"/>
                  </a:cubicBezTo>
                  <a:cubicBezTo>
                    <a:pt x="22083" y="9807"/>
                    <a:pt x="21616" y="10441"/>
                    <a:pt x="21116" y="11075"/>
                  </a:cubicBezTo>
                  <a:cubicBezTo>
                    <a:pt x="20115" y="12342"/>
                    <a:pt x="18881" y="13610"/>
                    <a:pt x="17546" y="14844"/>
                  </a:cubicBezTo>
                  <a:cubicBezTo>
                    <a:pt x="16212" y="16112"/>
                    <a:pt x="14744" y="17346"/>
                    <a:pt x="13243" y="18713"/>
                  </a:cubicBezTo>
                  <a:cubicBezTo>
                    <a:pt x="11742" y="20081"/>
                    <a:pt x="10241" y="21549"/>
                    <a:pt x="8807" y="23150"/>
                  </a:cubicBezTo>
                  <a:cubicBezTo>
                    <a:pt x="7372" y="24751"/>
                    <a:pt x="6071" y="26419"/>
                    <a:pt x="4937" y="28120"/>
                  </a:cubicBezTo>
                  <a:cubicBezTo>
                    <a:pt x="3803" y="29821"/>
                    <a:pt x="2869" y="31556"/>
                    <a:pt x="2135" y="33291"/>
                  </a:cubicBezTo>
                  <a:cubicBezTo>
                    <a:pt x="1368" y="35025"/>
                    <a:pt x="834" y="36760"/>
                    <a:pt x="501" y="38394"/>
                  </a:cubicBezTo>
                  <a:cubicBezTo>
                    <a:pt x="167" y="40029"/>
                    <a:pt x="34" y="41596"/>
                    <a:pt x="34" y="43031"/>
                  </a:cubicBezTo>
                  <a:cubicBezTo>
                    <a:pt x="0" y="44465"/>
                    <a:pt x="167" y="45766"/>
                    <a:pt x="367" y="46867"/>
                  </a:cubicBezTo>
                  <a:cubicBezTo>
                    <a:pt x="568" y="47968"/>
                    <a:pt x="868" y="48902"/>
                    <a:pt x="1135" y="49669"/>
                  </a:cubicBezTo>
                  <a:cubicBezTo>
                    <a:pt x="1435" y="50403"/>
                    <a:pt x="1668" y="50970"/>
                    <a:pt x="1902" y="51337"/>
                  </a:cubicBezTo>
                  <a:cubicBezTo>
                    <a:pt x="2087" y="51646"/>
                    <a:pt x="2187" y="51841"/>
                    <a:pt x="2254" y="51841"/>
                  </a:cubicBezTo>
                  <a:cubicBezTo>
                    <a:pt x="2259" y="51841"/>
                    <a:pt x="2264" y="51840"/>
                    <a:pt x="2269" y="51837"/>
                  </a:cubicBezTo>
                  <a:cubicBezTo>
                    <a:pt x="2302" y="51837"/>
                    <a:pt x="2269" y="51604"/>
                    <a:pt x="2135" y="51203"/>
                  </a:cubicBezTo>
                  <a:cubicBezTo>
                    <a:pt x="2002" y="50836"/>
                    <a:pt x="1835" y="50236"/>
                    <a:pt x="1668" y="49502"/>
                  </a:cubicBezTo>
                  <a:cubicBezTo>
                    <a:pt x="1468" y="48735"/>
                    <a:pt x="1268" y="47834"/>
                    <a:pt x="1168" y="46734"/>
                  </a:cubicBezTo>
                  <a:cubicBezTo>
                    <a:pt x="1035" y="45666"/>
                    <a:pt x="968" y="44432"/>
                    <a:pt x="1035" y="43064"/>
                  </a:cubicBezTo>
                  <a:cubicBezTo>
                    <a:pt x="1168" y="40329"/>
                    <a:pt x="1768" y="37093"/>
                    <a:pt x="3203" y="33758"/>
                  </a:cubicBezTo>
                  <a:cubicBezTo>
                    <a:pt x="3937" y="32090"/>
                    <a:pt x="4804" y="30422"/>
                    <a:pt x="5905" y="28754"/>
                  </a:cubicBezTo>
                  <a:cubicBezTo>
                    <a:pt x="6972" y="27086"/>
                    <a:pt x="8240" y="25452"/>
                    <a:pt x="9607" y="23850"/>
                  </a:cubicBezTo>
                  <a:cubicBezTo>
                    <a:pt x="10975" y="22249"/>
                    <a:pt x="12443" y="20782"/>
                    <a:pt x="13877" y="19381"/>
                  </a:cubicBezTo>
                  <a:cubicBezTo>
                    <a:pt x="15311" y="18013"/>
                    <a:pt x="16746" y="16712"/>
                    <a:pt x="18080" y="15378"/>
                  </a:cubicBezTo>
                  <a:cubicBezTo>
                    <a:pt x="19381" y="14077"/>
                    <a:pt x="20582" y="12776"/>
                    <a:pt x="21583" y="11408"/>
                  </a:cubicBezTo>
                  <a:cubicBezTo>
                    <a:pt x="22550" y="10074"/>
                    <a:pt x="23317" y="8706"/>
                    <a:pt x="23851" y="7405"/>
                  </a:cubicBezTo>
                  <a:cubicBezTo>
                    <a:pt x="24385" y="6104"/>
                    <a:pt x="24685" y="4837"/>
                    <a:pt x="24818" y="3736"/>
                  </a:cubicBezTo>
                  <a:cubicBezTo>
                    <a:pt x="24952" y="2602"/>
                    <a:pt x="24918" y="1635"/>
                    <a:pt x="24818" y="867"/>
                  </a:cubicBezTo>
                  <a:cubicBezTo>
                    <a:pt x="24785" y="534"/>
                    <a:pt x="24718" y="267"/>
                    <a:pt x="24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19" name="Google Shape;1852;p79">
              <a:extLst>
                <a:ext uri="{FF2B5EF4-FFF2-40B4-BE49-F238E27FC236}">
                  <a16:creationId xmlns:a16="http://schemas.microsoft.com/office/drawing/2014/main" id="{EC29CA27-20DB-4B9D-A4BD-77CD2F332FD4}"/>
                </a:ext>
              </a:extLst>
            </p:cNvPr>
            <p:cNvSpPr/>
            <p:nvPr/>
          </p:nvSpPr>
          <p:spPr>
            <a:xfrm>
              <a:off x="7264981" y="4191770"/>
              <a:ext cx="95126" cy="51571"/>
            </a:xfrm>
            <a:custGeom>
              <a:avLst/>
              <a:gdLst/>
              <a:ahLst/>
              <a:cxnLst/>
              <a:rect l="l" t="t" r="r" b="b"/>
              <a:pathLst>
                <a:path w="5505" h="2984" extrusionOk="0">
                  <a:moveTo>
                    <a:pt x="5418" y="0"/>
                  </a:moveTo>
                  <a:cubicBezTo>
                    <a:pt x="5298" y="0"/>
                    <a:pt x="4985" y="49"/>
                    <a:pt x="4571" y="179"/>
                  </a:cubicBezTo>
                  <a:cubicBezTo>
                    <a:pt x="4004" y="345"/>
                    <a:pt x="3270" y="646"/>
                    <a:pt x="2503" y="1046"/>
                  </a:cubicBezTo>
                  <a:cubicBezTo>
                    <a:pt x="1736" y="1446"/>
                    <a:pt x="1068" y="1913"/>
                    <a:pt x="635" y="2280"/>
                  </a:cubicBezTo>
                  <a:cubicBezTo>
                    <a:pt x="201" y="2680"/>
                    <a:pt x="1" y="2947"/>
                    <a:pt x="34" y="2981"/>
                  </a:cubicBezTo>
                  <a:cubicBezTo>
                    <a:pt x="34" y="2983"/>
                    <a:pt x="35" y="2984"/>
                    <a:pt x="38" y="2984"/>
                  </a:cubicBezTo>
                  <a:cubicBezTo>
                    <a:pt x="69" y="2984"/>
                    <a:pt x="331" y="2759"/>
                    <a:pt x="768" y="2447"/>
                  </a:cubicBezTo>
                  <a:cubicBezTo>
                    <a:pt x="1202" y="2113"/>
                    <a:pt x="1869" y="1680"/>
                    <a:pt x="2636" y="1279"/>
                  </a:cubicBezTo>
                  <a:cubicBezTo>
                    <a:pt x="4137" y="479"/>
                    <a:pt x="5505" y="79"/>
                    <a:pt x="5472" y="12"/>
                  </a:cubicBezTo>
                  <a:cubicBezTo>
                    <a:pt x="5472" y="4"/>
                    <a:pt x="5453" y="0"/>
                    <a:pt x="5418"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853;p79">
              <a:extLst>
                <a:ext uri="{FF2B5EF4-FFF2-40B4-BE49-F238E27FC236}">
                  <a16:creationId xmlns:a16="http://schemas.microsoft.com/office/drawing/2014/main" id="{5747F92C-080C-409A-8443-808EEB9EF48D}"/>
                </a:ext>
              </a:extLst>
            </p:cNvPr>
            <p:cNvSpPr/>
            <p:nvPr/>
          </p:nvSpPr>
          <p:spPr>
            <a:xfrm>
              <a:off x="7174485" y="3416546"/>
              <a:ext cx="119923" cy="83941"/>
            </a:xfrm>
            <a:custGeom>
              <a:avLst/>
              <a:gdLst/>
              <a:ahLst/>
              <a:cxnLst/>
              <a:rect l="l" t="t" r="r" b="b"/>
              <a:pathLst>
                <a:path w="6940" h="4857" extrusionOk="0">
                  <a:moveTo>
                    <a:pt x="6900" y="0"/>
                  </a:moveTo>
                  <a:cubicBezTo>
                    <a:pt x="6786" y="0"/>
                    <a:pt x="5596" y="1434"/>
                    <a:pt x="3704" y="2771"/>
                  </a:cubicBezTo>
                  <a:cubicBezTo>
                    <a:pt x="2770" y="3438"/>
                    <a:pt x="1836" y="3972"/>
                    <a:pt x="1135" y="4306"/>
                  </a:cubicBezTo>
                  <a:cubicBezTo>
                    <a:pt x="468" y="4639"/>
                    <a:pt x="1" y="4806"/>
                    <a:pt x="34" y="4839"/>
                  </a:cubicBezTo>
                  <a:cubicBezTo>
                    <a:pt x="34" y="4851"/>
                    <a:pt x="48" y="4856"/>
                    <a:pt x="73" y="4856"/>
                  </a:cubicBezTo>
                  <a:cubicBezTo>
                    <a:pt x="200" y="4856"/>
                    <a:pt x="625" y="4722"/>
                    <a:pt x="1235" y="4472"/>
                  </a:cubicBezTo>
                  <a:cubicBezTo>
                    <a:pt x="1936" y="4172"/>
                    <a:pt x="2903" y="3672"/>
                    <a:pt x="3870" y="3005"/>
                  </a:cubicBezTo>
                  <a:cubicBezTo>
                    <a:pt x="4838" y="2304"/>
                    <a:pt x="5605" y="1570"/>
                    <a:pt x="6139" y="970"/>
                  </a:cubicBezTo>
                  <a:cubicBezTo>
                    <a:pt x="6672" y="403"/>
                    <a:pt x="6939" y="2"/>
                    <a:pt x="6906" y="2"/>
                  </a:cubicBezTo>
                  <a:cubicBezTo>
                    <a:pt x="6904" y="1"/>
                    <a:pt x="6902" y="0"/>
                    <a:pt x="6900"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854;p79">
              <a:extLst>
                <a:ext uri="{FF2B5EF4-FFF2-40B4-BE49-F238E27FC236}">
                  <a16:creationId xmlns:a16="http://schemas.microsoft.com/office/drawing/2014/main" id="{6E93A488-2ADA-487A-8BD2-23593F90E296}"/>
                </a:ext>
              </a:extLst>
            </p:cNvPr>
            <p:cNvSpPr/>
            <p:nvPr/>
          </p:nvSpPr>
          <p:spPr>
            <a:xfrm>
              <a:off x="7214264" y="3540530"/>
              <a:ext cx="159114" cy="67782"/>
            </a:xfrm>
            <a:custGeom>
              <a:avLst/>
              <a:gdLst/>
              <a:ahLst/>
              <a:cxnLst/>
              <a:rect l="l" t="t" r="r" b="b"/>
              <a:pathLst>
                <a:path w="9208" h="3922" extrusionOk="0">
                  <a:moveTo>
                    <a:pt x="9207" y="0"/>
                  </a:moveTo>
                  <a:cubicBezTo>
                    <a:pt x="9174" y="0"/>
                    <a:pt x="9074" y="67"/>
                    <a:pt x="8874" y="234"/>
                  </a:cubicBezTo>
                  <a:cubicBezTo>
                    <a:pt x="8740" y="334"/>
                    <a:pt x="8607" y="434"/>
                    <a:pt x="8507" y="534"/>
                  </a:cubicBezTo>
                  <a:cubicBezTo>
                    <a:pt x="8373" y="667"/>
                    <a:pt x="8206" y="767"/>
                    <a:pt x="8006" y="901"/>
                  </a:cubicBezTo>
                  <a:cubicBezTo>
                    <a:pt x="7272" y="1468"/>
                    <a:pt x="6205" y="2102"/>
                    <a:pt x="4904" y="2635"/>
                  </a:cubicBezTo>
                  <a:cubicBezTo>
                    <a:pt x="3603" y="3136"/>
                    <a:pt x="2369" y="3436"/>
                    <a:pt x="1468" y="3636"/>
                  </a:cubicBezTo>
                  <a:cubicBezTo>
                    <a:pt x="568" y="3803"/>
                    <a:pt x="1" y="3870"/>
                    <a:pt x="1" y="3903"/>
                  </a:cubicBezTo>
                  <a:cubicBezTo>
                    <a:pt x="1" y="3914"/>
                    <a:pt x="64" y="3922"/>
                    <a:pt x="182" y="3922"/>
                  </a:cubicBezTo>
                  <a:cubicBezTo>
                    <a:pt x="419" y="3922"/>
                    <a:pt x="879" y="3892"/>
                    <a:pt x="1502" y="3803"/>
                  </a:cubicBezTo>
                  <a:cubicBezTo>
                    <a:pt x="2402" y="3670"/>
                    <a:pt x="3670" y="3403"/>
                    <a:pt x="5004" y="2869"/>
                  </a:cubicBezTo>
                  <a:cubicBezTo>
                    <a:pt x="6305" y="2369"/>
                    <a:pt x="7406" y="1668"/>
                    <a:pt x="8140" y="1068"/>
                  </a:cubicBezTo>
                  <a:cubicBezTo>
                    <a:pt x="8306" y="934"/>
                    <a:pt x="8473" y="801"/>
                    <a:pt x="8607" y="667"/>
                  </a:cubicBezTo>
                  <a:cubicBezTo>
                    <a:pt x="8707" y="567"/>
                    <a:pt x="8840" y="434"/>
                    <a:pt x="8940" y="334"/>
                  </a:cubicBezTo>
                  <a:cubicBezTo>
                    <a:pt x="9107" y="134"/>
                    <a:pt x="9207" y="0"/>
                    <a:pt x="9207"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 name="Google Shape;1855;p79">
              <a:extLst>
                <a:ext uri="{FF2B5EF4-FFF2-40B4-BE49-F238E27FC236}">
                  <a16:creationId xmlns:a16="http://schemas.microsoft.com/office/drawing/2014/main" id="{536E93FC-6A38-459C-B072-A12E39081DC2}"/>
                </a:ext>
              </a:extLst>
            </p:cNvPr>
            <p:cNvGrpSpPr/>
            <p:nvPr/>
          </p:nvGrpSpPr>
          <p:grpSpPr>
            <a:xfrm rot="1471079">
              <a:off x="7240002" y="2822664"/>
              <a:ext cx="193255" cy="150685"/>
              <a:chOff x="1013575" y="2299100"/>
              <a:chExt cx="110100" cy="94050"/>
            </a:xfrm>
          </p:grpSpPr>
          <p:sp>
            <p:nvSpPr>
              <p:cNvPr id="130" name="Google Shape;1856;p79">
                <a:extLst>
                  <a:ext uri="{FF2B5EF4-FFF2-40B4-BE49-F238E27FC236}">
                    <a16:creationId xmlns:a16="http://schemas.microsoft.com/office/drawing/2014/main" id="{E219A98D-1B4A-4C0E-8FBB-C80BA7177748}"/>
                  </a:ext>
                </a:extLst>
              </p:cNvPr>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857;p79">
                <a:extLst>
                  <a:ext uri="{FF2B5EF4-FFF2-40B4-BE49-F238E27FC236}">
                    <a16:creationId xmlns:a16="http://schemas.microsoft.com/office/drawing/2014/main" id="{6C4DADDA-644F-4D41-B9A9-7B75F61FAFD4}"/>
                  </a:ext>
                </a:extLst>
              </p:cNvPr>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858;p79">
                <a:extLst>
                  <a:ext uri="{FF2B5EF4-FFF2-40B4-BE49-F238E27FC236}">
                    <a16:creationId xmlns:a16="http://schemas.microsoft.com/office/drawing/2014/main" id="{215F440C-FC31-4148-AE20-6B8E10B540B1}"/>
                  </a:ext>
                </a:extLst>
              </p:cNvPr>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859;p79">
              <a:extLst>
                <a:ext uri="{FF2B5EF4-FFF2-40B4-BE49-F238E27FC236}">
                  <a16:creationId xmlns:a16="http://schemas.microsoft.com/office/drawing/2014/main" id="{5FD198DA-C62B-4326-9D27-66EA10920283}"/>
                </a:ext>
              </a:extLst>
            </p:cNvPr>
            <p:cNvGrpSpPr/>
            <p:nvPr/>
          </p:nvGrpSpPr>
          <p:grpSpPr>
            <a:xfrm rot="366669">
              <a:off x="8121588" y="2261056"/>
              <a:ext cx="633498" cy="717982"/>
              <a:chOff x="156554" y="1125902"/>
              <a:chExt cx="846182" cy="959030"/>
            </a:xfrm>
          </p:grpSpPr>
          <p:sp>
            <p:nvSpPr>
              <p:cNvPr id="124" name="Google Shape;1860;p79">
                <a:extLst>
                  <a:ext uri="{FF2B5EF4-FFF2-40B4-BE49-F238E27FC236}">
                    <a16:creationId xmlns:a16="http://schemas.microsoft.com/office/drawing/2014/main" id="{63D9BFDE-010C-4EAE-AB45-0A17BDF87BF6}"/>
                  </a:ext>
                </a:extLst>
              </p:cNvPr>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861;p79">
                <a:extLst>
                  <a:ext uri="{FF2B5EF4-FFF2-40B4-BE49-F238E27FC236}">
                    <a16:creationId xmlns:a16="http://schemas.microsoft.com/office/drawing/2014/main" id="{16830E5C-E417-46B6-A469-75DBC0A94057}"/>
                  </a:ext>
                </a:extLst>
              </p:cNvPr>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862;p79">
                <a:extLst>
                  <a:ext uri="{FF2B5EF4-FFF2-40B4-BE49-F238E27FC236}">
                    <a16:creationId xmlns:a16="http://schemas.microsoft.com/office/drawing/2014/main" id="{7CADEF9A-ECC7-49D1-93BC-47C310E3342A}"/>
                  </a:ext>
                </a:extLst>
              </p:cNvPr>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863;p79">
                <a:extLst>
                  <a:ext uri="{FF2B5EF4-FFF2-40B4-BE49-F238E27FC236}">
                    <a16:creationId xmlns:a16="http://schemas.microsoft.com/office/drawing/2014/main" id="{AF03554B-1979-4515-9D2E-C395A76ED486}"/>
                  </a:ext>
                </a:extLst>
              </p:cNvPr>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864;p79">
                <a:extLst>
                  <a:ext uri="{FF2B5EF4-FFF2-40B4-BE49-F238E27FC236}">
                    <a16:creationId xmlns:a16="http://schemas.microsoft.com/office/drawing/2014/main" id="{C78F17C0-1300-4C7B-90E3-D891B6801125}"/>
                  </a:ext>
                </a:extLst>
              </p:cNvPr>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65;p79">
                <a:extLst>
                  <a:ext uri="{FF2B5EF4-FFF2-40B4-BE49-F238E27FC236}">
                    <a16:creationId xmlns:a16="http://schemas.microsoft.com/office/drawing/2014/main" id="{C9C38E8D-2DCA-4509-99D8-D51437851D3C}"/>
                  </a:ext>
                </a:extLst>
              </p:cNvPr>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586423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2">
                                            <p:txEl>
                                              <p:pRg st="1" end="1"/>
                                            </p:txEl>
                                          </p:spTgt>
                                        </p:tgtEl>
                                        <p:attrNameLst>
                                          <p:attrName>style.visibility</p:attrName>
                                        </p:attrNameLst>
                                      </p:cBhvr>
                                      <p:to>
                                        <p:strVal val="visible"/>
                                      </p:to>
                                    </p:set>
                                    <p:animEffect transition="in" filter="fade">
                                      <p:cBhvr>
                                        <p:cTn id="16" dur="500"/>
                                        <p:tgtEl>
                                          <p:spTgt spid="2">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2">
                                            <p:txEl>
                                              <p:pRg st="2" end="2"/>
                                            </p:txEl>
                                          </p:spTgt>
                                        </p:tgtEl>
                                        <p:attrNameLst>
                                          <p:attrName>style.visibility</p:attrName>
                                        </p:attrNameLst>
                                      </p:cBhvr>
                                      <p:to>
                                        <p:strVal val="visible"/>
                                      </p:to>
                                    </p:set>
                                    <p:animEffect transition="in" filter="fade">
                                      <p:cBhvr>
                                        <p:cTn id="26"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grpSp>
        <p:nvGrpSpPr>
          <p:cNvPr id="827" name="Google Shape;827;p53"/>
          <p:cNvGrpSpPr/>
          <p:nvPr/>
        </p:nvGrpSpPr>
        <p:grpSpPr>
          <a:xfrm>
            <a:off x="568426" y="980332"/>
            <a:ext cx="3616771" cy="3822039"/>
            <a:chOff x="776244" y="512741"/>
            <a:chExt cx="3616771" cy="3822039"/>
          </a:xfrm>
        </p:grpSpPr>
        <p:sp>
          <p:nvSpPr>
            <p:cNvPr id="828" name="Google Shape;828;p53"/>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3"/>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53"/>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53"/>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53"/>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3"/>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3"/>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3"/>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53"/>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53"/>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53"/>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53"/>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53"/>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3"/>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3"/>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3"/>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3"/>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53"/>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53"/>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53"/>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3"/>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3"/>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3"/>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53"/>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3"/>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3"/>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53"/>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53"/>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53"/>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53"/>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53"/>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53"/>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53"/>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53"/>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53"/>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53"/>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53"/>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53"/>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53"/>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53"/>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53"/>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53"/>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53"/>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3"/>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3"/>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53"/>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53"/>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53"/>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3"/>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3"/>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3"/>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53"/>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53"/>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53"/>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53"/>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53"/>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53"/>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3"/>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3"/>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3"/>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3"/>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3"/>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3"/>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3"/>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3"/>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3"/>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3"/>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3"/>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3"/>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3"/>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3"/>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3"/>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3"/>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3"/>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3"/>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3"/>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3"/>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3"/>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3"/>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3"/>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3"/>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3"/>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3"/>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3"/>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3"/>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3"/>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3"/>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3"/>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3"/>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53"/>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53"/>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53"/>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53"/>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3"/>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3"/>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53"/>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53"/>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53"/>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53"/>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53"/>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3"/>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3"/>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3"/>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3"/>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53"/>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53"/>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3"/>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3"/>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3"/>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3"/>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3"/>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3"/>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3"/>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53"/>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53"/>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3"/>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3"/>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3"/>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3"/>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53"/>
            <p:cNvGrpSpPr/>
            <p:nvPr/>
          </p:nvGrpSpPr>
          <p:grpSpPr>
            <a:xfrm>
              <a:off x="1432089" y="1942912"/>
              <a:ext cx="566248" cy="520502"/>
              <a:chOff x="990724" y="1621180"/>
              <a:chExt cx="628885" cy="578078"/>
            </a:xfrm>
          </p:grpSpPr>
          <p:sp>
            <p:nvSpPr>
              <p:cNvPr id="953" name="Google Shape;953;p53"/>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3"/>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3"/>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3"/>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3"/>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 name="Google Shape;958;p53"/>
            <p:cNvGrpSpPr/>
            <p:nvPr/>
          </p:nvGrpSpPr>
          <p:grpSpPr>
            <a:xfrm rot="-343118">
              <a:off x="1051549" y="595366"/>
              <a:ext cx="1792023" cy="2675237"/>
              <a:chOff x="1029578" y="610341"/>
              <a:chExt cx="2105697" cy="3143509"/>
            </a:xfrm>
          </p:grpSpPr>
          <p:sp>
            <p:nvSpPr>
              <p:cNvPr id="959" name="Google Shape;959;p53"/>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3"/>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3"/>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3"/>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3"/>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4" name="Google Shape;964;p53"/>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965" name="Google Shape;965;p53"/>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 name="Google Shape;966;p53"/>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 name="TextBox 147">
            <a:extLst>
              <a:ext uri="{FF2B5EF4-FFF2-40B4-BE49-F238E27FC236}">
                <a16:creationId xmlns:a16="http://schemas.microsoft.com/office/drawing/2014/main" id="{4ECDE004-2342-4B75-894B-16BC878EC5A9}"/>
              </a:ext>
            </a:extLst>
          </p:cNvPr>
          <p:cNvSpPr txBox="1"/>
          <p:nvPr/>
        </p:nvSpPr>
        <p:spPr>
          <a:xfrm>
            <a:off x="4236022" y="717760"/>
            <a:ext cx="4572000" cy="2092881"/>
          </a:xfrm>
          <a:prstGeom prst="rect">
            <a:avLst/>
          </a:prstGeom>
          <a:noFill/>
        </p:spPr>
        <p:txBody>
          <a:bodyPr wrap="square">
            <a:spAutoFit/>
          </a:bodyPr>
          <a:lstStyle/>
          <a:p>
            <a:r>
              <a:rPr lang="en-US" sz="2600" b="1" dirty="0">
                <a:solidFill>
                  <a:schemeClr val="accent1">
                    <a:lumMod val="75000"/>
                  </a:schemeClr>
                </a:solidFill>
                <a:latin typeface="Times New Roman" panose="02020603050405020304" pitchFamily="18" charset="0"/>
                <a:cs typeface="Times New Roman" panose="02020603050405020304" pitchFamily="18" charset="0"/>
              </a:rPr>
              <a:t>Exercises:</a:t>
            </a:r>
          </a:p>
          <a:p>
            <a:pPr marL="285750" indent="-285750">
              <a:buFont typeface="Arial" panose="020B0604020202020204" pitchFamily="34" charset="0"/>
              <a:buChar char="•"/>
            </a:pPr>
            <a:r>
              <a:rPr lang="en-US" sz="2600" dirty="0">
                <a:solidFill>
                  <a:srgbClr val="00B0F0"/>
                </a:solidFill>
                <a:latin typeface="Times New Roman" panose="02020603050405020304" pitchFamily="18" charset="0"/>
                <a:cs typeface="Times New Roman" panose="02020603050405020304" pitchFamily="18" charset="0"/>
              </a:rPr>
              <a:t>W(2)</a:t>
            </a:r>
          </a:p>
          <a:p>
            <a:pPr marL="285750" indent="-285750">
              <a:buFont typeface="Arial" panose="020B0604020202020204" pitchFamily="34" charset="0"/>
              <a:buChar char="•"/>
            </a:pPr>
            <a:r>
              <a:rPr lang="en-US" sz="2600" dirty="0">
                <a:solidFill>
                  <a:srgbClr val="00B0F0"/>
                </a:solidFill>
                <a:latin typeface="Times New Roman" panose="02020603050405020304" pitchFamily="18" charset="0"/>
                <a:cs typeface="Times New Roman" panose="02020603050405020304" pitchFamily="18" charset="0"/>
              </a:rPr>
              <a:t>Q&amp;A (P2)</a:t>
            </a:r>
          </a:p>
          <a:p>
            <a:pPr marL="285750" indent="-285750">
              <a:buFont typeface="Arial" panose="020B0604020202020204" pitchFamily="34" charset="0"/>
              <a:buChar char="•"/>
            </a:pPr>
            <a:r>
              <a:rPr lang="en-US" sz="2600" dirty="0">
                <a:solidFill>
                  <a:srgbClr val="00B0F0"/>
                </a:solidFill>
                <a:latin typeface="Times New Roman" panose="02020603050405020304" pitchFamily="18" charset="0"/>
                <a:cs typeface="Times New Roman" panose="02020603050405020304" pitchFamily="18" charset="0"/>
              </a:rPr>
              <a:t>Olm.vn</a:t>
            </a:r>
          </a:p>
          <a:p>
            <a:pPr marL="285750" indent="-285750">
              <a:buFont typeface="Arial" panose="020B0604020202020204" pitchFamily="34" charset="0"/>
              <a:buChar char="•"/>
            </a:pPr>
            <a:r>
              <a:rPr lang="en-US" sz="2600" dirty="0">
                <a:solidFill>
                  <a:srgbClr val="00B0F0"/>
                </a:solidFill>
                <a:latin typeface="Times New Roman" panose="02020603050405020304" pitchFamily="18" charset="0"/>
                <a:cs typeface="Times New Roman" panose="02020603050405020304" pitchFamily="18" charset="0"/>
              </a:rPr>
              <a:t>Unit 3: Lesson 1,2,3 </a:t>
            </a:r>
            <a:r>
              <a:rPr lang="en-US" sz="2600" dirty="0">
                <a:solidFill>
                  <a:srgbClr val="00B0F0"/>
                </a:solidFill>
                <a:latin typeface="Times New Roman" panose="02020603050405020304" pitchFamily="18" charset="0"/>
                <a:cs typeface="Times New Roman" panose="02020603050405020304" pitchFamily="18" charset="0"/>
                <a:sym typeface="Wingdings" panose="05000000000000000000" pitchFamily="2" charset="2"/>
              </a:rPr>
              <a:t></a:t>
            </a:r>
            <a:r>
              <a:rPr lang="en-US" sz="2600" dirty="0">
                <a:solidFill>
                  <a:srgbClr val="00B0F0"/>
                </a:solidFill>
                <a:latin typeface="Times New Roman" panose="02020603050405020304" pitchFamily="18" charset="0"/>
                <a:cs typeface="Times New Roman" panose="02020603050405020304" pitchFamily="18" charset="0"/>
              </a:rPr>
              <a:t> </a:t>
            </a:r>
            <a:r>
              <a:rPr lang="en-US" sz="2600" dirty="0" err="1">
                <a:solidFill>
                  <a:srgbClr val="00B0F0"/>
                </a:solidFill>
                <a:latin typeface="Times New Roman" panose="02020603050405020304" pitchFamily="18" charset="0"/>
                <a:cs typeface="Times New Roman" panose="02020603050405020304" pitchFamily="18" charset="0"/>
              </a:rPr>
              <a:t>Azota</a:t>
            </a:r>
            <a:endParaRPr lang="en-US" sz="2600" dirty="0">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grpSp>
        <p:nvGrpSpPr>
          <p:cNvPr id="601" name="Google Shape;601;p44"/>
          <p:cNvGrpSpPr/>
          <p:nvPr/>
        </p:nvGrpSpPr>
        <p:grpSpPr>
          <a:xfrm>
            <a:off x="6920778" y="2026623"/>
            <a:ext cx="2075340" cy="3064410"/>
            <a:chOff x="6261661" y="1922475"/>
            <a:chExt cx="2075340" cy="3064410"/>
          </a:xfrm>
        </p:grpSpPr>
        <p:sp>
          <p:nvSpPr>
            <p:cNvPr id="602" name="Google Shape;602;p44"/>
            <p:cNvSpPr/>
            <p:nvPr/>
          </p:nvSpPr>
          <p:spPr>
            <a:xfrm flipH="1">
              <a:off x="6346758" y="4744522"/>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4"/>
            <p:cNvSpPr/>
            <p:nvPr/>
          </p:nvSpPr>
          <p:spPr>
            <a:xfrm flipH="1">
              <a:off x="6297303" y="2436368"/>
              <a:ext cx="885981" cy="1111357"/>
            </a:xfrm>
            <a:custGeom>
              <a:avLst/>
              <a:gdLst/>
              <a:ahLst/>
              <a:cxnLst/>
              <a:rect l="l" t="t" r="r" b="b"/>
              <a:pathLst>
                <a:path w="41831" h="52472" extrusionOk="0">
                  <a:moveTo>
                    <a:pt x="6071" y="29322"/>
                  </a:moveTo>
                  <a:cubicBezTo>
                    <a:pt x="10508" y="23051"/>
                    <a:pt x="30856" y="4637"/>
                    <a:pt x="38194" y="1"/>
                  </a:cubicBezTo>
                  <a:lnTo>
                    <a:pt x="41830" y="9941"/>
                  </a:lnTo>
                  <a:cubicBezTo>
                    <a:pt x="39329" y="15912"/>
                    <a:pt x="25585" y="34826"/>
                    <a:pt x="16412" y="43932"/>
                  </a:cubicBezTo>
                  <a:cubicBezTo>
                    <a:pt x="7873" y="52472"/>
                    <a:pt x="0" y="37961"/>
                    <a:pt x="6071" y="293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4"/>
            <p:cNvSpPr/>
            <p:nvPr/>
          </p:nvSpPr>
          <p:spPr>
            <a:xfrm flipH="1">
              <a:off x="6297303" y="2436368"/>
              <a:ext cx="180178" cy="324308"/>
            </a:xfrm>
            <a:custGeom>
              <a:avLst/>
              <a:gdLst/>
              <a:ahLst/>
              <a:cxnLst/>
              <a:rect l="l" t="t" r="r" b="b"/>
              <a:pathLst>
                <a:path w="8507" h="15312" extrusionOk="0">
                  <a:moveTo>
                    <a:pt x="0" y="3537"/>
                  </a:moveTo>
                  <a:cubicBezTo>
                    <a:pt x="2302" y="7239"/>
                    <a:pt x="4137" y="11175"/>
                    <a:pt x="5538" y="15312"/>
                  </a:cubicBezTo>
                  <a:cubicBezTo>
                    <a:pt x="6638" y="13610"/>
                    <a:pt x="7639" y="11809"/>
                    <a:pt x="8506" y="9941"/>
                  </a:cubicBezTo>
                  <a:lnTo>
                    <a:pt x="4870" y="1"/>
                  </a:lnTo>
                  <a:cubicBezTo>
                    <a:pt x="3603" y="801"/>
                    <a:pt x="1902" y="2036"/>
                    <a:pt x="0" y="3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4"/>
            <p:cNvSpPr/>
            <p:nvPr/>
          </p:nvSpPr>
          <p:spPr>
            <a:xfrm flipH="1">
              <a:off x="7483531" y="3499668"/>
              <a:ext cx="853469" cy="570166"/>
            </a:xfrm>
            <a:custGeom>
              <a:avLst/>
              <a:gdLst/>
              <a:ahLst/>
              <a:cxnLst/>
              <a:rect l="l" t="t" r="r" b="b"/>
              <a:pathLst>
                <a:path w="40296" h="26920" extrusionOk="0">
                  <a:moveTo>
                    <a:pt x="4036" y="0"/>
                  </a:moveTo>
                  <a:cubicBezTo>
                    <a:pt x="8106" y="13010"/>
                    <a:pt x="18513" y="2769"/>
                    <a:pt x="26419" y="3536"/>
                  </a:cubicBezTo>
                  <a:cubicBezTo>
                    <a:pt x="37861" y="4670"/>
                    <a:pt x="40296" y="21482"/>
                    <a:pt x="29655" y="24685"/>
                  </a:cubicBezTo>
                  <a:cubicBezTo>
                    <a:pt x="22249" y="26920"/>
                    <a:pt x="0" y="23117"/>
                    <a:pt x="4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4"/>
            <p:cNvSpPr/>
            <p:nvPr/>
          </p:nvSpPr>
          <p:spPr>
            <a:xfrm flipH="1">
              <a:off x="7499077" y="3499668"/>
              <a:ext cx="763751" cy="551803"/>
            </a:xfrm>
            <a:custGeom>
              <a:avLst/>
              <a:gdLst/>
              <a:ahLst/>
              <a:cxnLst/>
              <a:rect l="l" t="t" r="r" b="b"/>
              <a:pathLst>
                <a:path w="36060" h="26053" extrusionOk="0">
                  <a:moveTo>
                    <a:pt x="534" y="0"/>
                  </a:moveTo>
                  <a:cubicBezTo>
                    <a:pt x="4604" y="13010"/>
                    <a:pt x="15011" y="2769"/>
                    <a:pt x="22917" y="3536"/>
                  </a:cubicBezTo>
                  <a:cubicBezTo>
                    <a:pt x="32958" y="4537"/>
                    <a:pt x="36060" y="17613"/>
                    <a:pt x="29488" y="22950"/>
                  </a:cubicBezTo>
                  <a:cubicBezTo>
                    <a:pt x="24485" y="26052"/>
                    <a:pt x="1" y="18614"/>
                    <a:pt x="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4"/>
            <p:cNvSpPr/>
            <p:nvPr/>
          </p:nvSpPr>
          <p:spPr>
            <a:xfrm flipH="1">
              <a:off x="7511086" y="3499668"/>
              <a:ext cx="740432" cy="455010"/>
            </a:xfrm>
            <a:custGeom>
              <a:avLst/>
              <a:gdLst/>
              <a:ahLst/>
              <a:cxnLst/>
              <a:rect l="l" t="t" r="r" b="b"/>
              <a:pathLst>
                <a:path w="34959" h="21483" extrusionOk="0">
                  <a:moveTo>
                    <a:pt x="0" y="0"/>
                  </a:moveTo>
                  <a:cubicBezTo>
                    <a:pt x="4070" y="13010"/>
                    <a:pt x="14477" y="2769"/>
                    <a:pt x="22383" y="3536"/>
                  </a:cubicBezTo>
                  <a:cubicBezTo>
                    <a:pt x="31590" y="4470"/>
                    <a:pt x="34959" y="15511"/>
                    <a:pt x="30389" y="21482"/>
                  </a:cubicBezTo>
                  <a:cubicBezTo>
                    <a:pt x="30389" y="17580"/>
                    <a:pt x="27820" y="13543"/>
                    <a:pt x="22850" y="11342"/>
                  </a:cubicBezTo>
                  <a:cubicBezTo>
                    <a:pt x="14944" y="7873"/>
                    <a:pt x="2302" y="1664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4"/>
            <p:cNvSpPr/>
            <p:nvPr/>
          </p:nvSpPr>
          <p:spPr>
            <a:xfrm flipH="1">
              <a:off x="7222128" y="3806990"/>
              <a:ext cx="746786" cy="1065439"/>
            </a:xfrm>
            <a:custGeom>
              <a:avLst/>
              <a:gdLst/>
              <a:ahLst/>
              <a:cxnLst/>
              <a:rect l="l" t="t" r="r" b="b"/>
              <a:pathLst>
                <a:path w="35259" h="50304" extrusionOk="0">
                  <a:moveTo>
                    <a:pt x="15578" y="10275"/>
                  </a:moveTo>
                  <a:cubicBezTo>
                    <a:pt x="10007" y="14878"/>
                    <a:pt x="0" y="37327"/>
                    <a:pt x="1668" y="50303"/>
                  </a:cubicBezTo>
                  <a:lnTo>
                    <a:pt x="13110" y="50303"/>
                  </a:lnTo>
                  <a:cubicBezTo>
                    <a:pt x="10841" y="41397"/>
                    <a:pt x="27220" y="22417"/>
                    <a:pt x="31389" y="10808"/>
                  </a:cubicBezTo>
                  <a:cubicBezTo>
                    <a:pt x="35259" y="1"/>
                    <a:pt x="24118" y="3236"/>
                    <a:pt x="15578" y="102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4"/>
            <p:cNvSpPr/>
            <p:nvPr/>
          </p:nvSpPr>
          <p:spPr>
            <a:xfrm flipH="1">
              <a:off x="6402568" y="3987867"/>
              <a:ext cx="643660" cy="890916"/>
            </a:xfrm>
            <a:custGeom>
              <a:avLst/>
              <a:gdLst/>
              <a:ahLst/>
              <a:cxnLst/>
              <a:rect l="l" t="t" r="r" b="b"/>
              <a:pathLst>
                <a:path w="30390" h="42064" extrusionOk="0">
                  <a:moveTo>
                    <a:pt x="735" y="16545"/>
                  </a:moveTo>
                  <a:cubicBezTo>
                    <a:pt x="2736" y="18814"/>
                    <a:pt x="13010" y="23417"/>
                    <a:pt x="14378" y="24051"/>
                  </a:cubicBezTo>
                  <a:cubicBezTo>
                    <a:pt x="10442" y="28787"/>
                    <a:pt x="6706" y="33924"/>
                    <a:pt x="7539" y="42064"/>
                  </a:cubicBezTo>
                  <a:lnTo>
                    <a:pt x="18981" y="42064"/>
                  </a:lnTo>
                  <a:cubicBezTo>
                    <a:pt x="15879" y="31723"/>
                    <a:pt x="30389" y="25252"/>
                    <a:pt x="26420" y="18914"/>
                  </a:cubicBezTo>
                  <a:cubicBezTo>
                    <a:pt x="24785" y="16345"/>
                    <a:pt x="19882" y="5871"/>
                    <a:pt x="13344" y="867"/>
                  </a:cubicBezTo>
                  <a:cubicBezTo>
                    <a:pt x="9541" y="0"/>
                    <a:pt x="1" y="5738"/>
                    <a:pt x="735" y="165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4"/>
            <p:cNvSpPr/>
            <p:nvPr/>
          </p:nvSpPr>
          <p:spPr>
            <a:xfrm flipH="1">
              <a:off x="6644210" y="4801052"/>
              <a:ext cx="245879" cy="77032"/>
            </a:xfrm>
            <a:custGeom>
              <a:avLst/>
              <a:gdLst/>
              <a:ahLst/>
              <a:cxnLst/>
              <a:rect l="l" t="t" r="r" b="b"/>
              <a:pathLst>
                <a:path w="11609" h="3637" extrusionOk="0">
                  <a:moveTo>
                    <a:pt x="11209" y="0"/>
                  </a:moveTo>
                  <a:cubicBezTo>
                    <a:pt x="7506" y="434"/>
                    <a:pt x="3770" y="434"/>
                    <a:pt x="101" y="0"/>
                  </a:cubicBezTo>
                  <a:cubicBezTo>
                    <a:pt x="1" y="1201"/>
                    <a:pt x="34" y="2435"/>
                    <a:pt x="167" y="3636"/>
                  </a:cubicBezTo>
                  <a:lnTo>
                    <a:pt x="11609" y="3636"/>
                  </a:lnTo>
                  <a:cubicBezTo>
                    <a:pt x="11242" y="2469"/>
                    <a:pt x="11109" y="1235"/>
                    <a:pt x="1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4"/>
            <p:cNvSpPr/>
            <p:nvPr/>
          </p:nvSpPr>
          <p:spPr>
            <a:xfrm flipH="1">
              <a:off x="6261661" y="2231499"/>
              <a:ext cx="1646173" cy="2213501"/>
            </a:xfrm>
            <a:custGeom>
              <a:avLst/>
              <a:gdLst/>
              <a:ahLst/>
              <a:cxnLst/>
              <a:rect l="l" t="t" r="r" b="b"/>
              <a:pathLst>
                <a:path w="77723" h="104509" extrusionOk="0">
                  <a:moveTo>
                    <a:pt x="38327" y="21749"/>
                  </a:moveTo>
                  <a:cubicBezTo>
                    <a:pt x="44999" y="34592"/>
                    <a:pt x="77722" y="98071"/>
                    <a:pt x="38327" y="101507"/>
                  </a:cubicBezTo>
                  <a:cubicBezTo>
                    <a:pt x="3869" y="104509"/>
                    <a:pt x="0" y="80992"/>
                    <a:pt x="15544" y="66348"/>
                  </a:cubicBezTo>
                  <a:cubicBezTo>
                    <a:pt x="26953" y="55607"/>
                    <a:pt x="27019" y="41197"/>
                    <a:pt x="20748" y="33058"/>
                  </a:cubicBezTo>
                  <a:cubicBezTo>
                    <a:pt x="14477" y="24885"/>
                    <a:pt x="2969" y="9341"/>
                    <a:pt x="12576" y="4771"/>
                  </a:cubicBezTo>
                  <a:cubicBezTo>
                    <a:pt x="22650" y="1"/>
                    <a:pt x="33891" y="13143"/>
                    <a:pt x="38327" y="217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4"/>
            <p:cNvSpPr/>
            <p:nvPr/>
          </p:nvSpPr>
          <p:spPr>
            <a:xfrm flipH="1">
              <a:off x="7600106" y="2246257"/>
              <a:ext cx="361034" cy="385921"/>
            </a:xfrm>
            <a:custGeom>
              <a:avLst/>
              <a:gdLst/>
              <a:ahLst/>
              <a:cxnLst/>
              <a:rect l="l" t="t" r="r" b="b"/>
              <a:pathLst>
                <a:path w="17046" h="18221" extrusionOk="0">
                  <a:moveTo>
                    <a:pt x="3554" y="0"/>
                  </a:moveTo>
                  <a:cubicBezTo>
                    <a:pt x="2994" y="0"/>
                    <a:pt x="2501" y="141"/>
                    <a:pt x="2102" y="437"/>
                  </a:cubicBezTo>
                  <a:cubicBezTo>
                    <a:pt x="0" y="1972"/>
                    <a:pt x="1201" y="7109"/>
                    <a:pt x="4770" y="11912"/>
                  </a:cubicBezTo>
                  <a:cubicBezTo>
                    <a:pt x="7623" y="15761"/>
                    <a:pt x="11150" y="18220"/>
                    <a:pt x="13492" y="18220"/>
                  </a:cubicBezTo>
                  <a:cubicBezTo>
                    <a:pt x="14052" y="18220"/>
                    <a:pt x="14545" y="18079"/>
                    <a:pt x="14944" y="17783"/>
                  </a:cubicBezTo>
                  <a:cubicBezTo>
                    <a:pt x="17046" y="16249"/>
                    <a:pt x="15845" y="11112"/>
                    <a:pt x="12276" y="6308"/>
                  </a:cubicBezTo>
                  <a:cubicBezTo>
                    <a:pt x="9423" y="2459"/>
                    <a:pt x="5896" y="0"/>
                    <a:pt x="3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4"/>
            <p:cNvSpPr/>
            <p:nvPr/>
          </p:nvSpPr>
          <p:spPr>
            <a:xfrm flipH="1">
              <a:off x="7176908" y="1987035"/>
              <a:ext cx="226795" cy="467019"/>
            </a:xfrm>
            <a:custGeom>
              <a:avLst/>
              <a:gdLst/>
              <a:ahLst/>
              <a:cxnLst/>
              <a:rect l="l" t="t" r="r" b="b"/>
              <a:pathLst>
                <a:path w="10708" h="22050" extrusionOk="0">
                  <a:moveTo>
                    <a:pt x="4103" y="301"/>
                  </a:moveTo>
                  <a:cubicBezTo>
                    <a:pt x="6671" y="1"/>
                    <a:pt x="9307" y="4570"/>
                    <a:pt x="10007" y="10475"/>
                  </a:cubicBezTo>
                  <a:cubicBezTo>
                    <a:pt x="10708" y="16412"/>
                    <a:pt x="9173" y="21449"/>
                    <a:pt x="6571" y="21749"/>
                  </a:cubicBezTo>
                  <a:cubicBezTo>
                    <a:pt x="4003" y="22050"/>
                    <a:pt x="1368" y="17480"/>
                    <a:pt x="701" y="11575"/>
                  </a:cubicBezTo>
                  <a:cubicBezTo>
                    <a:pt x="0" y="5638"/>
                    <a:pt x="1534" y="601"/>
                    <a:pt x="4103" y="3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4"/>
            <p:cNvSpPr/>
            <p:nvPr/>
          </p:nvSpPr>
          <p:spPr>
            <a:xfrm flipH="1">
              <a:off x="7601504" y="2316977"/>
              <a:ext cx="279809" cy="336317"/>
            </a:xfrm>
            <a:custGeom>
              <a:avLst/>
              <a:gdLst/>
              <a:ahLst/>
              <a:cxnLst/>
              <a:rect l="l" t="t" r="r" b="b"/>
              <a:pathLst>
                <a:path w="13211" h="15879" extrusionOk="0">
                  <a:moveTo>
                    <a:pt x="1602" y="1201"/>
                  </a:moveTo>
                  <a:cubicBezTo>
                    <a:pt x="3236" y="0"/>
                    <a:pt x="6772" y="2035"/>
                    <a:pt x="9541" y="5771"/>
                  </a:cubicBezTo>
                  <a:cubicBezTo>
                    <a:pt x="12276" y="9507"/>
                    <a:pt x="13210" y="13477"/>
                    <a:pt x="11609" y="14678"/>
                  </a:cubicBezTo>
                  <a:cubicBezTo>
                    <a:pt x="10008" y="15878"/>
                    <a:pt x="6472" y="13844"/>
                    <a:pt x="3703" y="10108"/>
                  </a:cubicBezTo>
                  <a:cubicBezTo>
                    <a:pt x="935" y="6372"/>
                    <a:pt x="1" y="2402"/>
                    <a:pt x="1602" y="120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4"/>
            <p:cNvSpPr/>
            <p:nvPr/>
          </p:nvSpPr>
          <p:spPr>
            <a:xfrm flipH="1">
              <a:off x="7203045" y="2101491"/>
              <a:ext cx="175942" cy="363173"/>
            </a:xfrm>
            <a:custGeom>
              <a:avLst/>
              <a:gdLst/>
              <a:ahLst/>
              <a:cxnLst/>
              <a:rect l="l" t="t" r="r" b="b"/>
              <a:pathLst>
                <a:path w="8307" h="17147" extrusionOk="0">
                  <a:moveTo>
                    <a:pt x="3203" y="234"/>
                  </a:moveTo>
                  <a:cubicBezTo>
                    <a:pt x="5204" y="0"/>
                    <a:pt x="7239" y="3536"/>
                    <a:pt x="7773" y="8140"/>
                  </a:cubicBezTo>
                  <a:cubicBezTo>
                    <a:pt x="8306" y="12776"/>
                    <a:pt x="7106" y="16679"/>
                    <a:pt x="5104" y="16913"/>
                  </a:cubicBezTo>
                  <a:cubicBezTo>
                    <a:pt x="3103" y="17146"/>
                    <a:pt x="1068" y="13610"/>
                    <a:pt x="534" y="8973"/>
                  </a:cubicBezTo>
                  <a:cubicBezTo>
                    <a:pt x="1" y="4370"/>
                    <a:pt x="1201" y="467"/>
                    <a:pt x="3203" y="234"/>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4"/>
            <p:cNvSpPr/>
            <p:nvPr/>
          </p:nvSpPr>
          <p:spPr>
            <a:xfrm flipH="1">
              <a:off x="6626546" y="2186275"/>
              <a:ext cx="1148782" cy="1311995"/>
            </a:xfrm>
            <a:custGeom>
              <a:avLst/>
              <a:gdLst/>
              <a:ahLst/>
              <a:cxnLst/>
              <a:rect l="l" t="t" r="r" b="b"/>
              <a:pathLst>
                <a:path w="54239" h="61945" extrusionOk="0">
                  <a:moveTo>
                    <a:pt x="8106" y="6772"/>
                  </a:moveTo>
                  <a:cubicBezTo>
                    <a:pt x="18780" y="0"/>
                    <a:pt x="24451" y="6605"/>
                    <a:pt x="30655" y="16379"/>
                  </a:cubicBezTo>
                  <a:cubicBezTo>
                    <a:pt x="37694" y="27387"/>
                    <a:pt x="54239" y="36993"/>
                    <a:pt x="32890" y="49002"/>
                  </a:cubicBezTo>
                  <a:cubicBezTo>
                    <a:pt x="9941" y="61945"/>
                    <a:pt x="8907" y="36626"/>
                    <a:pt x="6038" y="29488"/>
                  </a:cubicBezTo>
                  <a:cubicBezTo>
                    <a:pt x="2535" y="20815"/>
                    <a:pt x="0" y="11942"/>
                    <a:pt x="8106" y="6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4"/>
            <p:cNvSpPr/>
            <p:nvPr/>
          </p:nvSpPr>
          <p:spPr>
            <a:xfrm flipH="1">
              <a:off x="7410757" y="2851793"/>
              <a:ext cx="136378" cy="89041"/>
            </a:xfrm>
            <a:custGeom>
              <a:avLst/>
              <a:gdLst/>
              <a:ahLst/>
              <a:cxnLst/>
              <a:rect l="l" t="t" r="r" b="b"/>
              <a:pathLst>
                <a:path w="6439" h="4204" fill="none" extrusionOk="0">
                  <a:moveTo>
                    <a:pt x="6438" y="1"/>
                  </a:moveTo>
                  <a:cubicBezTo>
                    <a:pt x="6038" y="2469"/>
                    <a:pt x="3103" y="4204"/>
                    <a:pt x="1"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4"/>
            <p:cNvSpPr/>
            <p:nvPr/>
          </p:nvSpPr>
          <p:spPr>
            <a:xfrm flipH="1">
              <a:off x="7097060" y="2673754"/>
              <a:ext cx="136378" cy="89041"/>
            </a:xfrm>
            <a:custGeom>
              <a:avLst/>
              <a:gdLst/>
              <a:ahLst/>
              <a:cxnLst/>
              <a:rect l="l" t="t" r="r" b="b"/>
              <a:pathLst>
                <a:path w="6439" h="4204" fill="none" extrusionOk="0">
                  <a:moveTo>
                    <a:pt x="6438" y="1"/>
                  </a:moveTo>
                  <a:cubicBezTo>
                    <a:pt x="6071" y="2469"/>
                    <a:pt x="3102" y="4204"/>
                    <a:pt x="0"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4"/>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48" y="9374"/>
                    <a:pt x="17346" y="10841"/>
                  </a:cubicBezTo>
                  <a:close/>
                </a:path>
              </a:pathLst>
            </a:custGeom>
            <a:solidFill>
              <a:srgbClr val="5D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4"/>
            <p:cNvSpPr/>
            <p:nvPr/>
          </p:nvSpPr>
          <p:spPr>
            <a:xfrm flipH="1">
              <a:off x="7108370" y="2579799"/>
              <a:ext cx="327845" cy="244460"/>
            </a:xfrm>
            <a:custGeom>
              <a:avLst/>
              <a:gdLst/>
              <a:ahLst/>
              <a:cxnLst/>
              <a:rect l="l" t="t" r="r" b="b"/>
              <a:pathLst>
                <a:path w="15479" h="11542" extrusionOk="0">
                  <a:moveTo>
                    <a:pt x="3236" y="7772"/>
                  </a:moveTo>
                  <a:cubicBezTo>
                    <a:pt x="2169" y="8273"/>
                    <a:pt x="1101" y="8673"/>
                    <a:pt x="1" y="9040"/>
                  </a:cubicBezTo>
                  <a:cubicBezTo>
                    <a:pt x="968" y="10208"/>
                    <a:pt x="2236" y="11075"/>
                    <a:pt x="3703" y="11542"/>
                  </a:cubicBezTo>
                  <a:cubicBezTo>
                    <a:pt x="3870" y="10975"/>
                    <a:pt x="4270" y="10541"/>
                    <a:pt x="4771" y="10274"/>
                  </a:cubicBezTo>
                  <a:cubicBezTo>
                    <a:pt x="6472" y="9274"/>
                    <a:pt x="7506" y="10374"/>
                    <a:pt x="8740" y="11442"/>
                  </a:cubicBezTo>
                  <a:cubicBezTo>
                    <a:pt x="13410" y="9807"/>
                    <a:pt x="15478" y="4303"/>
                    <a:pt x="13010" y="0"/>
                  </a:cubicBezTo>
                  <a:cubicBezTo>
                    <a:pt x="12109" y="534"/>
                    <a:pt x="11275" y="1068"/>
                    <a:pt x="10541" y="1601"/>
                  </a:cubicBezTo>
                  <a:cubicBezTo>
                    <a:pt x="8040" y="3369"/>
                    <a:pt x="5538" y="6305"/>
                    <a:pt x="3236" y="7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4"/>
            <p:cNvSpPr/>
            <p:nvPr/>
          </p:nvSpPr>
          <p:spPr>
            <a:xfrm flipH="1">
              <a:off x="7454557" y="2797403"/>
              <a:ext cx="280508" cy="240944"/>
            </a:xfrm>
            <a:custGeom>
              <a:avLst/>
              <a:gdLst/>
              <a:ahLst/>
              <a:cxnLst/>
              <a:rect l="l" t="t" r="r" b="b"/>
              <a:pathLst>
                <a:path w="13244" h="11376" extrusionOk="0">
                  <a:moveTo>
                    <a:pt x="10875" y="0"/>
                  </a:moveTo>
                  <a:cubicBezTo>
                    <a:pt x="10041" y="300"/>
                    <a:pt x="9207" y="667"/>
                    <a:pt x="8507" y="1001"/>
                  </a:cubicBezTo>
                  <a:cubicBezTo>
                    <a:pt x="5438" y="2535"/>
                    <a:pt x="1335" y="5471"/>
                    <a:pt x="734" y="6171"/>
                  </a:cubicBezTo>
                  <a:cubicBezTo>
                    <a:pt x="1" y="7005"/>
                    <a:pt x="34" y="7072"/>
                    <a:pt x="401" y="7772"/>
                  </a:cubicBezTo>
                  <a:cubicBezTo>
                    <a:pt x="768" y="8473"/>
                    <a:pt x="1235" y="9007"/>
                    <a:pt x="1869" y="8873"/>
                  </a:cubicBezTo>
                  <a:cubicBezTo>
                    <a:pt x="2669" y="8673"/>
                    <a:pt x="3169" y="9440"/>
                    <a:pt x="4837" y="11375"/>
                  </a:cubicBezTo>
                  <a:cubicBezTo>
                    <a:pt x="10208" y="10608"/>
                    <a:pt x="13243" y="4837"/>
                    <a:pt x="108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4"/>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15" y="9374"/>
                    <a:pt x="17313" y="10841"/>
                  </a:cubicBezTo>
                  <a:close/>
                  <a:moveTo>
                    <a:pt x="3570" y="18947"/>
                  </a:moveTo>
                  <a:cubicBezTo>
                    <a:pt x="4404" y="17379"/>
                    <a:pt x="11976" y="12476"/>
                    <a:pt x="15078" y="13744"/>
                  </a:cubicBezTo>
                  <a:cubicBezTo>
                    <a:pt x="17646" y="14778"/>
                    <a:pt x="18147" y="20849"/>
                    <a:pt x="16579" y="23217"/>
                  </a:cubicBezTo>
                  <a:cubicBezTo>
                    <a:pt x="15045" y="25519"/>
                    <a:pt x="10308" y="27553"/>
                    <a:pt x="7806" y="26119"/>
                  </a:cubicBezTo>
                  <a:cubicBezTo>
                    <a:pt x="5404" y="24751"/>
                    <a:pt x="2602" y="20715"/>
                    <a:pt x="3570" y="18947"/>
                  </a:cubicBezTo>
                  <a:close/>
                  <a:moveTo>
                    <a:pt x="31023" y="2502"/>
                  </a:moveTo>
                  <a:cubicBezTo>
                    <a:pt x="33024" y="2502"/>
                    <a:pt x="35259" y="6839"/>
                    <a:pt x="35359" y="9607"/>
                  </a:cubicBezTo>
                  <a:cubicBezTo>
                    <a:pt x="35459" y="12476"/>
                    <a:pt x="31423" y="15678"/>
                    <a:pt x="28688" y="15945"/>
                  </a:cubicBezTo>
                  <a:cubicBezTo>
                    <a:pt x="25852" y="16245"/>
                    <a:pt x="20749" y="12943"/>
                    <a:pt x="21016" y="10174"/>
                  </a:cubicBezTo>
                  <a:cubicBezTo>
                    <a:pt x="21382" y="6839"/>
                    <a:pt x="29255" y="2502"/>
                    <a:pt x="31023" y="25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4"/>
            <p:cNvSpPr/>
            <p:nvPr/>
          </p:nvSpPr>
          <p:spPr>
            <a:xfrm flipH="1">
              <a:off x="7244727" y="2128326"/>
              <a:ext cx="629512" cy="966528"/>
            </a:xfrm>
            <a:custGeom>
              <a:avLst/>
              <a:gdLst/>
              <a:ahLst/>
              <a:cxnLst/>
              <a:rect l="l" t="t" r="r" b="b"/>
              <a:pathLst>
                <a:path w="29722" h="45634" extrusionOk="0">
                  <a:moveTo>
                    <a:pt x="0" y="37628"/>
                  </a:moveTo>
                  <a:cubicBezTo>
                    <a:pt x="13577" y="34993"/>
                    <a:pt x="5204" y="21750"/>
                    <a:pt x="7305" y="12977"/>
                  </a:cubicBezTo>
                  <a:cubicBezTo>
                    <a:pt x="10374" y="268"/>
                    <a:pt x="27420" y="1"/>
                    <a:pt x="28754" y="12477"/>
                  </a:cubicBezTo>
                  <a:cubicBezTo>
                    <a:pt x="29721" y="21149"/>
                    <a:pt x="22183" y="45634"/>
                    <a:pt x="0" y="376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4"/>
            <p:cNvSpPr/>
            <p:nvPr/>
          </p:nvSpPr>
          <p:spPr>
            <a:xfrm flipH="1">
              <a:off x="7242609" y="2133981"/>
              <a:ext cx="631630" cy="862661"/>
            </a:xfrm>
            <a:custGeom>
              <a:avLst/>
              <a:gdLst/>
              <a:ahLst/>
              <a:cxnLst/>
              <a:rect l="l" t="t" r="r" b="b"/>
              <a:pathLst>
                <a:path w="29822" h="40730" extrusionOk="0">
                  <a:moveTo>
                    <a:pt x="0" y="37361"/>
                  </a:moveTo>
                  <a:cubicBezTo>
                    <a:pt x="13577" y="34726"/>
                    <a:pt x="5204" y="21483"/>
                    <a:pt x="7305" y="12710"/>
                  </a:cubicBezTo>
                  <a:cubicBezTo>
                    <a:pt x="10007" y="1535"/>
                    <a:pt x="23450" y="1"/>
                    <a:pt x="27620" y="8207"/>
                  </a:cubicBezTo>
                  <a:cubicBezTo>
                    <a:pt x="29821" y="14311"/>
                    <a:pt x="18313" y="40730"/>
                    <a:pt x="0" y="37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4"/>
            <p:cNvSpPr/>
            <p:nvPr/>
          </p:nvSpPr>
          <p:spPr>
            <a:xfrm flipH="1">
              <a:off x="7315383" y="2141056"/>
              <a:ext cx="558855" cy="784232"/>
            </a:xfrm>
            <a:custGeom>
              <a:avLst/>
              <a:gdLst/>
              <a:ahLst/>
              <a:cxnLst/>
              <a:rect l="l" t="t" r="r" b="b"/>
              <a:pathLst>
                <a:path w="26386" h="37027" extrusionOk="0">
                  <a:moveTo>
                    <a:pt x="0" y="37027"/>
                  </a:moveTo>
                  <a:cubicBezTo>
                    <a:pt x="13577" y="34392"/>
                    <a:pt x="5204" y="21149"/>
                    <a:pt x="7305" y="12376"/>
                  </a:cubicBezTo>
                  <a:cubicBezTo>
                    <a:pt x="9774" y="2135"/>
                    <a:pt x="21282" y="0"/>
                    <a:pt x="26386" y="6038"/>
                  </a:cubicBezTo>
                  <a:cubicBezTo>
                    <a:pt x="22550" y="5438"/>
                    <a:pt x="18113" y="7706"/>
                    <a:pt x="15078" y="13010"/>
                  </a:cubicBezTo>
                  <a:cubicBezTo>
                    <a:pt x="10308" y="21382"/>
                    <a:pt x="16846" y="36927"/>
                    <a:pt x="0" y="370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4"/>
            <p:cNvSpPr/>
            <p:nvPr/>
          </p:nvSpPr>
          <p:spPr>
            <a:xfrm flipH="1">
              <a:off x="7212237" y="2860985"/>
              <a:ext cx="751022" cy="823097"/>
            </a:xfrm>
            <a:custGeom>
              <a:avLst/>
              <a:gdLst/>
              <a:ahLst/>
              <a:cxnLst/>
              <a:rect l="l" t="t" r="r" b="b"/>
              <a:pathLst>
                <a:path w="35459" h="38862" extrusionOk="0">
                  <a:moveTo>
                    <a:pt x="33591" y="24852"/>
                  </a:moveTo>
                  <a:cubicBezTo>
                    <a:pt x="31389" y="22817"/>
                    <a:pt x="20715" y="19314"/>
                    <a:pt x="19247" y="18814"/>
                  </a:cubicBezTo>
                  <a:cubicBezTo>
                    <a:pt x="22950" y="16279"/>
                    <a:pt x="25318" y="13443"/>
                    <a:pt x="27987" y="10241"/>
                  </a:cubicBezTo>
                  <a:lnTo>
                    <a:pt x="26019" y="0"/>
                  </a:lnTo>
                  <a:cubicBezTo>
                    <a:pt x="19781" y="3903"/>
                    <a:pt x="0" y="17346"/>
                    <a:pt x="4603" y="23217"/>
                  </a:cubicBezTo>
                  <a:cubicBezTo>
                    <a:pt x="6505" y="25652"/>
                    <a:pt x="15511" y="34125"/>
                    <a:pt x="22550" y="38395"/>
                  </a:cubicBezTo>
                  <a:cubicBezTo>
                    <a:pt x="26386" y="38862"/>
                    <a:pt x="35459" y="35526"/>
                    <a:pt x="33591" y="248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4"/>
            <p:cNvSpPr/>
            <p:nvPr/>
          </p:nvSpPr>
          <p:spPr>
            <a:xfrm flipH="1">
              <a:off x="7370494" y="2860985"/>
              <a:ext cx="142732" cy="305945"/>
            </a:xfrm>
            <a:custGeom>
              <a:avLst/>
              <a:gdLst/>
              <a:ahLst/>
              <a:cxnLst/>
              <a:rect l="l" t="t" r="r" b="b"/>
              <a:pathLst>
                <a:path w="6739" h="14445" extrusionOk="0">
                  <a:moveTo>
                    <a:pt x="1" y="3169"/>
                  </a:moveTo>
                  <a:cubicBezTo>
                    <a:pt x="1402" y="6805"/>
                    <a:pt x="2436" y="10575"/>
                    <a:pt x="3070" y="14444"/>
                  </a:cubicBezTo>
                  <a:cubicBezTo>
                    <a:pt x="4337" y="13110"/>
                    <a:pt x="5505" y="11709"/>
                    <a:pt x="6739" y="10241"/>
                  </a:cubicBezTo>
                  <a:lnTo>
                    <a:pt x="4771" y="0"/>
                  </a:lnTo>
                  <a:cubicBezTo>
                    <a:pt x="3603" y="734"/>
                    <a:pt x="1935" y="1835"/>
                    <a:pt x="1" y="31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4"/>
            <p:cNvSpPr/>
            <p:nvPr/>
          </p:nvSpPr>
          <p:spPr>
            <a:xfrm flipH="1">
              <a:off x="7555586" y="3242500"/>
              <a:ext cx="221860" cy="91159"/>
            </a:xfrm>
            <a:custGeom>
              <a:avLst/>
              <a:gdLst/>
              <a:ahLst/>
              <a:cxnLst/>
              <a:rect l="l" t="t" r="r" b="b"/>
              <a:pathLst>
                <a:path w="10475" h="4304" extrusionOk="0">
                  <a:moveTo>
                    <a:pt x="10474" y="801"/>
                  </a:moveTo>
                  <a:cubicBezTo>
                    <a:pt x="8406" y="1168"/>
                    <a:pt x="3236" y="1501"/>
                    <a:pt x="1635" y="768"/>
                  </a:cubicBezTo>
                  <a:cubicBezTo>
                    <a:pt x="0" y="0"/>
                    <a:pt x="6271" y="4303"/>
                    <a:pt x="10474" y="80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4"/>
            <p:cNvSpPr/>
            <p:nvPr/>
          </p:nvSpPr>
          <p:spPr>
            <a:xfrm flipH="1">
              <a:off x="6687996" y="3789637"/>
              <a:ext cx="1219829" cy="655024"/>
            </a:xfrm>
            <a:custGeom>
              <a:avLst/>
              <a:gdLst/>
              <a:ahLst/>
              <a:cxnLst/>
              <a:rect l="l" t="t" r="r" b="b"/>
              <a:pathLst>
                <a:path w="56842" h="30523" extrusionOk="0">
                  <a:moveTo>
                    <a:pt x="56841" y="9240"/>
                  </a:moveTo>
                  <a:cubicBezTo>
                    <a:pt x="55407" y="18280"/>
                    <a:pt x="50203" y="27186"/>
                    <a:pt x="38261" y="27754"/>
                  </a:cubicBezTo>
                  <a:cubicBezTo>
                    <a:pt x="13677" y="29021"/>
                    <a:pt x="1" y="18580"/>
                    <a:pt x="9407" y="0"/>
                  </a:cubicBezTo>
                  <a:cubicBezTo>
                    <a:pt x="6906" y="26619"/>
                    <a:pt x="51137" y="30522"/>
                    <a:pt x="56841" y="924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4"/>
            <p:cNvSpPr/>
            <p:nvPr/>
          </p:nvSpPr>
          <p:spPr>
            <a:xfrm flipH="1">
              <a:off x="7691244" y="4791860"/>
              <a:ext cx="245879" cy="80569"/>
            </a:xfrm>
            <a:custGeom>
              <a:avLst/>
              <a:gdLst/>
              <a:ahLst/>
              <a:cxnLst/>
              <a:rect l="l" t="t" r="r" b="b"/>
              <a:pathLst>
                <a:path w="11609" h="3804" extrusionOk="0">
                  <a:moveTo>
                    <a:pt x="11575" y="1"/>
                  </a:moveTo>
                  <a:cubicBezTo>
                    <a:pt x="7739" y="568"/>
                    <a:pt x="3836" y="634"/>
                    <a:pt x="0" y="201"/>
                  </a:cubicBezTo>
                  <a:cubicBezTo>
                    <a:pt x="0" y="1268"/>
                    <a:pt x="67" y="2636"/>
                    <a:pt x="167" y="3803"/>
                  </a:cubicBezTo>
                  <a:lnTo>
                    <a:pt x="11609" y="3803"/>
                  </a:lnTo>
                  <a:cubicBezTo>
                    <a:pt x="11409" y="2536"/>
                    <a:pt x="11409" y="1235"/>
                    <a:pt x="11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4"/>
            <p:cNvSpPr/>
            <p:nvPr/>
          </p:nvSpPr>
          <p:spPr>
            <a:xfrm flipH="1">
              <a:off x="7225056" y="4930446"/>
              <a:ext cx="33930" cy="26157"/>
            </a:xfrm>
            <a:custGeom>
              <a:avLst/>
              <a:gdLst/>
              <a:ahLst/>
              <a:cxnLst/>
              <a:rect l="l" t="t" r="r" b="b"/>
              <a:pathLst>
                <a:path w="1602" h="1235" extrusionOk="0">
                  <a:moveTo>
                    <a:pt x="901" y="801"/>
                  </a:moveTo>
                  <a:lnTo>
                    <a:pt x="868" y="701"/>
                  </a:lnTo>
                  <a:cubicBezTo>
                    <a:pt x="1268" y="601"/>
                    <a:pt x="534" y="0"/>
                    <a:pt x="534" y="434"/>
                  </a:cubicBezTo>
                  <a:cubicBezTo>
                    <a:pt x="534" y="567"/>
                    <a:pt x="634" y="667"/>
                    <a:pt x="735" y="701"/>
                  </a:cubicBezTo>
                  <a:lnTo>
                    <a:pt x="768" y="801"/>
                  </a:lnTo>
                  <a:cubicBezTo>
                    <a:pt x="501" y="834"/>
                    <a:pt x="268" y="934"/>
                    <a:pt x="1" y="1034"/>
                  </a:cubicBezTo>
                  <a:lnTo>
                    <a:pt x="67" y="1234"/>
                  </a:lnTo>
                  <a:cubicBezTo>
                    <a:pt x="301" y="1134"/>
                    <a:pt x="534" y="1101"/>
                    <a:pt x="768" y="1068"/>
                  </a:cubicBezTo>
                  <a:cubicBezTo>
                    <a:pt x="901" y="1034"/>
                    <a:pt x="1068" y="1034"/>
                    <a:pt x="1235" y="1034"/>
                  </a:cubicBezTo>
                  <a:cubicBezTo>
                    <a:pt x="1335" y="1034"/>
                    <a:pt x="1468" y="1034"/>
                    <a:pt x="1568" y="1068"/>
                  </a:cubicBezTo>
                  <a:lnTo>
                    <a:pt x="1602" y="868"/>
                  </a:lnTo>
                  <a:cubicBezTo>
                    <a:pt x="1368" y="801"/>
                    <a:pt x="1135" y="767"/>
                    <a:pt x="901" y="8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4"/>
            <p:cNvSpPr/>
            <p:nvPr/>
          </p:nvSpPr>
          <p:spPr>
            <a:xfrm flipH="1">
              <a:off x="6668185" y="27812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4"/>
            <p:cNvSpPr/>
            <p:nvPr/>
          </p:nvSpPr>
          <p:spPr>
            <a:xfrm flipH="1">
              <a:off x="6687998" y="27475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4"/>
            <p:cNvSpPr/>
            <p:nvPr/>
          </p:nvSpPr>
          <p:spPr>
            <a:xfrm rot="2997016">
              <a:off x="7043612" y="29218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4"/>
            <p:cNvSpPr/>
            <p:nvPr/>
          </p:nvSpPr>
          <p:spPr>
            <a:xfrm rot="2997016">
              <a:off x="7192687" y="30202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 name="Google Shape;636;p44"/>
            <p:cNvGrpSpPr/>
            <p:nvPr/>
          </p:nvGrpSpPr>
          <p:grpSpPr>
            <a:xfrm rot="2302861">
              <a:off x="7565140" y="1938058"/>
              <a:ext cx="202414" cy="437356"/>
              <a:chOff x="4626019" y="3226755"/>
              <a:chExt cx="114251" cy="246882"/>
            </a:xfrm>
          </p:grpSpPr>
          <p:sp>
            <p:nvSpPr>
              <p:cNvPr id="637" name="Google Shape;637;p44"/>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4"/>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4"/>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4"/>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4"/>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4"/>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4"/>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4"/>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4"/>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4"/>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4"/>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4"/>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4"/>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4"/>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TextBox 9">
            <a:extLst>
              <a:ext uri="{FF2B5EF4-FFF2-40B4-BE49-F238E27FC236}">
                <a16:creationId xmlns:a16="http://schemas.microsoft.com/office/drawing/2014/main" id="{8DA02619-D01C-45C3-A99D-53E2C32F11E3}"/>
              </a:ext>
            </a:extLst>
          </p:cNvPr>
          <p:cNvSpPr txBox="1"/>
          <p:nvPr/>
        </p:nvSpPr>
        <p:spPr>
          <a:xfrm>
            <a:off x="2057947" y="52467"/>
            <a:ext cx="5175491" cy="1107996"/>
          </a:xfrm>
          <a:prstGeom prst="rect">
            <a:avLst/>
          </a:prstGeom>
          <a:noFill/>
        </p:spPr>
        <p:txBody>
          <a:bodyPr wrap="square" rtlCol="0">
            <a:spAutoFit/>
          </a:bodyPr>
          <a:lstStyle/>
          <a:p>
            <a:pPr algn="ctr"/>
            <a:r>
              <a:rPr lang="en-US" sz="2200" dirty="0">
                <a:solidFill>
                  <a:srgbClr val="00B0F0"/>
                </a:solidFill>
                <a:latin typeface="Times New Roman" panose="02020603050405020304" pitchFamily="18" charset="0"/>
                <a:cs typeface="Times New Roman" panose="02020603050405020304" pitchFamily="18" charset="0"/>
              </a:rPr>
              <a:t>Thursday, October 7</a:t>
            </a:r>
            <a:r>
              <a:rPr lang="en-US" sz="2200" baseline="30000" dirty="0">
                <a:solidFill>
                  <a:srgbClr val="00B0F0"/>
                </a:solidFill>
                <a:latin typeface="Times New Roman" panose="02020603050405020304" pitchFamily="18" charset="0"/>
                <a:cs typeface="Times New Roman" panose="02020603050405020304" pitchFamily="18" charset="0"/>
              </a:rPr>
              <a:t>th</a:t>
            </a:r>
            <a:r>
              <a:rPr lang="en-US" sz="2200" dirty="0">
                <a:solidFill>
                  <a:srgbClr val="00B0F0"/>
                </a:solidFill>
                <a:latin typeface="Times New Roman" panose="02020603050405020304" pitchFamily="18" charset="0"/>
                <a:cs typeface="Times New Roman" panose="02020603050405020304" pitchFamily="18" charset="0"/>
              </a:rPr>
              <a:t> 2021</a:t>
            </a:r>
          </a:p>
          <a:p>
            <a:pPr algn="ctr"/>
            <a:r>
              <a:rPr lang="en-US" sz="2200" dirty="0">
                <a:solidFill>
                  <a:srgbClr val="00B0F0"/>
                </a:solidFill>
                <a:latin typeface="Times New Roman" panose="02020603050405020304" pitchFamily="18" charset="0"/>
                <a:cs typeface="Times New Roman" panose="02020603050405020304" pitchFamily="18" charset="0"/>
              </a:rPr>
              <a:t>Unit 4: Did you go to the party?</a:t>
            </a:r>
          </a:p>
          <a:p>
            <a:pPr algn="ctr"/>
            <a:r>
              <a:rPr lang="en-US" sz="2200" dirty="0">
                <a:solidFill>
                  <a:srgbClr val="00B0F0"/>
                </a:solidFill>
                <a:latin typeface="Times New Roman" panose="02020603050405020304" pitchFamily="18" charset="0"/>
                <a:cs typeface="Times New Roman" panose="02020603050405020304" pitchFamily="18" charset="0"/>
              </a:rPr>
              <a:t>Lesson 1</a:t>
            </a:r>
          </a:p>
        </p:txBody>
      </p:sp>
      <p:sp>
        <p:nvSpPr>
          <p:cNvPr id="11" name="TextBox 10">
            <a:extLst>
              <a:ext uri="{FF2B5EF4-FFF2-40B4-BE49-F238E27FC236}">
                <a16:creationId xmlns:a16="http://schemas.microsoft.com/office/drawing/2014/main" id="{155430B4-46ED-48C7-995F-DF50D8320A05}"/>
              </a:ext>
            </a:extLst>
          </p:cNvPr>
          <p:cNvSpPr txBox="1"/>
          <p:nvPr/>
        </p:nvSpPr>
        <p:spPr>
          <a:xfrm>
            <a:off x="1841287" y="1253884"/>
            <a:ext cx="3297002" cy="1862048"/>
          </a:xfrm>
          <a:prstGeom prst="rect">
            <a:avLst/>
          </a:prstGeom>
          <a:noFill/>
        </p:spPr>
        <p:txBody>
          <a:bodyPr wrap="square" rtlCol="0">
            <a:spAutoFit/>
          </a:bodyPr>
          <a:lstStyle/>
          <a:p>
            <a:r>
              <a:rPr lang="en-US" sz="2300" dirty="0">
                <a:solidFill>
                  <a:schemeClr val="accent1">
                    <a:lumMod val="75000"/>
                  </a:schemeClr>
                </a:solidFill>
                <a:latin typeface="Times New Roman" panose="02020603050405020304" pitchFamily="18" charset="0"/>
                <a:cs typeface="Times New Roman" panose="02020603050405020304" pitchFamily="18" charset="0"/>
              </a:rPr>
              <a:t>I. </a:t>
            </a:r>
            <a:r>
              <a:rPr lang="en-US" sz="2300" b="1" dirty="0">
                <a:solidFill>
                  <a:schemeClr val="accent1">
                    <a:lumMod val="75000"/>
                  </a:schemeClr>
                </a:solidFill>
                <a:latin typeface="Times New Roman" panose="02020603050405020304" pitchFamily="18" charset="0"/>
                <a:cs typeface="Times New Roman" panose="02020603050405020304" pitchFamily="18" charset="0"/>
              </a:rPr>
              <a:t>Words</a:t>
            </a:r>
            <a:r>
              <a:rPr lang="en-US" sz="2300" dirty="0">
                <a:solidFill>
                  <a:schemeClr val="accent1">
                    <a:lumMod val="75000"/>
                  </a:schemeClr>
                </a:solidFill>
                <a:latin typeface="Times New Roman" panose="02020603050405020304" pitchFamily="18" charset="0"/>
                <a:cs typeface="Times New Roman" panose="02020603050405020304" pitchFamily="18" charset="0"/>
              </a:rPr>
              <a:t>:</a:t>
            </a:r>
          </a:p>
          <a:p>
            <a:r>
              <a:rPr lang="en-US" sz="2300" dirty="0">
                <a:solidFill>
                  <a:srgbClr val="00B0F0"/>
                </a:solidFill>
                <a:latin typeface="Times New Roman" panose="02020603050405020304" pitchFamily="18" charset="0"/>
                <a:cs typeface="Times New Roman" panose="02020603050405020304" pitchFamily="18" charset="0"/>
              </a:rPr>
              <a:t>- birthday party</a:t>
            </a:r>
          </a:p>
          <a:p>
            <a:r>
              <a:rPr lang="en-US" sz="2300" dirty="0">
                <a:solidFill>
                  <a:srgbClr val="00B0F0"/>
                </a:solidFill>
                <a:latin typeface="Times New Roman" panose="02020603050405020304" pitchFamily="18" charset="0"/>
                <a:cs typeface="Times New Roman" panose="02020603050405020304" pitchFamily="18" charset="0"/>
              </a:rPr>
              <a:t>- go on a picnic</a:t>
            </a:r>
          </a:p>
          <a:p>
            <a:r>
              <a:rPr lang="en-US" sz="2300" dirty="0">
                <a:solidFill>
                  <a:srgbClr val="00B0F0"/>
                </a:solidFill>
                <a:latin typeface="Times New Roman" panose="02020603050405020304" pitchFamily="18" charset="0"/>
                <a:cs typeface="Times New Roman" panose="02020603050405020304" pitchFamily="18" charset="0"/>
              </a:rPr>
              <a:t>- enjoy the party</a:t>
            </a:r>
          </a:p>
          <a:p>
            <a:r>
              <a:rPr lang="en-US" sz="2300" dirty="0">
                <a:solidFill>
                  <a:srgbClr val="00B0F0"/>
                </a:solidFill>
                <a:latin typeface="Times New Roman" panose="02020603050405020304" pitchFamily="18" charset="0"/>
                <a:cs typeface="Times New Roman" panose="02020603050405020304" pitchFamily="18" charset="0"/>
              </a:rPr>
              <a:t>- join the funfair</a:t>
            </a:r>
          </a:p>
        </p:txBody>
      </p:sp>
      <p:sp>
        <p:nvSpPr>
          <p:cNvPr id="67" name="TextBox 66">
            <a:extLst>
              <a:ext uri="{FF2B5EF4-FFF2-40B4-BE49-F238E27FC236}">
                <a16:creationId xmlns:a16="http://schemas.microsoft.com/office/drawing/2014/main" id="{C832CE1A-DA2D-4F21-B418-B7247352E60A}"/>
              </a:ext>
            </a:extLst>
          </p:cNvPr>
          <p:cNvSpPr txBox="1"/>
          <p:nvPr/>
        </p:nvSpPr>
        <p:spPr>
          <a:xfrm>
            <a:off x="4711481" y="1245026"/>
            <a:ext cx="3297002" cy="1508105"/>
          </a:xfrm>
          <a:prstGeom prst="rect">
            <a:avLst/>
          </a:prstGeom>
          <a:noFill/>
        </p:spPr>
        <p:txBody>
          <a:bodyPr wrap="square" rtlCol="0">
            <a:spAutoFit/>
          </a:bodyPr>
          <a:lstStyle/>
          <a:p>
            <a:r>
              <a:rPr lang="en-US" sz="2300" b="1" dirty="0">
                <a:solidFill>
                  <a:schemeClr val="accent1">
                    <a:lumMod val="75000"/>
                  </a:schemeClr>
                </a:solidFill>
                <a:latin typeface="Times New Roman" panose="02020603050405020304" pitchFamily="18" charset="0"/>
                <a:cs typeface="Times New Roman" panose="02020603050405020304" pitchFamily="18" charset="0"/>
              </a:rPr>
              <a:t>II. Sentence patterns:</a:t>
            </a:r>
          </a:p>
          <a:p>
            <a:r>
              <a:rPr lang="en-US" sz="2300" dirty="0">
                <a:solidFill>
                  <a:srgbClr val="00B0F0"/>
                </a:solidFill>
                <a:latin typeface="Times New Roman" panose="02020603050405020304" pitchFamily="18" charset="0"/>
                <a:cs typeface="Times New Roman" panose="02020603050405020304" pitchFamily="18" charset="0"/>
              </a:rPr>
              <a:t>Did you go to the party?</a:t>
            </a:r>
          </a:p>
          <a:p>
            <a:r>
              <a:rPr lang="en-US" sz="2300" dirty="0">
                <a:solidFill>
                  <a:srgbClr val="00B0F0"/>
                </a:solidFill>
                <a:latin typeface="Times New Roman" panose="02020603050405020304" pitchFamily="18" charset="0"/>
                <a:cs typeface="Times New Roman" panose="02020603050405020304" pitchFamily="18" charset="0"/>
              </a:rPr>
              <a:t>Yes, I did.</a:t>
            </a:r>
          </a:p>
          <a:p>
            <a:r>
              <a:rPr lang="en-US" sz="2300" dirty="0">
                <a:solidFill>
                  <a:srgbClr val="00B0F0"/>
                </a:solidFill>
                <a:latin typeface="Times New Roman" panose="02020603050405020304" pitchFamily="18" charset="0"/>
                <a:cs typeface="Times New Roman" panose="02020603050405020304" pitchFamily="18" charset="0"/>
              </a:rPr>
              <a:t>No, I didn’t.</a:t>
            </a:r>
          </a:p>
        </p:txBody>
      </p:sp>
      <p:sp>
        <p:nvSpPr>
          <p:cNvPr id="69" name="TextBox 68">
            <a:extLst>
              <a:ext uri="{FF2B5EF4-FFF2-40B4-BE49-F238E27FC236}">
                <a16:creationId xmlns:a16="http://schemas.microsoft.com/office/drawing/2014/main" id="{4383A090-020E-4997-BDB9-9A042E17D1A1}"/>
              </a:ext>
            </a:extLst>
          </p:cNvPr>
          <p:cNvSpPr txBox="1"/>
          <p:nvPr/>
        </p:nvSpPr>
        <p:spPr>
          <a:xfrm>
            <a:off x="1767824" y="3181836"/>
            <a:ext cx="4572000" cy="1785104"/>
          </a:xfrm>
          <a:prstGeom prst="rect">
            <a:avLst/>
          </a:prstGeom>
          <a:noFill/>
        </p:spPr>
        <p:txBody>
          <a:bodyPr wrap="square">
            <a:spAutoFit/>
          </a:bodyPr>
          <a:lstStyle/>
          <a:p>
            <a:r>
              <a:rPr lang="en-US" sz="2200" b="1" dirty="0">
                <a:solidFill>
                  <a:schemeClr val="accent1">
                    <a:lumMod val="75000"/>
                  </a:schemeClr>
                </a:solidFill>
                <a:latin typeface="Times New Roman" panose="02020603050405020304" pitchFamily="18" charset="0"/>
                <a:cs typeface="Times New Roman" panose="02020603050405020304" pitchFamily="18" charset="0"/>
              </a:rPr>
              <a:t>III. Exercises:</a:t>
            </a:r>
          </a:p>
          <a:p>
            <a:pPr marL="285750" indent="-285750">
              <a:buFont typeface="Arial" panose="020B0604020202020204" pitchFamily="34" charset="0"/>
              <a:buChar char="•"/>
            </a:pPr>
            <a:r>
              <a:rPr lang="en-US" sz="2200" dirty="0">
                <a:solidFill>
                  <a:srgbClr val="00B0F0"/>
                </a:solidFill>
                <a:latin typeface="Times New Roman" panose="02020603050405020304" pitchFamily="18" charset="0"/>
                <a:cs typeface="Times New Roman" panose="02020603050405020304" pitchFamily="18" charset="0"/>
              </a:rPr>
              <a:t>W(2)</a:t>
            </a:r>
          </a:p>
          <a:p>
            <a:pPr marL="285750" indent="-285750">
              <a:buFont typeface="Arial" panose="020B0604020202020204" pitchFamily="34" charset="0"/>
              <a:buChar char="•"/>
            </a:pPr>
            <a:r>
              <a:rPr lang="en-US" sz="2200" dirty="0">
                <a:solidFill>
                  <a:srgbClr val="00B0F0"/>
                </a:solidFill>
                <a:latin typeface="Times New Roman" panose="02020603050405020304" pitchFamily="18" charset="0"/>
                <a:cs typeface="Times New Roman" panose="02020603050405020304" pitchFamily="18" charset="0"/>
              </a:rPr>
              <a:t>Q&amp;A (P2)</a:t>
            </a:r>
          </a:p>
          <a:p>
            <a:pPr marL="285750" indent="-285750">
              <a:buFont typeface="Arial" panose="020B0604020202020204" pitchFamily="34" charset="0"/>
              <a:buChar char="•"/>
            </a:pPr>
            <a:r>
              <a:rPr lang="en-US" sz="2200" dirty="0">
                <a:solidFill>
                  <a:srgbClr val="00B0F0"/>
                </a:solidFill>
                <a:latin typeface="Times New Roman" panose="02020603050405020304" pitchFamily="18" charset="0"/>
                <a:cs typeface="Times New Roman" panose="02020603050405020304" pitchFamily="18" charset="0"/>
              </a:rPr>
              <a:t>Olm.vn</a:t>
            </a:r>
          </a:p>
          <a:p>
            <a:pPr marL="285750" indent="-285750">
              <a:buFont typeface="Arial" panose="020B0604020202020204" pitchFamily="34" charset="0"/>
              <a:buChar char="•"/>
            </a:pPr>
            <a:r>
              <a:rPr lang="en-US" sz="2200" dirty="0">
                <a:solidFill>
                  <a:srgbClr val="00B0F0"/>
                </a:solidFill>
                <a:latin typeface="Times New Roman" panose="02020603050405020304" pitchFamily="18" charset="0"/>
                <a:cs typeface="Times New Roman" panose="02020603050405020304" pitchFamily="18" charset="0"/>
              </a:rPr>
              <a:t>Unit 3: Lesson 1,2,3 </a:t>
            </a:r>
            <a:r>
              <a:rPr lang="en-US" sz="2200" dirty="0">
                <a:solidFill>
                  <a:srgbClr val="00B0F0"/>
                </a:solidFill>
                <a:latin typeface="Times New Roman" panose="02020603050405020304" pitchFamily="18" charset="0"/>
                <a:cs typeface="Times New Roman" panose="02020603050405020304" pitchFamily="18" charset="0"/>
                <a:sym typeface="Wingdings" panose="05000000000000000000" pitchFamily="2" charset="2"/>
              </a:rPr>
              <a:t></a:t>
            </a:r>
            <a:r>
              <a:rPr lang="en-US" sz="2200" dirty="0">
                <a:solidFill>
                  <a:srgbClr val="00B0F0"/>
                </a:solidFill>
                <a:latin typeface="Times New Roman" panose="02020603050405020304" pitchFamily="18" charset="0"/>
                <a:cs typeface="Times New Roman" panose="02020603050405020304" pitchFamily="18" charset="0"/>
              </a:rPr>
              <a:t> </a:t>
            </a:r>
            <a:r>
              <a:rPr lang="en-US" sz="2200" dirty="0" err="1">
                <a:solidFill>
                  <a:srgbClr val="00B0F0"/>
                </a:solidFill>
                <a:latin typeface="Times New Roman" panose="02020603050405020304" pitchFamily="18" charset="0"/>
                <a:cs typeface="Times New Roman" panose="02020603050405020304" pitchFamily="18" charset="0"/>
              </a:rPr>
              <a:t>Azota</a:t>
            </a:r>
            <a:endParaRPr lang="en-US" sz="2200" dirty="0">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49"/>
        <p:cNvGrpSpPr/>
        <p:nvPr/>
      </p:nvGrpSpPr>
      <p:grpSpPr>
        <a:xfrm>
          <a:off x="0" y="0"/>
          <a:ext cx="0" cy="0"/>
          <a:chOff x="0" y="0"/>
          <a:chExt cx="0" cy="0"/>
        </a:xfrm>
      </p:grpSpPr>
      <p:sp>
        <p:nvSpPr>
          <p:cNvPr id="1050" name="Google Shape;1050;p57"/>
          <p:cNvSpPr/>
          <p:nvPr/>
        </p:nvSpPr>
        <p:spPr>
          <a:xfrm flipH="1">
            <a:off x="6338483" y="4388797"/>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5E6267">
              <a:alpha val="5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 name="Google Shape;1053;p57"/>
          <p:cNvGrpSpPr/>
          <p:nvPr/>
        </p:nvGrpSpPr>
        <p:grpSpPr>
          <a:xfrm>
            <a:off x="784509" y="1815772"/>
            <a:ext cx="2128349" cy="2802188"/>
            <a:chOff x="784509" y="1815772"/>
            <a:chExt cx="2128349" cy="2802188"/>
          </a:xfrm>
        </p:grpSpPr>
        <p:sp>
          <p:nvSpPr>
            <p:cNvPr id="1054" name="Google Shape;1054;p57"/>
            <p:cNvSpPr/>
            <p:nvPr/>
          </p:nvSpPr>
          <p:spPr>
            <a:xfrm flipH="1">
              <a:off x="1060371" y="4375597"/>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5E6267">
                <a:alpha val="5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7"/>
            <p:cNvSpPr/>
            <p:nvPr/>
          </p:nvSpPr>
          <p:spPr>
            <a:xfrm>
              <a:off x="1974318" y="2738652"/>
              <a:ext cx="109701" cy="1721818"/>
            </a:xfrm>
            <a:custGeom>
              <a:avLst/>
              <a:gdLst/>
              <a:ahLst/>
              <a:cxnLst/>
              <a:rect l="l" t="t" r="r" b="b"/>
              <a:pathLst>
                <a:path w="3137" h="49237" fill="none" extrusionOk="0">
                  <a:moveTo>
                    <a:pt x="3136" y="1"/>
                  </a:moveTo>
                  <a:cubicBezTo>
                    <a:pt x="701" y="9841"/>
                    <a:pt x="1402" y="39196"/>
                    <a:pt x="1" y="49236"/>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7"/>
            <p:cNvSpPr/>
            <p:nvPr/>
          </p:nvSpPr>
          <p:spPr>
            <a:xfrm>
              <a:off x="2046671" y="2733196"/>
              <a:ext cx="61827" cy="47944"/>
            </a:xfrm>
            <a:custGeom>
              <a:avLst/>
              <a:gdLst/>
              <a:ahLst/>
              <a:cxnLst/>
              <a:rect l="l" t="t" r="r" b="b"/>
              <a:pathLst>
                <a:path w="1768" h="1371" extrusionOk="0">
                  <a:moveTo>
                    <a:pt x="817" y="0"/>
                  </a:moveTo>
                  <a:cubicBezTo>
                    <a:pt x="440" y="0"/>
                    <a:pt x="123" y="215"/>
                    <a:pt x="67" y="524"/>
                  </a:cubicBezTo>
                  <a:cubicBezTo>
                    <a:pt x="0" y="891"/>
                    <a:pt x="300" y="1258"/>
                    <a:pt x="734" y="1358"/>
                  </a:cubicBezTo>
                  <a:cubicBezTo>
                    <a:pt x="794" y="1366"/>
                    <a:pt x="853" y="1370"/>
                    <a:pt x="911" y="1370"/>
                  </a:cubicBezTo>
                  <a:cubicBezTo>
                    <a:pt x="1306" y="1370"/>
                    <a:pt x="1643" y="1177"/>
                    <a:pt x="1701" y="857"/>
                  </a:cubicBezTo>
                  <a:cubicBezTo>
                    <a:pt x="1768" y="490"/>
                    <a:pt x="1468" y="124"/>
                    <a:pt x="1034" y="23"/>
                  </a:cubicBezTo>
                  <a:cubicBezTo>
                    <a:pt x="961" y="8"/>
                    <a:pt x="888" y="0"/>
                    <a:pt x="817"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7"/>
            <p:cNvSpPr/>
            <p:nvPr/>
          </p:nvSpPr>
          <p:spPr>
            <a:xfrm>
              <a:off x="1771109" y="1815772"/>
              <a:ext cx="849491" cy="941882"/>
            </a:xfrm>
            <a:custGeom>
              <a:avLst/>
              <a:gdLst/>
              <a:ahLst/>
              <a:cxnLst/>
              <a:rect l="l" t="t" r="r" b="b"/>
              <a:pathLst>
                <a:path w="24292" h="26934" extrusionOk="0">
                  <a:moveTo>
                    <a:pt x="11701" y="0"/>
                  </a:moveTo>
                  <a:cubicBezTo>
                    <a:pt x="4153" y="0"/>
                    <a:pt x="0" y="9580"/>
                    <a:pt x="3043" y="15784"/>
                  </a:cubicBezTo>
                  <a:cubicBezTo>
                    <a:pt x="5912" y="21588"/>
                    <a:pt x="5779" y="23690"/>
                    <a:pt x="7146" y="25691"/>
                  </a:cubicBezTo>
                  <a:cubicBezTo>
                    <a:pt x="7702" y="26492"/>
                    <a:pt x="8474" y="26934"/>
                    <a:pt x="9398" y="26934"/>
                  </a:cubicBezTo>
                  <a:cubicBezTo>
                    <a:pt x="10745" y="26934"/>
                    <a:pt x="12417" y="25994"/>
                    <a:pt x="14218" y="23857"/>
                  </a:cubicBezTo>
                  <a:cubicBezTo>
                    <a:pt x="16419" y="21188"/>
                    <a:pt x="17820" y="20754"/>
                    <a:pt x="20589" y="17285"/>
                  </a:cubicBezTo>
                  <a:cubicBezTo>
                    <a:pt x="23992" y="12982"/>
                    <a:pt x="24292" y="3542"/>
                    <a:pt x="14785" y="507"/>
                  </a:cubicBezTo>
                  <a:cubicBezTo>
                    <a:pt x="13706" y="160"/>
                    <a:pt x="12675" y="0"/>
                    <a:pt x="117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7"/>
            <p:cNvSpPr/>
            <p:nvPr/>
          </p:nvSpPr>
          <p:spPr>
            <a:xfrm>
              <a:off x="1771354" y="1816087"/>
              <a:ext cx="480628" cy="941322"/>
            </a:xfrm>
            <a:custGeom>
              <a:avLst/>
              <a:gdLst/>
              <a:ahLst/>
              <a:cxnLst/>
              <a:rect l="l" t="t" r="r" b="b"/>
              <a:pathLst>
                <a:path w="13744" h="26918" extrusionOk="0">
                  <a:moveTo>
                    <a:pt x="11682" y="1"/>
                  </a:moveTo>
                  <a:cubicBezTo>
                    <a:pt x="4152" y="1"/>
                    <a:pt x="1" y="9551"/>
                    <a:pt x="3036" y="15775"/>
                  </a:cubicBezTo>
                  <a:cubicBezTo>
                    <a:pt x="5905" y="21579"/>
                    <a:pt x="5772" y="23681"/>
                    <a:pt x="7139" y="25682"/>
                  </a:cubicBezTo>
                  <a:cubicBezTo>
                    <a:pt x="7691" y="26478"/>
                    <a:pt x="8464" y="26918"/>
                    <a:pt x="9389" y="26918"/>
                  </a:cubicBezTo>
                  <a:cubicBezTo>
                    <a:pt x="10365" y="26918"/>
                    <a:pt x="11510" y="26428"/>
                    <a:pt x="12743" y="25349"/>
                  </a:cubicBezTo>
                  <a:lnTo>
                    <a:pt x="12743" y="25349"/>
                  </a:lnTo>
                  <a:cubicBezTo>
                    <a:pt x="12542" y="25371"/>
                    <a:pt x="12342" y="25382"/>
                    <a:pt x="12144" y="25382"/>
                  </a:cubicBezTo>
                  <a:cubicBezTo>
                    <a:pt x="10832" y="25382"/>
                    <a:pt x="9614" y="24876"/>
                    <a:pt x="8774" y="23514"/>
                  </a:cubicBezTo>
                  <a:cubicBezTo>
                    <a:pt x="8006" y="21913"/>
                    <a:pt x="8707" y="19945"/>
                    <a:pt x="7906" y="18477"/>
                  </a:cubicBezTo>
                  <a:cubicBezTo>
                    <a:pt x="5338" y="13774"/>
                    <a:pt x="4771" y="8003"/>
                    <a:pt x="8240" y="3733"/>
                  </a:cubicBezTo>
                  <a:cubicBezTo>
                    <a:pt x="9608" y="1965"/>
                    <a:pt x="11542" y="664"/>
                    <a:pt x="13744" y="231"/>
                  </a:cubicBezTo>
                  <a:cubicBezTo>
                    <a:pt x="13032" y="74"/>
                    <a:pt x="12344" y="1"/>
                    <a:pt x="11682"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7"/>
            <p:cNvSpPr/>
            <p:nvPr/>
          </p:nvSpPr>
          <p:spPr>
            <a:xfrm>
              <a:off x="1800519" y="1881305"/>
              <a:ext cx="306827" cy="876313"/>
            </a:xfrm>
            <a:custGeom>
              <a:avLst/>
              <a:gdLst/>
              <a:ahLst/>
              <a:cxnLst/>
              <a:rect l="l" t="t" r="r" b="b"/>
              <a:pathLst>
                <a:path w="8774" h="25059" extrusionOk="0">
                  <a:moveTo>
                    <a:pt x="5538" y="0"/>
                  </a:moveTo>
                  <a:lnTo>
                    <a:pt x="5538" y="0"/>
                  </a:lnTo>
                  <a:cubicBezTo>
                    <a:pt x="1568" y="3103"/>
                    <a:pt x="1" y="9374"/>
                    <a:pt x="2202" y="13910"/>
                  </a:cubicBezTo>
                  <a:cubicBezTo>
                    <a:pt x="5071" y="19714"/>
                    <a:pt x="4938" y="21816"/>
                    <a:pt x="6272" y="23817"/>
                  </a:cubicBezTo>
                  <a:cubicBezTo>
                    <a:pt x="6832" y="24627"/>
                    <a:pt x="7625" y="25058"/>
                    <a:pt x="8568" y="25058"/>
                  </a:cubicBezTo>
                  <a:cubicBezTo>
                    <a:pt x="8636" y="25058"/>
                    <a:pt x="8704" y="25056"/>
                    <a:pt x="8774" y="25052"/>
                  </a:cubicBezTo>
                  <a:cubicBezTo>
                    <a:pt x="8307" y="24718"/>
                    <a:pt x="7940" y="24284"/>
                    <a:pt x="7673" y="23684"/>
                  </a:cubicBezTo>
                  <a:cubicBezTo>
                    <a:pt x="6072" y="20615"/>
                    <a:pt x="5605" y="17446"/>
                    <a:pt x="3837" y="14344"/>
                  </a:cubicBezTo>
                  <a:cubicBezTo>
                    <a:pt x="1568" y="10108"/>
                    <a:pt x="2369" y="3903"/>
                    <a:pt x="5538" y="0"/>
                  </a:cubicBezTo>
                  <a:close/>
                </a:path>
              </a:pathLst>
            </a:custGeom>
            <a:solidFill>
              <a:srgbClr val="04B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7"/>
            <p:cNvSpPr/>
            <p:nvPr/>
          </p:nvSpPr>
          <p:spPr>
            <a:xfrm>
              <a:off x="2458439" y="2214389"/>
              <a:ext cx="46685" cy="71164"/>
            </a:xfrm>
            <a:custGeom>
              <a:avLst/>
              <a:gdLst/>
              <a:ahLst/>
              <a:cxnLst/>
              <a:rect l="l" t="t" r="r" b="b"/>
              <a:pathLst>
                <a:path w="1335" h="2035" extrusionOk="0">
                  <a:moveTo>
                    <a:pt x="815" y="1"/>
                  </a:moveTo>
                  <a:cubicBezTo>
                    <a:pt x="593" y="1"/>
                    <a:pt x="395" y="155"/>
                    <a:pt x="367" y="382"/>
                  </a:cubicBezTo>
                  <a:cubicBezTo>
                    <a:pt x="300" y="749"/>
                    <a:pt x="200" y="1083"/>
                    <a:pt x="100" y="1416"/>
                  </a:cubicBezTo>
                  <a:cubicBezTo>
                    <a:pt x="0" y="1650"/>
                    <a:pt x="134" y="1917"/>
                    <a:pt x="367" y="2017"/>
                  </a:cubicBezTo>
                  <a:lnTo>
                    <a:pt x="434" y="2017"/>
                  </a:lnTo>
                  <a:cubicBezTo>
                    <a:pt x="474" y="2029"/>
                    <a:pt x="515" y="2034"/>
                    <a:pt x="555" y="2034"/>
                  </a:cubicBezTo>
                  <a:cubicBezTo>
                    <a:pt x="744" y="2034"/>
                    <a:pt x="912" y="1910"/>
                    <a:pt x="967" y="1717"/>
                  </a:cubicBezTo>
                  <a:cubicBezTo>
                    <a:pt x="1101" y="1350"/>
                    <a:pt x="1234" y="949"/>
                    <a:pt x="1301" y="583"/>
                  </a:cubicBezTo>
                  <a:cubicBezTo>
                    <a:pt x="1334" y="316"/>
                    <a:pt x="1168" y="49"/>
                    <a:pt x="934" y="15"/>
                  </a:cubicBezTo>
                  <a:cubicBezTo>
                    <a:pt x="894" y="6"/>
                    <a:pt x="854"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7"/>
            <p:cNvSpPr/>
            <p:nvPr/>
          </p:nvSpPr>
          <p:spPr>
            <a:xfrm>
              <a:off x="2339437" y="1934913"/>
              <a:ext cx="169185" cy="245035"/>
            </a:xfrm>
            <a:custGeom>
              <a:avLst/>
              <a:gdLst/>
              <a:ahLst/>
              <a:cxnLst/>
              <a:rect l="l" t="t" r="r" b="b"/>
              <a:pathLst>
                <a:path w="4838" h="7007" extrusionOk="0">
                  <a:moveTo>
                    <a:pt x="537" y="0"/>
                  </a:moveTo>
                  <a:cubicBezTo>
                    <a:pt x="381" y="0"/>
                    <a:pt x="222" y="82"/>
                    <a:pt x="134" y="235"/>
                  </a:cubicBezTo>
                  <a:cubicBezTo>
                    <a:pt x="1" y="469"/>
                    <a:pt x="101" y="769"/>
                    <a:pt x="301" y="902"/>
                  </a:cubicBezTo>
                  <a:cubicBezTo>
                    <a:pt x="1735" y="1703"/>
                    <a:pt x="2903" y="3037"/>
                    <a:pt x="3470" y="4572"/>
                  </a:cubicBezTo>
                  <a:cubicBezTo>
                    <a:pt x="3703" y="5205"/>
                    <a:pt x="3837" y="5873"/>
                    <a:pt x="3870" y="6573"/>
                  </a:cubicBezTo>
                  <a:cubicBezTo>
                    <a:pt x="3903" y="6773"/>
                    <a:pt x="4070" y="6973"/>
                    <a:pt x="4270" y="7007"/>
                  </a:cubicBezTo>
                  <a:lnTo>
                    <a:pt x="4404" y="7007"/>
                  </a:lnTo>
                  <a:cubicBezTo>
                    <a:pt x="4637" y="7007"/>
                    <a:pt x="4837" y="6773"/>
                    <a:pt x="4837" y="6506"/>
                  </a:cubicBezTo>
                  <a:cubicBezTo>
                    <a:pt x="4771" y="5739"/>
                    <a:pt x="4604" y="4972"/>
                    <a:pt x="4337" y="4238"/>
                  </a:cubicBezTo>
                  <a:cubicBezTo>
                    <a:pt x="3703" y="2504"/>
                    <a:pt x="2402" y="969"/>
                    <a:pt x="768" y="68"/>
                  </a:cubicBezTo>
                  <a:cubicBezTo>
                    <a:pt x="699" y="23"/>
                    <a:pt x="619" y="0"/>
                    <a:pt x="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7"/>
            <p:cNvSpPr/>
            <p:nvPr/>
          </p:nvSpPr>
          <p:spPr>
            <a:xfrm>
              <a:off x="1575384" y="2949797"/>
              <a:ext cx="398973" cy="1510669"/>
            </a:xfrm>
            <a:custGeom>
              <a:avLst/>
              <a:gdLst/>
              <a:ahLst/>
              <a:cxnLst/>
              <a:rect l="l" t="t" r="r" b="b"/>
              <a:pathLst>
                <a:path w="11409" h="43199" fill="none" extrusionOk="0">
                  <a:moveTo>
                    <a:pt x="1" y="1"/>
                  </a:moveTo>
                  <a:cubicBezTo>
                    <a:pt x="1168" y="8106"/>
                    <a:pt x="10275" y="35092"/>
                    <a:pt x="11409" y="43198"/>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7"/>
            <p:cNvSpPr/>
            <p:nvPr/>
          </p:nvSpPr>
          <p:spPr>
            <a:xfrm>
              <a:off x="784509" y="1933269"/>
              <a:ext cx="1266229" cy="1043190"/>
            </a:xfrm>
            <a:custGeom>
              <a:avLst/>
              <a:gdLst/>
              <a:ahLst/>
              <a:cxnLst/>
              <a:rect l="l" t="t" r="r" b="b"/>
              <a:pathLst>
                <a:path w="36209" h="29831" extrusionOk="0">
                  <a:moveTo>
                    <a:pt x="27673" y="0"/>
                  </a:moveTo>
                  <a:cubicBezTo>
                    <a:pt x="24834" y="0"/>
                    <a:pt x="21712" y="1883"/>
                    <a:pt x="19348" y="6954"/>
                  </a:cubicBezTo>
                  <a:cubicBezTo>
                    <a:pt x="19348" y="6954"/>
                    <a:pt x="15646" y="3134"/>
                    <a:pt x="11253" y="3134"/>
                  </a:cubicBezTo>
                  <a:cubicBezTo>
                    <a:pt x="9928" y="3134"/>
                    <a:pt x="8540" y="3481"/>
                    <a:pt x="7172" y="4385"/>
                  </a:cubicBezTo>
                  <a:cubicBezTo>
                    <a:pt x="1" y="9155"/>
                    <a:pt x="5338" y="17394"/>
                    <a:pt x="12943" y="23299"/>
                  </a:cubicBezTo>
                  <a:cubicBezTo>
                    <a:pt x="18974" y="27981"/>
                    <a:pt x="21376" y="29831"/>
                    <a:pt x="22678" y="29831"/>
                  </a:cubicBezTo>
                  <a:cubicBezTo>
                    <a:pt x="23018" y="29831"/>
                    <a:pt x="23283" y="29705"/>
                    <a:pt x="23517" y="29470"/>
                  </a:cubicBezTo>
                  <a:cubicBezTo>
                    <a:pt x="25119" y="27935"/>
                    <a:pt x="32457" y="16460"/>
                    <a:pt x="34759" y="9422"/>
                  </a:cubicBezTo>
                  <a:cubicBezTo>
                    <a:pt x="36209" y="5052"/>
                    <a:pt x="32321" y="0"/>
                    <a:pt x="27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7"/>
            <p:cNvSpPr/>
            <p:nvPr/>
          </p:nvSpPr>
          <p:spPr>
            <a:xfrm>
              <a:off x="784509" y="2042374"/>
              <a:ext cx="849246" cy="934084"/>
            </a:xfrm>
            <a:custGeom>
              <a:avLst/>
              <a:gdLst/>
              <a:ahLst/>
              <a:cxnLst/>
              <a:rect l="l" t="t" r="r" b="b"/>
              <a:pathLst>
                <a:path w="24285" h="26711" extrusionOk="0">
                  <a:moveTo>
                    <a:pt x="11244" y="0"/>
                  </a:moveTo>
                  <a:cubicBezTo>
                    <a:pt x="9921" y="0"/>
                    <a:pt x="8535" y="351"/>
                    <a:pt x="7172" y="1265"/>
                  </a:cubicBezTo>
                  <a:cubicBezTo>
                    <a:pt x="1" y="6035"/>
                    <a:pt x="5338" y="14274"/>
                    <a:pt x="12943" y="20179"/>
                  </a:cubicBezTo>
                  <a:cubicBezTo>
                    <a:pt x="18974" y="24861"/>
                    <a:pt x="21376" y="26711"/>
                    <a:pt x="22694" y="26711"/>
                  </a:cubicBezTo>
                  <a:cubicBezTo>
                    <a:pt x="23039" y="26711"/>
                    <a:pt x="23309" y="26585"/>
                    <a:pt x="23551" y="26350"/>
                  </a:cubicBezTo>
                  <a:cubicBezTo>
                    <a:pt x="23718" y="26183"/>
                    <a:pt x="23984" y="25883"/>
                    <a:pt x="24285" y="25449"/>
                  </a:cubicBezTo>
                  <a:lnTo>
                    <a:pt x="24285" y="25449"/>
                  </a:lnTo>
                  <a:cubicBezTo>
                    <a:pt x="24040" y="25516"/>
                    <a:pt x="23795" y="25553"/>
                    <a:pt x="23554" y="25553"/>
                  </a:cubicBezTo>
                  <a:cubicBezTo>
                    <a:pt x="23073" y="25553"/>
                    <a:pt x="22606" y="25405"/>
                    <a:pt x="22183" y="25049"/>
                  </a:cubicBezTo>
                  <a:cubicBezTo>
                    <a:pt x="6535" y="12842"/>
                    <a:pt x="13690" y="962"/>
                    <a:pt x="15176" y="962"/>
                  </a:cubicBezTo>
                  <a:cubicBezTo>
                    <a:pt x="15188" y="962"/>
                    <a:pt x="15200" y="963"/>
                    <a:pt x="15211" y="965"/>
                  </a:cubicBezTo>
                  <a:cubicBezTo>
                    <a:pt x="14033" y="411"/>
                    <a:pt x="12675" y="0"/>
                    <a:pt x="11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7"/>
            <p:cNvSpPr/>
            <p:nvPr/>
          </p:nvSpPr>
          <p:spPr>
            <a:xfrm>
              <a:off x="784509" y="2086610"/>
              <a:ext cx="827075" cy="889847"/>
            </a:xfrm>
            <a:custGeom>
              <a:avLst/>
              <a:gdLst/>
              <a:ahLst/>
              <a:cxnLst/>
              <a:rect l="l" t="t" r="r" b="b"/>
              <a:pathLst>
                <a:path w="23651" h="25446" extrusionOk="0">
                  <a:moveTo>
                    <a:pt x="7172" y="0"/>
                  </a:moveTo>
                  <a:cubicBezTo>
                    <a:pt x="1" y="4770"/>
                    <a:pt x="5338" y="13009"/>
                    <a:pt x="12943" y="18914"/>
                  </a:cubicBezTo>
                  <a:cubicBezTo>
                    <a:pt x="18974" y="23596"/>
                    <a:pt x="21376" y="25446"/>
                    <a:pt x="22694" y="25446"/>
                  </a:cubicBezTo>
                  <a:cubicBezTo>
                    <a:pt x="23039" y="25446"/>
                    <a:pt x="23309" y="25320"/>
                    <a:pt x="23551" y="25085"/>
                  </a:cubicBezTo>
                  <a:cubicBezTo>
                    <a:pt x="23584" y="25051"/>
                    <a:pt x="23617" y="25018"/>
                    <a:pt x="23651" y="24985"/>
                  </a:cubicBezTo>
                  <a:cubicBezTo>
                    <a:pt x="16813" y="22817"/>
                    <a:pt x="11609" y="16212"/>
                    <a:pt x="8106" y="10274"/>
                  </a:cubicBezTo>
                  <a:cubicBezTo>
                    <a:pt x="6739" y="7439"/>
                    <a:pt x="5805" y="3136"/>
                    <a:pt x="7206"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7"/>
            <p:cNvSpPr/>
            <p:nvPr/>
          </p:nvSpPr>
          <p:spPr>
            <a:xfrm>
              <a:off x="1918332" y="2172391"/>
              <a:ext cx="40880" cy="71723"/>
            </a:xfrm>
            <a:custGeom>
              <a:avLst/>
              <a:gdLst/>
              <a:ahLst/>
              <a:cxnLst/>
              <a:rect l="l" t="t" r="r" b="b"/>
              <a:pathLst>
                <a:path w="1169" h="2051" extrusionOk="0">
                  <a:moveTo>
                    <a:pt x="521" y="1"/>
                  </a:moveTo>
                  <a:cubicBezTo>
                    <a:pt x="482" y="1"/>
                    <a:pt x="441" y="6"/>
                    <a:pt x="401" y="16"/>
                  </a:cubicBezTo>
                  <a:cubicBezTo>
                    <a:pt x="168" y="49"/>
                    <a:pt x="1" y="316"/>
                    <a:pt x="67" y="583"/>
                  </a:cubicBezTo>
                  <a:cubicBezTo>
                    <a:pt x="134" y="916"/>
                    <a:pt x="201" y="1250"/>
                    <a:pt x="234" y="1617"/>
                  </a:cubicBezTo>
                  <a:cubicBezTo>
                    <a:pt x="234" y="1850"/>
                    <a:pt x="468" y="2050"/>
                    <a:pt x="735" y="2050"/>
                  </a:cubicBezTo>
                  <a:cubicBezTo>
                    <a:pt x="735" y="2050"/>
                    <a:pt x="768" y="2017"/>
                    <a:pt x="801" y="2017"/>
                  </a:cubicBezTo>
                  <a:cubicBezTo>
                    <a:pt x="1001" y="1984"/>
                    <a:pt x="1168" y="1784"/>
                    <a:pt x="1168" y="1517"/>
                  </a:cubicBezTo>
                  <a:cubicBezTo>
                    <a:pt x="1135" y="1150"/>
                    <a:pt x="1068" y="749"/>
                    <a:pt x="968" y="349"/>
                  </a:cubicBezTo>
                  <a:cubicBezTo>
                    <a:pt x="940" y="151"/>
                    <a:pt x="743" y="1"/>
                    <a:pt x="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7"/>
            <p:cNvSpPr/>
            <p:nvPr/>
          </p:nvSpPr>
          <p:spPr>
            <a:xfrm>
              <a:off x="1688546" y="1969812"/>
              <a:ext cx="243846" cy="172367"/>
            </a:xfrm>
            <a:custGeom>
              <a:avLst/>
              <a:gdLst/>
              <a:ahLst/>
              <a:cxnLst/>
              <a:rect l="l" t="t" r="r" b="b"/>
              <a:pathLst>
                <a:path w="6973" h="4929" extrusionOk="0">
                  <a:moveTo>
                    <a:pt x="476" y="1"/>
                  </a:moveTo>
                  <a:cubicBezTo>
                    <a:pt x="234" y="1"/>
                    <a:pt x="34" y="191"/>
                    <a:pt x="34" y="438"/>
                  </a:cubicBezTo>
                  <a:cubicBezTo>
                    <a:pt x="0" y="705"/>
                    <a:pt x="201" y="938"/>
                    <a:pt x="467" y="938"/>
                  </a:cubicBezTo>
                  <a:cubicBezTo>
                    <a:pt x="2069" y="1105"/>
                    <a:pt x="3670" y="1839"/>
                    <a:pt x="4804" y="3007"/>
                  </a:cubicBezTo>
                  <a:cubicBezTo>
                    <a:pt x="5271" y="3507"/>
                    <a:pt x="5671" y="4074"/>
                    <a:pt x="6005" y="4674"/>
                  </a:cubicBezTo>
                  <a:cubicBezTo>
                    <a:pt x="6084" y="4833"/>
                    <a:pt x="6226" y="4929"/>
                    <a:pt x="6397" y="4929"/>
                  </a:cubicBezTo>
                  <a:cubicBezTo>
                    <a:pt x="6442" y="4929"/>
                    <a:pt x="6490" y="4922"/>
                    <a:pt x="6538" y="4908"/>
                  </a:cubicBezTo>
                  <a:cubicBezTo>
                    <a:pt x="6572" y="4908"/>
                    <a:pt x="6605" y="4875"/>
                    <a:pt x="6638" y="4875"/>
                  </a:cubicBezTo>
                  <a:cubicBezTo>
                    <a:pt x="6872" y="4741"/>
                    <a:pt x="6972" y="4441"/>
                    <a:pt x="6839" y="4241"/>
                  </a:cubicBezTo>
                  <a:cubicBezTo>
                    <a:pt x="6472" y="3540"/>
                    <a:pt x="6005" y="2907"/>
                    <a:pt x="5471" y="2339"/>
                  </a:cubicBezTo>
                  <a:cubicBezTo>
                    <a:pt x="4170" y="1039"/>
                    <a:pt x="2369" y="171"/>
                    <a:pt x="534" y="4"/>
                  </a:cubicBezTo>
                  <a:cubicBezTo>
                    <a:pt x="515" y="2"/>
                    <a:pt x="495" y="1"/>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7"/>
            <p:cNvSpPr/>
            <p:nvPr/>
          </p:nvSpPr>
          <p:spPr>
            <a:xfrm>
              <a:off x="1974318" y="3062959"/>
              <a:ext cx="347672" cy="1397506"/>
            </a:xfrm>
            <a:custGeom>
              <a:avLst/>
              <a:gdLst/>
              <a:ahLst/>
              <a:cxnLst/>
              <a:rect l="l" t="t" r="r" b="b"/>
              <a:pathLst>
                <a:path w="9942" h="39963" fill="none" extrusionOk="0">
                  <a:moveTo>
                    <a:pt x="9941" y="0"/>
                  </a:moveTo>
                  <a:cubicBezTo>
                    <a:pt x="9541" y="6605"/>
                    <a:pt x="435" y="33391"/>
                    <a:pt x="1" y="3996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7"/>
            <p:cNvSpPr/>
            <p:nvPr/>
          </p:nvSpPr>
          <p:spPr>
            <a:xfrm>
              <a:off x="1813353" y="2278908"/>
              <a:ext cx="1027069" cy="806198"/>
            </a:xfrm>
            <a:custGeom>
              <a:avLst/>
              <a:gdLst/>
              <a:ahLst/>
              <a:cxnLst/>
              <a:rect l="l" t="t" r="r" b="b"/>
              <a:pathLst>
                <a:path w="29370" h="23054" extrusionOk="0">
                  <a:moveTo>
                    <a:pt x="8665" y="0"/>
                  </a:moveTo>
                  <a:cubicBezTo>
                    <a:pt x="7958" y="0"/>
                    <a:pt x="7214" y="132"/>
                    <a:pt x="6439" y="439"/>
                  </a:cubicBezTo>
                  <a:cubicBezTo>
                    <a:pt x="1" y="3041"/>
                    <a:pt x="2869" y="10379"/>
                    <a:pt x="7873" y="16283"/>
                  </a:cubicBezTo>
                  <a:cubicBezTo>
                    <a:pt x="12138" y="21283"/>
                    <a:pt x="13653" y="23054"/>
                    <a:pt x="14685" y="23054"/>
                  </a:cubicBezTo>
                  <a:cubicBezTo>
                    <a:pt x="14872" y="23054"/>
                    <a:pt x="15043" y="22996"/>
                    <a:pt x="15211" y="22888"/>
                  </a:cubicBezTo>
                  <a:cubicBezTo>
                    <a:pt x="16713" y="21954"/>
                    <a:pt x="24385" y="14115"/>
                    <a:pt x="27353" y="8945"/>
                  </a:cubicBezTo>
                  <a:cubicBezTo>
                    <a:pt x="29369" y="5457"/>
                    <a:pt x="26510" y="262"/>
                    <a:pt x="22243" y="262"/>
                  </a:cubicBezTo>
                  <a:cubicBezTo>
                    <a:pt x="20225" y="262"/>
                    <a:pt x="17893" y="1423"/>
                    <a:pt x="15612" y="4475"/>
                  </a:cubicBezTo>
                  <a:cubicBezTo>
                    <a:pt x="15612" y="4475"/>
                    <a:pt x="12791" y="0"/>
                    <a:pt x="8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7"/>
            <p:cNvSpPr/>
            <p:nvPr/>
          </p:nvSpPr>
          <p:spPr>
            <a:xfrm>
              <a:off x="1813353" y="2279187"/>
              <a:ext cx="557632" cy="805989"/>
            </a:xfrm>
            <a:custGeom>
              <a:avLst/>
              <a:gdLst/>
              <a:ahLst/>
              <a:cxnLst/>
              <a:rect l="l" t="t" r="r" b="b"/>
              <a:pathLst>
                <a:path w="15946" h="23048" extrusionOk="0">
                  <a:moveTo>
                    <a:pt x="8655" y="0"/>
                  </a:moveTo>
                  <a:cubicBezTo>
                    <a:pt x="7954" y="0"/>
                    <a:pt x="7213" y="129"/>
                    <a:pt x="6439" y="431"/>
                  </a:cubicBezTo>
                  <a:cubicBezTo>
                    <a:pt x="1" y="3033"/>
                    <a:pt x="2836" y="10371"/>
                    <a:pt x="7873" y="16275"/>
                  </a:cubicBezTo>
                  <a:cubicBezTo>
                    <a:pt x="12130" y="21294"/>
                    <a:pt x="13647" y="23048"/>
                    <a:pt x="14679" y="23048"/>
                  </a:cubicBezTo>
                  <a:cubicBezTo>
                    <a:pt x="14868" y="23048"/>
                    <a:pt x="15041" y="22989"/>
                    <a:pt x="15211" y="22880"/>
                  </a:cubicBezTo>
                  <a:cubicBezTo>
                    <a:pt x="15378" y="22780"/>
                    <a:pt x="15645" y="22580"/>
                    <a:pt x="15945" y="22313"/>
                  </a:cubicBezTo>
                  <a:lnTo>
                    <a:pt x="15945" y="22313"/>
                  </a:lnTo>
                  <a:cubicBezTo>
                    <a:pt x="15901" y="22315"/>
                    <a:pt x="15856" y="22317"/>
                    <a:pt x="15812" y="22317"/>
                  </a:cubicBezTo>
                  <a:cubicBezTo>
                    <a:pt x="15237" y="22317"/>
                    <a:pt x="14747" y="22111"/>
                    <a:pt x="14344" y="21646"/>
                  </a:cubicBezTo>
                  <a:cubicBezTo>
                    <a:pt x="4212" y="9657"/>
                    <a:pt x="11390" y="1518"/>
                    <a:pt x="12724" y="1518"/>
                  </a:cubicBezTo>
                  <a:cubicBezTo>
                    <a:pt x="12756" y="1518"/>
                    <a:pt x="12785" y="1522"/>
                    <a:pt x="12810" y="1532"/>
                  </a:cubicBezTo>
                  <a:cubicBezTo>
                    <a:pt x="11691" y="693"/>
                    <a:pt x="10280" y="0"/>
                    <a:pt x="8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7"/>
            <p:cNvSpPr/>
            <p:nvPr/>
          </p:nvSpPr>
          <p:spPr>
            <a:xfrm>
              <a:off x="1813353" y="2294224"/>
              <a:ext cx="535461" cy="790951"/>
            </a:xfrm>
            <a:custGeom>
              <a:avLst/>
              <a:gdLst/>
              <a:ahLst/>
              <a:cxnLst/>
              <a:rect l="l" t="t" r="r" b="b"/>
              <a:pathLst>
                <a:path w="15312" h="22618" extrusionOk="0">
                  <a:moveTo>
                    <a:pt x="6439" y="1"/>
                  </a:moveTo>
                  <a:cubicBezTo>
                    <a:pt x="1" y="2603"/>
                    <a:pt x="2836" y="9941"/>
                    <a:pt x="7873" y="15845"/>
                  </a:cubicBezTo>
                  <a:cubicBezTo>
                    <a:pt x="12130" y="20864"/>
                    <a:pt x="13647" y="22618"/>
                    <a:pt x="14679" y="22618"/>
                  </a:cubicBezTo>
                  <a:cubicBezTo>
                    <a:pt x="14868" y="22618"/>
                    <a:pt x="15041" y="22559"/>
                    <a:pt x="15211" y="22450"/>
                  </a:cubicBezTo>
                  <a:cubicBezTo>
                    <a:pt x="15245" y="22450"/>
                    <a:pt x="15278" y="22417"/>
                    <a:pt x="15312" y="22383"/>
                  </a:cubicBezTo>
                  <a:cubicBezTo>
                    <a:pt x="10275" y="19548"/>
                    <a:pt x="7272" y="13510"/>
                    <a:pt x="5505" y="8240"/>
                  </a:cubicBezTo>
                  <a:cubicBezTo>
                    <a:pt x="4871" y="5805"/>
                    <a:pt x="4837" y="2269"/>
                    <a:pt x="6472"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7"/>
            <p:cNvSpPr/>
            <p:nvPr/>
          </p:nvSpPr>
          <p:spPr>
            <a:xfrm>
              <a:off x="2716236" y="2509881"/>
              <a:ext cx="29165" cy="57351"/>
            </a:xfrm>
            <a:custGeom>
              <a:avLst/>
              <a:gdLst/>
              <a:ahLst/>
              <a:cxnLst/>
              <a:rect l="l" t="t" r="r" b="b"/>
              <a:pathLst>
                <a:path w="834" h="1640" extrusionOk="0">
                  <a:moveTo>
                    <a:pt x="485" y="1"/>
                  </a:moveTo>
                  <a:cubicBezTo>
                    <a:pt x="468" y="1"/>
                    <a:pt x="451" y="2"/>
                    <a:pt x="434" y="5"/>
                  </a:cubicBezTo>
                  <a:cubicBezTo>
                    <a:pt x="234" y="5"/>
                    <a:pt x="67" y="172"/>
                    <a:pt x="67" y="372"/>
                  </a:cubicBezTo>
                  <a:cubicBezTo>
                    <a:pt x="67" y="672"/>
                    <a:pt x="67" y="939"/>
                    <a:pt x="33" y="1206"/>
                  </a:cubicBezTo>
                  <a:cubicBezTo>
                    <a:pt x="0" y="1439"/>
                    <a:pt x="133" y="1606"/>
                    <a:pt x="334" y="1639"/>
                  </a:cubicBezTo>
                  <a:lnTo>
                    <a:pt x="400" y="1639"/>
                  </a:lnTo>
                  <a:cubicBezTo>
                    <a:pt x="600" y="1639"/>
                    <a:pt x="734" y="1506"/>
                    <a:pt x="767" y="1306"/>
                  </a:cubicBezTo>
                  <a:cubicBezTo>
                    <a:pt x="834" y="1006"/>
                    <a:pt x="834" y="672"/>
                    <a:pt x="834" y="372"/>
                  </a:cubicBezTo>
                  <a:cubicBezTo>
                    <a:pt x="834" y="158"/>
                    <a:pt x="667" y="1"/>
                    <a:pt x="4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7"/>
            <p:cNvSpPr/>
            <p:nvPr/>
          </p:nvSpPr>
          <p:spPr>
            <a:xfrm>
              <a:off x="2568069" y="2312688"/>
              <a:ext cx="170339" cy="170549"/>
            </a:xfrm>
            <a:custGeom>
              <a:avLst/>
              <a:gdLst/>
              <a:ahLst/>
              <a:cxnLst/>
              <a:rect l="l" t="t" r="r" b="b"/>
              <a:pathLst>
                <a:path w="4871" h="4877" extrusionOk="0">
                  <a:moveTo>
                    <a:pt x="468" y="0"/>
                  </a:moveTo>
                  <a:cubicBezTo>
                    <a:pt x="311" y="0"/>
                    <a:pt x="126" y="99"/>
                    <a:pt x="67" y="273"/>
                  </a:cubicBezTo>
                  <a:cubicBezTo>
                    <a:pt x="1" y="473"/>
                    <a:pt x="134" y="674"/>
                    <a:pt x="334" y="740"/>
                  </a:cubicBezTo>
                  <a:cubicBezTo>
                    <a:pt x="1568" y="1141"/>
                    <a:pt x="2703" y="1975"/>
                    <a:pt x="3403" y="3075"/>
                  </a:cubicBezTo>
                  <a:cubicBezTo>
                    <a:pt x="3703" y="3542"/>
                    <a:pt x="3937" y="4043"/>
                    <a:pt x="4070" y="4576"/>
                  </a:cubicBezTo>
                  <a:cubicBezTo>
                    <a:pt x="4137" y="4743"/>
                    <a:pt x="4304" y="4877"/>
                    <a:pt x="4437" y="4877"/>
                  </a:cubicBezTo>
                  <a:cubicBezTo>
                    <a:pt x="4504" y="4877"/>
                    <a:pt x="4537" y="4843"/>
                    <a:pt x="4571" y="4843"/>
                  </a:cubicBezTo>
                  <a:cubicBezTo>
                    <a:pt x="4771" y="4810"/>
                    <a:pt x="4871" y="4576"/>
                    <a:pt x="4804" y="4376"/>
                  </a:cubicBezTo>
                  <a:cubicBezTo>
                    <a:pt x="4637" y="3776"/>
                    <a:pt x="4404" y="3209"/>
                    <a:pt x="4037" y="2675"/>
                  </a:cubicBezTo>
                  <a:cubicBezTo>
                    <a:pt x="3236" y="1441"/>
                    <a:pt x="1969" y="473"/>
                    <a:pt x="534" y="6"/>
                  </a:cubicBezTo>
                  <a:cubicBezTo>
                    <a:pt x="513" y="2"/>
                    <a:pt x="491"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7"/>
            <p:cNvSpPr/>
            <p:nvPr/>
          </p:nvSpPr>
          <p:spPr>
            <a:xfrm>
              <a:off x="1743378" y="3311417"/>
              <a:ext cx="230977" cy="1149044"/>
            </a:xfrm>
            <a:custGeom>
              <a:avLst/>
              <a:gdLst/>
              <a:ahLst/>
              <a:cxnLst/>
              <a:rect l="l" t="t" r="r" b="b"/>
              <a:pathLst>
                <a:path w="6605" h="32858" fill="none" extrusionOk="0">
                  <a:moveTo>
                    <a:pt x="0" y="0"/>
                  </a:moveTo>
                  <a:cubicBezTo>
                    <a:pt x="434" y="10141"/>
                    <a:pt x="5104" y="22850"/>
                    <a:pt x="6605" y="32857"/>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7"/>
            <p:cNvSpPr/>
            <p:nvPr/>
          </p:nvSpPr>
          <p:spPr>
            <a:xfrm>
              <a:off x="1711871" y="3306661"/>
              <a:ext cx="60708" cy="48049"/>
            </a:xfrm>
            <a:custGeom>
              <a:avLst/>
              <a:gdLst/>
              <a:ahLst/>
              <a:cxnLst/>
              <a:rect l="l" t="t" r="r" b="b"/>
              <a:pathLst>
                <a:path w="1736" h="1374" extrusionOk="0">
                  <a:moveTo>
                    <a:pt x="880" y="0"/>
                  </a:moveTo>
                  <a:cubicBezTo>
                    <a:pt x="854" y="0"/>
                    <a:pt x="828" y="1"/>
                    <a:pt x="801" y="3"/>
                  </a:cubicBezTo>
                  <a:cubicBezTo>
                    <a:pt x="334" y="36"/>
                    <a:pt x="1" y="370"/>
                    <a:pt x="34" y="737"/>
                  </a:cubicBezTo>
                  <a:cubicBezTo>
                    <a:pt x="65" y="1114"/>
                    <a:pt x="424" y="1373"/>
                    <a:pt x="856" y="1373"/>
                  </a:cubicBezTo>
                  <a:cubicBezTo>
                    <a:pt x="882" y="1373"/>
                    <a:pt x="908" y="1372"/>
                    <a:pt x="935" y="1370"/>
                  </a:cubicBezTo>
                  <a:cubicBezTo>
                    <a:pt x="1368" y="1337"/>
                    <a:pt x="1735" y="1004"/>
                    <a:pt x="1702" y="603"/>
                  </a:cubicBezTo>
                  <a:cubicBezTo>
                    <a:pt x="1670" y="257"/>
                    <a:pt x="1312" y="0"/>
                    <a:pt x="880"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7"/>
            <p:cNvSpPr/>
            <p:nvPr/>
          </p:nvSpPr>
          <p:spPr>
            <a:xfrm>
              <a:off x="1257474" y="2385110"/>
              <a:ext cx="858059" cy="943875"/>
            </a:xfrm>
            <a:custGeom>
              <a:avLst/>
              <a:gdLst/>
              <a:ahLst/>
              <a:cxnLst/>
              <a:rect l="l" t="t" r="r" b="b"/>
              <a:pathLst>
                <a:path w="24537" h="26991" extrusionOk="0">
                  <a:moveTo>
                    <a:pt x="11887" y="0"/>
                  </a:moveTo>
                  <a:cubicBezTo>
                    <a:pt x="2211" y="0"/>
                    <a:pt x="1" y="12266"/>
                    <a:pt x="5222" y="17950"/>
                  </a:cubicBezTo>
                  <a:cubicBezTo>
                    <a:pt x="9592" y="22753"/>
                    <a:pt x="10059" y="24821"/>
                    <a:pt x="11927" y="26322"/>
                  </a:cubicBezTo>
                  <a:cubicBezTo>
                    <a:pt x="12471" y="26760"/>
                    <a:pt x="13075" y="26990"/>
                    <a:pt x="13703" y="26990"/>
                  </a:cubicBezTo>
                  <a:cubicBezTo>
                    <a:pt x="15230" y="26990"/>
                    <a:pt x="16898" y="25626"/>
                    <a:pt x="18198" y="22553"/>
                  </a:cubicBezTo>
                  <a:cubicBezTo>
                    <a:pt x="19566" y="19384"/>
                    <a:pt x="20767" y="18550"/>
                    <a:pt x="22468" y="14447"/>
                  </a:cubicBezTo>
                  <a:cubicBezTo>
                    <a:pt x="24536" y="9377"/>
                    <a:pt x="22134" y="204"/>
                    <a:pt x="12161" y="4"/>
                  </a:cubicBezTo>
                  <a:cubicBezTo>
                    <a:pt x="12069" y="1"/>
                    <a:pt x="11977" y="0"/>
                    <a:pt x="11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7"/>
            <p:cNvSpPr/>
            <p:nvPr/>
          </p:nvSpPr>
          <p:spPr>
            <a:xfrm>
              <a:off x="1261601" y="2386369"/>
              <a:ext cx="598442" cy="942756"/>
            </a:xfrm>
            <a:custGeom>
              <a:avLst/>
              <a:gdLst/>
              <a:ahLst/>
              <a:cxnLst/>
              <a:rect l="l" t="t" r="r" b="b"/>
              <a:pathLst>
                <a:path w="17113" h="26959" extrusionOk="0">
                  <a:moveTo>
                    <a:pt x="10975" y="1"/>
                  </a:moveTo>
                  <a:lnTo>
                    <a:pt x="10975" y="1"/>
                  </a:lnTo>
                  <a:cubicBezTo>
                    <a:pt x="1969" y="668"/>
                    <a:pt x="1" y="12410"/>
                    <a:pt x="5104" y="17947"/>
                  </a:cubicBezTo>
                  <a:cubicBezTo>
                    <a:pt x="9474" y="22717"/>
                    <a:pt x="9941" y="24785"/>
                    <a:pt x="11809" y="26286"/>
                  </a:cubicBezTo>
                  <a:cubicBezTo>
                    <a:pt x="12355" y="26727"/>
                    <a:pt x="12957" y="26959"/>
                    <a:pt x="13581" y="26959"/>
                  </a:cubicBezTo>
                  <a:cubicBezTo>
                    <a:pt x="14752" y="26959"/>
                    <a:pt x="16004" y="26147"/>
                    <a:pt x="17113" y="24385"/>
                  </a:cubicBezTo>
                  <a:lnTo>
                    <a:pt x="17113" y="24385"/>
                  </a:lnTo>
                  <a:cubicBezTo>
                    <a:pt x="16537" y="24632"/>
                    <a:pt x="15939" y="24777"/>
                    <a:pt x="15339" y="24777"/>
                  </a:cubicBezTo>
                  <a:cubicBezTo>
                    <a:pt x="14479" y="24777"/>
                    <a:pt x="13616" y="24478"/>
                    <a:pt x="12810" y="23751"/>
                  </a:cubicBezTo>
                  <a:cubicBezTo>
                    <a:pt x="11576" y="22417"/>
                    <a:pt x="11742" y="20349"/>
                    <a:pt x="10542" y="19181"/>
                  </a:cubicBezTo>
                  <a:cubicBezTo>
                    <a:pt x="6739" y="15379"/>
                    <a:pt x="4537" y="10008"/>
                    <a:pt x="6672" y="4904"/>
                  </a:cubicBezTo>
                  <a:cubicBezTo>
                    <a:pt x="7506" y="2836"/>
                    <a:pt x="8974" y="1035"/>
                    <a:pt x="10975"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7"/>
            <p:cNvSpPr/>
            <p:nvPr/>
          </p:nvSpPr>
          <p:spPr>
            <a:xfrm>
              <a:off x="1311782" y="2514707"/>
              <a:ext cx="458457" cy="814766"/>
            </a:xfrm>
            <a:custGeom>
              <a:avLst/>
              <a:gdLst/>
              <a:ahLst/>
              <a:cxnLst/>
              <a:rect l="l" t="t" r="r" b="b"/>
              <a:pathLst>
                <a:path w="13110" h="23299" extrusionOk="0">
                  <a:moveTo>
                    <a:pt x="2935" y="0"/>
                  </a:moveTo>
                  <a:cubicBezTo>
                    <a:pt x="0" y="4070"/>
                    <a:pt x="267" y="10575"/>
                    <a:pt x="3669" y="14277"/>
                  </a:cubicBezTo>
                  <a:cubicBezTo>
                    <a:pt x="8072" y="19047"/>
                    <a:pt x="8539" y="21115"/>
                    <a:pt x="10407" y="22616"/>
                  </a:cubicBezTo>
                  <a:cubicBezTo>
                    <a:pt x="10941" y="23061"/>
                    <a:pt x="11549" y="23298"/>
                    <a:pt x="12172" y="23298"/>
                  </a:cubicBezTo>
                  <a:cubicBezTo>
                    <a:pt x="12483" y="23298"/>
                    <a:pt x="12798" y="23239"/>
                    <a:pt x="13109" y="23117"/>
                  </a:cubicBezTo>
                  <a:cubicBezTo>
                    <a:pt x="12576" y="22917"/>
                    <a:pt x="12109" y="22583"/>
                    <a:pt x="11708" y="22116"/>
                  </a:cubicBezTo>
                  <a:cubicBezTo>
                    <a:pt x="9273" y="19614"/>
                    <a:pt x="7939" y="16712"/>
                    <a:pt x="5337" y="14244"/>
                  </a:cubicBezTo>
                  <a:cubicBezTo>
                    <a:pt x="2001" y="10808"/>
                    <a:pt x="1001" y="4637"/>
                    <a:pt x="2935" y="0"/>
                  </a:cubicBezTo>
                  <a:close/>
                </a:path>
              </a:pathLst>
            </a:custGeom>
            <a:solidFill>
              <a:srgbClr val="EAB9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7"/>
            <p:cNvSpPr/>
            <p:nvPr/>
          </p:nvSpPr>
          <p:spPr>
            <a:xfrm>
              <a:off x="1968513" y="2693156"/>
              <a:ext cx="36194" cy="72388"/>
            </a:xfrm>
            <a:custGeom>
              <a:avLst/>
              <a:gdLst/>
              <a:ahLst/>
              <a:cxnLst/>
              <a:rect l="l" t="t" r="r" b="b"/>
              <a:pathLst>
                <a:path w="1035" h="2070" extrusionOk="0">
                  <a:moveTo>
                    <a:pt x="467" y="1"/>
                  </a:moveTo>
                  <a:cubicBezTo>
                    <a:pt x="200" y="34"/>
                    <a:pt x="0" y="268"/>
                    <a:pt x="33" y="535"/>
                  </a:cubicBezTo>
                  <a:cubicBezTo>
                    <a:pt x="67" y="868"/>
                    <a:pt x="67" y="1235"/>
                    <a:pt x="67" y="1569"/>
                  </a:cubicBezTo>
                  <a:cubicBezTo>
                    <a:pt x="33" y="1836"/>
                    <a:pt x="234" y="2069"/>
                    <a:pt x="500" y="2069"/>
                  </a:cubicBezTo>
                  <a:lnTo>
                    <a:pt x="567" y="2069"/>
                  </a:lnTo>
                  <a:cubicBezTo>
                    <a:pt x="801" y="2069"/>
                    <a:pt x="1001" y="1869"/>
                    <a:pt x="1001" y="1635"/>
                  </a:cubicBezTo>
                  <a:cubicBezTo>
                    <a:pt x="1034" y="1235"/>
                    <a:pt x="1001" y="835"/>
                    <a:pt x="967" y="435"/>
                  </a:cubicBezTo>
                  <a:cubicBezTo>
                    <a:pt x="967" y="168"/>
                    <a:pt x="734" y="1"/>
                    <a:pt x="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7"/>
            <p:cNvSpPr/>
            <p:nvPr/>
          </p:nvSpPr>
          <p:spPr>
            <a:xfrm>
              <a:off x="1765514" y="2462043"/>
              <a:ext cx="225172" cy="198700"/>
            </a:xfrm>
            <a:custGeom>
              <a:avLst/>
              <a:gdLst/>
              <a:ahLst/>
              <a:cxnLst/>
              <a:rect l="l" t="t" r="r" b="b"/>
              <a:pathLst>
                <a:path w="6439" h="5682" extrusionOk="0">
                  <a:moveTo>
                    <a:pt x="555" y="0"/>
                  </a:moveTo>
                  <a:cubicBezTo>
                    <a:pt x="322" y="0"/>
                    <a:pt x="128" y="132"/>
                    <a:pt x="68" y="372"/>
                  </a:cubicBezTo>
                  <a:cubicBezTo>
                    <a:pt x="1" y="639"/>
                    <a:pt x="168" y="872"/>
                    <a:pt x="401" y="939"/>
                  </a:cubicBezTo>
                  <a:cubicBezTo>
                    <a:pt x="2002" y="1306"/>
                    <a:pt x="3503" y="2273"/>
                    <a:pt x="4471" y="3574"/>
                  </a:cubicBezTo>
                  <a:cubicBezTo>
                    <a:pt x="4871" y="4108"/>
                    <a:pt x="5205" y="4709"/>
                    <a:pt x="5438" y="5376"/>
                  </a:cubicBezTo>
                  <a:cubicBezTo>
                    <a:pt x="5498" y="5555"/>
                    <a:pt x="5665" y="5681"/>
                    <a:pt x="5867" y="5681"/>
                  </a:cubicBezTo>
                  <a:cubicBezTo>
                    <a:pt x="5891" y="5681"/>
                    <a:pt x="5914" y="5679"/>
                    <a:pt x="5939" y="5676"/>
                  </a:cubicBezTo>
                  <a:lnTo>
                    <a:pt x="6039" y="5676"/>
                  </a:lnTo>
                  <a:cubicBezTo>
                    <a:pt x="6305" y="5576"/>
                    <a:pt x="6439" y="5309"/>
                    <a:pt x="6339" y="5042"/>
                  </a:cubicBezTo>
                  <a:cubicBezTo>
                    <a:pt x="6072" y="4308"/>
                    <a:pt x="5705" y="3608"/>
                    <a:pt x="5238" y="3007"/>
                  </a:cubicBezTo>
                  <a:cubicBezTo>
                    <a:pt x="4104" y="1506"/>
                    <a:pt x="2436" y="439"/>
                    <a:pt x="635" y="5"/>
                  </a:cubicBezTo>
                  <a:cubicBezTo>
                    <a:pt x="608" y="2"/>
                    <a:pt x="581" y="0"/>
                    <a:pt x="5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7"/>
            <p:cNvSpPr/>
            <p:nvPr/>
          </p:nvSpPr>
          <p:spPr>
            <a:xfrm>
              <a:off x="1974318" y="3666007"/>
              <a:ext cx="290496" cy="794448"/>
            </a:xfrm>
            <a:custGeom>
              <a:avLst/>
              <a:gdLst/>
              <a:ahLst/>
              <a:cxnLst/>
              <a:rect l="l" t="t" r="r" b="b"/>
              <a:pathLst>
                <a:path w="8307" h="22718" fill="none" extrusionOk="0">
                  <a:moveTo>
                    <a:pt x="8307" y="1"/>
                  </a:moveTo>
                  <a:cubicBezTo>
                    <a:pt x="4537" y="9408"/>
                    <a:pt x="2803" y="12977"/>
                    <a:pt x="1" y="22717"/>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7"/>
            <p:cNvSpPr/>
            <p:nvPr/>
          </p:nvSpPr>
          <p:spPr>
            <a:xfrm>
              <a:off x="2225121" y="3659048"/>
              <a:ext cx="63016" cy="48923"/>
            </a:xfrm>
            <a:custGeom>
              <a:avLst/>
              <a:gdLst/>
              <a:ahLst/>
              <a:cxnLst/>
              <a:rect l="l" t="t" r="r" b="b"/>
              <a:pathLst>
                <a:path w="1802" h="1399" extrusionOk="0">
                  <a:moveTo>
                    <a:pt x="787" y="1"/>
                  </a:moveTo>
                  <a:cubicBezTo>
                    <a:pt x="477" y="1"/>
                    <a:pt x="207" y="156"/>
                    <a:pt x="134" y="400"/>
                  </a:cubicBezTo>
                  <a:cubicBezTo>
                    <a:pt x="1" y="767"/>
                    <a:pt x="234" y="1167"/>
                    <a:pt x="668" y="1334"/>
                  </a:cubicBezTo>
                  <a:cubicBezTo>
                    <a:pt x="782" y="1378"/>
                    <a:pt x="899" y="1399"/>
                    <a:pt x="1011" y="1399"/>
                  </a:cubicBezTo>
                  <a:cubicBezTo>
                    <a:pt x="1325" y="1399"/>
                    <a:pt x="1604" y="1237"/>
                    <a:pt x="1702" y="967"/>
                  </a:cubicBezTo>
                  <a:cubicBezTo>
                    <a:pt x="1802" y="633"/>
                    <a:pt x="1568" y="200"/>
                    <a:pt x="1135" y="66"/>
                  </a:cubicBezTo>
                  <a:cubicBezTo>
                    <a:pt x="1019" y="22"/>
                    <a:pt x="900" y="1"/>
                    <a:pt x="787" y="1"/>
                  </a:cubicBezTo>
                  <a:close/>
                </a:path>
              </a:pathLst>
            </a:custGeom>
            <a:solidFill>
              <a:srgbClr val="578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7"/>
            <p:cNvSpPr/>
            <p:nvPr/>
          </p:nvSpPr>
          <p:spPr>
            <a:xfrm>
              <a:off x="2041810" y="2762815"/>
              <a:ext cx="866906" cy="925516"/>
            </a:xfrm>
            <a:custGeom>
              <a:avLst/>
              <a:gdLst/>
              <a:ahLst/>
              <a:cxnLst/>
              <a:rect l="l" t="t" r="r" b="b"/>
              <a:pathLst>
                <a:path w="24790" h="26466" extrusionOk="0">
                  <a:moveTo>
                    <a:pt x="11626" y="0"/>
                  </a:moveTo>
                  <a:cubicBezTo>
                    <a:pt x="4771" y="0"/>
                    <a:pt x="1" y="8285"/>
                    <a:pt x="2040" y="14487"/>
                  </a:cubicBezTo>
                  <a:cubicBezTo>
                    <a:pt x="4042" y="20658"/>
                    <a:pt x="3642" y="22727"/>
                    <a:pt x="4709" y="24861"/>
                  </a:cubicBezTo>
                  <a:cubicBezTo>
                    <a:pt x="5211" y="25881"/>
                    <a:pt x="6074" y="26466"/>
                    <a:pt x="7213" y="26466"/>
                  </a:cubicBezTo>
                  <a:cubicBezTo>
                    <a:pt x="8495" y="26466"/>
                    <a:pt x="10125" y="25724"/>
                    <a:pt x="11981" y="24028"/>
                  </a:cubicBezTo>
                  <a:cubicBezTo>
                    <a:pt x="14516" y="21726"/>
                    <a:pt x="15950" y="21459"/>
                    <a:pt x="19186" y="18424"/>
                  </a:cubicBezTo>
                  <a:cubicBezTo>
                    <a:pt x="23155" y="14654"/>
                    <a:pt x="24790" y="5348"/>
                    <a:pt x="15817" y="1011"/>
                  </a:cubicBezTo>
                  <a:cubicBezTo>
                    <a:pt x="14365" y="312"/>
                    <a:pt x="12956" y="0"/>
                    <a:pt x="1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7"/>
            <p:cNvSpPr/>
            <p:nvPr/>
          </p:nvSpPr>
          <p:spPr>
            <a:xfrm>
              <a:off x="2042090" y="2762466"/>
              <a:ext cx="517871" cy="925481"/>
            </a:xfrm>
            <a:custGeom>
              <a:avLst/>
              <a:gdLst/>
              <a:ahLst/>
              <a:cxnLst/>
              <a:rect l="l" t="t" r="r" b="b"/>
              <a:pathLst>
                <a:path w="14809" h="26465" extrusionOk="0">
                  <a:moveTo>
                    <a:pt x="11619" y="1"/>
                  </a:moveTo>
                  <a:cubicBezTo>
                    <a:pt x="4764" y="1"/>
                    <a:pt x="0" y="8285"/>
                    <a:pt x="2032" y="14497"/>
                  </a:cubicBezTo>
                  <a:cubicBezTo>
                    <a:pt x="4034" y="20668"/>
                    <a:pt x="3634" y="22737"/>
                    <a:pt x="4701" y="24871"/>
                  </a:cubicBezTo>
                  <a:cubicBezTo>
                    <a:pt x="5207" y="25884"/>
                    <a:pt x="6072" y="26465"/>
                    <a:pt x="7206" y="26465"/>
                  </a:cubicBezTo>
                  <a:cubicBezTo>
                    <a:pt x="8090" y="26465"/>
                    <a:pt x="9137" y="26113"/>
                    <a:pt x="10305" y="25338"/>
                  </a:cubicBezTo>
                  <a:cubicBezTo>
                    <a:pt x="8771" y="25305"/>
                    <a:pt x="7370" y="24671"/>
                    <a:pt x="6636" y="22970"/>
                  </a:cubicBezTo>
                  <a:cubicBezTo>
                    <a:pt x="6069" y="21269"/>
                    <a:pt x="7069" y="19434"/>
                    <a:pt x="6469" y="17866"/>
                  </a:cubicBezTo>
                  <a:cubicBezTo>
                    <a:pt x="4601" y="12830"/>
                    <a:pt x="4834" y="7059"/>
                    <a:pt x="8871" y="3289"/>
                  </a:cubicBezTo>
                  <a:cubicBezTo>
                    <a:pt x="10472" y="1755"/>
                    <a:pt x="12573" y="721"/>
                    <a:pt x="14808" y="587"/>
                  </a:cubicBezTo>
                  <a:cubicBezTo>
                    <a:pt x="13709" y="185"/>
                    <a:pt x="12641" y="1"/>
                    <a:pt x="11619"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7"/>
            <p:cNvSpPr/>
            <p:nvPr/>
          </p:nvSpPr>
          <p:spPr>
            <a:xfrm>
              <a:off x="2058316" y="2803975"/>
              <a:ext cx="238006" cy="884251"/>
            </a:xfrm>
            <a:custGeom>
              <a:avLst/>
              <a:gdLst/>
              <a:ahLst/>
              <a:cxnLst/>
              <a:rect l="l" t="t" r="r" b="b"/>
              <a:pathLst>
                <a:path w="6806" h="25286" extrusionOk="0">
                  <a:moveTo>
                    <a:pt x="6805" y="1"/>
                  </a:moveTo>
                  <a:cubicBezTo>
                    <a:pt x="2469" y="2503"/>
                    <a:pt x="1" y="8507"/>
                    <a:pt x="1568" y="13310"/>
                  </a:cubicBezTo>
                  <a:cubicBezTo>
                    <a:pt x="3603" y="19481"/>
                    <a:pt x="3170" y="21550"/>
                    <a:pt x="4237" y="23684"/>
                  </a:cubicBezTo>
                  <a:cubicBezTo>
                    <a:pt x="4704" y="24618"/>
                    <a:pt x="5505" y="25219"/>
                    <a:pt x="6505" y="25286"/>
                  </a:cubicBezTo>
                  <a:cubicBezTo>
                    <a:pt x="6105" y="24852"/>
                    <a:pt x="5805" y="24385"/>
                    <a:pt x="5638" y="23785"/>
                  </a:cubicBezTo>
                  <a:cubicBezTo>
                    <a:pt x="4470" y="20516"/>
                    <a:pt x="4437" y="17313"/>
                    <a:pt x="3103" y="13978"/>
                  </a:cubicBezTo>
                  <a:cubicBezTo>
                    <a:pt x="1468" y="9474"/>
                    <a:pt x="3136" y="3437"/>
                    <a:pt x="6805" y="1"/>
                  </a:cubicBezTo>
                  <a:close/>
                </a:path>
              </a:pathLst>
            </a:custGeom>
            <a:solidFill>
              <a:srgbClr val="04B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7"/>
            <p:cNvSpPr/>
            <p:nvPr/>
          </p:nvSpPr>
          <p:spPr>
            <a:xfrm>
              <a:off x="2701059" y="3202941"/>
              <a:ext cx="53679" cy="69555"/>
            </a:xfrm>
            <a:custGeom>
              <a:avLst/>
              <a:gdLst/>
              <a:ahLst/>
              <a:cxnLst/>
              <a:rect l="l" t="t" r="r" b="b"/>
              <a:pathLst>
                <a:path w="1535" h="1989" extrusionOk="0">
                  <a:moveTo>
                    <a:pt x="990" y="0"/>
                  </a:moveTo>
                  <a:cubicBezTo>
                    <a:pt x="791" y="0"/>
                    <a:pt x="619" y="127"/>
                    <a:pt x="567" y="334"/>
                  </a:cubicBezTo>
                  <a:cubicBezTo>
                    <a:pt x="434" y="667"/>
                    <a:pt x="301" y="967"/>
                    <a:pt x="134" y="1301"/>
                  </a:cubicBezTo>
                  <a:cubicBezTo>
                    <a:pt x="0" y="1534"/>
                    <a:pt x="100" y="1801"/>
                    <a:pt x="334" y="1935"/>
                  </a:cubicBezTo>
                  <a:lnTo>
                    <a:pt x="401" y="1968"/>
                  </a:lnTo>
                  <a:cubicBezTo>
                    <a:pt x="442" y="1982"/>
                    <a:pt x="487" y="1989"/>
                    <a:pt x="533" y="1989"/>
                  </a:cubicBezTo>
                  <a:cubicBezTo>
                    <a:pt x="705" y="1989"/>
                    <a:pt x="889" y="1893"/>
                    <a:pt x="968" y="1735"/>
                  </a:cubicBezTo>
                  <a:cubicBezTo>
                    <a:pt x="1168" y="1368"/>
                    <a:pt x="1301" y="1001"/>
                    <a:pt x="1435" y="634"/>
                  </a:cubicBezTo>
                  <a:cubicBezTo>
                    <a:pt x="1535" y="400"/>
                    <a:pt x="1401" y="100"/>
                    <a:pt x="1168" y="33"/>
                  </a:cubicBezTo>
                  <a:cubicBezTo>
                    <a:pt x="1108" y="11"/>
                    <a:pt x="1048"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7"/>
            <p:cNvSpPr/>
            <p:nvPr/>
          </p:nvSpPr>
          <p:spPr>
            <a:xfrm>
              <a:off x="2628741" y="2908498"/>
              <a:ext cx="140020" cy="261820"/>
            </a:xfrm>
            <a:custGeom>
              <a:avLst/>
              <a:gdLst/>
              <a:ahLst/>
              <a:cxnLst/>
              <a:rect l="l" t="t" r="r" b="b"/>
              <a:pathLst>
                <a:path w="4004" h="7487" extrusionOk="0">
                  <a:moveTo>
                    <a:pt x="547" y="1"/>
                  </a:moveTo>
                  <a:cubicBezTo>
                    <a:pt x="403" y="1"/>
                    <a:pt x="267" y="61"/>
                    <a:pt x="167" y="181"/>
                  </a:cubicBezTo>
                  <a:cubicBezTo>
                    <a:pt x="0" y="381"/>
                    <a:pt x="34" y="681"/>
                    <a:pt x="234" y="848"/>
                  </a:cubicBezTo>
                  <a:cubicBezTo>
                    <a:pt x="1535" y="1849"/>
                    <a:pt x="2502" y="3316"/>
                    <a:pt x="2836" y="4918"/>
                  </a:cubicBezTo>
                  <a:cubicBezTo>
                    <a:pt x="3002" y="5585"/>
                    <a:pt x="3036" y="6285"/>
                    <a:pt x="3002" y="6986"/>
                  </a:cubicBezTo>
                  <a:cubicBezTo>
                    <a:pt x="2969" y="7186"/>
                    <a:pt x="3102" y="7386"/>
                    <a:pt x="3303" y="7453"/>
                  </a:cubicBezTo>
                  <a:cubicBezTo>
                    <a:pt x="3336" y="7453"/>
                    <a:pt x="3369" y="7486"/>
                    <a:pt x="3403" y="7486"/>
                  </a:cubicBezTo>
                  <a:cubicBezTo>
                    <a:pt x="3670" y="7486"/>
                    <a:pt x="3903" y="7319"/>
                    <a:pt x="3936" y="7052"/>
                  </a:cubicBezTo>
                  <a:cubicBezTo>
                    <a:pt x="4003" y="6252"/>
                    <a:pt x="3936" y="5485"/>
                    <a:pt x="3770" y="4717"/>
                  </a:cubicBezTo>
                  <a:cubicBezTo>
                    <a:pt x="3369" y="2916"/>
                    <a:pt x="2302" y="1215"/>
                    <a:pt x="834" y="81"/>
                  </a:cubicBezTo>
                  <a:cubicBezTo>
                    <a:pt x="741" y="27"/>
                    <a:pt x="642" y="1"/>
                    <a:pt x="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7"/>
            <p:cNvSpPr/>
            <p:nvPr/>
          </p:nvSpPr>
          <p:spPr>
            <a:xfrm>
              <a:off x="1562550" y="3587851"/>
              <a:ext cx="411807" cy="872606"/>
            </a:xfrm>
            <a:custGeom>
              <a:avLst/>
              <a:gdLst/>
              <a:ahLst/>
              <a:cxnLst/>
              <a:rect l="l" t="t" r="r" b="b"/>
              <a:pathLst>
                <a:path w="11776" h="24953" fill="none" extrusionOk="0">
                  <a:moveTo>
                    <a:pt x="1" y="1"/>
                  </a:moveTo>
                  <a:cubicBezTo>
                    <a:pt x="3070" y="10342"/>
                    <a:pt x="7673" y="14978"/>
                    <a:pt x="11776" y="2495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7"/>
            <p:cNvSpPr/>
            <p:nvPr/>
          </p:nvSpPr>
          <p:spPr>
            <a:xfrm>
              <a:off x="1532231" y="3581136"/>
              <a:ext cx="68856" cy="52000"/>
            </a:xfrm>
            <a:custGeom>
              <a:avLst/>
              <a:gdLst/>
              <a:ahLst/>
              <a:cxnLst/>
              <a:rect l="l" t="t" r="r" b="b"/>
              <a:pathLst>
                <a:path w="1969" h="1487" extrusionOk="0">
                  <a:moveTo>
                    <a:pt x="1104" y="0"/>
                  </a:moveTo>
                  <a:cubicBezTo>
                    <a:pt x="995" y="0"/>
                    <a:pt x="881" y="19"/>
                    <a:pt x="768" y="59"/>
                  </a:cubicBezTo>
                  <a:cubicBezTo>
                    <a:pt x="301" y="226"/>
                    <a:pt x="1" y="660"/>
                    <a:pt x="134" y="1027"/>
                  </a:cubicBezTo>
                  <a:cubicBezTo>
                    <a:pt x="235" y="1304"/>
                    <a:pt x="527" y="1487"/>
                    <a:pt x="865" y="1487"/>
                  </a:cubicBezTo>
                  <a:cubicBezTo>
                    <a:pt x="974" y="1487"/>
                    <a:pt x="1088" y="1468"/>
                    <a:pt x="1201" y="1427"/>
                  </a:cubicBezTo>
                  <a:cubicBezTo>
                    <a:pt x="1668" y="1260"/>
                    <a:pt x="1969" y="827"/>
                    <a:pt x="1835" y="460"/>
                  </a:cubicBezTo>
                  <a:cubicBezTo>
                    <a:pt x="1734" y="182"/>
                    <a:pt x="1442" y="0"/>
                    <a:pt x="1104"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7"/>
            <p:cNvSpPr/>
            <p:nvPr/>
          </p:nvSpPr>
          <p:spPr>
            <a:xfrm>
              <a:off x="901168" y="2629617"/>
              <a:ext cx="890301" cy="979789"/>
            </a:xfrm>
            <a:custGeom>
              <a:avLst/>
              <a:gdLst/>
              <a:ahLst/>
              <a:cxnLst/>
              <a:rect l="l" t="t" r="r" b="b"/>
              <a:pathLst>
                <a:path w="25459" h="28018" extrusionOk="0">
                  <a:moveTo>
                    <a:pt x="13624" y="1"/>
                  </a:moveTo>
                  <a:cubicBezTo>
                    <a:pt x="12599" y="1"/>
                    <a:pt x="11505" y="122"/>
                    <a:pt x="10341" y="384"/>
                  </a:cubicBezTo>
                  <a:cubicBezTo>
                    <a:pt x="0" y="2685"/>
                    <a:pt x="801" y="16195"/>
                    <a:pt x="7739" y="20765"/>
                  </a:cubicBezTo>
                  <a:cubicBezTo>
                    <a:pt x="13510" y="24601"/>
                    <a:pt x="14544" y="26602"/>
                    <a:pt x="16846" y="27703"/>
                  </a:cubicBezTo>
                  <a:cubicBezTo>
                    <a:pt x="17301" y="27911"/>
                    <a:pt x="17759" y="28018"/>
                    <a:pt x="18207" y="28018"/>
                  </a:cubicBezTo>
                  <a:cubicBezTo>
                    <a:pt x="20057" y="28018"/>
                    <a:pt x="21739" y="26200"/>
                    <a:pt x="22383" y="22199"/>
                  </a:cubicBezTo>
                  <a:cubicBezTo>
                    <a:pt x="22983" y="18563"/>
                    <a:pt x="24017" y="17396"/>
                    <a:pt x="24718" y="12692"/>
                  </a:cubicBezTo>
                  <a:cubicBezTo>
                    <a:pt x="25458" y="7569"/>
                    <a:pt x="21729" y="1"/>
                    <a:pt x="13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7"/>
            <p:cNvSpPr/>
            <p:nvPr/>
          </p:nvSpPr>
          <p:spPr>
            <a:xfrm>
              <a:off x="903511" y="2653501"/>
              <a:ext cx="761752" cy="955940"/>
            </a:xfrm>
            <a:custGeom>
              <a:avLst/>
              <a:gdLst/>
              <a:ahLst/>
              <a:cxnLst/>
              <a:rect l="l" t="t" r="r" b="b"/>
              <a:pathLst>
                <a:path w="21783" h="27336" extrusionOk="0">
                  <a:moveTo>
                    <a:pt x="9173" y="1"/>
                  </a:moveTo>
                  <a:lnTo>
                    <a:pt x="9173" y="1"/>
                  </a:lnTo>
                  <a:cubicBezTo>
                    <a:pt x="0" y="3003"/>
                    <a:pt x="1001" y="15645"/>
                    <a:pt x="7672" y="20082"/>
                  </a:cubicBezTo>
                  <a:cubicBezTo>
                    <a:pt x="13476" y="23918"/>
                    <a:pt x="14477" y="25919"/>
                    <a:pt x="16779" y="27020"/>
                  </a:cubicBezTo>
                  <a:cubicBezTo>
                    <a:pt x="17236" y="27229"/>
                    <a:pt x="17692" y="27336"/>
                    <a:pt x="18138" y="27336"/>
                  </a:cubicBezTo>
                  <a:cubicBezTo>
                    <a:pt x="19612" y="27336"/>
                    <a:pt x="20963" y="26169"/>
                    <a:pt x="21782" y="23684"/>
                  </a:cubicBezTo>
                  <a:lnTo>
                    <a:pt x="21782" y="23684"/>
                  </a:lnTo>
                  <a:cubicBezTo>
                    <a:pt x="20995" y="24270"/>
                    <a:pt x="20098" y="24648"/>
                    <a:pt x="19135" y="24648"/>
                  </a:cubicBezTo>
                  <a:cubicBezTo>
                    <a:pt x="18507" y="24648"/>
                    <a:pt x="17851" y="24487"/>
                    <a:pt x="17179" y="24118"/>
                  </a:cubicBezTo>
                  <a:cubicBezTo>
                    <a:pt x="15578" y="23051"/>
                    <a:pt x="15178" y="20882"/>
                    <a:pt x="13643" y="19982"/>
                  </a:cubicBezTo>
                  <a:cubicBezTo>
                    <a:pt x="8740" y="17013"/>
                    <a:pt x="5104" y="12009"/>
                    <a:pt x="5971" y="6205"/>
                  </a:cubicBezTo>
                  <a:cubicBezTo>
                    <a:pt x="6305" y="3837"/>
                    <a:pt x="7372" y="1602"/>
                    <a:pt x="9173"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7"/>
            <p:cNvSpPr/>
            <p:nvPr/>
          </p:nvSpPr>
          <p:spPr>
            <a:xfrm>
              <a:off x="948971" y="2845973"/>
              <a:ext cx="645127" cy="763535"/>
            </a:xfrm>
            <a:custGeom>
              <a:avLst/>
              <a:gdLst/>
              <a:ahLst/>
              <a:cxnLst/>
              <a:rect l="l" t="t" r="r" b="b"/>
              <a:pathLst>
                <a:path w="18448" h="21834" extrusionOk="0">
                  <a:moveTo>
                    <a:pt x="1969" y="1"/>
                  </a:moveTo>
                  <a:lnTo>
                    <a:pt x="1969" y="1"/>
                  </a:lnTo>
                  <a:cubicBezTo>
                    <a:pt x="1" y="4971"/>
                    <a:pt x="1902" y="11609"/>
                    <a:pt x="6372" y="14578"/>
                  </a:cubicBezTo>
                  <a:cubicBezTo>
                    <a:pt x="12176" y="18414"/>
                    <a:pt x="13177" y="20415"/>
                    <a:pt x="15479" y="21516"/>
                  </a:cubicBezTo>
                  <a:cubicBezTo>
                    <a:pt x="15941" y="21725"/>
                    <a:pt x="16403" y="21834"/>
                    <a:pt x="16853" y="21834"/>
                  </a:cubicBezTo>
                  <a:cubicBezTo>
                    <a:pt x="17410" y="21834"/>
                    <a:pt x="17949" y="21667"/>
                    <a:pt x="18447" y="21316"/>
                  </a:cubicBezTo>
                  <a:cubicBezTo>
                    <a:pt x="17847" y="21249"/>
                    <a:pt x="17247" y="21049"/>
                    <a:pt x="16713" y="20649"/>
                  </a:cubicBezTo>
                  <a:cubicBezTo>
                    <a:pt x="13577" y="18681"/>
                    <a:pt x="11442" y="16046"/>
                    <a:pt x="8107" y="14111"/>
                  </a:cubicBezTo>
                  <a:cubicBezTo>
                    <a:pt x="3770" y="11442"/>
                    <a:pt x="1135" y="5271"/>
                    <a:pt x="1969" y="1"/>
                  </a:cubicBezTo>
                  <a:close/>
                </a:path>
              </a:pathLst>
            </a:custGeom>
            <a:solidFill>
              <a:srgbClr val="69B8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7"/>
            <p:cNvSpPr/>
            <p:nvPr/>
          </p:nvSpPr>
          <p:spPr>
            <a:xfrm>
              <a:off x="1640707" y="2883880"/>
              <a:ext cx="50217" cy="75780"/>
            </a:xfrm>
            <a:custGeom>
              <a:avLst/>
              <a:gdLst/>
              <a:ahLst/>
              <a:cxnLst/>
              <a:rect l="l" t="t" r="r" b="b"/>
              <a:pathLst>
                <a:path w="1436" h="2167" extrusionOk="0">
                  <a:moveTo>
                    <a:pt x="538" y="1"/>
                  </a:moveTo>
                  <a:cubicBezTo>
                    <a:pt x="493" y="1"/>
                    <a:pt x="447" y="6"/>
                    <a:pt x="401" y="18"/>
                  </a:cubicBezTo>
                  <a:cubicBezTo>
                    <a:pt x="134" y="118"/>
                    <a:pt x="1" y="418"/>
                    <a:pt x="101" y="685"/>
                  </a:cubicBezTo>
                  <a:cubicBezTo>
                    <a:pt x="201" y="1018"/>
                    <a:pt x="301" y="1385"/>
                    <a:pt x="368" y="1752"/>
                  </a:cubicBezTo>
                  <a:cubicBezTo>
                    <a:pt x="425" y="2008"/>
                    <a:pt x="627" y="2167"/>
                    <a:pt x="851" y="2167"/>
                  </a:cubicBezTo>
                  <a:cubicBezTo>
                    <a:pt x="889" y="2167"/>
                    <a:pt x="929" y="2162"/>
                    <a:pt x="968" y="2152"/>
                  </a:cubicBezTo>
                  <a:lnTo>
                    <a:pt x="1035" y="2152"/>
                  </a:lnTo>
                  <a:cubicBezTo>
                    <a:pt x="1268" y="2086"/>
                    <a:pt x="1435" y="1819"/>
                    <a:pt x="1368" y="1585"/>
                  </a:cubicBezTo>
                  <a:cubicBezTo>
                    <a:pt x="1302" y="1152"/>
                    <a:pt x="1202" y="751"/>
                    <a:pt x="1035" y="351"/>
                  </a:cubicBezTo>
                  <a:cubicBezTo>
                    <a:pt x="952" y="130"/>
                    <a:pt x="755" y="1"/>
                    <a:pt x="5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7"/>
            <p:cNvSpPr/>
            <p:nvPr/>
          </p:nvSpPr>
          <p:spPr>
            <a:xfrm>
              <a:off x="1373574" y="2696618"/>
              <a:ext cx="275354" cy="158449"/>
            </a:xfrm>
            <a:custGeom>
              <a:avLst/>
              <a:gdLst/>
              <a:ahLst/>
              <a:cxnLst/>
              <a:rect l="l" t="t" r="r" b="b"/>
              <a:pathLst>
                <a:path w="7874" h="4531" extrusionOk="0">
                  <a:moveTo>
                    <a:pt x="636" y="1"/>
                  </a:moveTo>
                  <a:cubicBezTo>
                    <a:pt x="591" y="1"/>
                    <a:pt x="546" y="1"/>
                    <a:pt x="501" y="2"/>
                  </a:cubicBezTo>
                  <a:cubicBezTo>
                    <a:pt x="234" y="2"/>
                    <a:pt x="1" y="236"/>
                    <a:pt x="1" y="502"/>
                  </a:cubicBezTo>
                  <a:cubicBezTo>
                    <a:pt x="1" y="803"/>
                    <a:pt x="234" y="1003"/>
                    <a:pt x="501" y="1003"/>
                  </a:cubicBezTo>
                  <a:cubicBezTo>
                    <a:pt x="546" y="1002"/>
                    <a:pt x="590" y="1001"/>
                    <a:pt x="634" y="1001"/>
                  </a:cubicBezTo>
                  <a:cubicBezTo>
                    <a:pt x="2358" y="1001"/>
                    <a:pt x="4071" y="1631"/>
                    <a:pt x="5371" y="2704"/>
                  </a:cubicBezTo>
                  <a:cubicBezTo>
                    <a:pt x="5939" y="3138"/>
                    <a:pt x="6439" y="3705"/>
                    <a:pt x="6873" y="4305"/>
                  </a:cubicBezTo>
                  <a:cubicBezTo>
                    <a:pt x="6973" y="4455"/>
                    <a:pt x="7129" y="4530"/>
                    <a:pt x="7285" y="4530"/>
                  </a:cubicBezTo>
                  <a:cubicBezTo>
                    <a:pt x="7337" y="4530"/>
                    <a:pt x="7390" y="4522"/>
                    <a:pt x="7440" y="4505"/>
                  </a:cubicBezTo>
                  <a:cubicBezTo>
                    <a:pt x="7473" y="4505"/>
                    <a:pt x="7506" y="4472"/>
                    <a:pt x="7573" y="4439"/>
                  </a:cubicBezTo>
                  <a:cubicBezTo>
                    <a:pt x="7807" y="4305"/>
                    <a:pt x="7873" y="3972"/>
                    <a:pt x="7706" y="3738"/>
                  </a:cubicBezTo>
                  <a:cubicBezTo>
                    <a:pt x="7239" y="3038"/>
                    <a:pt x="6672" y="2437"/>
                    <a:pt x="6039" y="1903"/>
                  </a:cubicBezTo>
                  <a:cubicBezTo>
                    <a:pt x="4539" y="697"/>
                    <a:pt x="2562"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7"/>
            <p:cNvSpPr/>
            <p:nvPr/>
          </p:nvSpPr>
          <p:spPr>
            <a:xfrm>
              <a:off x="1975507" y="3157446"/>
              <a:ext cx="216989" cy="1303017"/>
            </a:xfrm>
            <a:custGeom>
              <a:avLst/>
              <a:gdLst/>
              <a:ahLst/>
              <a:cxnLst/>
              <a:rect l="l" t="t" r="r" b="b"/>
              <a:pathLst>
                <a:path w="6205" h="37261" fill="none" extrusionOk="0">
                  <a:moveTo>
                    <a:pt x="6205" y="0"/>
                  </a:moveTo>
                  <a:cubicBezTo>
                    <a:pt x="3636" y="10508"/>
                    <a:pt x="1468" y="26552"/>
                    <a:pt x="0" y="37260"/>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7"/>
            <p:cNvSpPr/>
            <p:nvPr/>
          </p:nvSpPr>
          <p:spPr>
            <a:xfrm>
              <a:off x="2152804" y="3150802"/>
              <a:ext cx="66513" cy="50637"/>
            </a:xfrm>
            <a:custGeom>
              <a:avLst/>
              <a:gdLst/>
              <a:ahLst/>
              <a:cxnLst/>
              <a:rect l="l" t="t" r="r" b="b"/>
              <a:pathLst>
                <a:path w="1902" h="1448" extrusionOk="0">
                  <a:moveTo>
                    <a:pt x="884" y="0"/>
                  </a:moveTo>
                  <a:cubicBezTo>
                    <a:pt x="498" y="0"/>
                    <a:pt x="157" y="219"/>
                    <a:pt x="101" y="557"/>
                  </a:cubicBezTo>
                  <a:cubicBezTo>
                    <a:pt x="1" y="957"/>
                    <a:pt x="334" y="1324"/>
                    <a:pt x="801" y="1424"/>
                  </a:cubicBezTo>
                  <a:cubicBezTo>
                    <a:pt x="880" y="1440"/>
                    <a:pt x="957" y="1448"/>
                    <a:pt x="1031" y="1448"/>
                  </a:cubicBezTo>
                  <a:cubicBezTo>
                    <a:pt x="1430" y="1448"/>
                    <a:pt x="1751" y="1233"/>
                    <a:pt x="1835" y="924"/>
                  </a:cubicBezTo>
                  <a:cubicBezTo>
                    <a:pt x="1902" y="524"/>
                    <a:pt x="1568" y="123"/>
                    <a:pt x="1101" y="23"/>
                  </a:cubicBezTo>
                  <a:cubicBezTo>
                    <a:pt x="1028" y="8"/>
                    <a:pt x="956" y="0"/>
                    <a:pt x="884"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7"/>
            <p:cNvSpPr/>
            <p:nvPr/>
          </p:nvSpPr>
          <p:spPr>
            <a:xfrm>
              <a:off x="1858219" y="2171866"/>
              <a:ext cx="905863" cy="1005283"/>
            </a:xfrm>
            <a:custGeom>
              <a:avLst/>
              <a:gdLst/>
              <a:ahLst/>
              <a:cxnLst/>
              <a:rect l="l" t="t" r="r" b="b"/>
              <a:pathLst>
                <a:path w="25904" h="28747" extrusionOk="0">
                  <a:moveTo>
                    <a:pt x="12521" y="1"/>
                  </a:moveTo>
                  <a:cubicBezTo>
                    <a:pt x="4431" y="1"/>
                    <a:pt x="1" y="10218"/>
                    <a:pt x="3254" y="16843"/>
                  </a:cubicBezTo>
                  <a:cubicBezTo>
                    <a:pt x="6323" y="23047"/>
                    <a:pt x="6190" y="25315"/>
                    <a:pt x="7624" y="27417"/>
                  </a:cubicBezTo>
                  <a:cubicBezTo>
                    <a:pt x="8222" y="28273"/>
                    <a:pt x="9052" y="28747"/>
                    <a:pt x="10044" y="28747"/>
                  </a:cubicBezTo>
                  <a:cubicBezTo>
                    <a:pt x="11489" y="28747"/>
                    <a:pt x="13278" y="27742"/>
                    <a:pt x="15196" y="25449"/>
                  </a:cubicBezTo>
                  <a:cubicBezTo>
                    <a:pt x="17531" y="22613"/>
                    <a:pt x="19032" y="22146"/>
                    <a:pt x="21968" y="18410"/>
                  </a:cubicBezTo>
                  <a:cubicBezTo>
                    <a:pt x="25603" y="13841"/>
                    <a:pt x="25904" y="3767"/>
                    <a:pt x="15796" y="531"/>
                  </a:cubicBezTo>
                  <a:cubicBezTo>
                    <a:pt x="14650" y="168"/>
                    <a:pt x="13556" y="1"/>
                    <a:pt x="12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7"/>
            <p:cNvSpPr/>
            <p:nvPr/>
          </p:nvSpPr>
          <p:spPr>
            <a:xfrm>
              <a:off x="1858079" y="2171796"/>
              <a:ext cx="512905" cy="1005422"/>
            </a:xfrm>
            <a:custGeom>
              <a:avLst/>
              <a:gdLst/>
              <a:ahLst/>
              <a:cxnLst/>
              <a:rect l="l" t="t" r="r" b="b"/>
              <a:pathLst>
                <a:path w="14667" h="28751" extrusionOk="0">
                  <a:moveTo>
                    <a:pt x="12520" y="1"/>
                  </a:moveTo>
                  <a:cubicBezTo>
                    <a:pt x="4444" y="1"/>
                    <a:pt x="1" y="10206"/>
                    <a:pt x="3258" y="16845"/>
                  </a:cubicBezTo>
                  <a:cubicBezTo>
                    <a:pt x="6327" y="23049"/>
                    <a:pt x="6194" y="25317"/>
                    <a:pt x="7628" y="27419"/>
                  </a:cubicBezTo>
                  <a:cubicBezTo>
                    <a:pt x="8227" y="28277"/>
                    <a:pt x="9054" y="28750"/>
                    <a:pt x="10041" y="28750"/>
                  </a:cubicBezTo>
                  <a:cubicBezTo>
                    <a:pt x="11086" y="28750"/>
                    <a:pt x="12311" y="28219"/>
                    <a:pt x="13632" y="27052"/>
                  </a:cubicBezTo>
                  <a:lnTo>
                    <a:pt x="13632" y="27052"/>
                  </a:lnTo>
                  <a:cubicBezTo>
                    <a:pt x="13400" y="27080"/>
                    <a:pt x="13170" y="27095"/>
                    <a:pt x="12942" y="27095"/>
                  </a:cubicBezTo>
                  <a:cubicBezTo>
                    <a:pt x="11563" y="27095"/>
                    <a:pt x="10283" y="26548"/>
                    <a:pt x="9396" y="25117"/>
                  </a:cubicBezTo>
                  <a:cubicBezTo>
                    <a:pt x="8562" y="23383"/>
                    <a:pt x="9329" y="21315"/>
                    <a:pt x="8462" y="19747"/>
                  </a:cubicBezTo>
                  <a:cubicBezTo>
                    <a:pt x="5693" y="14710"/>
                    <a:pt x="5093" y="8572"/>
                    <a:pt x="8795" y="4002"/>
                  </a:cubicBezTo>
                  <a:cubicBezTo>
                    <a:pt x="10263" y="2134"/>
                    <a:pt x="12331" y="700"/>
                    <a:pt x="14666" y="233"/>
                  </a:cubicBezTo>
                  <a:cubicBezTo>
                    <a:pt x="13926" y="75"/>
                    <a:pt x="13210" y="1"/>
                    <a:pt x="12520"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7"/>
            <p:cNvSpPr/>
            <p:nvPr/>
          </p:nvSpPr>
          <p:spPr>
            <a:xfrm>
              <a:off x="1889167" y="2241735"/>
              <a:ext cx="328998" cy="935797"/>
            </a:xfrm>
            <a:custGeom>
              <a:avLst/>
              <a:gdLst/>
              <a:ahLst/>
              <a:cxnLst/>
              <a:rect l="l" t="t" r="r" b="b"/>
              <a:pathLst>
                <a:path w="9408" h="26760" extrusionOk="0">
                  <a:moveTo>
                    <a:pt x="5905" y="1"/>
                  </a:moveTo>
                  <a:lnTo>
                    <a:pt x="5905" y="1"/>
                  </a:lnTo>
                  <a:cubicBezTo>
                    <a:pt x="1702" y="3303"/>
                    <a:pt x="1" y="10041"/>
                    <a:pt x="2369" y="14845"/>
                  </a:cubicBezTo>
                  <a:cubicBezTo>
                    <a:pt x="5438" y="21049"/>
                    <a:pt x="5305" y="23317"/>
                    <a:pt x="6739" y="25419"/>
                  </a:cubicBezTo>
                  <a:cubicBezTo>
                    <a:pt x="7333" y="26294"/>
                    <a:pt x="8191" y="26759"/>
                    <a:pt x="9202" y="26759"/>
                  </a:cubicBezTo>
                  <a:cubicBezTo>
                    <a:pt x="9270" y="26759"/>
                    <a:pt x="9338" y="26757"/>
                    <a:pt x="9408" y="26753"/>
                  </a:cubicBezTo>
                  <a:cubicBezTo>
                    <a:pt x="8907" y="26386"/>
                    <a:pt x="8507" y="25919"/>
                    <a:pt x="8240" y="25285"/>
                  </a:cubicBezTo>
                  <a:cubicBezTo>
                    <a:pt x="6505" y="22016"/>
                    <a:pt x="6005" y="18647"/>
                    <a:pt x="4104" y="15312"/>
                  </a:cubicBezTo>
                  <a:cubicBezTo>
                    <a:pt x="1702" y="10808"/>
                    <a:pt x="2536" y="4170"/>
                    <a:pt x="5905" y="1"/>
                  </a:cubicBezTo>
                  <a:close/>
                </a:path>
              </a:pathLst>
            </a:custGeom>
            <a:solidFill>
              <a:srgbClr val="69B8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7"/>
            <p:cNvSpPr/>
            <p:nvPr/>
          </p:nvSpPr>
          <p:spPr>
            <a:xfrm>
              <a:off x="2591394" y="2597060"/>
              <a:ext cx="50217" cy="75745"/>
            </a:xfrm>
            <a:custGeom>
              <a:avLst/>
              <a:gdLst/>
              <a:ahLst/>
              <a:cxnLst/>
              <a:rect l="l" t="t" r="r" b="b"/>
              <a:pathLst>
                <a:path w="1436" h="2166" extrusionOk="0">
                  <a:moveTo>
                    <a:pt x="897" y="1"/>
                  </a:moveTo>
                  <a:cubicBezTo>
                    <a:pt x="668" y="1"/>
                    <a:pt x="459" y="182"/>
                    <a:pt x="401" y="414"/>
                  </a:cubicBezTo>
                  <a:cubicBezTo>
                    <a:pt x="334" y="781"/>
                    <a:pt x="234" y="1148"/>
                    <a:pt x="101" y="1481"/>
                  </a:cubicBezTo>
                  <a:cubicBezTo>
                    <a:pt x="1" y="1748"/>
                    <a:pt x="168" y="2048"/>
                    <a:pt x="401" y="2149"/>
                  </a:cubicBezTo>
                  <a:lnTo>
                    <a:pt x="468" y="2149"/>
                  </a:lnTo>
                  <a:cubicBezTo>
                    <a:pt x="514" y="2160"/>
                    <a:pt x="558" y="2166"/>
                    <a:pt x="602" y="2166"/>
                  </a:cubicBezTo>
                  <a:cubicBezTo>
                    <a:pt x="811" y="2166"/>
                    <a:pt x="985" y="2036"/>
                    <a:pt x="1068" y="1815"/>
                  </a:cubicBezTo>
                  <a:cubicBezTo>
                    <a:pt x="1202" y="1448"/>
                    <a:pt x="1302" y="1014"/>
                    <a:pt x="1402" y="614"/>
                  </a:cubicBezTo>
                  <a:cubicBezTo>
                    <a:pt x="1435" y="314"/>
                    <a:pt x="1268" y="47"/>
                    <a:pt x="1002" y="14"/>
                  </a:cubicBezTo>
                  <a:cubicBezTo>
                    <a:pt x="966" y="5"/>
                    <a:pt x="931" y="1"/>
                    <a:pt x="8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7"/>
            <p:cNvSpPr/>
            <p:nvPr/>
          </p:nvSpPr>
          <p:spPr>
            <a:xfrm>
              <a:off x="2465433" y="2299155"/>
              <a:ext cx="179676" cy="261086"/>
            </a:xfrm>
            <a:custGeom>
              <a:avLst/>
              <a:gdLst/>
              <a:ahLst/>
              <a:cxnLst/>
              <a:rect l="l" t="t" r="r" b="b"/>
              <a:pathLst>
                <a:path w="5138" h="7466" extrusionOk="0">
                  <a:moveTo>
                    <a:pt x="575" y="0"/>
                  </a:moveTo>
                  <a:cubicBezTo>
                    <a:pt x="399" y="0"/>
                    <a:pt x="226" y="98"/>
                    <a:pt x="134" y="260"/>
                  </a:cubicBezTo>
                  <a:cubicBezTo>
                    <a:pt x="0" y="494"/>
                    <a:pt x="67" y="794"/>
                    <a:pt x="300" y="927"/>
                  </a:cubicBezTo>
                  <a:cubicBezTo>
                    <a:pt x="1835" y="1794"/>
                    <a:pt x="3069" y="3229"/>
                    <a:pt x="3670" y="4863"/>
                  </a:cubicBezTo>
                  <a:cubicBezTo>
                    <a:pt x="3936" y="5530"/>
                    <a:pt x="4070" y="6264"/>
                    <a:pt x="4137" y="6998"/>
                  </a:cubicBezTo>
                  <a:cubicBezTo>
                    <a:pt x="4137" y="7232"/>
                    <a:pt x="4303" y="7432"/>
                    <a:pt x="4537" y="7465"/>
                  </a:cubicBezTo>
                  <a:lnTo>
                    <a:pt x="4670" y="7465"/>
                  </a:lnTo>
                  <a:cubicBezTo>
                    <a:pt x="4937" y="7432"/>
                    <a:pt x="5137" y="7198"/>
                    <a:pt x="5137" y="6931"/>
                  </a:cubicBezTo>
                  <a:cubicBezTo>
                    <a:pt x="5071" y="6098"/>
                    <a:pt x="4904" y="5264"/>
                    <a:pt x="4604" y="4496"/>
                  </a:cubicBezTo>
                  <a:cubicBezTo>
                    <a:pt x="3936" y="2628"/>
                    <a:pt x="2535" y="1027"/>
                    <a:pt x="801" y="60"/>
                  </a:cubicBezTo>
                  <a:cubicBezTo>
                    <a:pt x="729" y="19"/>
                    <a:pt x="652"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7"/>
            <p:cNvSpPr/>
            <p:nvPr/>
          </p:nvSpPr>
          <p:spPr>
            <a:xfrm>
              <a:off x="1952182" y="3743010"/>
              <a:ext cx="25668" cy="717445"/>
            </a:xfrm>
            <a:custGeom>
              <a:avLst/>
              <a:gdLst/>
              <a:ahLst/>
              <a:cxnLst/>
              <a:rect l="l" t="t" r="r" b="b"/>
              <a:pathLst>
                <a:path w="734" h="20516" fill="none" extrusionOk="0">
                  <a:moveTo>
                    <a:pt x="100" y="0"/>
                  </a:moveTo>
                  <a:cubicBezTo>
                    <a:pt x="0" y="8206"/>
                    <a:pt x="734" y="12309"/>
                    <a:pt x="634" y="20515"/>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7"/>
            <p:cNvSpPr/>
            <p:nvPr/>
          </p:nvSpPr>
          <p:spPr>
            <a:xfrm>
              <a:off x="1277931" y="2762571"/>
              <a:ext cx="1277804" cy="1008220"/>
            </a:xfrm>
            <a:custGeom>
              <a:avLst/>
              <a:gdLst/>
              <a:ahLst/>
              <a:cxnLst/>
              <a:rect l="l" t="t" r="r" b="b"/>
              <a:pathLst>
                <a:path w="36540" h="28831" extrusionOk="0">
                  <a:moveTo>
                    <a:pt x="27762" y="1"/>
                  </a:moveTo>
                  <a:cubicBezTo>
                    <a:pt x="25171" y="1"/>
                    <a:pt x="22207" y="1560"/>
                    <a:pt x="19448" y="5688"/>
                  </a:cubicBezTo>
                  <a:cubicBezTo>
                    <a:pt x="19448" y="5688"/>
                    <a:pt x="15825" y="611"/>
                    <a:pt x="10920" y="611"/>
                  </a:cubicBezTo>
                  <a:cubicBezTo>
                    <a:pt x="9928" y="611"/>
                    <a:pt x="8884" y="819"/>
                    <a:pt x="7806" y="1318"/>
                  </a:cubicBezTo>
                  <a:cubicBezTo>
                    <a:pt x="1" y="4954"/>
                    <a:pt x="4037" y="13894"/>
                    <a:pt x="10675" y="20899"/>
                  </a:cubicBezTo>
                  <a:cubicBezTo>
                    <a:pt x="16203" y="26735"/>
                    <a:pt x="18249" y="28831"/>
                    <a:pt x="19532" y="28831"/>
                  </a:cubicBezTo>
                  <a:cubicBezTo>
                    <a:pt x="19782" y="28831"/>
                    <a:pt x="20003" y="28751"/>
                    <a:pt x="20215" y="28605"/>
                  </a:cubicBezTo>
                  <a:cubicBezTo>
                    <a:pt x="22016" y="27304"/>
                    <a:pt x="30989" y="17063"/>
                    <a:pt x="34325" y="10458"/>
                  </a:cubicBezTo>
                  <a:cubicBezTo>
                    <a:pt x="36539" y="6074"/>
                    <a:pt x="32875" y="1"/>
                    <a:pt x="27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7"/>
            <p:cNvSpPr/>
            <p:nvPr/>
          </p:nvSpPr>
          <p:spPr>
            <a:xfrm>
              <a:off x="1277931" y="2783902"/>
              <a:ext cx="737273" cy="986888"/>
            </a:xfrm>
            <a:custGeom>
              <a:avLst/>
              <a:gdLst/>
              <a:ahLst/>
              <a:cxnLst/>
              <a:rect l="l" t="t" r="r" b="b"/>
              <a:pathLst>
                <a:path w="21083" h="28221" extrusionOk="0">
                  <a:moveTo>
                    <a:pt x="10922" y="0"/>
                  </a:moveTo>
                  <a:cubicBezTo>
                    <a:pt x="9931" y="0"/>
                    <a:pt x="8887" y="209"/>
                    <a:pt x="7806" y="708"/>
                  </a:cubicBezTo>
                  <a:cubicBezTo>
                    <a:pt x="1" y="4344"/>
                    <a:pt x="4037" y="13284"/>
                    <a:pt x="10675" y="20289"/>
                  </a:cubicBezTo>
                  <a:cubicBezTo>
                    <a:pt x="16203" y="26125"/>
                    <a:pt x="18249" y="28221"/>
                    <a:pt x="19532" y="28221"/>
                  </a:cubicBezTo>
                  <a:cubicBezTo>
                    <a:pt x="19782" y="28221"/>
                    <a:pt x="20003" y="28141"/>
                    <a:pt x="20215" y="27995"/>
                  </a:cubicBezTo>
                  <a:cubicBezTo>
                    <a:pt x="20415" y="27828"/>
                    <a:pt x="20715" y="27561"/>
                    <a:pt x="21082" y="27194"/>
                  </a:cubicBezTo>
                  <a:lnTo>
                    <a:pt x="21082" y="27194"/>
                  </a:lnTo>
                  <a:cubicBezTo>
                    <a:pt x="20959" y="27210"/>
                    <a:pt x="20837" y="27218"/>
                    <a:pt x="20717" y="27218"/>
                  </a:cubicBezTo>
                  <a:cubicBezTo>
                    <a:pt x="20093" y="27218"/>
                    <a:pt x="19523" y="26992"/>
                    <a:pt x="19048" y="26460"/>
                  </a:cubicBezTo>
                  <a:cubicBezTo>
                    <a:pt x="5586" y="12213"/>
                    <a:pt x="14122" y="1631"/>
                    <a:pt x="15730" y="1631"/>
                  </a:cubicBezTo>
                  <a:cubicBezTo>
                    <a:pt x="15760" y="1631"/>
                    <a:pt x="15787" y="1635"/>
                    <a:pt x="15812" y="1642"/>
                  </a:cubicBezTo>
                  <a:cubicBezTo>
                    <a:pt x="14442" y="729"/>
                    <a:pt x="12775" y="0"/>
                    <a:pt x="109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7"/>
            <p:cNvSpPr/>
            <p:nvPr/>
          </p:nvSpPr>
          <p:spPr>
            <a:xfrm>
              <a:off x="1277931" y="2808660"/>
              <a:ext cx="711605" cy="961465"/>
            </a:xfrm>
            <a:custGeom>
              <a:avLst/>
              <a:gdLst/>
              <a:ahLst/>
              <a:cxnLst/>
              <a:rect l="l" t="t" r="r" b="b"/>
              <a:pathLst>
                <a:path w="20349" h="27494" extrusionOk="0">
                  <a:moveTo>
                    <a:pt x="7806" y="0"/>
                  </a:moveTo>
                  <a:cubicBezTo>
                    <a:pt x="1" y="3636"/>
                    <a:pt x="4037" y="12576"/>
                    <a:pt x="10642" y="19581"/>
                  </a:cubicBezTo>
                  <a:cubicBezTo>
                    <a:pt x="16172" y="25390"/>
                    <a:pt x="18230" y="27493"/>
                    <a:pt x="19495" y="27493"/>
                  </a:cubicBezTo>
                  <a:cubicBezTo>
                    <a:pt x="19749" y="27493"/>
                    <a:pt x="19970" y="27409"/>
                    <a:pt x="20182" y="27253"/>
                  </a:cubicBezTo>
                  <a:cubicBezTo>
                    <a:pt x="20248" y="27253"/>
                    <a:pt x="20282" y="27186"/>
                    <a:pt x="20349" y="27153"/>
                  </a:cubicBezTo>
                  <a:cubicBezTo>
                    <a:pt x="13911" y="24017"/>
                    <a:pt x="9741" y="16679"/>
                    <a:pt x="7206" y="10308"/>
                  </a:cubicBezTo>
                  <a:cubicBezTo>
                    <a:pt x="6272" y="7272"/>
                    <a:pt x="5972" y="2902"/>
                    <a:pt x="784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7"/>
            <p:cNvSpPr/>
            <p:nvPr/>
          </p:nvSpPr>
          <p:spPr>
            <a:xfrm>
              <a:off x="2409446" y="3029003"/>
              <a:ext cx="35005" cy="71304"/>
            </a:xfrm>
            <a:custGeom>
              <a:avLst/>
              <a:gdLst/>
              <a:ahLst/>
              <a:cxnLst/>
              <a:rect l="l" t="t" r="r" b="b"/>
              <a:pathLst>
                <a:path w="1001" h="2039" extrusionOk="0">
                  <a:moveTo>
                    <a:pt x="518" y="0"/>
                  </a:moveTo>
                  <a:cubicBezTo>
                    <a:pt x="501" y="0"/>
                    <a:pt x="484" y="1"/>
                    <a:pt x="467" y="4"/>
                  </a:cubicBezTo>
                  <a:cubicBezTo>
                    <a:pt x="200" y="4"/>
                    <a:pt x="0" y="237"/>
                    <a:pt x="33" y="504"/>
                  </a:cubicBezTo>
                  <a:cubicBezTo>
                    <a:pt x="33" y="838"/>
                    <a:pt x="33" y="1205"/>
                    <a:pt x="33" y="1538"/>
                  </a:cubicBezTo>
                  <a:cubicBezTo>
                    <a:pt x="0" y="1805"/>
                    <a:pt x="200" y="2039"/>
                    <a:pt x="467" y="2039"/>
                  </a:cubicBezTo>
                  <a:lnTo>
                    <a:pt x="534" y="2039"/>
                  </a:lnTo>
                  <a:cubicBezTo>
                    <a:pt x="767" y="2039"/>
                    <a:pt x="934" y="1838"/>
                    <a:pt x="967" y="1605"/>
                  </a:cubicBezTo>
                  <a:cubicBezTo>
                    <a:pt x="1001" y="1238"/>
                    <a:pt x="1001" y="838"/>
                    <a:pt x="967" y="437"/>
                  </a:cubicBezTo>
                  <a:cubicBezTo>
                    <a:pt x="937" y="190"/>
                    <a:pt x="734"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7"/>
            <p:cNvSpPr/>
            <p:nvPr/>
          </p:nvSpPr>
          <p:spPr>
            <a:xfrm>
              <a:off x="2211133" y="2794148"/>
              <a:ext cx="220486" cy="201357"/>
            </a:xfrm>
            <a:custGeom>
              <a:avLst/>
              <a:gdLst/>
              <a:ahLst/>
              <a:cxnLst/>
              <a:rect l="l" t="t" r="r" b="b"/>
              <a:pathLst>
                <a:path w="6305" h="5758" extrusionOk="0">
                  <a:moveTo>
                    <a:pt x="514" y="0"/>
                  </a:moveTo>
                  <a:cubicBezTo>
                    <a:pt x="291" y="0"/>
                    <a:pt x="90" y="150"/>
                    <a:pt x="34" y="349"/>
                  </a:cubicBezTo>
                  <a:cubicBezTo>
                    <a:pt x="0" y="615"/>
                    <a:pt x="134" y="882"/>
                    <a:pt x="401" y="949"/>
                  </a:cubicBezTo>
                  <a:cubicBezTo>
                    <a:pt x="1968" y="1316"/>
                    <a:pt x="3436" y="2317"/>
                    <a:pt x="4370" y="3618"/>
                  </a:cubicBezTo>
                  <a:cubicBezTo>
                    <a:pt x="4770" y="4185"/>
                    <a:pt x="5104" y="4785"/>
                    <a:pt x="5338" y="5452"/>
                  </a:cubicBezTo>
                  <a:cubicBezTo>
                    <a:pt x="5397" y="5632"/>
                    <a:pt x="5565" y="5758"/>
                    <a:pt x="5743" y="5758"/>
                  </a:cubicBezTo>
                  <a:cubicBezTo>
                    <a:pt x="5763" y="5758"/>
                    <a:pt x="5784" y="5756"/>
                    <a:pt x="5805" y="5752"/>
                  </a:cubicBezTo>
                  <a:lnTo>
                    <a:pt x="5938" y="5752"/>
                  </a:lnTo>
                  <a:cubicBezTo>
                    <a:pt x="6171" y="5652"/>
                    <a:pt x="6305" y="5386"/>
                    <a:pt x="6205" y="5152"/>
                  </a:cubicBezTo>
                  <a:cubicBezTo>
                    <a:pt x="5971" y="4385"/>
                    <a:pt x="5604" y="3684"/>
                    <a:pt x="5137" y="3084"/>
                  </a:cubicBezTo>
                  <a:cubicBezTo>
                    <a:pt x="4070" y="1583"/>
                    <a:pt x="2402" y="449"/>
                    <a:pt x="634" y="15"/>
                  </a:cubicBezTo>
                  <a:cubicBezTo>
                    <a:pt x="594" y="5"/>
                    <a:pt x="554" y="0"/>
                    <a:pt x="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7"/>
            <p:cNvSpPr/>
            <p:nvPr/>
          </p:nvSpPr>
          <p:spPr>
            <a:xfrm>
              <a:off x="1814507" y="4381203"/>
              <a:ext cx="297525" cy="190796"/>
            </a:xfrm>
            <a:custGeom>
              <a:avLst/>
              <a:gdLst/>
              <a:ahLst/>
              <a:cxnLst/>
              <a:rect l="l" t="t" r="r" b="b"/>
              <a:pathLst>
                <a:path w="8508" h="5456" extrusionOk="0">
                  <a:moveTo>
                    <a:pt x="2173" y="1129"/>
                  </a:moveTo>
                  <a:cubicBezTo>
                    <a:pt x="2486" y="1129"/>
                    <a:pt x="3079" y="1505"/>
                    <a:pt x="3303" y="1665"/>
                  </a:cubicBezTo>
                  <a:cubicBezTo>
                    <a:pt x="3604" y="1865"/>
                    <a:pt x="3837" y="2098"/>
                    <a:pt x="4037" y="2399"/>
                  </a:cubicBezTo>
                  <a:cubicBezTo>
                    <a:pt x="3637" y="2332"/>
                    <a:pt x="3270" y="2232"/>
                    <a:pt x="2903" y="2065"/>
                  </a:cubicBezTo>
                  <a:cubicBezTo>
                    <a:pt x="2736" y="1965"/>
                    <a:pt x="1202" y="1264"/>
                    <a:pt x="2136" y="1131"/>
                  </a:cubicBezTo>
                  <a:cubicBezTo>
                    <a:pt x="2148" y="1130"/>
                    <a:pt x="2160" y="1129"/>
                    <a:pt x="2173" y="1129"/>
                  </a:cubicBezTo>
                  <a:close/>
                  <a:moveTo>
                    <a:pt x="7301" y="777"/>
                  </a:moveTo>
                  <a:cubicBezTo>
                    <a:pt x="7409" y="777"/>
                    <a:pt x="7485" y="830"/>
                    <a:pt x="7506" y="964"/>
                  </a:cubicBezTo>
                  <a:cubicBezTo>
                    <a:pt x="7573" y="1364"/>
                    <a:pt x="6406" y="2032"/>
                    <a:pt x="6139" y="2165"/>
                  </a:cubicBezTo>
                  <a:cubicBezTo>
                    <a:pt x="5838" y="2298"/>
                    <a:pt x="5538" y="2399"/>
                    <a:pt x="5205" y="2432"/>
                  </a:cubicBezTo>
                  <a:cubicBezTo>
                    <a:pt x="5438" y="2165"/>
                    <a:pt x="5672" y="1898"/>
                    <a:pt x="5939" y="1631"/>
                  </a:cubicBezTo>
                  <a:cubicBezTo>
                    <a:pt x="6044" y="1526"/>
                    <a:pt x="6897" y="777"/>
                    <a:pt x="7301" y="777"/>
                  </a:cubicBezTo>
                  <a:close/>
                  <a:moveTo>
                    <a:pt x="7521" y="1"/>
                  </a:moveTo>
                  <a:cubicBezTo>
                    <a:pt x="7184" y="1"/>
                    <a:pt x="6810" y="145"/>
                    <a:pt x="6539" y="297"/>
                  </a:cubicBezTo>
                  <a:cubicBezTo>
                    <a:pt x="5772" y="697"/>
                    <a:pt x="5171" y="1298"/>
                    <a:pt x="4638" y="1965"/>
                  </a:cubicBezTo>
                  <a:cubicBezTo>
                    <a:pt x="4304" y="1465"/>
                    <a:pt x="3870" y="1098"/>
                    <a:pt x="3337" y="797"/>
                  </a:cubicBezTo>
                  <a:cubicBezTo>
                    <a:pt x="2949" y="604"/>
                    <a:pt x="2423" y="354"/>
                    <a:pt x="1937" y="354"/>
                  </a:cubicBezTo>
                  <a:cubicBezTo>
                    <a:pt x="1670" y="354"/>
                    <a:pt x="1415" y="430"/>
                    <a:pt x="1202" y="631"/>
                  </a:cubicBezTo>
                  <a:cubicBezTo>
                    <a:pt x="1" y="1731"/>
                    <a:pt x="2336" y="2699"/>
                    <a:pt x="3704" y="3066"/>
                  </a:cubicBezTo>
                  <a:cubicBezTo>
                    <a:pt x="3303" y="3366"/>
                    <a:pt x="2903" y="3633"/>
                    <a:pt x="2469" y="3866"/>
                  </a:cubicBezTo>
                  <a:cubicBezTo>
                    <a:pt x="2089" y="4042"/>
                    <a:pt x="2222" y="4602"/>
                    <a:pt x="2553" y="4602"/>
                  </a:cubicBezTo>
                  <a:cubicBezTo>
                    <a:pt x="2599" y="4602"/>
                    <a:pt x="2650" y="4591"/>
                    <a:pt x="2703" y="4567"/>
                  </a:cubicBezTo>
                  <a:cubicBezTo>
                    <a:pt x="3303" y="4267"/>
                    <a:pt x="3837" y="3933"/>
                    <a:pt x="4337" y="3499"/>
                  </a:cubicBezTo>
                  <a:cubicBezTo>
                    <a:pt x="4804" y="4300"/>
                    <a:pt x="5605" y="4867"/>
                    <a:pt x="6372" y="5401"/>
                  </a:cubicBezTo>
                  <a:cubicBezTo>
                    <a:pt x="6438" y="5439"/>
                    <a:pt x="6507" y="5456"/>
                    <a:pt x="6573" y="5456"/>
                  </a:cubicBezTo>
                  <a:cubicBezTo>
                    <a:pt x="6913" y="5456"/>
                    <a:pt x="7207" y="5023"/>
                    <a:pt x="6873" y="4800"/>
                  </a:cubicBezTo>
                  <a:cubicBezTo>
                    <a:pt x="6205" y="4367"/>
                    <a:pt x="5505" y="3900"/>
                    <a:pt x="5071" y="3232"/>
                  </a:cubicBezTo>
                  <a:cubicBezTo>
                    <a:pt x="5838" y="3132"/>
                    <a:pt x="6606" y="2866"/>
                    <a:pt x="7239" y="2365"/>
                  </a:cubicBezTo>
                  <a:cubicBezTo>
                    <a:pt x="7740" y="1965"/>
                    <a:pt x="8507" y="1264"/>
                    <a:pt x="8274" y="531"/>
                  </a:cubicBezTo>
                  <a:cubicBezTo>
                    <a:pt x="8142" y="136"/>
                    <a:pt x="7849" y="1"/>
                    <a:pt x="7521"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 name="Google Shape;1109;p57"/>
          <p:cNvSpPr/>
          <p:nvPr/>
        </p:nvSpPr>
        <p:spPr>
          <a:xfrm>
            <a:off x="7194962" y="2973521"/>
            <a:ext cx="73951" cy="1504688"/>
          </a:xfrm>
          <a:custGeom>
            <a:avLst/>
            <a:gdLst/>
            <a:ahLst/>
            <a:cxnLst/>
            <a:rect l="l" t="t" r="r" b="b"/>
            <a:pathLst>
              <a:path w="2069" h="42098" fill="none" extrusionOk="0">
                <a:moveTo>
                  <a:pt x="968" y="0"/>
                </a:moveTo>
                <a:cubicBezTo>
                  <a:pt x="968" y="0"/>
                  <a:pt x="1" y="30756"/>
                  <a:pt x="2069" y="42097"/>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7"/>
          <p:cNvSpPr/>
          <p:nvPr/>
        </p:nvSpPr>
        <p:spPr>
          <a:xfrm>
            <a:off x="7191388" y="2967444"/>
            <a:ext cx="73951" cy="55294"/>
          </a:xfrm>
          <a:custGeom>
            <a:avLst/>
            <a:gdLst/>
            <a:ahLst/>
            <a:cxnLst/>
            <a:rect l="l" t="t" r="r" b="b"/>
            <a:pathLst>
              <a:path w="2069" h="1547" extrusionOk="0">
                <a:moveTo>
                  <a:pt x="1049" y="1"/>
                </a:moveTo>
                <a:cubicBezTo>
                  <a:pt x="1022" y="1"/>
                  <a:pt x="995" y="2"/>
                  <a:pt x="968" y="4"/>
                </a:cubicBezTo>
                <a:cubicBezTo>
                  <a:pt x="434" y="70"/>
                  <a:pt x="1" y="437"/>
                  <a:pt x="67" y="871"/>
                </a:cubicBezTo>
                <a:cubicBezTo>
                  <a:pt x="98" y="1236"/>
                  <a:pt x="490" y="1546"/>
                  <a:pt x="965" y="1546"/>
                </a:cubicBezTo>
                <a:cubicBezTo>
                  <a:pt x="1010" y="1546"/>
                  <a:pt x="1055" y="1544"/>
                  <a:pt x="1101" y="1538"/>
                </a:cubicBezTo>
                <a:cubicBezTo>
                  <a:pt x="1635" y="1505"/>
                  <a:pt x="2069" y="1104"/>
                  <a:pt x="2035" y="704"/>
                </a:cubicBezTo>
                <a:cubicBezTo>
                  <a:pt x="1972" y="292"/>
                  <a:pt x="1548" y="1"/>
                  <a:pt x="1049" y="1"/>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7"/>
          <p:cNvSpPr/>
          <p:nvPr/>
        </p:nvSpPr>
        <p:spPr>
          <a:xfrm>
            <a:off x="6623847" y="1896864"/>
            <a:ext cx="1039571" cy="1096401"/>
          </a:xfrm>
          <a:custGeom>
            <a:avLst/>
            <a:gdLst/>
            <a:ahLst/>
            <a:cxnLst/>
            <a:rect l="l" t="t" r="r" b="b"/>
            <a:pathLst>
              <a:path w="29085" h="30675" extrusionOk="0">
                <a:moveTo>
                  <a:pt x="14234" y="1"/>
                </a:moveTo>
                <a:cubicBezTo>
                  <a:pt x="14215" y="1"/>
                  <a:pt x="14196" y="1"/>
                  <a:pt x="14177" y="1"/>
                </a:cubicBezTo>
                <a:cubicBezTo>
                  <a:pt x="2402" y="1"/>
                  <a:pt x="1" y="14244"/>
                  <a:pt x="6405" y="20616"/>
                </a:cubicBezTo>
                <a:cubicBezTo>
                  <a:pt x="11776" y="25953"/>
                  <a:pt x="12376" y="28288"/>
                  <a:pt x="14644" y="29956"/>
                </a:cubicBezTo>
                <a:cubicBezTo>
                  <a:pt x="15277" y="30427"/>
                  <a:pt x="15970" y="30675"/>
                  <a:pt x="16686" y="30675"/>
                </a:cubicBezTo>
                <a:cubicBezTo>
                  <a:pt x="18503" y="30675"/>
                  <a:pt x="20466" y="29083"/>
                  <a:pt x="21950" y="25519"/>
                </a:cubicBezTo>
                <a:cubicBezTo>
                  <a:pt x="23484" y="21883"/>
                  <a:pt x="24918" y="20882"/>
                  <a:pt x="26786" y="16179"/>
                </a:cubicBezTo>
                <a:cubicBezTo>
                  <a:pt x="29084" y="10351"/>
                  <a:pt x="25996" y="1"/>
                  <a:pt x="14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7"/>
          <p:cNvSpPr/>
          <p:nvPr/>
        </p:nvSpPr>
        <p:spPr>
          <a:xfrm>
            <a:off x="6632211" y="1899259"/>
            <a:ext cx="738047" cy="1094149"/>
          </a:xfrm>
          <a:custGeom>
            <a:avLst/>
            <a:gdLst/>
            <a:ahLst/>
            <a:cxnLst/>
            <a:rect l="l" t="t" r="r" b="b"/>
            <a:pathLst>
              <a:path w="20649" h="30612" extrusionOk="0">
                <a:moveTo>
                  <a:pt x="12676" y="0"/>
                </a:moveTo>
                <a:cubicBezTo>
                  <a:pt x="2001" y="1001"/>
                  <a:pt x="0" y="14411"/>
                  <a:pt x="6171" y="20549"/>
                </a:cubicBezTo>
                <a:cubicBezTo>
                  <a:pt x="11542" y="25886"/>
                  <a:pt x="12142" y="28221"/>
                  <a:pt x="14410" y="29889"/>
                </a:cubicBezTo>
                <a:cubicBezTo>
                  <a:pt x="15043" y="30363"/>
                  <a:pt x="15736" y="30611"/>
                  <a:pt x="16453" y="30611"/>
                </a:cubicBezTo>
                <a:cubicBezTo>
                  <a:pt x="17854" y="30611"/>
                  <a:pt x="19346" y="29661"/>
                  <a:pt x="20648" y="27587"/>
                </a:cubicBezTo>
                <a:lnTo>
                  <a:pt x="20648" y="27587"/>
                </a:lnTo>
                <a:cubicBezTo>
                  <a:pt x="19925" y="27891"/>
                  <a:pt x="19170" y="28075"/>
                  <a:pt x="18411" y="28075"/>
                </a:cubicBezTo>
                <a:cubicBezTo>
                  <a:pt x="17420" y="28075"/>
                  <a:pt x="16422" y="27761"/>
                  <a:pt x="15478" y="26986"/>
                </a:cubicBezTo>
                <a:cubicBezTo>
                  <a:pt x="14010" y="25485"/>
                  <a:pt x="14143" y="23150"/>
                  <a:pt x="12676" y="21849"/>
                </a:cubicBezTo>
                <a:cubicBezTo>
                  <a:pt x="8039" y="17613"/>
                  <a:pt x="5304" y="11542"/>
                  <a:pt x="7706" y="5705"/>
                </a:cubicBezTo>
                <a:cubicBezTo>
                  <a:pt x="8606" y="3336"/>
                  <a:pt x="10307" y="1235"/>
                  <a:pt x="12676"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7"/>
          <p:cNvSpPr/>
          <p:nvPr/>
        </p:nvSpPr>
        <p:spPr>
          <a:xfrm>
            <a:off x="6688222" y="2054241"/>
            <a:ext cx="574704" cy="939313"/>
          </a:xfrm>
          <a:custGeom>
            <a:avLst/>
            <a:gdLst/>
            <a:ahLst/>
            <a:cxnLst/>
            <a:rect l="l" t="t" r="r" b="b"/>
            <a:pathLst>
              <a:path w="16079" h="26280" extrusionOk="0">
                <a:moveTo>
                  <a:pt x="3337" y="1"/>
                </a:moveTo>
                <a:lnTo>
                  <a:pt x="3337" y="1"/>
                </a:lnTo>
                <a:cubicBezTo>
                  <a:pt x="1" y="4738"/>
                  <a:pt x="468" y="12110"/>
                  <a:pt x="4604" y="16246"/>
                </a:cubicBezTo>
                <a:cubicBezTo>
                  <a:pt x="9975" y="21550"/>
                  <a:pt x="10575" y="23885"/>
                  <a:pt x="12843" y="25553"/>
                </a:cubicBezTo>
                <a:cubicBezTo>
                  <a:pt x="13470" y="26028"/>
                  <a:pt x="14167" y="26280"/>
                  <a:pt x="14889" y="26280"/>
                </a:cubicBezTo>
                <a:cubicBezTo>
                  <a:pt x="15281" y="26280"/>
                  <a:pt x="15680" y="26205"/>
                  <a:pt x="16079" y="26053"/>
                </a:cubicBezTo>
                <a:cubicBezTo>
                  <a:pt x="15445" y="25819"/>
                  <a:pt x="14845" y="25486"/>
                  <a:pt x="14378" y="24952"/>
                </a:cubicBezTo>
                <a:cubicBezTo>
                  <a:pt x="11409" y="22183"/>
                  <a:pt x="9741" y="18914"/>
                  <a:pt x="6606" y="16146"/>
                </a:cubicBezTo>
                <a:cubicBezTo>
                  <a:pt x="2536" y="12343"/>
                  <a:pt x="1168" y="5338"/>
                  <a:pt x="3337" y="1"/>
                </a:cubicBezTo>
                <a:close/>
              </a:path>
            </a:pathLst>
          </a:custGeom>
          <a:solidFill>
            <a:srgbClr val="56B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7"/>
          <p:cNvSpPr/>
          <p:nvPr/>
        </p:nvSpPr>
        <p:spPr>
          <a:xfrm>
            <a:off x="7485881" y="2247290"/>
            <a:ext cx="44142" cy="84817"/>
          </a:xfrm>
          <a:custGeom>
            <a:avLst/>
            <a:gdLst/>
            <a:ahLst/>
            <a:cxnLst/>
            <a:rect l="l" t="t" r="r" b="b"/>
            <a:pathLst>
              <a:path w="1235" h="2373" extrusionOk="0">
                <a:moveTo>
                  <a:pt x="600" y="0"/>
                </a:moveTo>
                <a:cubicBezTo>
                  <a:pt x="578" y="0"/>
                  <a:pt x="556" y="1"/>
                  <a:pt x="534" y="4"/>
                </a:cubicBezTo>
                <a:cubicBezTo>
                  <a:pt x="234" y="37"/>
                  <a:pt x="1" y="304"/>
                  <a:pt x="34" y="604"/>
                </a:cubicBezTo>
                <a:cubicBezTo>
                  <a:pt x="101" y="1004"/>
                  <a:pt x="101" y="1405"/>
                  <a:pt x="101" y="1805"/>
                </a:cubicBezTo>
                <a:cubicBezTo>
                  <a:pt x="101" y="2105"/>
                  <a:pt x="334" y="2339"/>
                  <a:pt x="635" y="2372"/>
                </a:cubicBezTo>
                <a:lnTo>
                  <a:pt x="735" y="2372"/>
                </a:lnTo>
                <a:cubicBezTo>
                  <a:pt x="1001" y="2339"/>
                  <a:pt x="1202" y="2105"/>
                  <a:pt x="1235" y="1838"/>
                </a:cubicBezTo>
                <a:cubicBezTo>
                  <a:pt x="1235" y="1371"/>
                  <a:pt x="1202" y="938"/>
                  <a:pt x="1168" y="471"/>
                </a:cubicBezTo>
                <a:cubicBezTo>
                  <a:pt x="1137" y="192"/>
                  <a:pt x="877" y="0"/>
                  <a:pt x="6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7"/>
          <p:cNvSpPr/>
          <p:nvPr/>
        </p:nvSpPr>
        <p:spPr>
          <a:xfrm>
            <a:off x="7233137" y="1983434"/>
            <a:ext cx="276611" cy="226036"/>
          </a:xfrm>
          <a:custGeom>
            <a:avLst/>
            <a:gdLst/>
            <a:ahLst/>
            <a:cxnLst/>
            <a:rect l="l" t="t" r="r" b="b"/>
            <a:pathLst>
              <a:path w="7739" h="6324" extrusionOk="0">
                <a:moveTo>
                  <a:pt x="616" y="1"/>
                </a:moveTo>
                <a:cubicBezTo>
                  <a:pt x="359" y="1"/>
                  <a:pt x="125" y="182"/>
                  <a:pt x="67" y="414"/>
                </a:cubicBezTo>
                <a:cubicBezTo>
                  <a:pt x="0" y="714"/>
                  <a:pt x="200" y="1015"/>
                  <a:pt x="500" y="1081"/>
                </a:cubicBezTo>
                <a:cubicBezTo>
                  <a:pt x="2402" y="1448"/>
                  <a:pt x="4170" y="2482"/>
                  <a:pt x="5371" y="3950"/>
                </a:cubicBezTo>
                <a:cubicBezTo>
                  <a:pt x="5871" y="4584"/>
                  <a:pt x="6305" y="5251"/>
                  <a:pt x="6605" y="5985"/>
                </a:cubicBezTo>
                <a:cubicBezTo>
                  <a:pt x="6665" y="6194"/>
                  <a:pt x="6886" y="6323"/>
                  <a:pt x="7100" y="6323"/>
                </a:cubicBezTo>
                <a:cubicBezTo>
                  <a:pt x="7124" y="6323"/>
                  <a:pt x="7148" y="6322"/>
                  <a:pt x="7172" y="6318"/>
                </a:cubicBezTo>
                <a:cubicBezTo>
                  <a:pt x="7239" y="6318"/>
                  <a:pt x="7272" y="6318"/>
                  <a:pt x="7305" y="6285"/>
                </a:cubicBezTo>
                <a:cubicBezTo>
                  <a:pt x="7605" y="6185"/>
                  <a:pt x="7739" y="5885"/>
                  <a:pt x="7639" y="5584"/>
                </a:cubicBezTo>
                <a:cubicBezTo>
                  <a:pt x="7305" y="4751"/>
                  <a:pt x="6838" y="3983"/>
                  <a:pt x="6271" y="3283"/>
                </a:cubicBezTo>
                <a:cubicBezTo>
                  <a:pt x="4904" y="1615"/>
                  <a:pt x="2869" y="414"/>
                  <a:pt x="734" y="14"/>
                </a:cubicBezTo>
                <a:cubicBezTo>
                  <a:pt x="694" y="5"/>
                  <a:pt x="655" y="1"/>
                  <a:pt x="6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7"/>
          <p:cNvSpPr/>
          <p:nvPr/>
        </p:nvSpPr>
        <p:spPr>
          <a:xfrm>
            <a:off x="7268880" y="3716300"/>
            <a:ext cx="350562" cy="761923"/>
          </a:xfrm>
          <a:custGeom>
            <a:avLst/>
            <a:gdLst/>
            <a:ahLst/>
            <a:cxnLst/>
            <a:rect l="l" t="t" r="r" b="b"/>
            <a:pathLst>
              <a:path w="9808" h="21317" fill="none" extrusionOk="0">
                <a:moveTo>
                  <a:pt x="9808" y="1"/>
                </a:moveTo>
                <a:lnTo>
                  <a:pt x="1" y="21316"/>
                </a:ln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7"/>
          <p:cNvSpPr/>
          <p:nvPr/>
        </p:nvSpPr>
        <p:spPr>
          <a:xfrm>
            <a:off x="7580066" y="3709437"/>
            <a:ext cx="65623" cy="48360"/>
          </a:xfrm>
          <a:custGeom>
            <a:avLst/>
            <a:gdLst/>
            <a:ahLst/>
            <a:cxnLst/>
            <a:rect l="l" t="t" r="r" b="b"/>
            <a:pathLst>
              <a:path w="1836" h="1353" extrusionOk="0">
                <a:moveTo>
                  <a:pt x="842" y="0"/>
                </a:moveTo>
                <a:cubicBezTo>
                  <a:pt x="485" y="0"/>
                  <a:pt x="156" y="190"/>
                  <a:pt x="101" y="493"/>
                </a:cubicBezTo>
                <a:cubicBezTo>
                  <a:pt x="1" y="860"/>
                  <a:pt x="301" y="1227"/>
                  <a:pt x="768" y="1327"/>
                </a:cubicBezTo>
                <a:cubicBezTo>
                  <a:pt x="849" y="1344"/>
                  <a:pt x="929" y="1353"/>
                  <a:pt x="1006" y="1353"/>
                </a:cubicBezTo>
                <a:cubicBezTo>
                  <a:pt x="1376" y="1353"/>
                  <a:pt x="1686" y="1163"/>
                  <a:pt x="1769" y="860"/>
                </a:cubicBezTo>
                <a:cubicBezTo>
                  <a:pt x="1836" y="493"/>
                  <a:pt x="1535" y="126"/>
                  <a:pt x="1068" y="26"/>
                </a:cubicBezTo>
                <a:cubicBezTo>
                  <a:pt x="993" y="9"/>
                  <a:pt x="917" y="0"/>
                  <a:pt x="842"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7"/>
          <p:cNvSpPr/>
          <p:nvPr/>
        </p:nvSpPr>
        <p:spPr>
          <a:xfrm>
            <a:off x="7300263" y="2783474"/>
            <a:ext cx="898638" cy="951394"/>
          </a:xfrm>
          <a:custGeom>
            <a:avLst/>
            <a:gdLst/>
            <a:ahLst/>
            <a:cxnLst/>
            <a:rect l="l" t="t" r="r" b="b"/>
            <a:pathLst>
              <a:path w="25142" h="26618" extrusionOk="0">
                <a:moveTo>
                  <a:pt x="12085" y="1"/>
                </a:moveTo>
                <a:cubicBezTo>
                  <a:pt x="4371" y="1"/>
                  <a:pt x="0" y="9320"/>
                  <a:pt x="3026" y="15458"/>
                </a:cubicBezTo>
                <a:cubicBezTo>
                  <a:pt x="5894" y="21295"/>
                  <a:pt x="5727" y="23364"/>
                  <a:pt x="7095" y="25332"/>
                </a:cubicBezTo>
                <a:cubicBezTo>
                  <a:pt x="7661" y="26160"/>
                  <a:pt x="8474" y="26617"/>
                  <a:pt x="9456" y="26617"/>
                </a:cubicBezTo>
                <a:cubicBezTo>
                  <a:pt x="10846" y="26617"/>
                  <a:pt x="12577" y="25702"/>
                  <a:pt x="14434" y="23630"/>
                </a:cubicBezTo>
                <a:cubicBezTo>
                  <a:pt x="16735" y="21029"/>
                  <a:pt x="18170" y="20628"/>
                  <a:pt x="21105" y="17226"/>
                </a:cubicBezTo>
                <a:cubicBezTo>
                  <a:pt x="24708" y="13056"/>
                  <a:pt x="25141" y="3683"/>
                  <a:pt x="15401" y="547"/>
                </a:cubicBezTo>
                <a:cubicBezTo>
                  <a:pt x="14241" y="172"/>
                  <a:pt x="13132" y="1"/>
                  <a:pt x="120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7"/>
          <p:cNvSpPr/>
          <p:nvPr/>
        </p:nvSpPr>
        <p:spPr>
          <a:xfrm>
            <a:off x="7300478" y="2783117"/>
            <a:ext cx="512119" cy="951680"/>
          </a:xfrm>
          <a:custGeom>
            <a:avLst/>
            <a:gdLst/>
            <a:ahLst/>
            <a:cxnLst/>
            <a:rect l="l" t="t" r="r" b="b"/>
            <a:pathLst>
              <a:path w="14328" h="26626" extrusionOk="0">
                <a:moveTo>
                  <a:pt x="12076" y="1"/>
                </a:moveTo>
                <a:cubicBezTo>
                  <a:pt x="4370" y="1"/>
                  <a:pt x="0" y="9338"/>
                  <a:pt x="3020" y="15468"/>
                </a:cubicBezTo>
                <a:cubicBezTo>
                  <a:pt x="5888" y="21305"/>
                  <a:pt x="5721" y="23374"/>
                  <a:pt x="7089" y="25342"/>
                </a:cubicBezTo>
                <a:cubicBezTo>
                  <a:pt x="7651" y="26168"/>
                  <a:pt x="8459" y="26626"/>
                  <a:pt x="9439" y="26626"/>
                </a:cubicBezTo>
                <a:cubicBezTo>
                  <a:pt x="10437" y="26626"/>
                  <a:pt x="11614" y="26151"/>
                  <a:pt x="12893" y="25108"/>
                </a:cubicBezTo>
                <a:lnTo>
                  <a:pt x="12893" y="25108"/>
                </a:lnTo>
                <a:cubicBezTo>
                  <a:pt x="12696" y="25129"/>
                  <a:pt x="12500" y="25140"/>
                  <a:pt x="12304" y="25140"/>
                </a:cubicBezTo>
                <a:cubicBezTo>
                  <a:pt x="10949" y="25140"/>
                  <a:pt x="9669" y="24611"/>
                  <a:pt x="8824" y="23240"/>
                </a:cubicBezTo>
                <a:cubicBezTo>
                  <a:pt x="8056" y="21639"/>
                  <a:pt x="8824" y="19704"/>
                  <a:pt x="7990" y="18270"/>
                </a:cubicBezTo>
                <a:cubicBezTo>
                  <a:pt x="5421" y="13533"/>
                  <a:pt x="4921" y="7829"/>
                  <a:pt x="8590" y="3659"/>
                </a:cubicBezTo>
                <a:cubicBezTo>
                  <a:pt x="10025" y="1925"/>
                  <a:pt x="12059" y="657"/>
                  <a:pt x="14328" y="257"/>
                </a:cubicBezTo>
                <a:cubicBezTo>
                  <a:pt x="13550" y="83"/>
                  <a:pt x="12799" y="1"/>
                  <a:pt x="12076"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7"/>
          <p:cNvSpPr/>
          <p:nvPr/>
        </p:nvSpPr>
        <p:spPr>
          <a:xfrm>
            <a:off x="7329681" y="2847133"/>
            <a:ext cx="314820" cy="888344"/>
          </a:xfrm>
          <a:custGeom>
            <a:avLst/>
            <a:gdLst/>
            <a:ahLst/>
            <a:cxnLst/>
            <a:rect l="l" t="t" r="r" b="b"/>
            <a:pathLst>
              <a:path w="8808" h="24854" extrusionOk="0">
                <a:moveTo>
                  <a:pt x="5872" y="0"/>
                </a:moveTo>
                <a:cubicBezTo>
                  <a:pt x="1736" y="3003"/>
                  <a:pt x="1" y="9174"/>
                  <a:pt x="2203" y="13677"/>
                </a:cubicBezTo>
                <a:cubicBezTo>
                  <a:pt x="5071" y="19514"/>
                  <a:pt x="4904" y="21583"/>
                  <a:pt x="6272" y="23551"/>
                </a:cubicBezTo>
                <a:cubicBezTo>
                  <a:pt x="6852" y="24389"/>
                  <a:pt x="7682" y="24853"/>
                  <a:pt x="8701" y="24853"/>
                </a:cubicBezTo>
                <a:cubicBezTo>
                  <a:pt x="8736" y="24853"/>
                  <a:pt x="8772" y="24853"/>
                  <a:pt x="8807" y="24852"/>
                </a:cubicBezTo>
                <a:cubicBezTo>
                  <a:pt x="8340" y="24485"/>
                  <a:pt x="7973" y="24051"/>
                  <a:pt x="7706" y="23484"/>
                </a:cubicBezTo>
                <a:cubicBezTo>
                  <a:pt x="6105" y="20382"/>
                  <a:pt x="5672" y="17246"/>
                  <a:pt x="3870" y="14144"/>
                </a:cubicBezTo>
                <a:cubicBezTo>
                  <a:pt x="1635" y="9941"/>
                  <a:pt x="2536" y="3803"/>
                  <a:pt x="5872" y="0"/>
                </a:cubicBezTo>
                <a:close/>
              </a:path>
            </a:pathLst>
          </a:custGeom>
          <a:solidFill>
            <a:srgbClr val="56B6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7"/>
          <p:cNvSpPr/>
          <p:nvPr/>
        </p:nvSpPr>
        <p:spPr>
          <a:xfrm>
            <a:off x="8022432" y="3191161"/>
            <a:ext cx="51290" cy="72307"/>
          </a:xfrm>
          <a:custGeom>
            <a:avLst/>
            <a:gdLst/>
            <a:ahLst/>
            <a:cxnLst/>
            <a:rect l="l" t="t" r="r" b="b"/>
            <a:pathLst>
              <a:path w="1435" h="2023" extrusionOk="0">
                <a:moveTo>
                  <a:pt x="882" y="1"/>
                </a:moveTo>
                <a:cubicBezTo>
                  <a:pt x="659" y="1"/>
                  <a:pt x="458" y="156"/>
                  <a:pt x="401" y="383"/>
                </a:cubicBezTo>
                <a:cubicBezTo>
                  <a:pt x="334" y="716"/>
                  <a:pt x="234" y="1050"/>
                  <a:pt x="101" y="1383"/>
                </a:cubicBezTo>
                <a:cubicBezTo>
                  <a:pt x="1" y="1617"/>
                  <a:pt x="134" y="1884"/>
                  <a:pt x="401" y="1984"/>
                </a:cubicBezTo>
                <a:cubicBezTo>
                  <a:pt x="401" y="1984"/>
                  <a:pt x="434" y="1984"/>
                  <a:pt x="468" y="2017"/>
                </a:cubicBezTo>
                <a:cubicBezTo>
                  <a:pt x="492" y="2021"/>
                  <a:pt x="516" y="2022"/>
                  <a:pt x="540" y="2022"/>
                </a:cubicBezTo>
                <a:cubicBezTo>
                  <a:pt x="748" y="2022"/>
                  <a:pt x="945" y="1896"/>
                  <a:pt x="1035" y="1717"/>
                </a:cubicBezTo>
                <a:cubicBezTo>
                  <a:pt x="1168" y="1350"/>
                  <a:pt x="1301" y="950"/>
                  <a:pt x="1368" y="583"/>
                </a:cubicBezTo>
                <a:cubicBezTo>
                  <a:pt x="1435" y="316"/>
                  <a:pt x="1268" y="82"/>
                  <a:pt x="1001" y="16"/>
                </a:cubicBezTo>
                <a:cubicBezTo>
                  <a:pt x="961" y="6"/>
                  <a:pt x="922" y="1"/>
                  <a:pt x="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7"/>
          <p:cNvSpPr/>
          <p:nvPr/>
        </p:nvSpPr>
        <p:spPr>
          <a:xfrm>
            <a:off x="7903190" y="2906717"/>
            <a:ext cx="174102" cy="250448"/>
          </a:xfrm>
          <a:custGeom>
            <a:avLst/>
            <a:gdLst/>
            <a:ahLst/>
            <a:cxnLst/>
            <a:rect l="l" t="t" r="r" b="b"/>
            <a:pathLst>
              <a:path w="4871" h="7007" extrusionOk="0">
                <a:moveTo>
                  <a:pt x="547" y="0"/>
                </a:moveTo>
                <a:cubicBezTo>
                  <a:pt x="381" y="0"/>
                  <a:pt x="222" y="81"/>
                  <a:pt x="134" y="235"/>
                </a:cubicBezTo>
                <a:cubicBezTo>
                  <a:pt x="1" y="468"/>
                  <a:pt x="68" y="735"/>
                  <a:pt x="301" y="869"/>
                </a:cubicBezTo>
                <a:cubicBezTo>
                  <a:pt x="1769" y="1703"/>
                  <a:pt x="2936" y="3037"/>
                  <a:pt x="3503" y="4571"/>
                </a:cubicBezTo>
                <a:cubicBezTo>
                  <a:pt x="3737" y="5205"/>
                  <a:pt x="3870" y="5872"/>
                  <a:pt x="3904" y="6573"/>
                </a:cubicBezTo>
                <a:cubicBezTo>
                  <a:pt x="3904" y="6773"/>
                  <a:pt x="4070" y="6940"/>
                  <a:pt x="4271" y="7006"/>
                </a:cubicBezTo>
                <a:lnTo>
                  <a:pt x="4404" y="7006"/>
                </a:lnTo>
                <a:cubicBezTo>
                  <a:pt x="4671" y="7006"/>
                  <a:pt x="4871" y="6773"/>
                  <a:pt x="4871" y="6506"/>
                </a:cubicBezTo>
                <a:cubicBezTo>
                  <a:pt x="4838" y="5739"/>
                  <a:pt x="4671" y="4972"/>
                  <a:pt x="4404" y="4238"/>
                </a:cubicBezTo>
                <a:cubicBezTo>
                  <a:pt x="3770" y="2503"/>
                  <a:pt x="2469" y="1002"/>
                  <a:pt x="801" y="68"/>
                </a:cubicBezTo>
                <a:cubicBezTo>
                  <a:pt x="721" y="22"/>
                  <a:pt x="633" y="0"/>
                  <a:pt x="5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7"/>
          <p:cNvSpPr/>
          <p:nvPr/>
        </p:nvSpPr>
        <p:spPr>
          <a:xfrm>
            <a:off x="7006592" y="2916296"/>
            <a:ext cx="262314" cy="1561912"/>
          </a:xfrm>
          <a:custGeom>
            <a:avLst/>
            <a:gdLst/>
            <a:ahLst/>
            <a:cxnLst/>
            <a:rect l="l" t="t" r="r" b="b"/>
            <a:pathLst>
              <a:path w="7339" h="43699" fill="none" extrusionOk="0">
                <a:moveTo>
                  <a:pt x="0" y="0"/>
                </a:moveTo>
                <a:cubicBezTo>
                  <a:pt x="834" y="6572"/>
                  <a:pt x="6538" y="37127"/>
                  <a:pt x="7339" y="43698"/>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7"/>
          <p:cNvSpPr/>
          <p:nvPr/>
        </p:nvSpPr>
        <p:spPr>
          <a:xfrm>
            <a:off x="6338897" y="2079154"/>
            <a:ext cx="1094400" cy="858571"/>
          </a:xfrm>
          <a:custGeom>
            <a:avLst/>
            <a:gdLst/>
            <a:ahLst/>
            <a:cxnLst/>
            <a:rect l="l" t="t" r="r" b="b"/>
            <a:pathLst>
              <a:path w="30619" h="24021" extrusionOk="0">
                <a:moveTo>
                  <a:pt x="23385" y="1"/>
                </a:moveTo>
                <a:cubicBezTo>
                  <a:pt x="21023" y="1"/>
                  <a:pt x="18409" y="1485"/>
                  <a:pt x="16345" y="5475"/>
                </a:cubicBezTo>
                <a:cubicBezTo>
                  <a:pt x="16345" y="5475"/>
                  <a:pt x="13202" y="2210"/>
                  <a:pt x="9430" y="2210"/>
                </a:cubicBezTo>
                <a:cubicBezTo>
                  <a:pt x="8364" y="2210"/>
                  <a:pt x="7248" y="2471"/>
                  <a:pt x="6138" y="3140"/>
                </a:cubicBezTo>
                <a:cubicBezTo>
                  <a:pt x="0" y="6876"/>
                  <a:pt x="4337" y="13648"/>
                  <a:pt x="10641" y="18551"/>
                </a:cubicBezTo>
                <a:cubicBezTo>
                  <a:pt x="15692" y="22506"/>
                  <a:pt x="17681" y="24021"/>
                  <a:pt x="18770" y="24021"/>
                </a:cubicBezTo>
                <a:cubicBezTo>
                  <a:pt x="19040" y="24021"/>
                  <a:pt x="19255" y="23927"/>
                  <a:pt x="19447" y="23755"/>
                </a:cubicBezTo>
                <a:cubicBezTo>
                  <a:pt x="20815" y="22521"/>
                  <a:pt x="27220" y="13381"/>
                  <a:pt x="29321" y="7743"/>
                </a:cubicBezTo>
                <a:cubicBezTo>
                  <a:pt x="30619" y="4207"/>
                  <a:pt x="27361" y="1"/>
                  <a:pt x="23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7"/>
          <p:cNvSpPr/>
          <p:nvPr/>
        </p:nvSpPr>
        <p:spPr>
          <a:xfrm>
            <a:off x="6338897" y="2158183"/>
            <a:ext cx="718960" cy="779544"/>
          </a:xfrm>
          <a:custGeom>
            <a:avLst/>
            <a:gdLst/>
            <a:ahLst/>
            <a:cxnLst/>
            <a:rect l="l" t="t" r="r" b="b"/>
            <a:pathLst>
              <a:path w="20115" h="21810" extrusionOk="0">
                <a:moveTo>
                  <a:pt x="9427" y="0"/>
                </a:moveTo>
                <a:cubicBezTo>
                  <a:pt x="8363" y="0"/>
                  <a:pt x="7247" y="260"/>
                  <a:pt x="6138" y="929"/>
                </a:cubicBezTo>
                <a:cubicBezTo>
                  <a:pt x="0" y="4665"/>
                  <a:pt x="4337" y="11437"/>
                  <a:pt x="10641" y="16340"/>
                </a:cubicBezTo>
                <a:cubicBezTo>
                  <a:pt x="15692" y="20295"/>
                  <a:pt x="17681" y="21810"/>
                  <a:pt x="18770" y="21810"/>
                </a:cubicBezTo>
                <a:cubicBezTo>
                  <a:pt x="19040" y="21810"/>
                  <a:pt x="19255" y="21716"/>
                  <a:pt x="19447" y="21544"/>
                </a:cubicBezTo>
                <a:cubicBezTo>
                  <a:pt x="19614" y="21410"/>
                  <a:pt x="19848" y="21143"/>
                  <a:pt x="20115" y="20810"/>
                </a:cubicBezTo>
                <a:lnTo>
                  <a:pt x="20115" y="20810"/>
                </a:lnTo>
                <a:cubicBezTo>
                  <a:pt x="19924" y="20860"/>
                  <a:pt x="19733" y="20886"/>
                  <a:pt x="19546" y="20886"/>
                </a:cubicBezTo>
                <a:cubicBezTo>
                  <a:pt x="19111" y="20886"/>
                  <a:pt x="18696" y="20746"/>
                  <a:pt x="18347" y="20443"/>
                </a:cubicBezTo>
                <a:cubicBezTo>
                  <a:pt x="5405" y="10341"/>
                  <a:pt x="11611" y="859"/>
                  <a:pt x="12872" y="859"/>
                </a:cubicBezTo>
                <a:cubicBezTo>
                  <a:pt x="12885" y="859"/>
                  <a:pt x="12897" y="860"/>
                  <a:pt x="12909" y="862"/>
                </a:cubicBezTo>
                <a:cubicBezTo>
                  <a:pt x="11892" y="372"/>
                  <a:pt x="10697" y="0"/>
                  <a:pt x="94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7"/>
          <p:cNvSpPr/>
          <p:nvPr/>
        </p:nvSpPr>
        <p:spPr>
          <a:xfrm>
            <a:off x="6338897" y="2191352"/>
            <a:ext cx="698694" cy="746375"/>
          </a:xfrm>
          <a:custGeom>
            <a:avLst/>
            <a:gdLst/>
            <a:ahLst/>
            <a:cxnLst/>
            <a:rect l="l" t="t" r="r" b="b"/>
            <a:pathLst>
              <a:path w="19548" h="20882" extrusionOk="0">
                <a:moveTo>
                  <a:pt x="6138" y="1"/>
                </a:moveTo>
                <a:cubicBezTo>
                  <a:pt x="0" y="3737"/>
                  <a:pt x="4337" y="10509"/>
                  <a:pt x="10641" y="15412"/>
                </a:cubicBezTo>
                <a:cubicBezTo>
                  <a:pt x="15692" y="19367"/>
                  <a:pt x="17660" y="20882"/>
                  <a:pt x="18757" y="20882"/>
                </a:cubicBezTo>
                <a:cubicBezTo>
                  <a:pt x="19030" y="20882"/>
                  <a:pt x="19248" y="20788"/>
                  <a:pt x="19447" y="20616"/>
                </a:cubicBezTo>
                <a:cubicBezTo>
                  <a:pt x="19481" y="20582"/>
                  <a:pt x="19514" y="20549"/>
                  <a:pt x="19547" y="20516"/>
                </a:cubicBezTo>
                <a:cubicBezTo>
                  <a:pt x="13810" y="18648"/>
                  <a:pt x="9574" y="13210"/>
                  <a:pt x="6738" y="8340"/>
                </a:cubicBezTo>
                <a:cubicBezTo>
                  <a:pt x="5638" y="6005"/>
                  <a:pt x="4937" y="2536"/>
                  <a:pt x="6171"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7"/>
          <p:cNvSpPr/>
          <p:nvPr/>
        </p:nvSpPr>
        <p:spPr>
          <a:xfrm>
            <a:off x="7317778" y="2279423"/>
            <a:ext cx="34599" cy="59833"/>
          </a:xfrm>
          <a:custGeom>
            <a:avLst/>
            <a:gdLst/>
            <a:ahLst/>
            <a:cxnLst/>
            <a:rect l="l" t="t" r="r" b="b"/>
            <a:pathLst>
              <a:path w="968" h="1674" extrusionOk="0">
                <a:moveTo>
                  <a:pt x="429" y="0"/>
                </a:moveTo>
                <a:cubicBezTo>
                  <a:pt x="409" y="0"/>
                  <a:pt x="388" y="2"/>
                  <a:pt x="367" y="5"/>
                </a:cubicBezTo>
                <a:cubicBezTo>
                  <a:pt x="134" y="39"/>
                  <a:pt x="0" y="239"/>
                  <a:pt x="34" y="472"/>
                </a:cubicBezTo>
                <a:cubicBezTo>
                  <a:pt x="100" y="739"/>
                  <a:pt x="134" y="1006"/>
                  <a:pt x="167" y="1306"/>
                </a:cubicBezTo>
                <a:cubicBezTo>
                  <a:pt x="167" y="1506"/>
                  <a:pt x="367" y="1673"/>
                  <a:pt x="567" y="1673"/>
                </a:cubicBezTo>
                <a:cubicBezTo>
                  <a:pt x="601" y="1673"/>
                  <a:pt x="601" y="1673"/>
                  <a:pt x="634" y="1640"/>
                </a:cubicBezTo>
                <a:cubicBezTo>
                  <a:pt x="834" y="1607"/>
                  <a:pt x="968" y="1440"/>
                  <a:pt x="968" y="1273"/>
                </a:cubicBezTo>
                <a:cubicBezTo>
                  <a:pt x="934" y="939"/>
                  <a:pt x="901" y="606"/>
                  <a:pt x="834" y="306"/>
                </a:cubicBezTo>
                <a:cubicBezTo>
                  <a:pt x="775" y="126"/>
                  <a:pt x="607" y="0"/>
                  <a:pt x="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7"/>
          <p:cNvSpPr/>
          <p:nvPr/>
        </p:nvSpPr>
        <p:spPr>
          <a:xfrm>
            <a:off x="7123439" y="2107892"/>
            <a:ext cx="207485" cy="146937"/>
          </a:xfrm>
          <a:custGeom>
            <a:avLst/>
            <a:gdLst/>
            <a:ahLst/>
            <a:cxnLst/>
            <a:rect l="l" t="t" r="r" b="b"/>
            <a:pathLst>
              <a:path w="5805" h="4111" extrusionOk="0">
                <a:moveTo>
                  <a:pt x="467" y="1"/>
                </a:moveTo>
                <a:cubicBezTo>
                  <a:pt x="234" y="1"/>
                  <a:pt x="34" y="134"/>
                  <a:pt x="34" y="335"/>
                </a:cubicBezTo>
                <a:cubicBezTo>
                  <a:pt x="0" y="568"/>
                  <a:pt x="167" y="735"/>
                  <a:pt x="367" y="768"/>
                </a:cubicBezTo>
                <a:cubicBezTo>
                  <a:pt x="1735" y="935"/>
                  <a:pt x="3069" y="1569"/>
                  <a:pt x="4003" y="2536"/>
                </a:cubicBezTo>
                <a:cubicBezTo>
                  <a:pt x="4403" y="2936"/>
                  <a:pt x="4737" y="3370"/>
                  <a:pt x="4970" y="3870"/>
                </a:cubicBezTo>
                <a:cubicBezTo>
                  <a:pt x="5058" y="4016"/>
                  <a:pt x="5195" y="4110"/>
                  <a:pt x="5340" y="4110"/>
                </a:cubicBezTo>
                <a:cubicBezTo>
                  <a:pt x="5361" y="4110"/>
                  <a:pt x="5383" y="4108"/>
                  <a:pt x="5404" y="4104"/>
                </a:cubicBezTo>
                <a:cubicBezTo>
                  <a:pt x="5437" y="4071"/>
                  <a:pt x="5471" y="4071"/>
                  <a:pt x="5537" y="4071"/>
                </a:cubicBezTo>
                <a:cubicBezTo>
                  <a:pt x="5704" y="3970"/>
                  <a:pt x="5804" y="3737"/>
                  <a:pt x="5704" y="3537"/>
                </a:cubicBezTo>
                <a:cubicBezTo>
                  <a:pt x="5404" y="2970"/>
                  <a:pt x="5037" y="2469"/>
                  <a:pt x="4570" y="2002"/>
                </a:cubicBezTo>
                <a:cubicBezTo>
                  <a:pt x="3503" y="902"/>
                  <a:pt x="2002" y="201"/>
                  <a:pt x="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7"/>
          <p:cNvSpPr/>
          <p:nvPr/>
        </p:nvSpPr>
        <p:spPr>
          <a:xfrm>
            <a:off x="6650083" y="3089150"/>
            <a:ext cx="618810" cy="1389061"/>
          </a:xfrm>
          <a:custGeom>
            <a:avLst/>
            <a:gdLst/>
            <a:ahLst/>
            <a:cxnLst/>
            <a:rect l="l" t="t" r="r" b="b"/>
            <a:pathLst>
              <a:path w="17313" h="38863" fill="none" extrusionOk="0">
                <a:moveTo>
                  <a:pt x="0" y="1"/>
                </a:moveTo>
                <a:cubicBezTo>
                  <a:pt x="868" y="4771"/>
                  <a:pt x="16445" y="34092"/>
                  <a:pt x="17313" y="3886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7"/>
          <p:cNvSpPr/>
          <p:nvPr/>
        </p:nvSpPr>
        <p:spPr>
          <a:xfrm>
            <a:off x="6137374" y="2470149"/>
            <a:ext cx="796307" cy="635108"/>
          </a:xfrm>
          <a:custGeom>
            <a:avLst/>
            <a:gdLst/>
            <a:ahLst/>
            <a:cxnLst/>
            <a:rect l="l" t="t" r="r" b="b"/>
            <a:pathLst>
              <a:path w="22279" h="17769" extrusionOk="0">
                <a:moveTo>
                  <a:pt x="17047" y="1"/>
                </a:moveTo>
                <a:cubicBezTo>
                  <a:pt x="15259" y="1"/>
                  <a:pt x="13308" y="1156"/>
                  <a:pt x="11909" y="4276"/>
                </a:cubicBezTo>
                <a:cubicBezTo>
                  <a:pt x="11909" y="4276"/>
                  <a:pt x="9632" y="2151"/>
                  <a:pt x="6982" y="2151"/>
                </a:cubicBezTo>
                <a:cubicBezTo>
                  <a:pt x="6118" y="2151"/>
                  <a:pt x="5215" y="2377"/>
                  <a:pt x="4337" y="2975"/>
                </a:cubicBezTo>
                <a:cubicBezTo>
                  <a:pt x="1" y="5911"/>
                  <a:pt x="3470" y="10714"/>
                  <a:pt x="8273" y="14083"/>
                </a:cubicBezTo>
                <a:cubicBezTo>
                  <a:pt x="12063" y="16715"/>
                  <a:pt x="13590" y="17769"/>
                  <a:pt x="14393" y="17769"/>
                </a:cubicBezTo>
                <a:cubicBezTo>
                  <a:pt x="14608" y="17769"/>
                  <a:pt x="14771" y="17693"/>
                  <a:pt x="14911" y="17552"/>
                </a:cubicBezTo>
                <a:cubicBezTo>
                  <a:pt x="15879" y="16585"/>
                  <a:pt x="20182" y="9680"/>
                  <a:pt x="21483" y="5444"/>
                </a:cubicBezTo>
                <a:cubicBezTo>
                  <a:pt x="22279" y="2872"/>
                  <a:pt x="19865" y="1"/>
                  <a:pt x="170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7"/>
          <p:cNvSpPr/>
          <p:nvPr/>
        </p:nvSpPr>
        <p:spPr>
          <a:xfrm>
            <a:off x="6137374" y="2547247"/>
            <a:ext cx="549684" cy="558012"/>
          </a:xfrm>
          <a:custGeom>
            <a:avLst/>
            <a:gdLst/>
            <a:ahLst/>
            <a:cxnLst/>
            <a:rect l="l" t="t" r="r" b="b"/>
            <a:pathLst>
              <a:path w="15379" h="15612" extrusionOk="0">
                <a:moveTo>
                  <a:pt x="6984" y="1"/>
                </a:moveTo>
                <a:cubicBezTo>
                  <a:pt x="6123" y="1"/>
                  <a:pt x="5221" y="223"/>
                  <a:pt x="4337" y="818"/>
                </a:cubicBezTo>
                <a:cubicBezTo>
                  <a:pt x="1" y="3787"/>
                  <a:pt x="3437" y="8557"/>
                  <a:pt x="8273" y="11926"/>
                </a:cubicBezTo>
                <a:cubicBezTo>
                  <a:pt x="12063" y="14558"/>
                  <a:pt x="13590" y="15612"/>
                  <a:pt x="14393" y="15612"/>
                </a:cubicBezTo>
                <a:cubicBezTo>
                  <a:pt x="14608" y="15612"/>
                  <a:pt x="14771" y="15536"/>
                  <a:pt x="14911" y="15395"/>
                </a:cubicBezTo>
                <a:cubicBezTo>
                  <a:pt x="15045" y="15262"/>
                  <a:pt x="15178" y="15095"/>
                  <a:pt x="15378" y="14828"/>
                </a:cubicBezTo>
                <a:lnTo>
                  <a:pt x="15378" y="14828"/>
                </a:lnTo>
                <a:cubicBezTo>
                  <a:pt x="15210" y="14877"/>
                  <a:pt x="15046" y="14903"/>
                  <a:pt x="14886" y="14903"/>
                </a:cubicBezTo>
                <a:cubicBezTo>
                  <a:pt x="14603" y="14903"/>
                  <a:pt x="14333" y="14820"/>
                  <a:pt x="14078" y="14628"/>
                </a:cubicBezTo>
                <a:cubicBezTo>
                  <a:pt x="4150" y="7655"/>
                  <a:pt x="8401" y="484"/>
                  <a:pt x="9295" y="484"/>
                </a:cubicBezTo>
                <a:cubicBezTo>
                  <a:pt x="9299" y="484"/>
                  <a:pt x="9303" y="484"/>
                  <a:pt x="9307" y="485"/>
                </a:cubicBezTo>
                <a:cubicBezTo>
                  <a:pt x="8604" y="207"/>
                  <a:pt x="7813" y="1"/>
                  <a:pt x="6984"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7"/>
          <p:cNvSpPr/>
          <p:nvPr/>
        </p:nvSpPr>
        <p:spPr>
          <a:xfrm>
            <a:off x="6137374" y="2576485"/>
            <a:ext cx="536566" cy="528775"/>
          </a:xfrm>
          <a:custGeom>
            <a:avLst/>
            <a:gdLst/>
            <a:ahLst/>
            <a:cxnLst/>
            <a:rect l="l" t="t" r="r" b="b"/>
            <a:pathLst>
              <a:path w="15012" h="14794" extrusionOk="0">
                <a:moveTo>
                  <a:pt x="4337" y="0"/>
                </a:moveTo>
                <a:cubicBezTo>
                  <a:pt x="1" y="2969"/>
                  <a:pt x="3437" y="7739"/>
                  <a:pt x="8273" y="11108"/>
                </a:cubicBezTo>
                <a:cubicBezTo>
                  <a:pt x="12063" y="13740"/>
                  <a:pt x="13590" y="14794"/>
                  <a:pt x="14393" y="14794"/>
                </a:cubicBezTo>
                <a:cubicBezTo>
                  <a:pt x="14608" y="14794"/>
                  <a:pt x="14771" y="14718"/>
                  <a:pt x="14911" y="14577"/>
                </a:cubicBezTo>
                <a:cubicBezTo>
                  <a:pt x="14945" y="14544"/>
                  <a:pt x="14978" y="14511"/>
                  <a:pt x="15012" y="14477"/>
                </a:cubicBezTo>
                <a:cubicBezTo>
                  <a:pt x="10742" y="13343"/>
                  <a:pt x="7406" y="9507"/>
                  <a:pt x="5138" y="6071"/>
                </a:cubicBezTo>
                <a:cubicBezTo>
                  <a:pt x="4237" y="4404"/>
                  <a:pt x="3570" y="1902"/>
                  <a:pt x="4371" y="0"/>
                </a:cubicBezTo>
                <a:close/>
              </a:path>
            </a:pathLst>
          </a:custGeom>
          <a:solidFill>
            <a:srgbClr val="EAB9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7"/>
          <p:cNvSpPr/>
          <p:nvPr/>
        </p:nvSpPr>
        <p:spPr>
          <a:xfrm>
            <a:off x="6851571" y="2611513"/>
            <a:ext cx="27450" cy="43677"/>
          </a:xfrm>
          <a:custGeom>
            <a:avLst/>
            <a:gdLst/>
            <a:ahLst/>
            <a:cxnLst/>
            <a:rect l="l" t="t" r="r" b="b"/>
            <a:pathLst>
              <a:path w="768" h="1222" extrusionOk="0">
                <a:moveTo>
                  <a:pt x="370" y="0"/>
                </a:moveTo>
                <a:cubicBezTo>
                  <a:pt x="337" y="0"/>
                  <a:pt x="303" y="7"/>
                  <a:pt x="268" y="21"/>
                </a:cubicBezTo>
                <a:cubicBezTo>
                  <a:pt x="101" y="54"/>
                  <a:pt x="1" y="188"/>
                  <a:pt x="67" y="355"/>
                </a:cubicBezTo>
                <a:cubicBezTo>
                  <a:pt x="101" y="555"/>
                  <a:pt x="168" y="755"/>
                  <a:pt x="168" y="955"/>
                </a:cubicBezTo>
                <a:cubicBezTo>
                  <a:pt x="201" y="1122"/>
                  <a:pt x="334" y="1222"/>
                  <a:pt x="501" y="1222"/>
                </a:cubicBezTo>
                <a:cubicBezTo>
                  <a:pt x="501" y="1189"/>
                  <a:pt x="534" y="1189"/>
                  <a:pt x="534" y="1189"/>
                </a:cubicBezTo>
                <a:cubicBezTo>
                  <a:pt x="668" y="1155"/>
                  <a:pt x="768" y="1055"/>
                  <a:pt x="768" y="888"/>
                </a:cubicBezTo>
                <a:cubicBezTo>
                  <a:pt x="735" y="655"/>
                  <a:pt x="701" y="421"/>
                  <a:pt x="635" y="221"/>
                </a:cubicBezTo>
                <a:cubicBezTo>
                  <a:pt x="582" y="90"/>
                  <a:pt x="488" y="0"/>
                  <a:pt x="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7"/>
          <p:cNvSpPr/>
          <p:nvPr/>
        </p:nvSpPr>
        <p:spPr>
          <a:xfrm>
            <a:off x="6703735" y="2493025"/>
            <a:ext cx="156230" cy="100615"/>
          </a:xfrm>
          <a:custGeom>
            <a:avLst/>
            <a:gdLst/>
            <a:ahLst/>
            <a:cxnLst/>
            <a:rect l="l" t="t" r="r" b="b"/>
            <a:pathLst>
              <a:path w="4371" h="2815" extrusionOk="0">
                <a:moveTo>
                  <a:pt x="301" y="0"/>
                </a:moveTo>
                <a:cubicBezTo>
                  <a:pt x="134" y="0"/>
                  <a:pt x="0" y="134"/>
                  <a:pt x="0" y="267"/>
                </a:cubicBezTo>
                <a:cubicBezTo>
                  <a:pt x="0" y="434"/>
                  <a:pt x="101" y="567"/>
                  <a:pt x="267" y="567"/>
                </a:cubicBezTo>
                <a:cubicBezTo>
                  <a:pt x="1268" y="634"/>
                  <a:pt x="2269" y="1034"/>
                  <a:pt x="3003" y="1702"/>
                </a:cubicBezTo>
                <a:cubicBezTo>
                  <a:pt x="3303" y="2002"/>
                  <a:pt x="3570" y="2302"/>
                  <a:pt x="3770" y="2669"/>
                </a:cubicBezTo>
                <a:cubicBezTo>
                  <a:pt x="3821" y="2771"/>
                  <a:pt x="3911" y="2814"/>
                  <a:pt x="4010" y="2814"/>
                </a:cubicBezTo>
                <a:cubicBezTo>
                  <a:pt x="4040" y="2814"/>
                  <a:pt x="4072" y="2810"/>
                  <a:pt x="4103" y="2802"/>
                </a:cubicBezTo>
                <a:cubicBezTo>
                  <a:pt x="4137" y="2802"/>
                  <a:pt x="4137" y="2802"/>
                  <a:pt x="4170" y="2769"/>
                </a:cubicBezTo>
                <a:cubicBezTo>
                  <a:pt x="4304" y="2702"/>
                  <a:pt x="4370" y="2536"/>
                  <a:pt x="4270" y="2402"/>
                </a:cubicBezTo>
                <a:cubicBezTo>
                  <a:pt x="4037" y="2002"/>
                  <a:pt x="3736" y="1635"/>
                  <a:pt x="3403" y="1301"/>
                </a:cubicBezTo>
                <a:cubicBezTo>
                  <a:pt x="2569" y="567"/>
                  <a:pt x="1435" y="67"/>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7"/>
          <p:cNvSpPr/>
          <p:nvPr/>
        </p:nvSpPr>
        <p:spPr>
          <a:xfrm>
            <a:off x="7268880" y="2369032"/>
            <a:ext cx="443564" cy="2109165"/>
          </a:xfrm>
          <a:custGeom>
            <a:avLst/>
            <a:gdLst/>
            <a:ahLst/>
            <a:cxnLst/>
            <a:rect l="l" t="t" r="r" b="b"/>
            <a:pathLst>
              <a:path w="12410" h="59010" fill="none" extrusionOk="0">
                <a:moveTo>
                  <a:pt x="12410" y="0"/>
                </a:moveTo>
                <a:cubicBezTo>
                  <a:pt x="11342" y="4737"/>
                  <a:pt x="1102" y="54272"/>
                  <a:pt x="1" y="59009"/>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7"/>
          <p:cNvSpPr/>
          <p:nvPr/>
        </p:nvSpPr>
        <p:spPr>
          <a:xfrm>
            <a:off x="7396450" y="1760003"/>
            <a:ext cx="791732" cy="625958"/>
          </a:xfrm>
          <a:custGeom>
            <a:avLst/>
            <a:gdLst/>
            <a:ahLst/>
            <a:cxnLst/>
            <a:rect l="l" t="t" r="r" b="b"/>
            <a:pathLst>
              <a:path w="22151" h="17513" extrusionOk="0">
                <a:moveTo>
                  <a:pt x="6297" y="1"/>
                </a:moveTo>
                <a:cubicBezTo>
                  <a:pt x="5949" y="1"/>
                  <a:pt x="5585" y="40"/>
                  <a:pt x="5205" y="127"/>
                </a:cubicBezTo>
                <a:cubicBezTo>
                  <a:pt x="1" y="1295"/>
                  <a:pt x="1335" y="6965"/>
                  <a:pt x="4471" y="11835"/>
                </a:cubicBezTo>
                <a:cubicBezTo>
                  <a:pt x="7236" y="16100"/>
                  <a:pt x="8159" y="17512"/>
                  <a:pt x="8956" y="17512"/>
                </a:cubicBezTo>
                <a:cubicBezTo>
                  <a:pt x="9063" y="17512"/>
                  <a:pt x="9168" y="17487"/>
                  <a:pt x="9274" y="17439"/>
                </a:cubicBezTo>
                <a:cubicBezTo>
                  <a:pt x="10508" y="16906"/>
                  <a:pt x="17247" y="12036"/>
                  <a:pt x="20082" y="8633"/>
                </a:cubicBezTo>
                <a:cubicBezTo>
                  <a:pt x="22151" y="6155"/>
                  <a:pt x="20247" y="1683"/>
                  <a:pt x="16585" y="1683"/>
                </a:cubicBezTo>
                <a:cubicBezTo>
                  <a:pt x="15169" y="1683"/>
                  <a:pt x="13490" y="2352"/>
                  <a:pt x="11676" y="4063"/>
                </a:cubicBezTo>
                <a:cubicBezTo>
                  <a:pt x="11676" y="4063"/>
                  <a:pt x="9824" y="1"/>
                  <a:pt x="6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7"/>
          <p:cNvSpPr/>
          <p:nvPr/>
        </p:nvSpPr>
        <p:spPr>
          <a:xfrm>
            <a:off x="7396450" y="1760003"/>
            <a:ext cx="354172" cy="625958"/>
          </a:xfrm>
          <a:custGeom>
            <a:avLst/>
            <a:gdLst/>
            <a:ahLst/>
            <a:cxnLst/>
            <a:rect l="l" t="t" r="r" b="b"/>
            <a:pathLst>
              <a:path w="9909" h="17513" extrusionOk="0">
                <a:moveTo>
                  <a:pt x="6291" y="1"/>
                </a:moveTo>
                <a:cubicBezTo>
                  <a:pt x="5945" y="1"/>
                  <a:pt x="5583" y="40"/>
                  <a:pt x="5205" y="127"/>
                </a:cubicBezTo>
                <a:cubicBezTo>
                  <a:pt x="1" y="1295"/>
                  <a:pt x="1335" y="6965"/>
                  <a:pt x="4471" y="11835"/>
                </a:cubicBezTo>
                <a:cubicBezTo>
                  <a:pt x="7236" y="16100"/>
                  <a:pt x="8159" y="17512"/>
                  <a:pt x="8956" y="17512"/>
                </a:cubicBezTo>
                <a:cubicBezTo>
                  <a:pt x="9063" y="17512"/>
                  <a:pt x="9168" y="17487"/>
                  <a:pt x="9274" y="17439"/>
                </a:cubicBezTo>
                <a:cubicBezTo>
                  <a:pt x="9408" y="17373"/>
                  <a:pt x="9641" y="17273"/>
                  <a:pt x="9908" y="17106"/>
                </a:cubicBezTo>
                <a:cubicBezTo>
                  <a:pt x="9441" y="17039"/>
                  <a:pt x="9041" y="16872"/>
                  <a:pt x="8774" y="16439"/>
                </a:cubicBezTo>
                <a:cubicBezTo>
                  <a:pt x="2505" y="6730"/>
                  <a:pt x="8661" y="1606"/>
                  <a:pt x="9802" y="1606"/>
                </a:cubicBezTo>
                <a:cubicBezTo>
                  <a:pt x="9844" y="1606"/>
                  <a:pt x="9880" y="1614"/>
                  <a:pt x="9908" y="1628"/>
                </a:cubicBezTo>
                <a:cubicBezTo>
                  <a:pt x="9012" y="759"/>
                  <a:pt x="7806" y="1"/>
                  <a:pt x="6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7"/>
          <p:cNvSpPr/>
          <p:nvPr/>
        </p:nvSpPr>
        <p:spPr>
          <a:xfrm>
            <a:off x="7396450" y="1764543"/>
            <a:ext cx="335086" cy="621419"/>
          </a:xfrm>
          <a:custGeom>
            <a:avLst/>
            <a:gdLst/>
            <a:ahLst/>
            <a:cxnLst/>
            <a:rect l="l" t="t" r="r" b="b"/>
            <a:pathLst>
              <a:path w="9375" h="17386" extrusionOk="0">
                <a:moveTo>
                  <a:pt x="5205" y="0"/>
                </a:moveTo>
                <a:lnTo>
                  <a:pt x="5205" y="0"/>
                </a:lnTo>
                <a:cubicBezTo>
                  <a:pt x="1" y="1168"/>
                  <a:pt x="1335" y="6838"/>
                  <a:pt x="4471" y="11708"/>
                </a:cubicBezTo>
                <a:cubicBezTo>
                  <a:pt x="7236" y="15973"/>
                  <a:pt x="8159" y="17385"/>
                  <a:pt x="8956" y="17385"/>
                </a:cubicBezTo>
                <a:cubicBezTo>
                  <a:pt x="9063" y="17385"/>
                  <a:pt x="9168" y="17360"/>
                  <a:pt x="9274" y="17312"/>
                </a:cubicBezTo>
                <a:cubicBezTo>
                  <a:pt x="9308" y="17312"/>
                  <a:pt x="9341" y="17279"/>
                  <a:pt x="9374" y="17279"/>
                </a:cubicBezTo>
                <a:cubicBezTo>
                  <a:pt x="5872" y="14677"/>
                  <a:pt x="4271" y="9907"/>
                  <a:pt x="3537" y="5904"/>
                </a:cubicBezTo>
                <a:cubicBezTo>
                  <a:pt x="3337" y="4036"/>
                  <a:pt x="3704" y="1468"/>
                  <a:pt x="5205" y="0"/>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7"/>
          <p:cNvSpPr/>
          <p:nvPr/>
        </p:nvSpPr>
        <p:spPr>
          <a:xfrm>
            <a:off x="8076083" y="2002771"/>
            <a:ext cx="27450" cy="43177"/>
          </a:xfrm>
          <a:custGeom>
            <a:avLst/>
            <a:gdLst/>
            <a:ahLst/>
            <a:cxnLst/>
            <a:rect l="l" t="t" r="r" b="b"/>
            <a:pathLst>
              <a:path w="768" h="1208" extrusionOk="0">
                <a:moveTo>
                  <a:pt x="448" y="0"/>
                </a:moveTo>
                <a:cubicBezTo>
                  <a:pt x="327" y="0"/>
                  <a:pt x="201" y="95"/>
                  <a:pt x="201" y="240"/>
                </a:cubicBezTo>
                <a:cubicBezTo>
                  <a:pt x="167" y="440"/>
                  <a:pt x="101" y="640"/>
                  <a:pt x="67" y="840"/>
                </a:cubicBezTo>
                <a:cubicBezTo>
                  <a:pt x="1" y="1007"/>
                  <a:pt x="101" y="1141"/>
                  <a:pt x="267" y="1174"/>
                </a:cubicBezTo>
                <a:cubicBezTo>
                  <a:pt x="267" y="1207"/>
                  <a:pt x="301" y="1207"/>
                  <a:pt x="301" y="1207"/>
                </a:cubicBezTo>
                <a:cubicBezTo>
                  <a:pt x="434" y="1207"/>
                  <a:pt x="568" y="1141"/>
                  <a:pt x="601" y="1007"/>
                </a:cubicBezTo>
                <a:cubicBezTo>
                  <a:pt x="701" y="774"/>
                  <a:pt x="734" y="540"/>
                  <a:pt x="768" y="307"/>
                </a:cubicBezTo>
                <a:cubicBezTo>
                  <a:pt x="768" y="140"/>
                  <a:pt x="668" y="7"/>
                  <a:pt x="501" y="7"/>
                </a:cubicBezTo>
                <a:cubicBezTo>
                  <a:pt x="484" y="2"/>
                  <a:pt x="466" y="0"/>
                  <a:pt x="4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7"/>
          <p:cNvSpPr/>
          <p:nvPr/>
        </p:nvSpPr>
        <p:spPr>
          <a:xfrm>
            <a:off x="7989047" y="1838710"/>
            <a:ext cx="115698" cy="142863"/>
          </a:xfrm>
          <a:custGeom>
            <a:avLst/>
            <a:gdLst/>
            <a:ahLst/>
            <a:cxnLst/>
            <a:rect l="l" t="t" r="r" b="b"/>
            <a:pathLst>
              <a:path w="3237" h="3997" extrusionOk="0">
                <a:moveTo>
                  <a:pt x="335" y="0"/>
                </a:moveTo>
                <a:cubicBezTo>
                  <a:pt x="219" y="0"/>
                  <a:pt x="116" y="62"/>
                  <a:pt x="67" y="160"/>
                </a:cubicBezTo>
                <a:cubicBezTo>
                  <a:pt x="1" y="293"/>
                  <a:pt x="67" y="460"/>
                  <a:pt x="201" y="527"/>
                </a:cubicBezTo>
                <a:cubicBezTo>
                  <a:pt x="1101" y="961"/>
                  <a:pt x="1869" y="1694"/>
                  <a:pt x="2269" y="2595"/>
                </a:cubicBezTo>
                <a:cubicBezTo>
                  <a:pt x="2469" y="2962"/>
                  <a:pt x="2569" y="3362"/>
                  <a:pt x="2636" y="3763"/>
                </a:cubicBezTo>
                <a:cubicBezTo>
                  <a:pt x="2636" y="3896"/>
                  <a:pt x="2736" y="3996"/>
                  <a:pt x="2869" y="3996"/>
                </a:cubicBezTo>
                <a:lnTo>
                  <a:pt x="2936" y="3996"/>
                </a:lnTo>
                <a:cubicBezTo>
                  <a:pt x="3103" y="3963"/>
                  <a:pt x="3236" y="3829"/>
                  <a:pt x="3203" y="3696"/>
                </a:cubicBezTo>
                <a:cubicBezTo>
                  <a:pt x="3136" y="3229"/>
                  <a:pt x="3003" y="2762"/>
                  <a:pt x="2803" y="2362"/>
                </a:cubicBezTo>
                <a:cubicBezTo>
                  <a:pt x="2336" y="1361"/>
                  <a:pt x="1502" y="527"/>
                  <a:pt x="468" y="27"/>
                </a:cubicBezTo>
                <a:cubicBezTo>
                  <a:pt x="423" y="9"/>
                  <a:pt x="378" y="0"/>
                  <a:pt x="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7"/>
          <p:cNvSpPr/>
          <p:nvPr/>
        </p:nvSpPr>
        <p:spPr>
          <a:xfrm>
            <a:off x="7268880" y="3252496"/>
            <a:ext cx="439990" cy="1225718"/>
          </a:xfrm>
          <a:custGeom>
            <a:avLst/>
            <a:gdLst/>
            <a:ahLst/>
            <a:cxnLst/>
            <a:rect l="l" t="t" r="r" b="b"/>
            <a:pathLst>
              <a:path w="12310" h="34293" fill="none" extrusionOk="0">
                <a:moveTo>
                  <a:pt x="12310" y="1"/>
                </a:moveTo>
                <a:cubicBezTo>
                  <a:pt x="11109" y="6539"/>
                  <a:pt x="1202" y="27754"/>
                  <a:pt x="1" y="3429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7"/>
          <p:cNvSpPr/>
          <p:nvPr/>
        </p:nvSpPr>
        <p:spPr>
          <a:xfrm>
            <a:off x="7243860" y="2427472"/>
            <a:ext cx="1088502" cy="848062"/>
          </a:xfrm>
          <a:custGeom>
            <a:avLst/>
            <a:gdLst/>
            <a:ahLst/>
            <a:cxnLst/>
            <a:rect l="l" t="t" r="r" b="b"/>
            <a:pathLst>
              <a:path w="30454" h="23727" extrusionOk="0">
                <a:moveTo>
                  <a:pt x="8734" y="1"/>
                </a:moveTo>
                <a:cubicBezTo>
                  <a:pt x="8185" y="1"/>
                  <a:pt x="7609" y="73"/>
                  <a:pt x="7005" y="233"/>
                </a:cubicBezTo>
                <a:cubicBezTo>
                  <a:pt x="0" y="2135"/>
                  <a:pt x="2168" y="9807"/>
                  <a:pt x="6705" y="16245"/>
                </a:cubicBezTo>
                <a:cubicBezTo>
                  <a:pt x="10699" y="21871"/>
                  <a:pt x="12069" y="23727"/>
                  <a:pt x="13152" y="23727"/>
                </a:cubicBezTo>
                <a:cubicBezTo>
                  <a:pt x="13308" y="23727"/>
                  <a:pt x="13459" y="23688"/>
                  <a:pt x="13610" y="23617"/>
                </a:cubicBezTo>
                <a:cubicBezTo>
                  <a:pt x="15278" y="22849"/>
                  <a:pt x="24151" y="15844"/>
                  <a:pt x="27854" y="11008"/>
                </a:cubicBezTo>
                <a:cubicBezTo>
                  <a:pt x="30454" y="7580"/>
                  <a:pt x="27744" y="1724"/>
                  <a:pt x="22917" y="1724"/>
                </a:cubicBezTo>
                <a:cubicBezTo>
                  <a:pt x="20933" y="1724"/>
                  <a:pt x="18590" y="2714"/>
                  <a:pt x="16112" y="5270"/>
                </a:cubicBezTo>
                <a:cubicBezTo>
                  <a:pt x="16112" y="5270"/>
                  <a:pt x="13437" y="1"/>
                  <a:pt x="87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7"/>
          <p:cNvSpPr/>
          <p:nvPr/>
        </p:nvSpPr>
        <p:spPr>
          <a:xfrm>
            <a:off x="7243860" y="2427543"/>
            <a:ext cx="516265" cy="848348"/>
          </a:xfrm>
          <a:custGeom>
            <a:avLst/>
            <a:gdLst/>
            <a:ahLst/>
            <a:cxnLst/>
            <a:rect l="l" t="t" r="r" b="b"/>
            <a:pathLst>
              <a:path w="14444" h="23735" extrusionOk="0">
                <a:moveTo>
                  <a:pt x="8727" y="1"/>
                </a:moveTo>
                <a:cubicBezTo>
                  <a:pt x="8180" y="1"/>
                  <a:pt x="7606" y="72"/>
                  <a:pt x="7005" y="231"/>
                </a:cubicBezTo>
                <a:cubicBezTo>
                  <a:pt x="0" y="2133"/>
                  <a:pt x="2135" y="9805"/>
                  <a:pt x="6705" y="16243"/>
                </a:cubicBezTo>
                <a:cubicBezTo>
                  <a:pt x="10682" y="21846"/>
                  <a:pt x="12057" y="23734"/>
                  <a:pt x="13138" y="23734"/>
                </a:cubicBezTo>
                <a:cubicBezTo>
                  <a:pt x="13300" y="23734"/>
                  <a:pt x="13454" y="23692"/>
                  <a:pt x="13610" y="23615"/>
                </a:cubicBezTo>
                <a:cubicBezTo>
                  <a:pt x="13810" y="23548"/>
                  <a:pt x="14110" y="23348"/>
                  <a:pt x="14444" y="23114"/>
                </a:cubicBezTo>
                <a:cubicBezTo>
                  <a:pt x="13810" y="23081"/>
                  <a:pt x="13243" y="22847"/>
                  <a:pt x="12876" y="22280"/>
                </a:cubicBezTo>
                <a:cubicBezTo>
                  <a:pt x="3718" y="9304"/>
                  <a:pt x="11952" y="1978"/>
                  <a:pt x="13427" y="1978"/>
                </a:cubicBezTo>
                <a:cubicBezTo>
                  <a:pt x="13472" y="1978"/>
                  <a:pt x="13511" y="1985"/>
                  <a:pt x="13543" y="1999"/>
                </a:cubicBezTo>
                <a:cubicBezTo>
                  <a:pt x="12316" y="928"/>
                  <a:pt x="10700" y="1"/>
                  <a:pt x="8727"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7"/>
          <p:cNvSpPr/>
          <p:nvPr/>
        </p:nvSpPr>
        <p:spPr>
          <a:xfrm>
            <a:off x="7243860" y="2435800"/>
            <a:ext cx="491245" cy="840092"/>
          </a:xfrm>
          <a:custGeom>
            <a:avLst/>
            <a:gdLst/>
            <a:ahLst/>
            <a:cxnLst/>
            <a:rect l="l" t="t" r="r" b="b"/>
            <a:pathLst>
              <a:path w="13744" h="23504" extrusionOk="0">
                <a:moveTo>
                  <a:pt x="7005" y="0"/>
                </a:moveTo>
                <a:cubicBezTo>
                  <a:pt x="0" y="1902"/>
                  <a:pt x="2135" y="9574"/>
                  <a:pt x="6705" y="16012"/>
                </a:cubicBezTo>
                <a:cubicBezTo>
                  <a:pt x="10682" y="21615"/>
                  <a:pt x="12057" y="23503"/>
                  <a:pt x="13138" y="23503"/>
                </a:cubicBezTo>
                <a:cubicBezTo>
                  <a:pt x="13300" y="23503"/>
                  <a:pt x="13454" y="23461"/>
                  <a:pt x="13610" y="23384"/>
                </a:cubicBezTo>
                <a:cubicBezTo>
                  <a:pt x="13643" y="23384"/>
                  <a:pt x="13710" y="23350"/>
                  <a:pt x="13743" y="23317"/>
                </a:cubicBezTo>
                <a:cubicBezTo>
                  <a:pt x="8807" y="19948"/>
                  <a:pt x="6371" y="13577"/>
                  <a:pt x="5104" y="8139"/>
                </a:cubicBezTo>
                <a:cubicBezTo>
                  <a:pt x="4737" y="5604"/>
                  <a:pt x="5104" y="2068"/>
                  <a:pt x="7039" y="0"/>
                </a:cubicBezTo>
                <a:close/>
              </a:path>
            </a:pathLst>
          </a:custGeom>
          <a:solidFill>
            <a:srgbClr val="EAB9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7"/>
          <p:cNvSpPr/>
          <p:nvPr/>
        </p:nvSpPr>
        <p:spPr>
          <a:xfrm>
            <a:off x="8054637" y="2514256"/>
            <a:ext cx="164558" cy="189828"/>
          </a:xfrm>
          <a:custGeom>
            <a:avLst/>
            <a:gdLst/>
            <a:ahLst/>
            <a:cxnLst/>
            <a:rect l="l" t="t" r="r" b="b"/>
            <a:pathLst>
              <a:path w="4604" h="5311" extrusionOk="0">
                <a:moveTo>
                  <a:pt x="436" y="1"/>
                </a:moveTo>
                <a:cubicBezTo>
                  <a:pt x="287" y="1"/>
                  <a:pt x="149" y="94"/>
                  <a:pt x="100" y="240"/>
                </a:cubicBezTo>
                <a:cubicBezTo>
                  <a:pt x="0" y="440"/>
                  <a:pt x="100" y="641"/>
                  <a:pt x="300" y="741"/>
                </a:cubicBezTo>
                <a:cubicBezTo>
                  <a:pt x="1568" y="1274"/>
                  <a:pt x="2635" y="2242"/>
                  <a:pt x="3269" y="3409"/>
                </a:cubicBezTo>
                <a:cubicBezTo>
                  <a:pt x="3503" y="3910"/>
                  <a:pt x="3703" y="4443"/>
                  <a:pt x="3803" y="4977"/>
                </a:cubicBezTo>
                <a:cubicBezTo>
                  <a:pt x="3836" y="5177"/>
                  <a:pt x="3970" y="5277"/>
                  <a:pt x="4136" y="5311"/>
                </a:cubicBezTo>
                <a:lnTo>
                  <a:pt x="4237" y="5311"/>
                </a:lnTo>
                <a:cubicBezTo>
                  <a:pt x="4470" y="5244"/>
                  <a:pt x="4603" y="5077"/>
                  <a:pt x="4570" y="4844"/>
                </a:cubicBezTo>
                <a:cubicBezTo>
                  <a:pt x="4470" y="4243"/>
                  <a:pt x="4270" y="3609"/>
                  <a:pt x="3970" y="3076"/>
                </a:cubicBezTo>
                <a:cubicBezTo>
                  <a:pt x="3269" y="1741"/>
                  <a:pt x="2035" y="607"/>
                  <a:pt x="601" y="40"/>
                </a:cubicBezTo>
                <a:cubicBezTo>
                  <a:pt x="547" y="13"/>
                  <a:pt x="491" y="1"/>
                  <a:pt x="4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7"/>
          <p:cNvSpPr/>
          <p:nvPr/>
        </p:nvSpPr>
        <p:spPr>
          <a:xfrm>
            <a:off x="7249829" y="3885616"/>
            <a:ext cx="21481" cy="592611"/>
          </a:xfrm>
          <a:custGeom>
            <a:avLst/>
            <a:gdLst/>
            <a:ahLst/>
            <a:cxnLst/>
            <a:rect l="l" t="t" r="r" b="b"/>
            <a:pathLst>
              <a:path w="601" h="16580" fill="none" extrusionOk="0">
                <a:moveTo>
                  <a:pt x="67" y="1"/>
                </a:moveTo>
                <a:cubicBezTo>
                  <a:pt x="0" y="6639"/>
                  <a:pt x="600" y="9941"/>
                  <a:pt x="534" y="16579"/>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7"/>
          <p:cNvSpPr/>
          <p:nvPr/>
        </p:nvSpPr>
        <p:spPr>
          <a:xfrm>
            <a:off x="6667955" y="3074638"/>
            <a:ext cx="1102156" cy="833158"/>
          </a:xfrm>
          <a:custGeom>
            <a:avLst/>
            <a:gdLst/>
            <a:ahLst/>
            <a:cxnLst/>
            <a:rect l="l" t="t" r="r" b="b"/>
            <a:pathLst>
              <a:path w="30836" h="23310" extrusionOk="0">
                <a:moveTo>
                  <a:pt x="23428" y="0"/>
                </a:moveTo>
                <a:cubicBezTo>
                  <a:pt x="21239" y="0"/>
                  <a:pt x="18737" y="1264"/>
                  <a:pt x="16412" y="4610"/>
                </a:cubicBezTo>
                <a:cubicBezTo>
                  <a:pt x="16412" y="4610"/>
                  <a:pt x="13375" y="490"/>
                  <a:pt x="9249" y="490"/>
                </a:cubicBezTo>
                <a:cubicBezTo>
                  <a:pt x="8407" y="490"/>
                  <a:pt x="7521" y="662"/>
                  <a:pt x="6605" y="1074"/>
                </a:cubicBezTo>
                <a:cubicBezTo>
                  <a:pt x="1" y="4010"/>
                  <a:pt x="3403" y="11248"/>
                  <a:pt x="9007" y="16885"/>
                </a:cubicBezTo>
                <a:cubicBezTo>
                  <a:pt x="13688" y="21622"/>
                  <a:pt x="15413" y="23310"/>
                  <a:pt x="16477" y="23310"/>
                </a:cubicBezTo>
                <a:cubicBezTo>
                  <a:pt x="16686" y="23310"/>
                  <a:pt x="16870" y="23244"/>
                  <a:pt x="17046" y="23123"/>
                </a:cubicBezTo>
                <a:cubicBezTo>
                  <a:pt x="18581" y="22089"/>
                  <a:pt x="26153" y="13783"/>
                  <a:pt x="28955" y="8446"/>
                </a:cubicBezTo>
                <a:cubicBezTo>
                  <a:pt x="30836" y="4906"/>
                  <a:pt x="27741" y="0"/>
                  <a:pt x="234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7"/>
          <p:cNvSpPr/>
          <p:nvPr/>
        </p:nvSpPr>
        <p:spPr>
          <a:xfrm>
            <a:off x="6667955" y="3091866"/>
            <a:ext cx="636717" cy="815930"/>
          </a:xfrm>
          <a:custGeom>
            <a:avLst/>
            <a:gdLst/>
            <a:ahLst/>
            <a:cxnLst/>
            <a:rect l="l" t="t" r="r" b="b"/>
            <a:pathLst>
              <a:path w="17814" h="22828" extrusionOk="0">
                <a:moveTo>
                  <a:pt x="9213" y="1"/>
                </a:moveTo>
                <a:cubicBezTo>
                  <a:pt x="8382" y="1"/>
                  <a:pt x="7508" y="165"/>
                  <a:pt x="6605" y="559"/>
                </a:cubicBezTo>
                <a:cubicBezTo>
                  <a:pt x="1" y="3528"/>
                  <a:pt x="3403" y="10766"/>
                  <a:pt x="9007" y="16403"/>
                </a:cubicBezTo>
                <a:cubicBezTo>
                  <a:pt x="13688" y="21140"/>
                  <a:pt x="15390" y="22828"/>
                  <a:pt x="16465" y="22828"/>
                </a:cubicBezTo>
                <a:cubicBezTo>
                  <a:pt x="16677" y="22828"/>
                  <a:pt x="16865" y="22762"/>
                  <a:pt x="17046" y="22641"/>
                </a:cubicBezTo>
                <a:cubicBezTo>
                  <a:pt x="17213" y="22508"/>
                  <a:pt x="17480" y="22308"/>
                  <a:pt x="17813" y="22007"/>
                </a:cubicBezTo>
                <a:lnTo>
                  <a:pt x="17813" y="22007"/>
                </a:lnTo>
                <a:cubicBezTo>
                  <a:pt x="17721" y="22017"/>
                  <a:pt x="17630" y="22021"/>
                  <a:pt x="17540" y="22021"/>
                </a:cubicBezTo>
                <a:cubicBezTo>
                  <a:pt x="16982" y="22021"/>
                  <a:pt x="16481" y="21838"/>
                  <a:pt x="16079" y="21407"/>
                </a:cubicBezTo>
                <a:cubicBezTo>
                  <a:pt x="4720" y="9884"/>
                  <a:pt x="11929" y="1317"/>
                  <a:pt x="13274" y="1317"/>
                </a:cubicBezTo>
                <a:cubicBezTo>
                  <a:pt x="13299" y="1317"/>
                  <a:pt x="13323" y="1320"/>
                  <a:pt x="13344" y="1326"/>
                </a:cubicBezTo>
                <a:cubicBezTo>
                  <a:pt x="12189" y="585"/>
                  <a:pt x="10778" y="1"/>
                  <a:pt x="92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7"/>
          <p:cNvSpPr/>
          <p:nvPr/>
        </p:nvSpPr>
        <p:spPr>
          <a:xfrm>
            <a:off x="6667955" y="3111811"/>
            <a:ext cx="614056" cy="795985"/>
          </a:xfrm>
          <a:custGeom>
            <a:avLst/>
            <a:gdLst/>
            <a:ahLst/>
            <a:cxnLst/>
            <a:rect l="l" t="t" r="r" b="b"/>
            <a:pathLst>
              <a:path w="17180" h="22270" extrusionOk="0">
                <a:moveTo>
                  <a:pt x="6639" y="1"/>
                </a:moveTo>
                <a:cubicBezTo>
                  <a:pt x="6605" y="1"/>
                  <a:pt x="6605" y="1"/>
                  <a:pt x="6605" y="34"/>
                </a:cubicBezTo>
                <a:cubicBezTo>
                  <a:pt x="1" y="2970"/>
                  <a:pt x="3403" y="10208"/>
                  <a:pt x="9007" y="15845"/>
                </a:cubicBezTo>
                <a:cubicBezTo>
                  <a:pt x="13688" y="20582"/>
                  <a:pt x="15390" y="22270"/>
                  <a:pt x="16465" y="22270"/>
                </a:cubicBezTo>
                <a:cubicBezTo>
                  <a:pt x="16677" y="22270"/>
                  <a:pt x="16865" y="22204"/>
                  <a:pt x="17046" y="22083"/>
                </a:cubicBezTo>
                <a:cubicBezTo>
                  <a:pt x="17080" y="22050"/>
                  <a:pt x="17146" y="22017"/>
                  <a:pt x="17180" y="21983"/>
                </a:cubicBezTo>
                <a:cubicBezTo>
                  <a:pt x="11742" y="19448"/>
                  <a:pt x="8240" y="13510"/>
                  <a:pt x="6072" y="8340"/>
                </a:cubicBezTo>
                <a:cubicBezTo>
                  <a:pt x="5305" y="5905"/>
                  <a:pt x="5071" y="2369"/>
                  <a:pt x="6639"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7"/>
          <p:cNvSpPr/>
          <p:nvPr/>
        </p:nvSpPr>
        <p:spPr>
          <a:xfrm>
            <a:off x="7644477" y="3294244"/>
            <a:ext cx="29845" cy="59654"/>
          </a:xfrm>
          <a:custGeom>
            <a:avLst/>
            <a:gdLst/>
            <a:ahLst/>
            <a:cxnLst/>
            <a:rect l="l" t="t" r="r" b="b"/>
            <a:pathLst>
              <a:path w="835" h="1669" extrusionOk="0">
                <a:moveTo>
                  <a:pt x="367" y="0"/>
                </a:moveTo>
                <a:cubicBezTo>
                  <a:pt x="167" y="34"/>
                  <a:pt x="0" y="201"/>
                  <a:pt x="0" y="401"/>
                </a:cubicBezTo>
                <a:cubicBezTo>
                  <a:pt x="34" y="701"/>
                  <a:pt x="34" y="968"/>
                  <a:pt x="0" y="1268"/>
                </a:cubicBezTo>
                <a:cubicBezTo>
                  <a:pt x="0" y="1468"/>
                  <a:pt x="167" y="1668"/>
                  <a:pt x="367" y="1668"/>
                </a:cubicBezTo>
                <a:lnTo>
                  <a:pt x="434" y="1668"/>
                </a:lnTo>
                <a:cubicBezTo>
                  <a:pt x="634" y="1668"/>
                  <a:pt x="801" y="1501"/>
                  <a:pt x="801" y="1335"/>
                </a:cubicBezTo>
                <a:cubicBezTo>
                  <a:pt x="834" y="1001"/>
                  <a:pt x="834" y="668"/>
                  <a:pt x="801" y="367"/>
                </a:cubicBezTo>
                <a:cubicBezTo>
                  <a:pt x="801" y="134"/>
                  <a:pt x="601" y="0"/>
                  <a:pt x="3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7"/>
          <p:cNvSpPr/>
          <p:nvPr/>
        </p:nvSpPr>
        <p:spPr>
          <a:xfrm>
            <a:off x="7472763" y="3100480"/>
            <a:ext cx="190793" cy="166596"/>
          </a:xfrm>
          <a:custGeom>
            <a:avLst/>
            <a:gdLst/>
            <a:ahLst/>
            <a:cxnLst/>
            <a:rect l="l" t="t" r="r" b="b"/>
            <a:pathLst>
              <a:path w="5338" h="4661" extrusionOk="0">
                <a:moveTo>
                  <a:pt x="426" y="0"/>
                </a:moveTo>
                <a:cubicBezTo>
                  <a:pt x="258" y="0"/>
                  <a:pt x="95" y="120"/>
                  <a:pt x="68" y="284"/>
                </a:cubicBezTo>
                <a:cubicBezTo>
                  <a:pt x="1" y="485"/>
                  <a:pt x="134" y="718"/>
                  <a:pt x="334" y="751"/>
                </a:cubicBezTo>
                <a:cubicBezTo>
                  <a:pt x="1669" y="1085"/>
                  <a:pt x="2903" y="1852"/>
                  <a:pt x="3703" y="2920"/>
                </a:cubicBezTo>
                <a:cubicBezTo>
                  <a:pt x="4037" y="3387"/>
                  <a:pt x="4304" y="3887"/>
                  <a:pt x="4504" y="4421"/>
                </a:cubicBezTo>
                <a:cubicBezTo>
                  <a:pt x="4562" y="4566"/>
                  <a:pt x="4696" y="4661"/>
                  <a:pt x="4840" y="4661"/>
                </a:cubicBezTo>
                <a:cubicBezTo>
                  <a:pt x="4861" y="4661"/>
                  <a:pt x="4883" y="4658"/>
                  <a:pt x="4904" y="4654"/>
                </a:cubicBezTo>
                <a:cubicBezTo>
                  <a:pt x="4938" y="4654"/>
                  <a:pt x="4971" y="4654"/>
                  <a:pt x="5004" y="4621"/>
                </a:cubicBezTo>
                <a:cubicBezTo>
                  <a:pt x="5205" y="4554"/>
                  <a:pt x="5338" y="4354"/>
                  <a:pt x="5271" y="4154"/>
                </a:cubicBezTo>
                <a:cubicBezTo>
                  <a:pt x="5038" y="3553"/>
                  <a:pt x="4738" y="2986"/>
                  <a:pt x="4371" y="2486"/>
                </a:cubicBezTo>
                <a:cubicBezTo>
                  <a:pt x="3437" y="1285"/>
                  <a:pt x="2036" y="384"/>
                  <a:pt x="535" y="18"/>
                </a:cubicBezTo>
                <a:cubicBezTo>
                  <a:pt x="499" y="6"/>
                  <a:pt x="463" y="0"/>
                  <a:pt x="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7"/>
          <p:cNvSpPr/>
          <p:nvPr/>
        </p:nvSpPr>
        <p:spPr>
          <a:xfrm>
            <a:off x="7112680" y="4397244"/>
            <a:ext cx="304097" cy="195011"/>
          </a:xfrm>
          <a:custGeom>
            <a:avLst/>
            <a:gdLst/>
            <a:ahLst/>
            <a:cxnLst/>
            <a:rect l="l" t="t" r="r" b="b"/>
            <a:pathLst>
              <a:path w="8508" h="5456" extrusionOk="0">
                <a:moveTo>
                  <a:pt x="2173" y="1129"/>
                </a:moveTo>
                <a:cubicBezTo>
                  <a:pt x="2486" y="1129"/>
                  <a:pt x="3079" y="1505"/>
                  <a:pt x="3303" y="1665"/>
                </a:cubicBezTo>
                <a:cubicBezTo>
                  <a:pt x="3604" y="1865"/>
                  <a:pt x="3870" y="2098"/>
                  <a:pt x="4037" y="2399"/>
                </a:cubicBezTo>
                <a:cubicBezTo>
                  <a:pt x="3670" y="2332"/>
                  <a:pt x="3270" y="2232"/>
                  <a:pt x="2903" y="2065"/>
                </a:cubicBezTo>
                <a:cubicBezTo>
                  <a:pt x="2736" y="1965"/>
                  <a:pt x="1202" y="1264"/>
                  <a:pt x="2136" y="1131"/>
                </a:cubicBezTo>
                <a:cubicBezTo>
                  <a:pt x="2148" y="1130"/>
                  <a:pt x="2160" y="1129"/>
                  <a:pt x="2173" y="1129"/>
                </a:cubicBezTo>
                <a:close/>
                <a:moveTo>
                  <a:pt x="7305" y="777"/>
                </a:moveTo>
                <a:cubicBezTo>
                  <a:pt x="7411" y="777"/>
                  <a:pt x="7485" y="830"/>
                  <a:pt x="7506" y="964"/>
                </a:cubicBezTo>
                <a:cubicBezTo>
                  <a:pt x="7573" y="1364"/>
                  <a:pt x="6406" y="2032"/>
                  <a:pt x="6139" y="2165"/>
                </a:cubicBezTo>
                <a:cubicBezTo>
                  <a:pt x="5838" y="2298"/>
                  <a:pt x="5538" y="2399"/>
                  <a:pt x="5238" y="2432"/>
                </a:cubicBezTo>
                <a:cubicBezTo>
                  <a:pt x="5438" y="2165"/>
                  <a:pt x="5672" y="1898"/>
                  <a:pt x="5939" y="1631"/>
                </a:cubicBezTo>
                <a:cubicBezTo>
                  <a:pt x="6070" y="1526"/>
                  <a:pt x="6908" y="777"/>
                  <a:pt x="7305" y="777"/>
                </a:cubicBezTo>
                <a:close/>
                <a:moveTo>
                  <a:pt x="7521" y="1"/>
                </a:moveTo>
                <a:cubicBezTo>
                  <a:pt x="7184" y="1"/>
                  <a:pt x="6810" y="145"/>
                  <a:pt x="6539" y="297"/>
                </a:cubicBezTo>
                <a:cubicBezTo>
                  <a:pt x="5772" y="697"/>
                  <a:pt x="5171" y="1298"/>
                  <a:pt x="4638" y="1965"/>
                </a:cubicBezTo>
                <a:cubicBezTo>
                  <a:pt x="4337" y="1465"/>
                  <a:pt x="3870" y="1098"/>
                  <a:pt x="3337" y="797"/>
                </a:cubicBezTo>
                <a:cubicBezTo>
                  <a:pt x="2971" y="604"/>
                  <a:pt x="2438" y="354"/>
                  <a:pt x="1945" y="354"/>
                </a:cubicBezTo>
                <a:cubicBezTo>
                  <a:pt x="1674" y="354"/>
                  <a:pt x="1415" y="430"/>
                  <a:pt x="1202" y="631"/>
                </a:cubicBezTo>
                <a:cubicBezTo>
                  <a:pt x="1" y="1731"/>
                  <a:pt x="2336" y="2699"/>
                  <a:pt x="3704" y="3066"/>
                </a:cubicBezTo>
                <a:cubicBezTo>
                  <a:pt x="3303" y="3366"/>
                  <a:pt x="2903" y="3633"/>
                  <a:pt x="2469" y="3866"/>
                </a:cubicBezTo>
                <a:cubicBezTo>
                  <a:pt x="2089" y="4042"/>
                  <a:pt x="2248" y="4602"/>
                  <a:pt x="2585" y="4602"/>
                </a:cubicBezTo>
                <a:cubicBezTo>
                  <a:pt x="2632" y="4602"/>
                  <a:pt x="2683" y="4591"/>
                  <a:pt x="2736" y="4567"/>
                </a:cubicBezTo>
                <a:cubicBezTo>
                  <a:pt x="3303" y="4267"/>
                  <a:pt x="3837" y="3933"/>
                  <a:pt x="4337" y="3499"/>
                </a:cubicBezTo>
                <a:cubicBezTo>
                  <a:pt x="4804" y="4300"/>
                  <a:pt x="5605" y="4867"/>
                  <a:pt x="6372" y="5401"/>
                </a:cubicBezTo>
                <a:cubicBezTo>
                  <a:pt x="6438" y="5439"/>
                  <a:pt x="6507" y="5456"/>
                  <a:pt x="6573" y="5456"/>
                </a:cubicBezTo>
                <a:cubicBezTo>
                  <a:pt x="6913" y="5456"/>
                  <a:pt x="7207" y="5023"/>
                  <a:pt x="6873" y="4800"/>
                </a:cubicBezTo>
                <a:cubicBezTo>
                  <a:pt x="6205" y="4367"/>
                  <a:pt x="5505" y="3900"/>
                  <a:pt x="5071" y="3232"/>
                </a:cubicBezTo>
                <a:cubicBezTo>
                  <a:pt x="5872" y="3132"/>
                  <a:pt x="6639" y="2866"/>
                  <a:pt x="7273" y="2365"/>
                </a:cubicBezTo>
                <a:cubicBezTo>
                  <a:pt x="7773" y="1965"/>
                  <a:pt x="8507" y="1264"/>
                  <a:pt x="8274" y="531"/>
                </a:cubicBezTo>
                <a:cubicBezTo>
                  <a:pt x="8142" y="136"/>
                  <a:pt x="7849" y="1"/>
                  <a:pt x="7521"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Title 4">
            <a:extLst>
              <a:ext uri="{FF2B5EF4-FFF2-40B4-BE49-F238E27FC236}">
                <a16:creationId xmlns:a16="http://schemas.microsoft.com/office/drawing/2014/main" id="{483DD634-A6A5-408B-B984-1433A60D534C}"/>
              </a:ext>
            </a:extLst>
          </p:cNvPr>
          <p:cNvSpPr>
            <a:spLocks noGrp="1"/>
          </p:cNvSpPr>
          <p:nvPr>
            <p:ph type="title"/>
          </p:nvPr>
        </p:nvSpPr>
        <p:spPr>
          <a:xfrm>
            <a:off x="2071068" y="817412"/>
            <a:ext cx="4508700" cy="606300"/>
          </a:xfrm>
        </p:spPr>
        <p:txBody>
          <a:bodyPr/>
          <a:lstStyle/>
          <a:p>
            <a:r>
              <a:rPr lang="en-US" dirty="0"/>
              <a:t>Thank you for your attention</a:t>
            </a:r>
          </a:p>
        </p:txBody>
      </p:sp>
      <p:sp>
        <p:nvSpPr>
          <p:cNvPr id="109" name="Google Shape;2236;p93">
            <a:extLst>
              <a:ext uri="{FF2B5EF4-FFF2-40B4-BE49-F238E27FC236}">
                <a16:creationId xmlns:a16="http://schemas.microsoft.com/office/drawing/2014/main" id="{5D6F879F-4B0C-4BF8-B680-BCC235DEC2E8}"/>
              </a:ext>
            </a:extLst>
          </p:cNvPr>
          <p:cNvSpPr/>
          <p:nvPr/>
        </p:nvSpPr>
        <p:spPr>
          <a:xfrm>
            <a:off x="5473755" y="2369202"/>
            <a:ext cx="366800" cy="234850"/>
          </a:xfrm>
          <a:custGeom>
            <a:avLst/>
            <a:gdLst/>
            <a:ahLst/>
            <a:cxnLst/>
            <a:rect l="l" t="t" r="r" b="b"/>
            <a:pathLst>
              <a:path w="14672" h="9394" extrusionOk="0">
                <a:moveTo>
                  <a:pt x="9025" y="0"/>
                </a:moveTo>
                <a:cubicBezTo>
                  <a:pt x="7907" y="598"/>
                  <a:pt x="3719" y="2699"/>
                  <a:pt x="313" y="2699"/>
                </a:cubicBezTo>
                <a:cubicBezTo>
                  <a:pt x="208" y="2699"/>
                  <a:pt x="104" y="2697"/>
                  <a:pt x="1" y="2693"/>
                </a:cubicBezTo>
                <a:lnTo>
                  <a:pt x="1" y="2693"/>
                </a:lnTo>
                <a:cubicBezTo>
                  <a:pt x="2523" y="5043"/>
                  <a:pt x="5614" y="7290"/>
                  <a:pt x="9287" y="8818"/>
                </a:cubicBezTo>
                <a:cubicBezTo>
                  <a:pt x="9813" y="9040"/>
                  <a:pt x="10559" y="9394"/>
                  <a:pt x="11338" y="9394"/>
                </a:cubicBezTo>
                <a:cubicBezTo>
                  <a:pt x="12080" y="9394"/>
                  <a:pt x="12851" y="9072"/>
                  <a:pt x="13485" y="8009"/>
                </a:cubicBezTo>
                <a:cubicBezTo>
                  <a:pt x="14672" y="6012"/>
                  <a:pt x="10131" y="1118"/>
                  <a:pt x="9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237;p93">
            <a:extLst>
              <a:ext uri="{FF2B5EF4-FFF2-40B4-BE49-F238E27FC236}">
                <a16:creationId xmlns:a16="http://schemas.microsoft.com/office/drawing/2014/main" id="{805F2850-25AB-4FF3-B37C-11D5266B7536}"/>
              </a:ext>
            </a:extLst>
          </p:cNvPr>
          <p:cNvSpPr/>
          <p:nvPr/>
        </p:nvSpPr>
        <p:spPr>
          <a:xfrm>
            <a:off x="5566730" y="2428227"/>
            <a:ext cx="170875" cy="133500"/>
          </a:xfrm>
          <a:custGeom>
            <a:avLst/>
            <a:gdLst/>
            <a:ahLst/>
            <a:cxnLst/>
            <a:rect l="l" t="t" r="r" b="b"/>
            <a:pathLst>
              <a:path w="6835" h="5340" extrusionOk="0">
                <a:moveTo>
                  <a:pt x="4975" y="0"/>
                </a:moveTo>
                <a:cubicBezTo>
                  <a:pt x="3537" y="1404"/>
                  <a:pt x="1826" y="2499"/>
                  <a:pt x="1" y="3366"/>
                </a:cubicBezTo>
                <a:cubicBezTo>
                  <a:pt x="1005" y="4074"/>
                  <a:pt x="2077" y="4735"/>
                  <a:pt x="3195" y="5339"/>
                </a:cubicBezTo>
                <a:cubicBezTo>
                  <a:pt x="4427" y="4107"/>
                  <a:pt x="5717" y="2807"/>
                  <a:pt x="6835" y="1404"/>
                </a:cubicBezTo>
                <a:cubicBezTo>
                  <a:pt x="5717" y="594"/>
                  <a:pt x="497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238;p93">
            <a:extLst>
              <a:ext uri="{FF2B5EF4-FFF2-40B4-BE49-F238E27FC236}">
                <a16:creationId xmlns:a16="http://schemas.microsoft.com/office/drawing/2014/main" id="{05DC2B3A-4EAA-47E9-9A6D-B03158BE645F}"/>
              </a:ext>
            </a:extLst>
          </p:cNvPr>
          <p:cNvSpPr/>
          <p:nvPr/>
        </p:nvSpPr>
        <p:spPr>
          <a:xfrm>
            <a:off x="5675980" y="1962502"/>
            <a:ext cx="492875" cy="235825"/>
          </a:xfrm>
          <a:custGeom>
            <a:avLst/>
            <a:gdLst/>
            <a:ahLst/>
            <a:cxnLst/>
            <a:rect l="l" t="t" r="r" b="b"/>
            <a:pathLst>
              <a:path w="19715" h="9433" extrusionOk="0">
                <a:moveTo>
                  <a:pt x="5046" y="1"/>
                </a:moveTo>
                <a:cubicBezTo>
                  <a:pt x="3556" y="1"/>
                  <a:pt x="1879" y="345"/>
                  <a:pt x="1" y="1187"/>
                </a:cubicBezTo>
                <a:cubicBezTo>
                  <a:pt x="1046" y="951"/>
                  <a:pt x="2018" y="844"/>
                  <a:pt x="2926" y="844"/>
                </a:cubicBezTo>
                <a:cubicBezTo>
                  <a:pt x="8581" y="844"/>
                  <a:pt x="11794" y="5000"/>
                  <a:pt x="15185" y="8283"/>
                </a:cubicBezTo>
                <a:cubicBezTo>
                  <a:pt x="16059" y="9138"/>
                  <a:pt x="16952" y="9432"/>
                  <a:pt x="17766" y="9432"/>
                </a:cubicBezTo>
                <a:cubicBezTo>
                  <a:pt x="18504" y="9432"/>
                  <a:pt x="19177" y="9191"/>
                  <a:pt x="19714" y="8910"/>
                </a:cubicBezTo>
                <a:cubicBezTo>
                  <a:pt x="19634" y="8864"/>
                  <a:pt x="19543" y="8830"/>
                  <a:pt x="19440" y="8807"/>
                </a:cubicBezTo>
                <a:cubicBezTo>
                  <a:pt x="17889" y="8476"/>
                  <a:pt x="16474" y="9275"/>
                  <a:pt x="14386" y="6057"/>
                </a:cubicBezTo>
                <a:cubicBezTo>
                  <a:pt x="13205" y="4246"/>
                  <a:pt x="10282" y="1"/>
                  <a:pt x="50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239;p93">
            <a:extLst>
              <a:ext uri="{FF2B5EF4-FFF2-40B4-BE49-F238E27FC236}">
                <a16:creationId xmlns:a16="http://schemas.microsoft.com/office/drawing/2014/main" id="{9E678490-5988-43AD-B66A-FA97A9F055CE}"/>
              </a:ext>
            </a:extLst>
          </p:cNvPr>
          <p:cNvSpPr/>
          <p:nvPr/>
        </p:nvSpPr>
        <p:spPr>
          <a:xfrm>
            <a:off x="5648030" y="2164002"/>
            <a:ext cx="396750" cy="120100"/>
          </a:xfrm>
          <a:custGeom>
            <a:avLst/>
            <a:gdLst/>
            <a:ahLst/>
            <a:cxnLst/>
            <a:rect l="l" t="t" r="r" b="b"/>
            <a:pathLst>
              <a:path w="15870" h="4804" extrusionOk="0">
                <a:moveTo>
                  <a:pt x="4787" y="1"/>
                </a:moveTo>
                <a:cubicBezTo>
                  <a:pt x="3362" y="1"/>
                  <a:pt x="1796" y="336"/>
                  <a:pt x="1" y="1158"/>
                </a:cubicBezTo>
                <a:cubicBezTo>
                  <a:pt x="206" y="1295"/>
                  <a:pt x="343" y="1363"/>
                  <a:pt x="343" y="1363"/>
                </a:cubicBezTo>
                <a:cubicBezTo>
                  <a:pt x="343" y="1363"/>
                  <a:pt x="1312" y="1488"/>
                  <a:pt x="2772" y="1751"/>
                </a:cubicBezTo>
                <a:cubicBezTo>
                  <a:pt x="3582" y="1547"/>
                  <a:pt x="4349" y="1456"/>
                  <a:pt x="5086" y="1456"/>
                </a:cubicBezTo>
                <a:cubicBezTo>
                  <a:pt x="8381" y="1456"/>
                  <a:pt x="11073" y="3264"/>
                  <a:pt x="14215" y="4774"/>
                </a:cubicBezTo>
                <a:cubicBezTo>
                  <a:pt x="14472" y="4794"/>
                  <a:pt x="14721" y="4803"/>
                  <a:pt x="14965" y="4803"/>
                </a:cubicBezTo>
                <a:cubicBezTo>
                  <a:pt x="15275" y="4803"/>
                  <a:pt x="15576" y="4789"/>
                  <a:pt x="15869" y="4763"/>
                </a:cubicBezTo>
                <a:cubicBezTo>
                  <a:pt x="15676" y="4683"/>
                  <a:pt x="15481" y="4603"/>
                  <a:pt x="15288" y="4500"/>
                </a:cubicBezTo>
                <a:cubicBezTo>
                  <a:pt x="11606" y="2580"/>
                  <a:pt x="8739" y="1"/>
                  <a:pt x="4787" y="1"/>
                </a:cubicBezTo>
                <a:close/>
              </a:path>
            </a:pathLst>
          </a:custGeom>
          <a:solidFill>
            <a:srgbClr val="C296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0;p93">
            <a:extLst>
              <a:ext uri="{FF2B5EF4-FFF2-40B4-BE49-F238E27FC236}">
                <a16:creationId xmlns:a16="http://schemas.microsoft.com/office/drawing/2014/main" id="{299B8ECB-1DF6-4647-BE4F-8C12CB1FEED0}"/>
              </a:ext>
            </a:extLst>
          </p:cNvPr>
          <p:cNvSpPr/>
          <p:nvPr/>
        </p:nvSpPr>
        <p:spPr>
          <a:xfrm>
            <a:off x="5574730" y="1983602"/>
            <a:ext cx="601225" cy="229375"/>
          </a:xfrm>
          <a:custGeom>
            <a:avLst/>
            <a:gdLst/>
            <a:ahLst/>
            <a:cxnLst/>
            <a:rect l="l" t="t" r="r" b="b"/>
            <a:pathLst>
              <a:path w="24049" h="9175" extrusionOk="0">
                <a:moveTo>
                  <a:pt x="6976" y="0"/>
                </a:moveTo>
                <a:cubicBezTo>
                  <a:pt x="6068" y="0"/>
                  <a:pt x="5096" y="107"/>
                  <a:pt x="4051" y="343"/>
                </a:cubicBezTo>
                <a:cubicBezTo>
                  <a:pt x="4005" y="365"/>
                  <a:pt x="3959" y="376"/>
                  <a:pt x="3914" y="399"/>
                </a:cubicBezTo>
                <a:cubicBezTo>
                  <a:pt x="1369" y="1563"/>
                  <a:pt x="274" y="2761"/>
                  <a:pt x="0" y="3867"/>
                </a:cubicBezTo>
                <a:cubicBezTo>
                  <a:pt x="3213" y="2304"/>
                  <a:pt x="5729" y="1673"/>
                  <a:pt x="7819" y="1673"/>
                </a:cubicBezTo>
                <a:cubicBezTo>
                  <a:pt x="12683" y="1673"/>
                  <a:pt x="15238" y="5091"/>
                  <a:pt x="18892" y="8123"/>
                </a:cubicBezTo>
                <a:cubicBezTo>
                  <a:pt x="19830" y="8906"/>
                  <a:pt x="20743" y="9174"/>
                  <a:pt x="21557" y="9174"/>
                </a:cubicBezTo>
                <a:cubicBezTo>
                  <a:pt x="22606" y="9174"/>
                  <a:pt x="23490" y="8728"/>
                  <a:pt x="24049" y="8362"/>
                </a:cubicBezTo>
                <a:cubicBezTo>
                  <a:pt x="24003" y="8237"/>
                  <a:pt x="23901" y="8134"/>
                  <a:pt x="23764" y="8066"/>
                </a:cubicBezTo>
                <a:cubicBezTo>
                  <a:pt x="23227" y="8347"/>
                  <a:pt x="22554" y="8588"/>
                  <a:pt x="21816" y="8588"/>
                </a:cubicBezTo>
                <a:cubicBezTo>
                  <a:pt x="21002" y="8588"/>
                  <a:pt x="20109" y="8294"/>
                  <a:pt x="19235" y="7439"/>
                </a:cubicBezTo>
                <a:cubicBezTo>
                  <a:pt x="15844" y="4156"/>
                  <a:pt x="12631" y="0"/>
                  <a:pt x="6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241;p93">
            <a:extLst>
              <a:ext uri="{FF2B5EF4-FFF2-40B4-BE49-F238E27FC236}">
                <a16:creationId xmlns:a16="http://schemas.microsoft.com/office/drawing/2014/main" id="{9488BE2B-DF04-4F34-A0C7-8082309A1565}"/>
              </a:ext>
            </a:extLst>
          </p:cNvPr>
          <p:cNvSpPr/>
          <p:nvPr/>
        </p:nvSpPr>
        <p:spPr>
          <a:xfrm>
            <a:off x="5717330" y="2200402"/>
            <a:ext cx="286100" cy="82950"/>
          </a:xfrm>
          <a:custGeom>
            <a:avLst/>
            <a:gdLst/>
            <a:ahLst/>
            <a:cxnLst/>
            <a:rect l="l" t="t" r="r" b="b"/>
            <a:pathLst>
              <a:path w="11444" h="3318" extrusionOk="0">
                <a:moveTo>
                  <a:pt x="2314" y="0"/>
                </a:moveTo>
                <a:cubicBezTo>
                  <a:pt x="1577" y="0"/>
                  <a:pt x="810" y="91"/>
                  <a:pt x="0" y="295"/>
                </a:cubicBezTo>
                <a:cubicBezTo>
                  <a:pt x="2271" y="706"/>
                  <a:pt x="5716" y="1447"/>
                  <a:pt x="8488" y="2600"/>
                </a:cubicBezTo>
                <a:cubicBezTo>
                  <a:pt x="9527" y="3021"/>
                  <a:pt x="10519" y="3239"/>
                  <a:pt x="11443" y="3318"/>
                </a:cubicBezTo>
                <a:cubicBezTo>
                  <a:pt x="8301" y="1808"/>
                  <a:pt x="5609" y="0"/>
                  <a:pt x="2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242;p93">
            <a:extLst>
              <a:ext uri="{FF2B5EF4-FFF2-40B4-BE49-F238E27FC236}">
                <a16:creationId xmlns:a16="http://schemas.microsoft.com/office/drawing/2014/main" id="{B338D1F3-8B18-4E7B-8FB2-12C409DCF09D}"/>
              </a:ext>
            </a:extLst>
          </p:cNvPr>
          <p:cNvSpPr/>
          <p:nvPr/>
        </p:nvSpPr>
        <p:spPr>
          <a:xfrm>
            <a:off x="5614955" y="2128402"/>
            <a:ext cx="471450" cy="154700"/>
          </a:xfrm>
          <a:custGeom>
            <a:avLst/>
            <a:gdLst/>
            <a:ahLst/>
            <a:cxnLst/>
            <a:rect l="l" t="t" r="r" b="b"/>
            <a:pathLst>
              <a:path w="18858" h="6188" extrusionOk="0">
                <a:moveTo>
                  <a:pt x="5911" y="1"/>
                </a:moveTo>
                <a:cubicBezTo>
                  <a:pt x="4223" y="1"/>
                  <a:pt x="2303" y="459"/>
                  <a:pt x="0" y="1601"/>
                </a:cubicBezTo>
                <a:cubicBezTo>
                  <a:pt x="502" y="2045"/>
                  <a:pt x="1004" y="2388"/>
                  <a:pt x="1324" y="2582"/>
                </a:cubicBezTo>
                <a:cubicBezTo>
                  <a:pt x="3119" y="1760"/>
                  <a:pt x="4685" y="1425"/>
                  <a:pt x="6110" y="1425"/>
                </a:cubicBezTo>
                <a:cubicBezTo>
                  <a:pt x="10062" y="1425"/>
                  <a:pt x="12929" y="4004"/>
                  <a:pt x="16611" y="5924"/>
                </a:cubicBezTo>
                <a:cubicBezTo>
                  <a:pt x="16804" y="6027"/>
                  <a:pt x="16999" y="6107"/>
                  <a:pt x="17192" y="6187"/>
                </a:cubicBezTo>
                <a:cubicBezTo>
                  <a:pt x="17785" y="6119"/>
                  <a:pt x="18345" y="5993"/>
                  <a:pt x="18858" y="5833"/>
                </a:cubicBezTo>
                <a:cubicBezTo>
                  <a:pt x="18196" y="5799"/>
                  <a:pt x="17466" y="5605"/>
                  <a:pt x="16679" y="5137"/>
                </a:cubicBezTo>
                <a:cubicBezTo>
                  <a:pt x="12947" y="2908"/>
                  <a:pt x="10163" y="1"/>
                  <a:pt x="5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43;p93">
            <a:extLst>
              <a:ext uri="{FF2B5EF4-FFF2-40B4-BE49-F238E27FC236}">
                <a16:creationId xmlns:a16="http://schemas.microsoft.com/office/drawing/2014/main" id="{7AD446FF-D21B-4619-943B-8D0D98F79BBF}"/>
              </a:ext>
            </a:extLst>
          </p:cNvPr>
          <p:cNvSpPr/>
          <p:nvPr/>
        </p:nvSpPr>
        <p:spPr>
          <a:xfrm>
            <a:off x="5589855" y="2089852"/>
            <a:ext cx="552750" cy="184375"/>
          </a:xfrm>
          <a:custGeom>
            <a:avLst/>
            <a:gdLst/>
            <a:ahLst/>
            <a:cxnLst/>
            <a:rect l="l" t="t" r="r" b="b"/>
            <a:pathLst>
              <a:path w="22110" h="7375" extrusionOk="0">
                <a:moveTo>
                  <a:pt x="7089" y="0"/>
                </a:moveTo>
                <a:cubicBezTo>
                  <a:pt x="5142" y="0"/>
                  <a:pt x="2855" y="585"/>
                  <a:pt x="0" y="2059"/>
                </a:cubicBezTo>
                <a:cubicBezTo>
                  <a:pt x="297" y="2469"/>
                  <a:pt x="650" y="2834"/>
                  <a:pt x="1004" y="3143"/>
                </a:cubicBezTo>
                <a:cubicBezTo>
                  <a:pt x="3307" y="2001"/>
                  <a:pt x="5227" y="1543"/>
                  <a:pt x="6915" y="1543"/>
                </a:cubicBezTo>
                <a:cubicBezTo>
                  <a:pt x="11167" y="1543"/>
                  <a:pt x="13951" y="4450"/>
                  <a:pt x="17683" y="6679"/>
                </a:cubicBezTo>
                <a:cubicBezTo>
                  <a:pt x="18470" y="7147"/>
                  <a:pt x="19200" y="7341"/>
                  <a:pt x="19862" y="7375"/>
                </a:cubicBezTo>
                <a:cubicBezTo>
                  <a:pt x="20751" y="7090"/>
                  <a:pt x="21516" y="6690"/>
                  <a:pt x="22110" y="6257"/>
                </a:cubicBezTo>
                <a:lnTo>
                  <a:pt x="22110" y="6257"/>
                </a:lnTo>
                <a:cubicBezTo>
                  <a:pt x="21669" y="6428"/>
                  <a:pt x="21159" y="6552"/>
                  <a:pt x="20594" y="6552"/>
                </a:cubicBezTo>
                <a:cubicBezTo>
                  <a:pt x="19843" y="6552"/>
                  <a:pt x="18994" y="6333"/>
                  <a:pt x="18082" y="5721"/>
                </a:cubicBezTo>
                <a:cubicBezTo>
                  <a:pt x="14335" y="3196"/>
                  <a:pt x="11640" y="0"/>
                  <a:pt x="7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244;p93">
            <a:extLst>
              <a:ext uri="{FF2B5EF4-FFF2-40B4-BE49-F238E27FC236}">
                <a16:creationId xmlns:a16="http://schemas.microsoft.com/office/drawing/2014/main" id="{1EEC642D-A715-464B-82F2-64DC4F75C71B}"/>
              </a:ext>
            </a:extLst>
          </p:cNvPr>
          <p:cNvSpPr/>
          <p:nvPr/>
        </p:nvSpPr>
        <p:spPr>
          <a:xfrm>
            <a:off x="5571305" y="2025427"/>
            <a:ext cx="606950" cy="205775"/>
          </a:xfrm>
          <a:custGeom>
            <a:avLst/>
            <a:gdLst/>
            <a:ahLst/>
            <a:cxnLst/>
            <a:rect l="l" t="t" r="r" b="b"/>
            <a:pathLst>
              <a:path w="24278" h="8231" extrusionOk="0">
                <a:moveTo>
                  <a:pt x="7956" y="0"/>
                </a:moveTo>
                <a:cubicBezTo>
                  <a:pt x="5866" y="0"/>
                  <a:pt x="3350" y="631"/>
                  <a:pt x="137" y="2194"/>
                </a:cubicBezTo>
                <a:cubicBezTo>
                  <a:pt x="0" y="2742"/>
                  <a:pt x="69" y="3279"/>
                  <a:pt x="263" y="3781"/>
                </a:cubicBezTo>
                <a:cubicBezTo>
                  <a:pt x="3604" y="1993"/>
                  <a:pt x="6097" y="1275"/>
                  <a:pt x="8158" y="1275"/>
                </a:cubicBezTo>
                <a:cubicBezTo>
                  <a:pt x="12411" y="1275"/>
                  <a:pt x="14830" y="4328"/>
                  <a:pt x="19087" y="7340"/>
                </a:cubicBezTo>
                <a:cubicBezTo>
                  <a:pt x="20018" y="7997"/>
                  <a:pt x="20893" y="8230"/>
                  <a:pt x="21666" y="8230"/>
                </a:cubicBezTo>
                <a:cubicBezTo>
                  <a:pt x="22692" y="8230"/>
                  <a:pt x="23540" y="7819"/>
                  <a:pt x="24106" y="7442"/>
                </a:cubicBezTo>
                <a:cubicBezTo>
                  <a:pt x="24243" y="7145"/>
                  <a:pt x="24277" y="6884"/>
                  <a:pt x="24186" y="6689"/>
                </a:cubicBezTo>
                <a:lnTo>
                  <a:pt x="24186" y="6689"/>
                </a:lnTo>
                <a:cubicBezTo>
                  <a:pt x="23627" y="7055"/>
                  <a:pt x="22743" y="7501"/>
                  <a:pt x="21694" y="7501"/>
                </a:cubicBezTo>
                <a:cubicBezTo>
                  <a:pt x="20880" y="7501"/>
                  <a:pt x="19967" y="7233"/>
                  <a:pt x="19029" y="6450"/>
                </a:cubicBezTo>
                <a:cubicBezTo>
                  <a:pt x="15375" y="3418"/>
                  <a:pt x="12820" y="0"/>
                  <a:pt x="7956" y="0"/>
                </a:cubicBezTo>
                <a:close/>
              </a:path>
            </a:pathLst>
          </a:custGeom>
          <a:solidFill>
            <a:srgbClr val="F1EF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45;p93">
            <a:extLst>
              <a:ext uri="{FF2B5EF4-FFF2-40B4-BE49-F238E27FC236}">
                <a16:creationId xmlns:a16="http://schemas.microsoft.com/office/drawing/2014/main" id="{9AE026A1-D55D-4004-97DE-5E63EBC520D0}"/>
              </a:ext>
            </a:extLst>
          </p:cNvPr>
          <p:cNvSpPr/>
          <p:nvPr/>
        </p:nvSpPr>
        <p:spPr>
          <a:xfrm>
            <a:off x="5577880" y="2057277"/>
            <a:ext cx="596100" cy="196375"/>
          </a:xfrm>
          <a:custGeom>
            <a:avLst/>
            <a:gdLst/>
            <a:ahLst/>
            <a:cxnLst/>
            <a:rect l="l" t="t" r="r" b="b"/>
            <a:pathLst>
              <a:path w="23844" h="7855" extrusionOk="0">
                <a:moveTo>
                  <a:pt x="7895" y="1"/>
                </a:moveTo>
                <a:cubicBezTo>
                  <a:pt x="5834" y="1"/>
                  <a:pt x="3341" y="719"/>
                  <a:pt x="0" y="2507"/>
                </a:cubicBezTo>
                <a:cubicBezTo>
                  <a:pt x="114" y="2803"/>
                  <a:pt x="285" y="3100"/>
                  <a:pt x="479" y="3362"/>
                </a:cubicBezTo>
                <a:cubicBezTo>
                  <a:pt x="3334" y="1888"/>
                  <a:pt x="5621" y="1303"/>
                  <a:pt x="7568" y="1303"/>
                </a:cubicBezTo>
                <a:cubicBezTo>
                  <a:pt x="12119" y="1303"/>
                  <a:pt x="14814" y="4499"/>
                  <a:pt x="18561" y="7024"/>
                </a:cubicBezTo>
                <a:cubicBezTo>
                  <a:pt x="19473" y="7636"/>
                  <a:pt x="20322" y="7855"/>
                  <a:pt x="21073" y="7855"/>
                </a:cubicBezTo>
                <a:cubicBezTo>
                  <a:pt x="21638" y="7855"/>
                  <a:pt x="22148" y="7731"/>
                  <a:pt x="22589" y="7560"/>
                </a:cubicBezTo>
                <a:cubicBezTo>
                  <a:pt x="23205" y="7093"/>
                  <a:pt x="23638" y="6602"/>
                  <a:pt x="23843" y="6168"/>
                </a:cubicBezTo>
                <a:lnTo>
                  <a:pt x="23843" y="6168"/>
                </a:lnTo>
                <a:cubicBezTo>
                  <a:pt x="23277" y="6545"/>
                  <a:pt x="22429" y="6956"/>
                  <a:pt x="21403" y="6956"/>
                </a:cubicBezTo>
                <a:cubicBezTo>
                  <a:pt x="20630" y="6956"/>
                  <a:pt x="19755" y="6723"/>
                  <a:pt x="18824" y="6066"/>
                </a:cubicBezTo>
                <a:cubicBezTo>
                  <a:pt x="14567" y="3054"/>
                  <a:pt x="12148" y="1"/>
                  <a:pt x="78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246;p93">
            <a:extLst>
              <a:ext uri="{FF2B5EF4-FFF2-40B4-BE49-F238E27FC236}">
                <a16:creationId xmlns:a16="http://schemas.microsoft.com/office/drawing/2014/main" id="{CDC691AD-BDD2-4AA6-85D6-ED718B5B4CE7}"/>
              </a:ext>
            </a:extLst>
          </p:cNvPr>
          <p:cNvSpPr/>
          <p:nvPr/>
        </p:nvSpPr>
        <p:spPr>
          <a:xfrm>
            <a:off x="4612730" y="2031027"/>
            <a:ext cx="1429175" cy="828450"/>
          </a:xfrm>
          <a:custGeom>
            <a:avLst/>
            <a:gdLst/>
            <a:ahLst/>
            <a:cxnLst/>
            <a:rect l="l" t="t" r="r" b="b"/>
            <a:pathLst>
              <a:path w="57167" h="33138" extrusionOk="0">
                <a:moveTo>
                  <a:pt x="35864" y="0"/>
                </a:moveTo>
                <a:cubicBezTo>
                  <a:pt x="32912" y="0"/>
                  <a:pt x="29282" y="629"/>
                  <a:pt x="24836" y="2324"/>
                </a:cubicBezTo>
                <a:lnTo>
                  <a:pt x="17170" y="8143"/>
                </a:lnTo>
                <a:cubicBezTo>
                  <a:pt x="17170" y="8143"/>
                  <a:pt x="9333" y="12911"/>
                  <a:pt x="2248" y="24342"/>
                </a:cubicBezTo>
                <a:cubicBezTo>
                  <a:pt x="1621" y="25346"/>
                  <a:pt x="1" y="28267"/>
                  <a:pt x="3138" y="28962"/>
                </a:cubicBezTo>
                <a:cubicBezTo>
                  <a:pt x="3229" y="28982"/>
                  <a:pt x="3326" y="28992"/>
                  <a:pt x="3427" y="28992"/>
                </a:cubicBezTo>
                <a:cubicBezTo>
                  <a:pt x="6093" y="28992"/>
                  <a:pt x="11854" y="22289"/>
                  <a:pt x="11854" y="22289"/>
                </a:cubicBezTo>
                <a:cubicBezTo>
                  <a:pt x="13052" y="22551"/>
                  <a:pt x="14158" y="22574"/>
                  <a:pt x="14158" y="22574"/>
                </a:cubicBezTo>
                <a:cubicBezTo>
                  <a:pt x="14158" y="22574"/>
                  <a:pt x="7929" y="29408"/>
                  <a:pt x="9481" y="31928"/>
                </a:cubicBezTo>
                <a:cubicBezTo>
                  <a:pt x="10038" y="32833"/>
                  <a:pt x="10811" y="33137"/>
                  <a:pt x="11569" y="33137"/>
                </a:cubicBezTo>
                <a:cubicBezTo>
                  <a:pt x="12379" y="33137"/>
                  <a:pt x="13173" y="32789"/>
                  <a:pt x="13668" y="32453"/>
                </a:cubicBezTo>
                <a:cubicBezTo>
                  <a:pt x="17626" y="29784"/>
                  <a:pt x="19692" y="26566"/>
                  <a:pt x="22098" y="22449"/>
                </a:cubicBezTo>
                <a:cubicBezTo>
                  <a:pt x="22098" y="22449"/>
                  <a:pt x="22225" y="22452"/>
                  <a:pt x="22460" y="22452"/>
                </a:cubicBezTo>
                <a:cubicBezTo>
                  <a:pt x="24693" y="22452"/>
                  <a:pt x="36706" y="22153"/>
                  <a:pt x="43135" y="15888"/>
                </a:cubicBezTo>
                <a:cubicBezTo>
                  <a:pt x="43135" y="15888"/>
                  <a:pt x="50460" y="21731"/>
                  <a:pt x="53769" y="21731"/>
                </a:cubicBezTo>
                <a:cubicBezTo>
                  <a:pt x="53957" y="21731"/>
                  <a:pt x="54132" y="21713"/>
                  <a:pt x="54292" y="21673"/>
                </a:cubicBezTo>
                <a:cubicBezTo>
                  <a:pt x="56186" y="21205"/>
                  <a:pt x="57167" y="19356"/>
                  <a:pt x="56802" y="18079"/>
                </a:cubicBezTo>
                <a:cubicBezTo>
                  <a:pt x="55627" y="13984"/>
                  <a:pt x="48714" y="6305"/>
                  <a:pt x="46922" y="4457"/>
                </a:cubicBezTo>
                <a:cubicBezTo>
                  <a:pt x="45537" y="3016"/>
                  <a:pt x="42328" y="0"/>
                  <a:pt x="35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247;p93">
            <a:extLst>
              <a:ext uri="{FF2B5EF4-FFF2-40B4-BE49-F238E27FC236}">
                <a16:creationId xmlns:a16="http://schemas.microsoft.com/office/drawing/2014/main" id="{E88E3409-8D45-425D-A7F7-6530FB7AEA19}"/>
              </a:ext>
            </a:extLst>
          </p:cNvPr>
          <p:cNvSpPr/>
          <p:nvPr/>
        </p:nvSpPr>
        <p:spPr>
          <a:xfrm>
            <a:off x="4743630" y="2350652"/>
            <a:ext cx="575300" cy="230200"/>
          </a:xfrm>
          <a:custGeom>
            <a:avLst/>
            <a:gdLst/>
            <a:ahLst/>
            <a:cxnLst/>
            <a:rect l="l" t="t" r="r" b="b"/>
            <a:pathLst>
              <a:path w="23012" h="9208" extrusionOk="0">
                <a:moveTo>
                  <a:pt x="22920" y="0"/>
                </a:moveTo>
                <a:cubicBezTo>
                  <a:pt x="19977" y="4084"/>
                  <a:pt x="13622" y="5465"/>
                  <a:pt x="13143" y="5568"/>
                </a:cubicBezTo>
                <a:cubicBezTo>
                  <a:pt x="12847" y="5648"/>
                  <a:pt x="10268" y="6401"/>
                  <a:pt x="7279" y="6401"/>
                </a:cubicBezTo>
                <a:cubicBezTo>
                  <a:pt x="5386" y="6401"/>
                  <a:pt x="3321" y="6092"/>
                  <a:pt x="1564" y="5146"/>
                </a:cubicBezTo>
                <a:cubicBezTo>
                  <a:pt x="1050" y="5785"/>
                  <a:pt x="526" y="6446"/>
                  <a:pt x="1" y="7154"/>
                </a:cubicBezTo>
                <a:cubicBezTo>
                  <a:pt x="2933" y="8442"/>
                  <a:pt x="6264" y="9207"/>
                  <a:pt x="9515" y="9207"/>
                </a:cubicBezTo>
                <a:cubicBezTo>
                  <a:pt x="14433" y="9207"/>
                  <a:pt x="19189" y="7473"/>
                  <a:pt x="22201" y="3161"/>
                </a:cubicBezTo>
                <a:cubicBezTo>
                  <a:pt x="22441" y="2180"/>
                  <a:pt x="23012" y="1164"/>
                  <a:pt x="22931" y="195"/>
                </a:cubicBezTo>
                <a:cubicBezTo>
                  <a:pt x="22931" y="137"/>
                  <a:pt x="22920" y="69"/>
                  <a:pt x="22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248;p93">
            <a:extLst>
              <a:ext uri="{FF2B5EF4-FFF2-40B4-BE49-F238E27FC236}">
                <a16:creationId xmlns:a16="http://schemas.microsoft.com/office/drawing/2014/main" id="{BF2AE99A-DF1A-4E3E-B992-EB9A40316E96}"/>
              </a:ext>
            </a:extLst>
          </p:cNvPr>
          <p:cNvSpPr/>
          <p:nvPr/>
        </p:nvSpPr>
        <p:spPr>
          <a:xfrm>
            <a:off x="4852880" y="2604202"/>
            <a:ext cx="302350" cy="255275"/>
          </a:xfrm>
          <a:custGeom>
            <a:avLst/>
            <a:gdLst/>
            <a:ahLst/>
            <a:cxnLst/>
            <a:rect l="l" t="t" r="r" b="b"/>
            <a:pathLst>
              <a:path w="12094" h="10211" extrusionOk="0">
                <a:moveTo>
                  <a:pt x="11249" y="1"/>
                </a:moveTo>
                <a:cubicBezTo>
                  <a:pt x="10074" y="1"/>
                  <a:pt x="9138" y="1038"/>
                  <a:pt x="8192" y="1872"/>
                </a:cubicBezTo>
                <a:cubicBezTo>
                  <a:pt x="5761" y="4438"/>
                  <a:pt x="3423" y="8066"/>
                  <a:pt x="1" y="9184"/>
                </a:cubicBezTo>
                <a:cubicBezTo>
                  <a:pt x="548" y="9949"/>
                  <a:pt x="1267" y="10211"/>
                  <a:pt x="1974" y="10211"/>
                </a:cubicBezTo>
                <a:cubicBezTo>
                  <a:pt x="2750" y="10211"/>
                  <a:pt x="3503" y="9891"/>
                  <a:pt x="4005" y="9572"/>
                </a:cubicBezTo>
                <a:cubicBezTo>
                  <a:pt x="4027" y="9561"/>
                  <a:pt x="4039" y="9538"/>
                  <a:pt x="4062" y="9526"/>
                </a:cubicBezTo>
                <a:cubicBezTo>
                  <a:pt x="7804" y="6993"/>
                  <a:pt x="9857" y="3982"/>
                  <a:pt x="12093" y="183"/>
                </a:cubicBezTo>
                <a:cubicBezTo>
                  <a:pt x="11797" y="57"/>
                  <a:pt x="11511" y="1"/>
                  <a:pt x="11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249;p93">
            <a:extLst>
              <a:ext uri="{FF2B5EF4-FFF2-40B4-BE49-F238E27FC236}">
                <a16:creationId xmlns:a16="http://schemas.microsoft.com/office/drawing/2014/main" id="{0D6A083E-923E-4E02-B849-8488B2150905}"/>
              </a:ext>
            </a:extLst>
          </p:cNvPr>
          <p:cNvSpPr/>
          <p:nvPr/>
        </p:nvSpPr>
        <p:spPr>
          <a:xfrm>
            <a:off x="5781205" y="2137602"/>
            <a:ext cx="4600" cy="4875"/>
          </a:xfrm>
          <a:custGeom>
            <a:avLst/>
            <a:gdLst/>
            <a:ahLst/>
            <a:cxnLst/>
            <a:rect l="l" t="t" r="r" b="b"/>
            <a:pathLst>
              <a:path w="184" h="195" extrusionOk="0">
                <a:moveTo>
                  <a:pt x="1" y="1"/>
                </a:moveTo>
                <a:cubicBezTo>
                  <a:pt x="58" y="69"/>
                  <a:pt x="127" y="126"/>
                  <a:pt x="183" y="194"/>
                </a:cubicBezTo>
                <a:lnTo>
                  <a:pt x="183" y="194"/>
                </a:lnTo>
                <a:lnTo>
                  <a:pt x="183" y="194"/>
                </a:lnTo>
                <a:cubicBezTo>
                  <a:pt x="127" y="126"/>
                  <a:pt x="58" y="69"/>
                  <a:pt x="1" y="1"/>
                </a:cubicBezTo>
                <a:close/>
              </a:path>
            </a:pathLst>
          </a:custGeom>
          <a:solidFill>
            <a:srgbClr val="989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250;p93">
            <a:extLst>
              <a:ext uri="{FF2B5EF4-FFF2-40B4-BE49-F238E27FC236}">
                <a16:creationId xmlns:a16="http://schemas.microsoft.com/office/drawing/2014/main" id="{98C9DCED-8775-4050-A1BA-7938F6A9696D}"/>
              </a:ext>
            </a:extLst>
          </p:cNvPr>
          <p:cNvSpPr/>
          <p:nvPr/>
        </p:nvSpPr>
        <p:spPr>
          <a:xfrm>
            <a:off x="5431555" y="2031227"/>
            <a:ext cx="591275" cy="424700"/>
          </a:xfrm>
          <a:custGeom>
            <a:avLst/>
            <a:gdLst/>
            <a:ahLst/>
            <a:cxnLst/>
            <a:rect l="l" t="t" r="r" b="b"/>
            <a:pathLst>
              <a:path w="23651" h="16988" extrusionOk="0">
                <a:moveTo>
                  <a:pt x="3103" y="0"/>
                </a:moveTo>
                <a:cubicBezTo>
                  <a:pt x="2145" y="0"/>
                  <a:pt x="1108" y="69"/>
                  <a:pt x="0" y="217"/>
                </a:cubicBezTo>
                <a:cubicBezTo>
                  <a:pt x="9276" y="3331"/>
                  <a:pt x="17569" y="9286"/>
                  <a:pt x="23650" y="16987"/>
                </a:cubicBezTo>
                <a:cubicBezTo>
                  <a:pt x="21767" y="12744"/>
                  <a:pt x="15812" y="6150"/>
                  <a:pt x="14169" y="4449"/>
                </a:cubicBezTo>
                <a:cubicBezTo>
                  <a:pt x="14113" y="4381"/>
                  <a:pt x="14044" y="4324"/>
                  <a:pt x="13987" y="4256"/>
                </a:cubicBezTo>
                <a:cubicBezTo>
                  <a:pt x="12504" y="2761"/>
                  <a:pt x="9299" y="0"/>
                  <a:pt x="3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251;p93">
            <a:extLst>
              <a:ext uri="{FF2B5EF4-FFF2-40B4-BE49-F238E27FC236}">
                <a16:creationId xmlns:a16="http://schemas.microsoft.com/office/drawing/2014/main" id="{49259591-1928-48F6-82BE-7FB03EADE1FB}"/>
              </a:ext>
            </a:extLst>
          </p:cNvPr>
          <p:cNvSpPr/>
          <p:nvPr/>
        </p:nvSpPr>
        <p:spPr>
          <a:xfrm>
            <a:off x="4625855" y="1964377"/>
            <a:ext cx="154325" cy="172950"/>
          </a:xfrm>
          <a:custGeom>
            <a:avLst/>
            <a:gdLst/>
            <a:ahLst/>
            <a:cxnLst/>
            <a:rect l="l" t="t" r="r" b="b"/>
            <a:pathLst>
              <a:path w="6173" h="6918" extrusionOk="0">
                <a:moveTo>
                  <a:pt x="2068" y="0"/>
                </a:moveTo>
                <a:cubicBezTo>
                  <a:pt x="1125" y="0"/>
                  <a:pt x="367" y="328"/>
                  <a:pt x="275" y="1340"/>
                </a:cubicBezTo>
                <a:cubicBezTo>
                  <a:pt x="1" y="4226"/>
                  <a:pt x="2511" y="6918"/>
                  <a:pt x="2511" y="6918"/>
                </a:cubicBezTo>
                <a:lnTo>
                  <a:pt x="6172" y="1112"/>
                </a:lnTo>
                <a:cubicBezTo>
                  <a:pt x="6172" y="1112"/>
                  <a:pt x="3805" y="0"/>
                  <a:pt x="2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252;p93">
            <a:extLst>
              <a:ext uri="{FF2B5EF4-FFF2-40B4-BE49-F238E27FC236}">
                <a16:creationId xmlns:a16="http://schemas.microsoft.com/office/drawing/2014/main" id="{17984676-BEE5-4A67-9CEB-11C3718FEC39}"/>
              </a:ext>
            </a:extLst>
          </p:cNvPr>
          <p:cNvSpPr/>
          <p:nvPr/>
        </p:nvSpPr>
        <p:spPr>
          <a:xfrm>
            <a:off x="4667205" y="1996302"/>
            <a:ext cx="119525" cy="134200"/>
          </a:xfrm>
          <a:custGeom>
            <a:avLst/>
            <a:gdLst/>
            <a:ahLst/>
            <a:cxnLst/>
            <a:rect l="l" t="t" r="r" b="b"/>
            <a:pathLst>
              <a:path w="4781" h="5368" extrusionOk="0">
                <a:moveTo>
                  <a:pt x="1602" y="0"/>
                </a:moveTo>
                <a:cubicBezTo>
                  <a:pt x="868" y="0"/>
                  <a:pt x="278" y="256"/>
                  <a:pt x="206" y="1044"/>
                </a:cubicBezTo>
                <a:cubicBezTo>
                  <a:pt x="0" y="3280"/>
                  <a:pt x="1940" y="5367"/>
                  <a:pt x="1940" y="5367"/>
                </a:cubicBezTo>
                <a:lnTo>
                  <a:pt x="4781" y="861"/>
                </a:lnTo>
                <a:cubicBezTo>
                  <a:pt x="4781" y="861"/>
                  <a:pt x="2949" y="0"/>
                  <a:pt x="160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253;p93">
            <a:extLst>
              <a:ext uri="{FF2B5EF4-FFF2-40B4-BE49-F238E27FC236}">
                <a16:creationId xmlns:a16="http://schemas.microsoft.com/office/drawing/2014/main" id="{6166E4F3-18A5-4D8F-87CE-33948CB0AB7D}"/>
              </a:ext>
            </a:extLst>
          </p:cNvPr>
          <p:cNvSpPr/>
          <p:nvPr/>
        </p:nvSpPr>
        <p:spPr>
          <a:xfrm>
            <a:off x="5086455" y="1833352"/>
            <a:ext cx="172850" cy="165675"/>
          </a:xfrm>
          <a:custGeom>
            <a:avLst/>
            <a:gdLst/>
            <a:ahLst/>
            <a:cxnLst/>
            <a:rect l="l" t="t" r="r" b="b"/>
            <a:pathLst>
              <a:path w="6914" h="6627" extrusionOk="0">
                <a:moveTo>
                  <a:pt x="4179" y="1"/>
                </a:moveTo>
                <a:cubicBezTo>
                  <a:pt x="2409" y="1"/>
                  <a:pt x="1" y="3261"/>
                  <a:pt x="1" y="3261"/>
                </a:cubicBezTo>
                <a:lnTo>
                  <a:pt x="5978" y="6626"/>
                </a:lnTo>
                <a:cubicBezTo>
                  <a:pt x="5978" y="6626"/>
                  <a:pt x="6914" y="3067"/>
                  <a:pt x="5306" y="659"/>
                </a:cubicBezTo>
                <a:cubicBezTo>
                  <a:pt x="4996" y="190"/>
                  <a:pt x="4606" y="1"/>
                  <a:pt x="4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254;p93">
            <a:extLst>
              <a:ext uri="{FF2B5EF4-FFF2-40B4-BE49-F238E27FC236}">
                <a16:creationId xmlns:a16="http://schemas.microsoft.com/office/drawing/2014/main" id="{4A50CBA0-76E0-46B8-806D-7CFA7371B5E2}"/>
              </a:ext>
            </a:extLst>
          </p:cNvPr>
          <p:cNvSpPr/>
          <p:nvPr/>
        </p:nvSpPr>
        <p:spPr>
          <a:xfrm>
            <a:off x="5093030" y="1877427"/>
            <a:ext cx="133775" cy="128450"/>
          </a:xfrm>
          <a:custGeom>
            <a:avLst/>
            <a:gdLst/>
            <a:ahLst/>
            <a:cxnLst/>
            <a:rect l="l" t="t" r="r" b="b"/>
            <a:pathLst>
              <a:path w="5351" h="5138" extrusionOk="0">
                <a:moveTo>
                  <a:pt x="3236" y="1"/>
                </a:moveTo>
                <a:cubicBezTo>
                  <a:pt x="1863" y="1"/>
                  <a:pt x="0" y="2524"/>
                  <a:pt x="0" y="2524"/>
                </a:cubicBezTo>
                <a:lnTo>
                  <a:pt x="4632" y="5137"/>
                </a:lnTo>
                <a:cubicBezTo>
                  <a:pt x="4632" y="5137"/>
                  <a:pt x="5350" y="2376"/>
                  <a:pt x="4107" y="505"/>
                </a:cubicBezTo>
                <a:cubicBezTo>
                  <a:pt x="3867" y="146"/>
                  <a:pt x="3566" y="1"/>
                  <a:pt x="323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255;p93">
            <a:extLst>
              <a:ext uri="{FF2B5EF4-FFF2-40B4-BE49-F238E27FC236}">
                <a16:creationId xmlns:a16="http://schemas.microsoft.com/office/drawing/2014/main" id="{BC6C0912-17CE-4812-826E-A620315D93AA}"/>
              </a:ext>
            </a:extLst>
          </p:cNvPr>
          <p:cNvSpPr/>
          <p:nvPr/>
        </p:nvSpPr>
        <p:spPr>
          <a:xfrm>
            <a:off x="4656355" y="1904002"/>
            <a:ext cx="800625" cy="606550"/>
          </a:xfrm>
          <a:custGeom>
            <a:avLst/>
            <a:gdLst/>
            <a:ahLst/>
            <a:cxnLst/>
            <a:rect l="l" t="t" r="r" b="b"/>
            <a:pathLst>
              <a:path w="32025" h="24262" extrusionOk="0">
                <a:moveTo>
                  <a:pt x="14310" y="1"/>
                </a:moveTo>
                <a:cubicBezTo>
                  <a:pt x="12407" y="1"/>
                  <a:pt x="11046" y="390"/>
                  <a:pt x="10828" y="457"/>
                </a:cubicBezTo>
                <a:cubicBezTo>
                  <a:pt x="10177" y="583"/>
                  <a:pt x="1" y="2853"/>
                  <a:pt x="743" y="15277"/>
                </a:cubicBezTo>
                <a:cubicBezTo>
                  <a:pt x="1189" y="22695"/>
                  <a:pt x="6434" y="24261"/>
                  <a:pt x="10783" y="24261"/>
                </a:cubicBezTo>
                <a:cubicBezTo>
                  <a:pt x="13771" y="24261"/>
                  <a:pt x="16337" y="23522"/>
                  <a:pt x="16634" y="23434"/>
                </a:cubicBezTo>
                <a:cubicBezTo>
                  <a:pt x="17376" y="23274"/>
                  <a:pt x="32024" y="20080"/>
                  <a:pt x="26742" y="8717"/>
                </a:cubicBezTo>
                <a:cubicBezTo>
                  <a:pt x="23316" y="1360"/>
                  <a:pt x="17867" y="1"/>
                  <a:pt x="14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256;p93">
            <a:extLst>
              <a:ext uri="{FF2B5EF4-FFF2-40B4-BE49-F238E27FC236}">
                <a16:creationId xmlns:a16="http://schemas.microsoft.com/office/drawing/2014/main" id="{EC718997-2E73-4B77-A8DC-A96439B3AA20}"/>
              </a:ext>
            </a:extLst>
          </p:cNvPr>
          <p:cNvSpPr/>
          <p:nvPr/>
        </p:nvSpPr>
        <p:spPr>
          <a:xfrm>
            <a:off x="4673480" y="1910027"/>
            <a:ext cx="275825" cy="319450"/>
          </a:xfrm>
          <a:custGeom>
            <a:avLst/>
            <a:gdLst/>
            <a:ahLst/>
            <a:cxnLst/>
            <a:rect l="l" t="t" r="r" b="b"/>
            <a:pathLst>
              <a:path w="11033" h="12778" extrusionOk="0">
                <a:moveTo>
                  <a:pt x="11033" y="0"/>
                </a:moveTo>
                <a:cubicBezTo>
                  <a:pt x="10519" y="102"/>
                  <a:pt x="10188" y="194"/>
                  <a:pt x="10085" y="228"/>
                </a:cubicBezTo>
                <a:cubicBezTo>
                  <a:pt x="9492" y="353"/>
                  <a:pt x="537" y="2338"/>
                  <a:pt x="0" y="12777"/>
                </a:cubicBezTo>
                <a:cubicBezTo>
                  <a:pt x="1438" y="9092"/>
                  <a:pt x="4518" y="3833"/>
                  <a:pt x="11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257;p93">
            <a:extLst>
              <a:ext uri="{FF2B5EF4-FFF2-40B4-BE49-F238E27FC236}">
                <a16:creationId xmlns:a16="http://schemas.microsoft.com/office/drawing/2014/main" id="{C7B9D9EC-3DB7-48F9-B150-B989C7DDB0B4}"/>
              </a:ext>
            </a:extLst>
          </p:cNvPr>
          <p:cNvSpPr/>
          <p:nvPr/>
        </p:nvSpPr>
        <p:spPr>
          <a:xfrm>
            <a:off x="5127530" y="2032077"/>
            <a:ext cx="298650" cy="441225"/>
          </a:xfrm>
          <a:custGeom>
            <a:avLst/>
            <a:gdLst/>
            <a:ahLst/>
            <a:cxnLst/>
            <a:rect l="l" t="t" r="r" b="b"/>
            <a:pathLst>
              <a:path w="11946" h="17649" extrusionOk="0">
                <a:moveTo>
                  <a:pt x="5716" y="1"/>
                </a:moveTo>
                <a:cubicBezTo>
                  <a:pt x="6708" y="3366"/>
                  <a:pt x="7861" y="11260"/>
                  <a:pt x="0" y="17649"/>
                </a:cubicBezTo>
                <a:cubicBezTo>
                  <a:pt x="4107" y="16257"/>
                  <a:pt x="11945" y="12355"/>
                  <a:pt x="7849" y="3560"/>
                </a:cubicBezTo>
                <a:cubicBezTo>
                  <a:pt x="7210" y="2168"/>
                  <a:pt x="6480" y="993"/>
                  <a:pt x="5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258;p93">
            <a:extLst>
              <a:ext uri="{FF2B5EF4-FFF2-40B4-BE49-F238E27FC236}">
                <a16:creationId xmlns:a16="http://schemas.microsoft.com/office/drawing/2014/main" id="{B5689D5B-FB12-4F25-B426-308174272436}"/>
              </a:ext>
            </a:extLst>
          </p:cNvPr>
          <p:cNvSpPr/>
          <p:nvPr/>
        </p:nvSpPr>
        <p:spPr>
          <a:xfrm>
            <a:off x="4847455" y="2205752"/>
            <a:ext cx="67050" cy="60925"/>
          </a:xfrm>
          <a:custGeom>
            <a:avLst/>
            <a:gdLst/>
            <a:ahLst/>
            <a:cxnLst/>
            <a:rect l="l" t="t" r="r" b="b"/>
            <a:pathLst>
              <a:path w="2682" h="2437" extrusionOk="0">
                <a:moveTo>
                  <a:pt x="1340" y="0"/>
                </a:moveTo>
                <a:cubicBezTo>
                  <a:pt x="1244" y="0"/>
                  <a:pt x="1147" y="12"/>
                  <a:pt x="1050" y="36"/>
                </a:cubicBezTo>
                <a:cubicBezTo>
                  <a:pt x="388" y="206"/>
                  <a:pt x="0" y="868"/>
                  <a:pt x="160" y="1519"/>
                </a:cubicBezTo>
                <a:cubicBezTo>
                  <a:pt x="305" y="2066"/>
                  <a:pt x="798" y="2436"/>
                  <a:pt x="1338" y="2436"/>
                </a:cubicBezTo>
                <a:cubicBezTo>
                  <a:pt x="1439" y="2436"/>
                  <a:pt x="1541" y="2424"/>
                  <a:pt x="1643" y="2397"/>
                </a:cubicBezTo>
                <a:cubicBezTo>
                  <a:pt x="2294" y="2237"/>
                  <a:pt x="2682" y="1575"/>
                  <a:pt x="2522" y="925"/>
                </a:cubicBezTo>
                <a:cubicBezTo>
                  <a:pt x="2386" y="372"/>
                  <a:pt x="1887" y="0"/>
                  <a:pt x="1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259;p93">
            <a:extLst>
              <a:ext uri="{FF2B5EF4-FFF2-40B4-BE49-F238E27FC236}">
                <a16:creationId xmlns:a16="http://schemas.microsoft.com/office/drawing/2014/main" id="{A19B83DD-67F4-4646-9225-CBD33C1511CE}"/>
              </a:ext>
            </a:extLst>
          </p:cNvPr>
          <p:cNvSpPr/>
          <p:nvPr/>
        </p:nvSpPr>
        <p:spPr>
          <a:xfrm>
            <a:off x="5087605" y="2145177"/>
            <a:ext cx="67050" cy="60750"/>
          </a:xfrm>
          <a:custGeom>
            <a:avLst/>
            <a:gdLst/>
            <a:ahLst/>
            <a:cxnLst/>
            <a:rect l="l" t="t" r="r" b="b"/>
            <a:pathLst>
              <a:path w="2682" h="2430" extrusionOk="0">
                <a:moveTo>
                  <a:pt x="1344" y="0"/>
                </a:moveTo>
                <a:cubicBezTo>
                  <a:pt x="1243" y="0"/>
                  <a:pt x="1141" y="13"/>
                  <a:pt x="1039" y="40"/>
                </a:cubicBezTo>
                <a:cubicBezTo>
                  <a:pt x="388" y="200"/>
                  <a:pt x="0" y="861"/>
                  <a:pt x="160" y="1511"/>
                </a:cubicBezTo>
                <a:cubicBezTo>
                  <a:pt x="295" y="2060"/>
                  <a:pt x="786" y="2430"/>
                  <a:pt x="1327" y="2430"/>
                </a:cubicBezTo>
                <a:cubicBezTo>
                  <a:pt x="1428" y="2430"/>
                  <a:pt x="1530" y="2417"/>
                  <a:pt x="1632" y="2390"/>
                </a:cubicBezTo>
                <a:cubicBezTo>
                  <a:pt x="2282" y="2230"/>
                  <a:pt x="2682" y="1569"/>
                  <a:pt x="2522" y="918"/>
                </a:cubicBezTo>
                <a:cubicBezTo>
                  <a:pt x="2377" y="370"/>
                  <a:pt x="1884" y="0"/>
                  <a:pt x="1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260;p93">
            <a:extLst>
              <a:ext uri="{FF2B5EF4-FFF2-40B4-BE49-F238E27FC236}">
                <a16:creationId xmlns:a16="http://schemas.microsoft.com/office/drawing/2014/main" id="{5E5CA731-3048-46E1-98ED-728783B4755A}"/>
              </a:ext>
            </a:extLst>
          </p:cNvPr>
          <p:cNvSpPr/>
          <p:nvPr/>
        </p:nvSpPr>
        <p:spPr>
          <a:xfrm>
            <a:off x="4811255" y="2278327"/>
            <a:ext cx="138900" cy="75950"/>
          </a:xfrm>
          <a:custGeom>
            <a:avLst/>
            <a:gdLst/>
            <a:ahLst/>
            <a:cxnLst/>
            <a:rect l="l" t="t" r="r" b="b"/>
            <a:pathLst>
              <a:path w="5556" h="3038" extrusionOk="0">
                <a:moveTo>
                  <a:pt x="3572" y="0"/>
                </a:moveTo>
                <a:cubicBezTo>
                  <a:pt x="3215" y="0"/>
                  <a:pt x="2827" y="46"/>
                  <a:pt x="2430" y="144"/>
                </a:cubicBezTo>
                <a:cubicBezTo>
                  <a:pt x="1004" y="509"/>
                  <a:pt x="0" y="1410"/>
                  <a:pt x="194" y="2175"/>
                </a:cubicBezTo>
                <a:cubicBezTo>
                  <a:pt x="334" y="2720"/>
                  <a:pt x="1060" y="3038"/>
                  <a:pt x="1990" y="3038"/>
                </a:cubicBezTo>
                <a:cubicBezTo>
                  <a:pt x="2346" y="3038"/>
                  <a:pt x="2732" y="2991"/>
                  <a:pt x="3126" y="2893"/>
                </a:cubicBezTo>
                <a:cubicBezTo>
                  <a:pt x="4552" y="2528"/>
                  <a:pt x="5555" y="1627"/>
                  <a:pt x="5362" y="863"/>
                </a:cubicBezTo>
                <a:cubicBezTo>
                  <a:pt x="5230" y="318"/>
                  <a:pt x="4506" y="0"/>
                  <a:pt x="357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261;p93">
            <a:extLst>
              <a:ext uri="{FF2B5EF4-FFF2-40B4-BE49-F238E27FC236}">
                <a16:creationId xmlns:a16="http://schemas.microsoft.com/office/drawing/2014/main" id="{7BCF88B8-5445-43E7-83A9-EBBCF29E49DD}"/>
              </a:ext>
            </a:extLst>
          </p:cNvPr>
          <p:cNvSpPr/>
          <p:nvPr/>
        </p:nvSpPr>
        <p:spPr>
          <a:xfrm>
            <a:off x="5100155" y="2205302"/>
            <a:ext cx="138925" cy="76075"/>
          </a:xfrm>
          <a:custGeom>
            <a:avLst/>
            <a:gdLst/>
            <a:ahLst/>
            <a:cxnLst/>
            <a:rect l="l" t="t" r="r" b="b"/>
            <a:pathLst>
              <a:path w="5557" h="3043" extrusionOk="0">
                <a:moveTo>
                  <a:pt x="3566" y="1"/>
                </a:moveTo>
                <a:cubicBezTo>
                  <a:pt x="3210" y="1"/>
                  <a:pt x="2825" y="47"/>
                  <a:pt x="2431" y="145"/>
                </a:cubicBezTo>
                <a:cubicBezTo>
                  <a:pt x="1004" y="510"/>
                  <a:pt x="0" y="1411"/>
                  <a:pt x="195" y="2176"/>
                </a:cubicBezTo>
                <a:cubicBezTo>
                  <a:pt x="326" y="2719"/>
                  <a:pt x="1047" y="3043"/>
                  <a:pt x="1980" y="3043"/>
                </a:cubicBezTo>
                <a:cubicBezTo>
                  <a:pt x="2338" y="3043"/>
                  <a:pt x="2727" y="2995"/>
                  <a:pt x="3126" y="2894"/>
                </a:cubicBezTo>
                <a:cubicBezTo>
                  <a:pt x="4552" y="2529"/>
                  <a:pt x="5556" y="1628"/>
                  <a:pt x="5362" y="863"/>
                </a:cubicBezTo>
                <a:cubicBezTo>
                  <a:pt x="5222" y="318"/>
                  <a:pt x="4496" y="1"/>
                  <a:pt x="356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262;p93">
            <a:extLst>
              <a:ext uri="{FF2B5EF4-FFF2-40B4-BE49-F238E27FC236}">
                <a16:creationId xmlns:a16="http://schemas.microsoft.com/office/drawing/2014/main" id="{AF281A09-EBE6-42AD-BE06-440F6DECE8A2}"/>
              </a:ext>
            </a:extLst>
          </p:cNvPr>
          <p:cNvSpPr/>
          <p:nvPr/>
        </p:nvSpPr>
        <p:spPr>
          <a:xfrm>
            <a:off x="4882488" y="2024338"/>
            <a:ext cx="103873" cy="35207"/>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263;p93">
            <a:extLst>
              <a:ext uri="{FF2B5EF4-FFF2-40B4-BE49-F238E27FC236}">
                <a16:creationId xmlns:a16="http://schemas.microsoft.com/office/drawing/2014/main" id="{5697E509-7C93-4842-8460-69652BC27D7B}"/>
              </a:ext>
            </a:extLst>
          </p:cNvPr>
          <p:cNvSpPr/>
          <p:nvPr/>
        </p:nvSpPr>
        <p:spPr>
          <a:xfrm>
            <a:off x="4965855" y="1999482"/>
            <a:ext cx="44636" cy="44611"/>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264;p93">
            <a:extLst>
              <a:ext uri="{FF2B5EF4-FFF2-40B4-BE49-F238E27FC236}">
                <a16:creationId xmlns:a16="http://schemas.microsoft.com/office/drawing/2014/main" id="{905CFE4E-B01F-482F-9D6B-78B9783CCF80}"/>
              </a:ext>
            </a:extLst>
          </p:cNvPr>
          <p:cNvSpPr/>
          <p:nvPr/>
        </p:nvSpPr>
        <p:spPr>
          <a:xfrm>
            <a:off x="4856160" y="1785965"/>
            <a:ext cx="16859" cy="53402"/>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265;p93">
            <a:extLst>
              <a:ext uri="{FF2B5EF4-FFF2-40B4-BE49-F238E27FC236}">
                <a16:creationId xmlns:a16="http://schemas.microsoft.com/office/drawing/2014/main" id="{121842AE-D73A-4976-B31C-9B71BADCD777}"/>
              </a:ext>
            </a:extLst>
          </p:cNvPr>
          <p:cNvSpPr/>
          <p:nvPr/>
        </p:nvSpPr>
        <p:spPr>
          <a:xfrm>
            <a:off x="4863482" y="1766961"/>
            <a:ext cx="70966" cy="70216"/>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266;p93">
            <a:extLst>
              <a:ext uri="{FF2B5EF4-FFF2-40B4-BE49-F238E27FC236}">
                <a16:creationId xmlns:a16="http://schemas.microsoft.com/office/drawing/2014/main" id="{202D495B-35A1-4C3A-94E6-00D413B914B6}"/>
              </a:ext>
            </a:extLst>
          </p:cNvPr>
          <p:cNvSpPr/>
          <p:nvPr/>
        </p:nvSpPr>
        <p:spPr>
          <a:xfrm>
            <a:off x="4856906" y="1760385"/>
            <a:ext cx="5875" cy="27073"/>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267;p93">
            <a:extLst>
              <a:ext uri="{FF2B5EF4-FFF2-40B4-BE49-F238E27FC236}">
                <a16:creationId xmlns:a16="http://schemas.microsoft.com/office/drawing/2014/main" id="{7129243D-1E24-4113-9924-9AF63135E356}"/>
              </a:ext>
            </a:extLst>
          </p:cNvPr>
          <p:cNvSpPr/>
          <p:nvPr/>
        </p:nvSpPr>
        <p:spPr>
          <a:xfrm>
            <a:off x="4859098" y="1726081"/>
            <a:ext cx="49744" cy="59912"/>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268;p93">
            <a:extLst>
              <a:ext uri="{FF2B5EF4-FFF2-40B4-BE49-F238E27FC236}">
                <a16:creationId xmlns:a16="http://schemas.microsoft.com/office/drawing/2014/main" id="{5ECE6519-C745-4345-B8FC-31454E205778}"/>
              </a:ext>
            </a:extLst>
          </p:cNvPr>
          <p:cNvSpPr/>
          <p:nvPr/>
        </p:nvSpPr>
        <p:spPr>
          <a:xfrm>
            <a:off x="4858352" y="1837147"/>
            <a:ext cx="30013" cy="58531"/>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269;p93">
            <a:extLst>
              <a:ext uri="{FF2B5EF4-FFF2-40B4-BE49-F238E27FC236}">
                <a16:creationId xmlns:a16="http://schemas.microsoft.com/office/drawing/2014/main" id="{FD274D3D-69AD-4F60-9170-607AC780EACA}"/>
              </a:ext>
            </a:extLst>
          </p:cNvPr>
          <p:cNvSpPr/>
          <p:nvPr/>
        </p:nvSpPr>
        <p:spPr>
          <a:xfrm>
            <a:off x="4872996" y="1816674"/>
            <a:ext cx="80459" cy="73877"/>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270;p93">
            <a:extLst>
              <a:ext uri="{FF2B5EF4-FFF2-40B4-BE49-F238E27FC236}">
                <a16:creationId xmlns:a16="http://schemas.microsoft.com/office/drawing/2014/main" id="{053F5040-4BBA-4FC7-8357-D57532F8ED3F}"/>
              </a:ext>
            </a:extLst>
          </p:cNvPr>
          <p:cNvSpPr/>
          <p:nvPr/>
        </p:nvSpPr>
        <p:spPr>
          <a:xfrm>
            <a:off x="4862013" y="1890521"/>
            <a:ext cx="46829" cy="58531"/>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271;p93">
            <a:extLst>
              <a:ext uri="{FF2B5EF4-FFF2-40B4-BE49-F238E27FC236}">
                <a16:creationId xmlns:a16="http://schemas.microsoft.com/office/drawing/2014/main" id="{6CF670B4-050E-4295-8B56-8991AEE209A2}"/>
              </a:ext>
            </a:extLst>
          </p:cNvPr>
          <p:cNvSpPr/>
          <p:nvPr/>
        </p:nvSpPr>
        <p:spPr>
          <a:xfrm>
            <a:off x="4888341" y="1859811"/>
            <a:ext cx="85589" cy="8192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272;p93">
            <a:extLst>
              <a:ext uri="{FF2B5EF4-FFF2-40B4-BE49-F238E27FC236}">
                <a16:creationId xmlns:a16="http://schemas.microsoft.com/office/drawing/2014/main" id="{5757EF84-03AF-4916-AD75-1C99CD4FAC36}"/>
              </a:ext>
            </a:extLst>
          </p:cNvPr>
          <p:cNvSpPr/>
          <p:nvPr/>
        </p:nvSpPr>
        <p:spPr>
          <a:xfrm>
            <a:off x="4868590" y="1940979"/>
            <a:ext cx="68050" cy="60724"/>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273;p93">
            <a:extLst>
              <a:ext uri="{FF2B5EF4-FFF2-40B4-BE49-F238E27FC236}">
                <a16:creationId xmlns:a16="http://schemas.microsoft.com/office/drawing/2014/main" id="{0125A325-D85A-405A-B652-D5A1CBFDB263}"/>
              </a:ext>
            </a:extLst>
          </p:cNvPr>
          <p:cNvSpPr/>
          <p:nvPr/>
        </p:nvSpPr>
        <p:spPr>
          <a:xfrm>
            <a:off x="4908815" y="1908078"/>
            <a:ext cx="82652" cy="79730"/>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274;p93">
            <a:extLst>
              <a:ext uri="{FF2B5EF4-FFF2-40B4-BE49-F238E27FC236}">
                <a16:creationId xmlns:a16="http://schemas.microsoft.com/office/drawing/2014/main" id="{38C51912-DD55-4DD4-BE39-3F6E56FF4224}"/>
              </a:ext>
            </a:extLst>
          </p:cNvPr>
          <p:cNvSpPr/>
          <p:nvPr/>
        </p:nvSpPr>
        <p:spPr>
          <a:xfrm>
            <a:off x="4875911" y="1987777"/>
            <a:ext cx="89974" cy="55594"/>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275;p93">
            <a:extLst>
              <a:ext uri="{FF2B5EF4-FFF2-40B4-BE49-F238E27FC236}">
                <a16:creationId xmlns:a16="http://schemas.microsoft.com/office/drawing/2014/main" id="{31C31CA1-8A9B-41C5-BF3A-F125F930D9B0}"/>
              </a:ext>
            </a:extLst>
          </p:cNvPr>
          <p:cNvSpPr/>
          <p:nvPr/>
        </p:nvSpPr>
        <p:spPr>
          <a:xfrm>
            <a:off x="4936612" y="1955599"/>
            <a:ext cx="69497" cy="68769"/>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2276;p93">
            <a:extLst>
              <a:ext uri="{FF2B5EF4-FFF2-40B4-BE49-F238E27FC236}">
                <a16:creationId xmlns:a16="http://schemas.microsoft.com/office/drawing/2014/main" id="{75DED0B5-A4DF-4D8D-986A-E000EA57572F}"/>
              </a:ext>
            </a:extLst>
          </p:cNvPr>
          <p:cNvGrpSpPr/>
          <p:nvPr/>
        </p:nvGrpSpPr>
        <p:grpSpPr>
          <a:xfrm>
            <a:off x="5227668" y="2959250"/>
            <a:ext cx="1169650" cy="1626736"/>
            <a:chOff x="6286853" y="1448364"/>
            <a:chExt cx="1169650" cy="1626736"/>
          </a:xfrm>
        </p:grpSpPr>
        <p:sp>
          <p:nvSpPr>
            <p:cNvPr id="150" name="Google Shape;2277;p93">
              <a:extLst>
                <a:ext uri="{FF2B5EF4-FFF2-40B4-BE49-F238E27FC236}">
                  <a16:creationId xmlns:a16="http://schemas.microsoft.com/office/drawing/2014/main" id="{706F7490-6578-4D6A-B396-75DD271401B5}"/>
                </a:ext>
              </a:extLst>
            </p:cNvPr>
            <p:cNvSpPr/>
            <p:nvPr/>
          </p:nvSpPr>
          <p:spPr>
            <a:xfrm>
              <a:off x="6890953" y="29721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278;p93">
              <a:extLst>
                <a:ext uri="{FF2B5EF4-FFF2-40B4-BE49-F238E27FC236}">
                  <a16:creationId xmlns:a16="http://schemas.microsoft.com/office/drawing/2014/main" id="{CCF0A352-0601-41EE-BDBE-E3FE120E39D9}"/>
                </a:ext>
              </a:extLst>
            </p:cNvPr>
            <p:cNvSpPr/>
            <p:nvPr/>
          </p:nvSpPr>
          <p:spPr>
            <a:xfrm>
              <a:off x="6930303" y="29721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279;p93">
              <a:extLst>
                <a:ext uri="{FF2B5EF4-FFF2-40B4-BE49-F238E27FC236}">
                  <a16:creationId xmlns:a16="http://schemas.microsoft.com/office/drawing/2014/main" id="{9C8CFE7C-0082-422B-B3C3-A8DC9DBA0894}"/>
                </a:ext>
              </a:extLst>
            </p:cNvPr>
            <p:cNvSpPr/>
            <p:nvPr/>
          </p:nvSpPr>
          <p:spPr>
            <a:xfrm>
              <a:off x="6341628" y="29233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280;p93">
              <a:extLst>
                <a:ext uri="{FF2B5EF4-FFF2-40B4-BE49-F238E27FC236}">
                  <a16:creationId xmlns:a16="http://schemas.microsoft.com/office/drawing/2014/main" id="{33528BAA-3214-428E-851A-448A4B5DDB1A}"/>
                </a:ext>
              </a:extLst>
            </p:cNvPr>
            <p:cNvSpPr/>
            <p:nvPr/>
          </p:nvSpPr>
          <p:spPr>
            <a:xfrm>
              <a:off x="6380978" y="29233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281;p93">
              <a:extLst>
                <a:ext uri="{FF2B5EF4-FFF2-40B4-BE49-F238E27FC236}">
                  <a16:creationId xmlns:a16="http://schemas.microsoft.com/office/drawing/2014/main" id="{E0872EE4-27E6-4BC1-8632-AB51A1BE8C05}"/>
                </a:ext>
              </a:extLst>
            </p:cNvPr>
            <p:cNvSpPr/>
            <p:nvPr/>
          </p:nvSpPr>
          <p:spPr>
            <a:xfrm>
              <a:off x="6286853" y="1701200"/>
              <a:ext cx="1169650" cy="1296425"/>
            </a:xfrm>
            <a:custGeom>
              <a:avLst/>
              <a:gdLst/>
              <a:ahLst/>
              <a:cxnLst/>
              <a:rect l="l" t="t" r="r" b="b"/>
              <a:pathLst>
                <a:path w="46786" h="51857" extrusionOk="0">
                  <a:moveTo>
                    <a:pt x="21368" y="0"/>
                  </a:moveTo>
                  <a:cubicBezTo>
                    <a:pt x="13131" y="12"/>
                    <a:pt x="5203" y="6606"/>
                    <a:pt x="2556" y="16246"/>
                  </a:cubicBezTo>
                  <a:cubicBezTo>
                    <a:pt x="1644" y="19543"/>
                    <a:pt x="1016" y="23182"/>
                    <a:pt x="673" y="26776"/>
                  </a:cubicBezTo>
                  <a:lnTo>
                    <a:pt x="673" y="26799"/>
                  </a:lnTo>
                  <a:cubicBezTo>
                    <a:pt x="1" y="34009"/>
                    <a:pt x="514" y="41024"/>
                    <a:pt x="2385" y="44687"/>
                  </a:cubicBezTo>
                  <a:cubicBezTo>
                    <a:pt x="3343" y="46546"/>
                    <a:pt x="5214" y="48120"/>
                    <a:pt x="7883" y="49398"/>
                  </a:cubicBezTo>
                  <a:cubicBezTo>
                    <a:pt x="8009" y="49455"/>
                    <a:pt x="8134" y="49512"/>
                    <a:pt x="8271" y="49569"/>
                  </a:cubicBezTo>
                  <a:cubicBezTo>
                    <a:pt x="8420" y="49638"/>
                    <a:pt x="8568" y="49706"/>
                    <a:pt x="8728" y="49763"/>
                  </a:cubicBezTo>
                  <a:lnTo>
                    <a:pt x="8728" y="49775"/>
                  </a:lnTo>
                  <a:cubicBezTo>
                    <a:pt x="11420" y="50881"/>
                    <a:pt x="14934" y="51554"/>
                    <a:pt x="18698" y="51771"/>
                  </a:cubicBezTo>
                  <a:cubicBezTo>
                    <a:pt x="19651" y="51828"/>
                    <a:pt x="20620" y="51857"/>
                    <a:pt x="21596" y="51857"/>
                  </a:cubicBezTo>
                  <a:cubicBezTo>
                    <a:pt x="24916" y="51857"/>
                    <a:pt x="28310" y="51523"/>
                    <a:pt x="31396" y="50835"/>
                  </a:cubicBezTo>
                  <a:cubicBezTo>
                    <a:pt x="36142" y="49786"/>
                    <a:pt x="40180" y="47927"/>
                    <a:pt x="42176" y="45211"/>
                  </a:cubicBezTo>
                  <a:cubicBezTo>
                    <a:pt x="42325" y="45017"/>
                    <a:pt x="42462" y="44824"/>
                    <a:pt x="42599" y="44618"/>
                  </a:cubicBezTo>
                  <a:cubicBezTo>
                    <a:pt x="46785" y="38195"/>
                    <a:pt x="45211" y="28122"/>
                    <a:pt x="40830" y="22543"/>
                  </a:cubicBezTo>
                  <a:cubicBezTo>
                    <a:pt x="38264" y="19280"/>
                    <a:pt x="39210" y="14797"/>
                    <a:pt x="38059" y="11066"/>
                  </a:cubicBezTo>
                  <a:cubicBezTo>
                    <a:pt x="36221" y="5157"/>
                    <a:pt x="30255" y="0"/>
                    <a:pt x="21368" y="0"/>
                  </a:cubicBezTo>
                  <a:close/>
                </a:path>
              </a:pathLst>
            </a:custGeom>
            <a:solidFill>
              <a:srgbClr val="7EA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282;p93">
              <a:extLst>
                <a:ext uri="{FF2B5EF4-FFF2-40B4-BE49-F238E27FC236}">
                  <a16:creationId xmlns:a16="http://schemas.microsoft.com/office/drawing/2014/main" id="{1243C783-5D39-494E-9DA9-64CB71A9C61B}"/>
                </a:ext>
              </a:extLst>
            </p:cNvPr>
            <p:cNvSpPr/>
            <p:nvPr/>
          </p:nvSpPr>
          <p:spPr>
            <a:xfrm>
              <a:off x="6581753" y="2150975"/>
              <a:ext cx="177125" cy="83300"/>
            </a:xfrm>
            <a:custGeom>
              <a:avLst/>
              <a:gdLst/>
              <a:ahLst/>
              <a:cxnLst/>
              <a:rect l="l" t="t" r="r" b="b"/>
              <a:pathLst>
                <a:path w="7085" h="3332" extrusionOk="0">
                  <a:moveTo>
                    <a:pt x="3548" y="0"/>
                  </a:moveTo>
                  <a:cubicBezTo>
                    <a:pt x="2123" y="0"/>
                    <a:pt x="183" y="388"/>
                    <a:pt x="92" y="696"/>
                  </a:cubicBezTo>
                  <a:cubicBezTo>
                    <a:pt x="1" y="993"/>
                    <a:pt x="1370" y="3332"/>
                    <a:pt x="3548" y="3332"/>
                  </a:cubicBezTo>
                  <a:cubicBezTo>
                    <a:pt x="5728" y="3332"/>
                    <a:pt x="7085" y="993"/>
                    <a:pt x="6994" y="696"/>
                  </a:cubicBezTo>
                  <a:cubicBezTo>
                    <a:pt x="6902" y="388"/>
                    <a:pt x="4963" y="0"/>
                    <a:pt x="3548"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283;p93">
              <a:extLst>
                <a:ext uri="{FF2B5EF4-FFF2-40B4-BE49-F238E27FC236}">
                  <a16:creationId xmlns:a16="http://schemas.microsoft.com/office/drawing/2014/main" id="{FA425D3A-EE9F-4779-BEC6-004E9E652E68}"/>
                </a:ext>
              </a:extLst>
            </p:cNvPr>
            <p:cNvSpPr/>
            <p:nvPr/>
          </p:nvSpPr>
          <p:spPr>
            <a:xfrm>
              <a:off x="6448853" y="2403600"/>
              <a:ext cx="622925" cy="594025"/>
            </a:xfrm>
            <a:custGeom>
              <a:avLst/>
              <a:gdLst/>
              <a:ahLst/>
              <a:cxnLst/>
              <a:rect l="l" t="t" r="r" b="b"/>
              <a:pathLst>
                <a:path w="24917" h="23761" extrusionOk="0">
                  <a:moveTo>
                    <a:pt x="9403" y="0"/>
                  </a:moveTo>
                  <a:cubicBezTo>
                    <a:pt x="6746" y="0"/>
                    <a:pt x="3181" y="701"/>
                    <a:pt x="1654" y="3847"/>
                  </a:cubicBezTo>
                  <a:cubicBezTo>
                    <a:pt x="1963" y="5399"/>
                    <a:pt x="2544" y="8902"/>
                    <a:pt x="1529" y="9232"/>
                  </a:cubicBezTo>
                  <a:cubicBezTo>
                    <a:pt x="1445" y="9258"/>
                    <a:pt x="1355" y="9270"/>
                    <a:pt x="1259" y="9270"/>
                  </a:cubicBezTo>
                  <a:cubicBezTo>
                    <a:pt x="1016" y="9270"/>
                    <a:pt x="736" y="9192"/>
                    <a:pt x="434" y="9061"/>
                  </a:cubicBezTo>
                  <a:lnTo>
                    <a:pt x="434" y="9061"/>
                  </a:lnTo>
                  <a:cubicBezTo>
                    <a:pt x="1" y="13351"/>
                    <a:pt x="377" y="18713"/>
                    <a:pt x="2248" y="21667"/>
                  </a:cubicBezTo>
                  <a:lnTo>
                    <a:pt x="2248" y="21679"/>
                  </a:lnTo>
                  <a:cubicBezTo>
                    <a:pt x="4940" y="22785"/>
                    <a:pt x="8454" y="23458"/>
                    <a:pt x="12218" y="23675"/>
                  </a:cubicBezTo>
                  <a:cubicBezTo>
                    <a:pt x="13171" y="23732"/>
                    <a:pt x="14140" y="23761"/>
                    <a:pt x="15116" y="23761"/>
                  </a:cubicBezTo>
                  <a:cubicBezTo>
                    <a:pt x="18436" y="23761"/>
                    <a:pt x="21830" y="23427"/>
                    <a:pt x="24916" y="22739"/>
                  </a:cubicBezTo>
                  <a:cubicBezTo>
                    <a:pt x="20706" y="19739"/>
                    <a:pt x="21653" y="13704"/>
                    <a:pt x="20866" y="8684"/>
                  </a:cubicBezTo>
                  <a:lnTo>
                    <a:pt x="20866" y="8684"/>
                  </a:lnTo>
                  <a:cubicBezTo>
                    <a:pt x="20321" y="9042"/>
                    <a:pt x="19784" y="9290"/>
                    <a:pt x="19362" y="9290"/>
                  </a:cubicBezTo>
                  <a:cubicBezTo>
                    <a:pt x="19272" y="9290"/>
                    <a:pt x="19187" y="9279"/>
                    <a:pt x="19109" y="9255"/>
                  </a:cubicBezTo>
                  <a:cubicBezTo>
                    <a:pt x="18048" y="8924"/>
                    <a:pt x="18687" y="5091"/>
                    <a:pt x="18972" y="3665"/>
                  </a:cubicBezTo>
                  <a:cubicBezTo>
                    <a:pt x="16439" y="140"/>
                    <a:pt x="12538" y="117"/>
                    <a:pt x="10051" y="14"/>
                  </a:cubicBezTo>
                  <a:cubicBezTo>
                    <a:pt x="9842" y="5"/>
                    <a:pt x="9626" y="0"/>
                    <a:pt x="9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284;p93">
              <a:extLst>
                <a:ext uri="{FF2B5EF4-FFF2-40B4-BE49-F238E27FC236}">
                  <a16:creationId xmlns:a16="http://schemas.microsoft.com/office/drawing/2014/main" id="{B9BB420E-2074-413B-BAE3-AAE038791C69}"/>
                </a:ext>
              </a:extLst>
            </p:cNvPr>
            <p:cNvSpPr/>
            <p:nvPr/>
          </p:nvSpPr>
          <p:spPr>
            <a:xfrm>
              <a:off x="6296553" y="2371150"/>
              <a:ext cx="1055275" cy="600950"/>
            </a:xfrm>
            <a:custGeom>
              <a:avLst/>
              <a:gdLst/>
              <a:ahLst/>
              <a:cxnLst/>
              <a:rect l="l" t="t" r="r" b="b"/>
              <a:pathLst>
                <a:path w="42211" h="24038" extrusionOk="0">
                  <a:moveTo>
                    <a:pt x="285" y="1"/>
                  </a:moveTo>
                  <a:lnTo>
                    <a:pt x="285" y="1"/>
                  </a:lnTo>
                  <a:cubicBezTo>
                    <a:pt x="92" y="2019"/>
                    <a:pt x="1" y="4016"/>
                    <a:pt x="1" y="5933"/>
                  </a:cubicBezTo>
                  <a:cubicBezTo>
                    <a:pt x="1" y="10872"/>
                    <a:pt x="650" y="15253"/>
                    <a:pt x="1997" y="17889"/>
                  </a:cubicBezTo>
                  <a:cubicBezTo>
                    <a:pt x="2955" y="19748"/>
                    <a:pt x="4826" y="21322"/>
                    <a:pt x="7495" y="22600"/>
                  </a:cubicBezTo>
                  <a:cubicBezTo>
                    <a:pt x="7621" y="22657"/>
                    <a:pt x="7746" y="22714"/>
                    <a:pt x="7883" y="22771"/>
                  </a:cubicBezTo>
                  <a:cubicBezTo>
                    <a:pt x="8032" y="22840"/>
                    <a:pt x="8180" y="22908"/>
                    <a:pt x="8340" y="22965"/>
                  </a:cubicBezTo>
                  <a:cubicBezTo>
                    <a:pt x="7302" y="21322"/>
                    <a:pt x="6720" y="18926"/>
                    <a:pt x="6481" y="16394"/>
                  </a:cubicBezTo>
                  <a:cubicBezTo>
                    <a:pt x="2990" y="13154"/>
                    <a:pt x="34" y="4141"/>
                    <a:pt x="285" y="1"/>
                  </a:cubicBezTo>
                  <a:close/>
                  <a:moveTo>
                    <a:pt x="42211" y="17820"/>
                  </a:moveTo>
                  <a:cubicBezTo>
                    <a:pt x="37671" y="19897"/>
                    <a:pt x="33062" y="20923"/>
                    <a:pt x="28704" y="21254"/>
                  </a:cubicBezTo>
                  <a:cubicBezTo>
                    <a:pt x="29217" y="22326"/>
                    <a:pt x="29947" y="23284"/>
                    <a:pt x="31008" y="24037"/>
                  </a:cubicBezTo>
                  <a:cubicBezTo>
                    <a:pt x="35754" y="22988"/>
                    <a:pt x="39792" y="21129"/>
                    <a:pt x="41788" y="18413"/>
                  </a:cubicBezTo>
                  <a:cubicBezTo>
                    <a:pt x="41937" y="18219"/>
                    <a:pt x="42074" y="18026"/>
                    <a:pt x="42211" y="17820"/>
                  </a:cubicBezTo>
                  <a:close/>
                </a:path>
              </a:pathLst>
            </a:custGeom>
            <a:solidFill>
              <a:srgbClr val="649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285;p93">
              <a:extLst>
                <a:ext uri="{FF2B5EF4-FFF2-40B4-BE49-F238E27FC236}">
                  <a16:creationId xmlns:a16="http://schemas.microsoft.com/office/drawing/2014/main" id="{8BE21825-841E-4073-8199-40D115B53906}"/>
                </a:ext>
              </a:extLst>
            </p:cNvPr>
            <p:cNvSpPr/>
            <p:nvPr/>
          </p:nvSpPr>
          <p:spPr>
            <a:xfrm>
              <a:off x="6458553" y="2780975"/>
              <a:ext cx="613225" cy="216800"/>
            </a:xfrm>
            <a:custGeom>
              <a:avLst/>
              <a:gdLst/>
              <a:ahLst/>
              <a:cxnLst/>
              <a:rect l="l" t="t" r="r" b="b"/>
              <a:pathLst>
                <a:path w="24529" h="8672" extrusionOk="0">
                  <a:moveTo>
                    <a:pt x="1" y="1"/>
                  </a:moveTo>
                  <a:cubicBezTo>
                    <a:pt x="240" y="2533"/>
                    <a:pt x="822" y="4929"/>
                    <a:pt x="1860" y="6572"/>
                  </a:cubicBezTo>
                  <a:lnTo>
                    <a:pt x="1860" y="6584"/>
                  </a:lnTo>
                  <a:cubicBezTo>
                    <a:pt x="4552" y="7690"/>
                    <a:pt x="8066" y="8363"/>
                    <a:pt x="11830" y="8580"/>
                  </a:cubicBezTo>
                  <a:cubicBezTo>
                    <a:pt x="12778" y="8637"/>
                    <a:pt x="13736" y="8671"/>
                    <a:pt x="14705" y="8671"/>
                  </a:cubicBezTo>
                  <a:cubicBezTo>
                    <a:pt x="18025" y="8671"/>
                    <a:pt x="21436" y="8329"/>
                    <a:pt x="24528" y="7644"/>
                  </a:cubicBezTo>
                  <a:cubicBezTo>
                    <a:pt x="23467" y="6891"/>
                    <a:pt x="22737" y="5933"/>
                    <a:pt x="22224" y="4861"/>
                  </a:cubicBezTo>
                  <a:cubicBezTo>
                    <a:pt x="21128" y="4941"/>
                    <a:pt x="20067" y="4975"/>
                    <a:pt x="19018" y="4975"/>
                  </a:cubicBezTo>
                  <a:cubicBezTo>
                    <a:pt x="9789" y="4975"/>
                    <a:pt x="2237" y="2054"/>
                    <a:pt x="11" y="1"/>
                  </a:cubicBezTo>
                  <a:close/>
                </a:path>
              </a:pathLst>
            </a:custGeom>
            <a:solidFill>
              <a:srgbClr val="C0D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286;p93">
              <a:extLst>
                <a:ext uri="{FF2B5EF4-FFF2-40B4-BE49-F238E27FC236}">
                  <a16:creationId xmlns:a16="http://schemas.microsoft.com/office/drawing/2014/main" id="{E2FD5394-FB76-485F-BAEC-877D6108475E}"/>
                </a:ext>
              </a:extLst>
            </p:cNvPr>
            <p:cNvSpPr/>
            <p:nvPr/>
          </p:nvSpPr>
          <p:spPr>
            <a:xfrm>
              <a:off x="6938278" y="2083350"/>
              <a:ext cx="199650" cy="168650"/>
            </a:xfrm>
            <a:custGeom>
              <a:avLst/>
              <a:gdLst/>
              <a:ahLst/>
              <a:cxnLst/>
              <a:rect l="l" t="t" r="r" b="b"/>
              <a:pathLst>
                <a:path w="7986" h="6746" extrusionOk="0">
                  <a:moveTo>
                    <a:pt x="3850" y="0"/>
                  </a:moveTo>
                  <a:cubicBezTo>
                    <a:pt x="2217" y="0"/>
                    <a:pt x="767" y="1012"/>
                    <a:pt x="411" y="2546"/>
                  </a:cubicBezTo>
                  <a:cubicBezTo>
                    <a:pt x="0" y="4348"/>
                    <a:pt x="1255" y="6185"/>
                    <a:pt x="3228" y="6641"/>
                  </a:cubicBezTo>
                  <a:cubicBezTo>
                    <a:pt x="3533" y="6711"/>
                    <a:pt x="3838" y="6745"/>
                    <a:pt x="4136" y="6745"/>
                  </a:cubicBezTo>
                  <a:cubicBezTo>
                    <a:pt x="5768" y="6745"/>
                    <a:pt x="7216" y="5735"/>
                    <a:pt x="7563" y="4211"/>
                  </a:cubicBezTo>
                  <a:cubicBezTo>
                    <a:pt x="7986" y="2397"/>
                    <a:pt x="6731" y="572"/>
                    <a:pt x="4757" y="104"/>
                  </a:cubicBezTo>
                  <a:cubicBezTo>
                    <a:pt x="4452" y="34"/>
                    <a:pt x="4148" y="0"/>
                    <a:pt x="385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287;p93">
              <a:extLst>
                <a:ext uri="{FF2B5EF4-FFF2-40B4-BE49-F238E27FC236}">
                  <a16:creationId xmlns:a16="http://schemas.microsoft.com/office/drawing/2014/main" id="{561645EF-BF52-45DE-A2D7-D6F1EC3313DF}"/>
                </a:ext>
              </a:extLst>
            </p:cNvPr>
            <p:cNvSpPr/>
            <p:nvPr/>
          </p:nvSpPr>
          <p:spPr>
            <a:xfrm>
              <a:off x="6338203" y="2129825"/>
              <a:ext cx="199925" cy="168675"/>
            </a:xfrm>
            <a:custGeom>
              <a:avLst/>
              <a:gdLst/>
              <a:ahLst/>
              <a:cxnLst/>
              <a:rect l="l" t="t" r="r" b="b"/>
              <a:pathLst>
                <a:path w="7997" h="6747" extrusionOk="0">
                  <a:moveTo>
                    <a:pt x="3851" y="0"/>
                  </a:moveTo>
                  <a:cubicBezTo>
                    <a:pt x="2221" y="0"/>
                    <a:pt x="779" y="1012"/>
                    <a:pt x="422" y="2546"/>
                  </a:cubicBezTo>
                  <a:cubicBezTo>
                    <a:pt x="0" y="4348"/>
                    <a:pt x="1255" y="6186"/>
                    <a:pt x="3228" y="6642"/>
                  </a:cubicBezTo>
                  <a:cubicBezTo>
                    <a:pt x="3535" y="6712"/>
                    <a:pt x="3840" y="6746"/>
                    <a:pt x="4140" y="6746"/>
                  </a:cubicBezTo>
                  <a:cubicBezTo>
                    <a:pt x="5776" y="6746"/>
                    <a:pt x="7218" y="5735"/>
                    <a:pt x="7575" y="4211"/>
                  </a:cubicBezTo>
                  <a:cubicBezTo>
                    <a:pt x="7997" y="2398"/>
                    <a:pt x="6731" y="561"/>
                    <a:pt x="4757" y="104"/>
                  </a:cubicBezTo>
                  <a:cubicBezTo>
                    <a:pt x="4452"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288;p93">
              <a:extLst>
                <a:ext uri="{FF2B5EF4-FFF2-40B4-BE49-F238E27FC236}">
                  <a16:creationId xmlns:a16="http://schemas.microsoft.com/office/drawing/2014/main" id="{78977A58-3698-4C06-9DB7-2F27B752E0EE}"/>
                </a:ext>
              </a:extLst>
            </p:cNvPr>
            <p:cNvSpPr/>
            <p:nvPr/>
          </p:nvSpPr>
          <p:spPr>
            <a:xfrm>
              <a:off x="6490503" y="2029175"/>
              <a:ext cx="56200" cy="55650"/>
            </a:xfrm>
            <a:custGeom>
              <a:avLst/>
              <a:gdLst/>
              <a:ahLst/>
              <a:cxnLst/>
              <a:rect l="l" t="t" r="r" b="b"/>
              <a:pathLst>
                <a:path w="2248" h="2226" extrusionOk="0">
                  <a:moveTo>
                    <a:pt x="1132" y="1"/>
                  </a:moveTo>
                  <a:cubicBezTo>
                    <a:pt x="536" y="1"/>
                    <a:pt x="34" y="476"/>
                    <a:pt x="23" y="1085"/>
                  </a:cubicBezTo>
                  <a:cubicBezTo>
                    <a:pt x="0" y="1689"/>
                    <a:pt x="479" y="2203"/>
                    <a:pt x="1095" y="2226"/>
                  </a:cubicBezTo>
                  <a:cubicBezTo>
                    <a:pt x="1102" y="2226"/>
                    <a:pt x="1109" y="2226"/>
                    <a:pt x="1116" y="2226"/>
                  </a:cubicBezTo>
                  <a:cubicBezTo>
                    <a:pt x="1711" y="2226"/>
                    <a:pt x="2214" y="1751"/>
                    <a:pt x="2224" y="1153"/>
                  </a:cubicBezTo>
                  <a:cubicBezTo>
                    <a:pt x="2247" y="537"/>
                    <a:pt x="1768" y="24"/>
                    <a:pt x="1152" y="1"/>
                  </a:cubicBezTo>
                  <a:cubicBezTo>
                    <a:pt x="1145" y="1"/>
                    <a:pt x="1138" y="1"/>
                    <a:pt x="11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289;p93">
              <a:extLst>
                <a:ext uri="{FF2B5EF4-FFF2-40B4-BE49-F238E27FC236}">
                  <a16:creationId xmlns:a16="http://schemas.microsoft.com/office/drawing/2014/main" id="{DCF139A0-F3F9-4B0D-AA4E-9E3595615C82}"/>
                </a:ext>
              </a:extLst>
            </p:cNvPr>
            <p:cNvSpPr/>
            <p:nvPr/>
          </p:nvSpPr>
          <p:spPr>
            <a:xfrm>
              <a:off x="6834728" y="2039725"/>
              <a:ext cx="56225" cy="55400"/>
            </a:xfrm>
            <a:custGeom>
              <a:avLst/>
              <a:gdLst/>
              <a:ahLst/>
              <a:cxnLst/>
              <a:rect l="l" t="t" r="r" b="b"/>
              <a:pathLst>
                <a:path w="2249" h="2216" extrusionOk="0">
                  <a:moveTo>
                    <a:pt x="1122" y="0"/>
                  </a:moveTo>
                  <a:cubicBezTo>
                    <a:pt x="525" y="0"/>
                    <a:pt x="46" y="472"/>
                    <a:pt x="23" y="1074"/>
                  </a:cubicBezTo>
                  <a:cubicBezTo>
                    <a:pt x="0" y="1690"/>
                    <a:pt x="480" y="2203"/>
                    <a:pt x="1096" y="2214"/>
                  </a:cubicBezTo>
                  <a:cubicBezTo>
                    <a:pt x="1110" y="2215"/>
                    <a:pt x="1123" y="2215"/>
                    <a:pt x="1137" y="2215"/>
                  </a:cubicBezTo>
                  <a:cubicBezTo>
                    <a:pt x="1724" y="2215"/>
                    <a:pt x="2214" y="1744"/>
                    <a:pt x="2236" y="1142"/>
                  </a:cubicBezTo>
                  <a:cubicBezTo>
                    <a:pt x="2248" y="526"/>
                    <a:pt x="1769" y="12"/>
                    <a:pt x="1164" y="1"/>
                  </a:cubicBezTo>
                  <a:cubicBezTo>
                    <a:pt x="1150" y="1"/>
                    <a:pt x="1136" y="0"/>
                    <a:pt x="11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 name="Google Shape;2290;p93">
              <a:extLst>
                <a:ext uri="{FF2B5EF4-FFF2-40B4-BE49-F238E27FC236}">
                  <a16:creationId xmlns:a16="http://schemas.microsoft.com/office/drawing/2014/main" id="{2E76BBAD-4C88-464C-8841-C74C1899F3C0}"/>
                </a:ext>
              </a:extLst>
            </p:cNvPr>
            <p:cNvGrpSpPr/>
            <p:nvPr/>
          </p:nvGrpSpPr>
          <p:grpSpPr>
            <a:xfrm>
              <a:off x="6632316" y="1448364"/>
              <a:ext cx="202407" cy="437327"/>
              <a:chOff x="4626019" y="3226755"/>
              <a:chExt cx="114251" cy="246882"/>
            </a:xfrm>
          </p:grpSpPr>
          <p:sp>
            <p:nvSpPr>
              <p:cNvPr id="164" name="Google Shape;2291;p93">
                <a:extLst>
                  <a:ext uri="{FF2B5EF4-FFF2-40B4-BE49-F238E27FC236}">
                    <a16:creationId xmlns:a16="http://schemas.microsoft.com/office/drawing/2014/main" id="{55C926D0-93C8-4A5F-B806-F30D39DB97F3}"/>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292;p93">
                <a:extLst>
                  <a:ext uri="{FF2B5EF4-FFF2-40B4-BE49-F238E27FC236}">
                    <a16:creationId xmlns:a16="http://schemas.microsoft.com/office/drawing/2014/main" id="{53E319A8-9F05-4348-B9BC-CE11873480AA}"/>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293;p93">
                <a:extLst>
                  <a:ext uri="{FF2B5EF4-FFF2-40B4-BE49-F238E27FC236}">
                    <a16:creationId xmlns:a16="http://schemas.microsoft.com/office/drawing/2014/main" id="{27248299-9035-443F-8A95-BBC65312FF8F}"/>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294;p93">
                <a:extLst>
                  <a:ext uri="{FF2B5EF4-FFF2-40B4-BE49-F238E27FC236}">
                    <a16:creationId xmlns:a16="http://schemas.microsoft.com/office/drawing/2014/main" id="{85CB62DC-B233-47ED-8D65-0EFDFDCE02AA}"/>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295;p93">
                <a:extLst>
                  <a:ext uri="{FF2B5EF4-FFF2-40B4-BE49-F238E27FC236}">
                    <a16:creationId xmlns:a16="http://schemas.microsoft.com/office/drawing/2014/main" id="{1BE379C8-C642-403D-8A9B-E0F7BCB1FF2B}"/>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296;p93">
                <a:extLst>
                  <a:ext uri="{FF2B5EF4-FFF2-40B4-BE49-F238E27FC236}">
                    <a16:creationId xmlns:a16="http://schemas.microsoft.com/office/drawing/2014/main" id="{F7E499A1-9FD0-46E6-AA3F-6694D12125CB}"/>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297;p93">
                <a:extLst>
                  <a:ext uri="{FF2B5EF4-FFF2-40B4-BE49-F238E27FC236}">
                    <a16:creationId xmlns:a16="http://schemas.microsoft.com/office/drawing/2014/main" id="{54E32AB6-EA94-4693-B206-C1F8AE553437}"/>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298;p93">
                <a:extLst>
                  <a:ext uri="{FF2B5EF4-FFF2-40B4-BE49-F238E27FC236}">
                    <a16:creationId xmlns:a16="http://schemas.microsoft.com/office/drawing/2014/main" id="{082259FA-7375-4368-978A-49F311EC111D}"/>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299;p93">
                <a:extLst>
                  <a:ext uri="{FF2B5EF4-FFF2-40B4-BE49-F238E27FC236}">
                    <a16:creationId xmlns:a16="http://schemas.microsoft.com/office/drawing/2014/main" id="{342D47EA-2F78-417A-BBF0-9D1A56B9D88D}"/>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300;p93">
                <a:extLst>
                  <a:ext uri="{FF2B5EF4-FFF2-40B4-BE49-F238E27FC236}">
                    <a16:creationId xmlns:a16="http://schemas.microsoft.com/office/drawing/2014/main" id="{581A4E87-2555-424A-8ED1-578EA9100905}"/>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301;p93">
                <a:extLst>
                  <a:ext uri="{FF2B5EF4-FFF2-40B4-BE49-F238E27FC236}">
                    <a16:creationId xmlns:a16="http://schemas.microsoft.com/office/drawing/2014/main" id="{14FC4314-9E38-45E7-B772-C60914FF1132}"/>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302;p93">
                <a:extLst>
                  <a:ext uri="{FF2B5EF4-FFF2-40B4-BE49-F238E27FC236}">
                    <a16:creationId xmlns:a16="http://schemas.microsoft.com/office/drawing/2014/main" id="{8D8337B3-A87F-4D50-9265-81850FFD6796}"/>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303;p93">
                <a:extLst>
                  <a:ext uri="{FF2B5EF4-FFF2-40B4-BE49-F238E27FC236}">
                    <a16:creationId xmlns:a16="http://schemas.microsoft.com/office/drawing/2014/main" id="{BEB9276F-1A99-4AB8-A5FA-E5018C01F895}"/>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304;p93">
                <a:extLst>
                  <a:ext uri="{FF2B5EF4-FFF2-40B4-BE49-F238E27FC236}">
                    <a16:creationId xmlns:a16="http://schemas.microsoft.com/office/drawing/2014/main" id="{39068BFA-F423-4894-ADEE-C0D2CAC789D5}"/>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 name="Google Shape;2305;p93">
            <a:extLst>
              <a:ext uri="{FF2B5EF4-FFF2-40B4-BE49-F238E27FC236}">
                <a16:creationId xmlns:a16="http://schemas.microsoft.com/office/drawing/2014/main" id="{8380FD77-4474-43E5-A1D7-58771099EE07}"/>
              </a:ext>
            </a:extLst>
          </p:cNvPr>
          <p:cNvGrpSpPr/>
          <p:nvPr/>
        </p:nvGrpSpPr>
        <p:grpSpPr>
          <a:xfrm>
            <a:off x="2800367" y="2810677"/>
            <a:ext cx="1267475" cy="1863885"/>
            <a:chOff x="1638585" y="1211215"/>
            <a:chExt cx="1267475" cy="1863885"/>
          </a:xfrm>
        </p:grpSpPr>
        <p:sp>
          <p:nvSpPr>
            <p:cNvPr id="179" name="Google Shape;2306;p93">
              <a:extLst>
                <a:ext uri="{FF2B5EF4-FFF2-40B4-BE49-F238E27FC236}">
                  <a16:creationId xmlns:a16="http://schemas.microsoft.com/office/drawing/2014/main" id="{CC91EE3B-21A8-452E-B226-4EC7DB743416}"/>
                </a:ext>
              </a:extLst>
            </p:cNvPr>
            <p:cNvSpPr/>
            <p:nvPr/>
          </p:nvSpPr>
          <p:spPr>
            <a:xfrm>
              <a:off x="2327060" y="1479400"/>
              <a:ext cx="549050" cy="555325"/>
            </a:xfrm>
            <a:custGeom>
              <a:avLst/>
              <a:gdLst/>
              <a:ahLst/>
              <a:cxnLst/>
              <a:rect l="l" t="t" r="r" b="b"/>
              <a:pathLst>
                <a:path w="21962" h="22213" extrusionOk="0">
                  <a:moveTo>
                    <a:pt x="2191" y="0"/>
                  </a:moveTo>
                  <a:cubicBezTo>
                    <a:pt x="1465" y="0"/>
                    <a:pt x="734" y="41"/>
                    <a:pt x="1" y="127"/>
                  </a:cubicBezTo>
                  <a:cubicBezTo>
                    <a:pt x="5830" y="481"/>
                    <a:pt x="11511" y="3036"/>
                    <a:pt x="15436" y="7063"/>
                  </a:cubicBezTo>
                  <a:cubicBezTo>
                    <a:pt x="19600" y="11387"/>
                    <a:pt x="20810" y="16646"/>
                    <a:pt x="20957" y="22213"/>
                  </a:cubicBezTo>
                  <a:cubicBezTo>
                    <a:pt x="21961" y="17091"/>
                    <a:pt x="21071" y="12071"/>
                    <a:pt x="17912" y="7303"/>
                  </a:cubicBezTo>
                  <a:cubicBezTo>
                    <a:pt x="15506" y="3679"/>
                    <a:pt x="9094" y="0"/>
                    <a:pt x="21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307;p93">
              <a:extLst>
                <a:ext uri="{FF2B5EF4-FFF2-40B4-BE49-F238E27FC236}">
                  <a16:creationId xmlns:a16="http://schemas.microsoft.com/office/drawing/2014/main" id="{F7296558-14BE-4373-A4E4-BE4E5059D133}"/>
                </a:ext>
              </a:extLst>
            </p:cNvPr>
            <p:cNvSpPr/>
            <p:nvPr/>
          </p:nvSpPr>
          <p:spPr>
            <a:xfrm>
              <a:off x="1904110" y="1482550"/>
              <a:ext cx="992825" cy="1536675"/>
            </a:xfrm>
            <a:custGeom>
              <a:avLst/>
              <a:gdLst/>
              <a:ahLst/>
              <a:cxnLst/>
              <a:rect l="l" t="t" r="r" b="b"/>
              <a:pathLst>
                <a:path w="39713" h="61467" extrusionOk="0">
                  <a:moveTo>
                    <a:pt x="16919" y="1"/>
                  </a:moveTo>
                  <a:cubicBezTo>
                    <a:pt x="14592" y="263"/>
                    <a:pt x="12253" y="982"/>
                    <a:pt x="10039" y="2305"/>
                  </a:cubicBezTo>
                  <a:cubicBezTo>
                    <a:pt x="6195" y="8705"/>
                    <a:pt x="354" y="19737"/>
                    <a:pt x="206" y="28384"/>
                  </a:cubicBezTo>
                  <a:cubicBezTo>
                    <a:pt x="0" y="41265"/>
                    <a:pt x="6092" y="54692"/>
                    <a:pt x="19246" y="57533"/>
                  </a:cubicBezTo>
                  <a:cubicBezTo>
                    <a:pt x="19829" y="57611"/>
                    <a:pt x="20387" y="57646"/>
                    <a:pt x="20919" y="57646"/>
                  </a:cubicBezTo>
                  <a:cubicBezTo>
                    <a:pt x="24959" y="57646"/>
                    <a:pt x="27471" y="55650"/>
                    <a:pt x="27471" y="55650"/>
                  </a:cubicBezTo>
                  <a:cubicBezTo>
                    <a:pt x="27471" y="55650"/>
                    <a:pt x="30910" y="61466"/>
                    <a:pt x="37363" y="61466"/>
                  </a:cubicBezTo>
                  <a:cubicBezTo>
                    <a:pt x="38089" y="61466"/>
                    <a:pt x="38853" y="61393"/>
                    <a:pt x="39655" y="61229"/>
                  </a:cubicBezTo>
                  <a:cubicBezTo>
                    <a:pt x="38993" y="59597"/>
                    <a:pt x="37373" y="56757"/>
                    <a:pt x="33654" y="54692"/>
                  </a:cubicBezTo>
                  <a:cubicBezTo>
                    <a:pt x="33654" y="54692"/>
                    <a:pt x="39222" y="51007"/>
                    <a:pt x="39713" y="46227"/>
                  </a:cubicBezTo>
                  <a:cubicBezTo>
                    <a:pt x="38566" y="45960"/>
                    <a:pt x="37368" y="45817"/>
                    <a:pt x="36181" y="45817"/>
                  </a:cubicBezTo>
                  <a:cubicBezTo>
                    <a:pt x="33611" y="45817"/>
                    <a:pt x="31089" y="46485"/>
                    <a:pt x="29240" y="48006"/>
                  </a:cubicBezTo>
                  <a:cubicBezTo>
                    <a:pt x="28624" y="48851"/>
                    <a:pt x="28031" y="49821"/>
                    <a:pt x="27506" y="50973"/>
                  </a:cubicBezTo>
                  <a:cubicBezTo>
                    <a:pt x="27506" y="50973"/>
                    <a:pt x="22920" y="46683"/>
                    <a:pt x="24699" y="42702"/>
                  </a:cubicBezTo>
                  <a:cubicBezTo>
                    <a:pt x="26467" y="38720"/>
                    <a:pt x="32525" y="35229"/>
                    <a:pt x="35890" y="28065"/>
                  </a:cubicBezTo>
                  <a:cubicBezTo>
                    <a:pt x="36826" y="26057"/>
                    <a:pt x="37488" y="24072"/>
                    <a:pt x="37875" y="22087"/>
                  </a:cubicBezTo>
                  <a:cubicBezTo>
                    <a:pt x="37728" y="16520"/>
                    <a:pt x="36518" y="11261"/>
                    <a:pt x="32354" y="6937"/>
                  </a:cubicBezTo>
                  <a:cubicBezTo>
                    <a:pt x="28429" y="2910"/>
                    <a:pt x="22748" y="355"/>
                    <a:pt x="16919"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308;p93">
              <a:extLst>
                <a:ext uri="{FF2B5EF4-FFF2-40B4-BE49-F238E27FC236}">
                  <a16:creationId xmlns:a16="http://schemas.microsoft.com/office/drawing/2014/main" id="{7F426E96-CC4B-4E7F-A840-93AD7B364122}"/>
                </a:ext>
              </a:extLst>
            </p:cNvPr>
            <p:cNvSpPr/>
            <p:nvPr/>
          </p:nvSpPr>
          <p:spPr>
            <a:xfrm>
              <a:off x="2635085" y="2563775"/>
              <a:ext cx="264400" cy="118950"/>
            </a:xfrm>
            <a:custGeom>
              <a:avLst/>
              <a:gdLst/>
              <a:ahLst/>
              <a:cxnLst/>
              <a:rect l="l" t="t" r="r" b="b"/>
              <a:pathLst>
                <a:path w="10576" h="4758" extrusionOk="0">
                  <a:moveTo>
                    <a:pt x="8964" y="1"/>
                  </a:moveTo>
                  <a:cubicBezTo>
                    <a:pt x="7051" y="1"/>
                    <a:pt x="3108" y="570"/>
                    <a:pt x="1" y="4757"/>
                  </a:cubicBezTo>
                  <a:cubicBezTo>
                    <a:pt x="1850" y="3236"/>
                    <a:pt x="4372" y="2568"/>
                    <a:pt x="6942" y="2568"/>
                  </a:cubicBezTo>
                  <a:cubicBezTo>
                    <a:pt x="8129" y="2568"/>
                    <a:pt x="9327" y="2711"/>
                    <a:pt x="10474" y="2978"/>
                  </a:cubicBezTo>
                  <a:cubicBezTo>
                    <a:pt x="10576" y="2042"/>
                    <a:pt x="10474" y="1073"/>
                    <a:pt x="10109" y="80"/>
                  </a:cubicBezTo>
                  <a:cubicBezTo>
                    <a:pt x="10109" y="80"/>
                    <a:pt x="9677" y="1"/>
                    <a:pt x="8964"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309;p93">
              <a:extLst>
                <a:ext uri="{FF2B5EF4-FFF2-40B4-BE49-F238E27FC236}">
                  <a16:creationId xmlns:a16="http://schemas.microsoft.com/office/drawing/2014/main" id="{15C013D4-B81D-4714-A639-15A9B55EE844}"/>
                </a:ext>
              </a:extLst>
            </p:cNvPr>
            <p:cNvSpPr/>
            <p:nvPr/>
          </p:nvSpPr>
          <p:spPr>
            <a:xfrm>
              <a:off x="1736410" y="1540175"/>
              <a:ext cx="1169650" cy="1534925"/>
            </a:xfrm>
            <a:custGeom>
              <a:avLst/>
              <a:gdLst/>
              <a:ahLst/>
              <a:cxnLst/>
              <a:rect l="l" t="t" r="r" b="b"/>
              <a:pathLst>
                <a:path w="46786" h="61397" extrusionOk="0">
                  <a:moveTo>
                    <a:pt x="16747" y="0"/>
                  </a:moveTo>
                  <a:lnTo>
                    <a:pt x="16747" y="0"/>
                  </a:lnTo>
                  <a:cubicBezTo>
                    <a:pt x="14181" y="1506"/>
                    <a:pt x="11785" y="3810"/>
                    <a:pt x="9732" y="7108"/>
                  </a:cubicBezTo>
                  <a:cubicBezTo>
                    <a:pt x="0" y="22760"/>
                    <a:pt x="537" y="43694"/>
                    <a:pt x="13302" y="52752"/>
                  </a:cubicBezTo>
                  <a:cubicBezTo>
                    <a:pt x="18850" y="56690"/>
                    <a:pt x="23363" y="57804"/>
                    <a:pt x="26695" y="57804"/>
                  </a:cubicBezTo>
                  <a:cubicBezTo>
                    <a:pt x="31036" y="57804"/>
                    <a:pt x="33370" y="55912"/>
                    <a:pt x="33370" y="55912"/>
                  </a:cubicBezTo>
                  <a:cubicBezTo>
                    <a:pt x="33370" y="55912"/>
                    <a:pt x="37204" y="61397"/>
                    <a:pt x="42564" y="61397"/>
                  </a:cubicBezTo>
                  <a:cubicBezTo>
                    <a:pt x="43890" y="61397"/>
                    <a:pt x="45308" y="61061"/>
                    <a:pt x="46786" y="60225"/>
                  </a:cubicBezTo>
                  <a:cubicBezTo>
                    <a:pt x="46786" y="60225"/>
                    <a:pt x="46682" y="59711"/>
                    <a:pt x="46363" y="58924"/>
                  </a:cubicBezTo>
                  <a:cubicBezTo>
                    <a:pt x="45561" y="59088"/>
                    <a:pt x="44797" y="59161"/>
                    <a:pt x="44071" y="59161"/>
                  </a:cubicBezTo>
                  <a:cubicBezTo>
                    <a:pt x="37618" y="59161"/>
                    <a:pt x="34179" y="53345"/>
                    <a:pt x="34179" y="53345"/>
                  </a:cubicBezTo>
                  <a:cubicBezTo>
                    <a:pt x="34179" y="53345"/>
                    <a:pt x="31667" y="55341"/>
                    <a:pt x="27627" y="55341"/>
                  </a:cubicBezTo>
                  <a:cubicBezTo>
                    <a:pt x="27095" y="55341"/>
                    <a:pt x="26537" y="55306"/>
                    <a:pt x="25954" y="55228"/>
                  </a:cubicBezTo>
                  <a:cubicBezTo>
                    <a:pt x="12800" y="52387"/>
                    <a:pt x="6708" y="38960"/>
                    <a:pt x="6914" y="26079"/>
                  </a:cubicBezTo>
                  <a:cubicBezTo>
                    <a:pt x="7062" y="17432"/>
                    <a:pt x="12903" y="6400"/>
                    <a:pt x="16747"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310;p93">
              <a:extLst>
                <a:ext uri="{FF2B5EF4-FFF2-40B4-BE49-F238E27FC236}">
                  <a16:creationId xmlns:a16="http://schemas.microsoft.com/office/drawing/2014/main" id="{AC72FCAC-60CE-459D-93A4-314354D67E84}"/>
                </a:ext>
              </a:extLst>
            </p:cNvPr>
            <p:cNvSpPr/>
            <p:nvPr/>
          </p:nvSpPr>
          <p:spPr>
            <a:xfrm>
              <a:off x="2633385" y="2232650"/>
              <a:ext cx="189675" cy="239575"/>
            </a:xfrm>
            <a:custGeom>
              <a:avLst/>
              <a:gdLst/>
              <a:ahLst/>
              <a:cxnLst/>
              <a:rect l="l" t="t" r="r" b="b"/>
              <a:pathLst>
                <a:path w="7587" h="9583" extrusionOk="0">
                  <a:moveTo>
                    <a:pt x="5693" y="0"/>
                  </a:moveTo>
                  <a:cubicBezTo>
                    <a:pt x="5693" y="0"/>
                    <a:pt x="3697" y="2659"/>
                    <a:pt x="1928" y="4849"/>
                  </a:cubicBezTo>
                  <a:cubicBezTo>
                    <a:pt x="1198" y="5773"/>
                    <a:pt x="490" y="6606"/>
                    <a:pt x="0" y="7119"/>
                  </a:cubicBezTo>
                  <a:cubicBezTo>
                    <a:pt x="0" y="7119"/>
                    <a:pt x="2619" y="9582"/>
                    <a:pt x="6497" y="9582"/>
                  </a:cubicBezTo>
                  <a:cubicBezTo>
                    <a:pt x="6825" y="9582"/>
                    <a:pt x="7162" y="9565"/>
                    <a:pt x="7507" y="9527"/>
                  </a:cubicBezTo>
                  <a:cubicBezTo>
                    <a:pt x="7507" y="9527"/>
                    <a:pt x="7541" y="9367"/>
                    <a:pt x="7586" y="9093"/>
                  </a:cubicBezTo>
                  <a:cubicBezTo>
                    <a:pt x="6286" y="8602"/>
                    <a:pt x="5180" y="7735"/>
                    <a:pt x="4495" y="6161"/>
                  </a:cubicBezTo>
                  <a:cubicBezTo>
                    <a:pt x="3708" y="4381"/>
                    <a:pt x="4848" y="2419"/>
                    <a:pt x="6115" y="605"/>
                  </a:cubicBezTo>
                  <a:cubicBezTo>
                    <a:pt x="5989" y="400"/>
                    <a:pt x="5852" y="195"/>
                    <a:pt x="569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311;p93">
              <a:extLst>
                <a:ext uri="{FF2B5EF4-FFF2-40B4-BE49-F238E27FC236}">
                  <a16:creationId xmlns:a16="http://schemas.microsoft.com/office/drawing/2014/main" id="{C4C759D3-304E-4623-9E54-A913C86B1783}"/>
                </a:ext>
              </a:extLst>
            </p:cNvPr>
            <p:cNvSpPr/>
            <p:nvPr/>
          </p:nvSpPr>
          <p:spPr>
            <a:xfrm>
              <a:off x="2726060" y="2247775"/>
              <a:ext cx="101550" cy="212225"/>
            </a:xfrm>
            <a:custGeom>
              <a:avLst/>
              <a:gdLst/>
              <a:ahLst/>
              <a:cxnLst/>
              <a:rect l="l" t="t" r="r" b="b"/>
              <a:pathLst>
                <a:path w="4062" h="8489" extrusionOk="0">
                  <a:moveTo>
                    <a:pt x="2408" y="0"/>
                  </a:moveTo>
                  <a:cubicBezTo>
                    <a:pt x="1141" y="1814"/>
                    <a:pt x="1" y="3776"/>
                    <a:pt x="788" y="5556"/>
                  </a:cubicBezTo>
                  <a:cubicBezTo>
                    <a:pt x="1473" y="7130"/>
                    <a:pt x="2579" y="7997"/>
                    <a:pt x="3879" y="8488"/>
                  </a:cubicBezTo>
                  <a:cubicBezTo>
                    <a:pt x="3960" y="7974"/>
                    <a:pt x="4062" y="7084"/>
                    <a:pt x="4051" y="5989"/>
                  </a:cubicBezTo>
                  <a:cubicBezTo>
                    <a:pt x="4028" y="4232"/>
                    <a:pt x="3674" y="1963"/>
                    <a:pt x="2408"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312;p93">
              <a:extLst>
                <a:ext uri="{FF2B5EF4-FFF2-40B4-BE49-F238E27FC236}">
                  <a16:creationId xmlns:a16="http://schemas.microsoft.com/office/drawing/2014/main" id="{1EEE025C-0CF4-46C7-B1FD-7EE42B980479}"/>
                </a:ext>
              </a:extLst>
            </p:cNvPr>
            <p:cNvSpPr/>
            <p:nvPr/>
          </p:nvSpPr>
          <p:spPr>
            <a:xfrm>
              <a:off x="1652285" y="2020175"/>
              <a:ext cx="306325" cy="176525"/>
            </a:xfrm>
            <a:custGeom>
              <a:avLst/>
              <a:gdLst/>
              <a:ahLst/>
              <a:cxnLst/>
              <a:rect l="l" t="t" r="r" b="b"/>
              <a:pathLst>
                <a:path w="12253" h="7061" extrusionOk="0">
                  <a:moveTo>
                    <a:pt x="10369" y="0"/>
                  </a:moveTo>
                  <a:cubicBezTo>
                    <a:pt x="8064" y="0"/>
                    <a:pt x="2920" y="566"/>
                    <a:pt x="0" y="5271"/>
                  </a:cubicBezTo>
                  <a:cubicBezTo>
                    <a:pt x="2459" y="6465"/>
                    <a:pt x="5126" y="7060"/>
                    <a:pt x="7745" y="7060"/>
                  </a:cubicBezTo>
                  <a:cubicBezTo>
                    <a:pt x="9282" y="7060"/>
                    <a:pt x="10801" y="6855"/>
                    <a:pt x="12253" y="6446"/>
                  </a:cubicBezTo>
                  <a:lnTo>
                    <a:pt x="11545" y="57"/>
                  </a:lnTo>
                  <a:cubicBezTo>
                    <a:pt x="11545" y="57"/>
                    <a:pt x="11100" y="0"/>
                    <a:pt x="10369"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313;p93">
              <a:extLst>
                <a:ext uri="{FF2B5EF4-FFF2-40B4-BE49-F238E27FC236}">
                  <a16:creationId xmlns:a16="http://schemas.microsoft.com/office/drawing/2014/main" id="{E61795DA-E1AF-43EB-B89B-41A8E1A42E15}"/>
                </a:ext>
              </a:extLst>
            </p:cNvPr>
            <p:cNvSpPr/>
            <p:nvPr/>
          </p:nvSpPr>
          <p:spPr>
            <a:xfrm>
              <a:off x="1638585" y="2151950"/>
              <a:ext cx="328025" cy="129300"/>
            </a:xfrm>
            <a:custGeom>
              <a:avLst/>
              <a:gdLst/>
              <a:ahLst/>
              <a:cxnLst/>
              <a:rect l="l" t="t" r="r" b="b"/>
              <a:pathLst>
                <a:path w="13121" h="5172" extrusionOk="0">
                  <a:moveTo>
                    <a:pt x="548" y="0"/>
                  </a:moveTo>
                  <a:cubicBezTo>
                    <a:pt x="354" y="308"/>
                    <a:pt x="171" y="627"/>
                    <a:pt x="1" y="981"/>
                  </a:cubicBezTo>
                  <a:cubicBezTo>
                    <a:pt x="1" y="981"/>
                    <a:pt x="2607" y="5172"/>
                    <a:pt x="8008" y="5172"/>
                  </a:cubicBezTo>
                  <a:cubicBezTo>
                    <a:pt x="9498" y="5172"/>
                    <a:pt x="11201" y="4853"/>
                    <a:pt x="13120" y="4039"/>
                  </a:cubicBezTo>
                  <a:lnTo>
                    <a:pt x="12801" y="1175"/>
                  </a:lnTo>
                  <a:cubicBezTo>
                    <a:pt x="11349" y="1584"/>
                    <a:pt x="9830" y="1789"/>
                    <a:pt x="8293" y="1789"/>
                  </a:cubicBezTo>
                  <a:cubicBezTo>
                    <a:pt x="5674" y="1789"/>
                    <a:pt x="3007" y="1194"/>
                    <a:pt x="54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314;p93">
              <a:extLst>
                <a:ext uri="{FF2B5EF4-FFF2-40B4-BE49-F238E27FC236}">
                  <a16:creationId xmlns:a16="http://schemas.microsoft.com/office/drawing/2014/main" id="{FF00BEBC-3B25-420C-82B0-02B42B3AAED3}"/>
                </a:ext>
              </a:extLst>
            </p:cNvPr>
            <p:cNvSpPr/>
            <p:nvPr/>
          </p:nvSpPr>
          <p:spPr>
            <a:xfrm>
              <a:off x="2415485" y="1968300"/>
              <a:ext cx="149175" cy="61900"/>
            </a:xfrm>
            <a:custGeom>
              <a:avLst/>
              <a:gdLst/>
              <a:ahLst/>
              <a:cxnLst/>
              <a:rect l="l" t="t" r="r" b="b"/>
              <a:pathLst>
                <a:path w="5967" h="2476" extrusionOk="0">
                  <a:moveTo>
                    <a:pt x="3797" y="1"/>
                  </a:moveTo>
                  <a:cubicBezTo>
                    <a:pt x="2454" y="1"/>
                    <a:pt x="1164" y="210"/>
                    <a:pt x="1" y="672"/>
                  </a:cubicBezTo>
                  <a:cubicBezTo>
                    <a:pt x="320" y="1437"/>
                    <a:pt x="959" y="2098"/>
                    <a:pt x="2145" y="2372"/>
                  </a:cubicBezTo>
                  <a:cubicBezTo>
                    <a:pt x="2451" y="2443"/>
                    <a:pt x="2735" y="2475"/>
                    <a:pt x="2999" y="2475"/>
                  </a:cubicBezTo>
                  <a:cubicBezTo>
                    <a:pt x="4650" y="2475"/>
                    <a:pt x="5524" y="1212"/>
                    <a:pt x="5967" y="170"/>
                  </a:cubicBezTo>
                  <a:cubicBezTo>
                    <a:pt x="5236" y="59"/>
                    <a:pt x="4509" y="1"/>
                    <a:pt x="3797" y="1"/>
                  </a:cubicBezTo>
                  <a:close/>
                </a:path>
              </a:pathLst>
            </a:custGeom>
            <a:solidFill>
              <a:srgbClr val="DE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315;p93">
              <a:extLst>
                <a:ext uri="{FF2B5EF4-FFF2-40B4-BE49-F238E27FC236}">
                  <a16:creationId xmlns:a16="http://schemas.microsoft.com/office/drawing/2014/main" id="{381FD4EF-AA8F-4C29-899E-40CE7B0F47FF}"/>
                </a:ext>
              </a:extLst>
            </p:cNvPr>
            <p:cNvSpPr/>
            <p:nvPr/>
          </p:nvSpPr>
          <p:spPr>
            <a:xfrm>
              <a:off x="2399210" y="1900675"/>
              <a:ext cx="176025" cy="84425"/>
            </a:xfrm>
            <a:custGeom>
              <a:avLst/>
              <a:gdLst/>
              <a:ahLst/>
              <a:cxnLst/>
              <a:rect l="l" t="t" r="r" b="b"/>
              <a:pathLst>
                <a:path w="7041" h="3377" extrusionOk="0">
                  <a:moveTo>
                    <a:pt x="583" y="0"/>
                  </a:moveTo>
                  <a:cubicBezTo>
                    <a:pt x="583" y="0"/>
                    <a:pt x="1" y="1883"/>
                    <a:pt x="652" y="3377"/>
                  </a:cubicBezTo>
                  <a:cubicBezTo>
                    <a:pt x="1815" y="2915"/>
                    <a:pt x="3105" y="2706"/>
                    <a:pt x="4448" y="2706"/>
                  </a:cubicBezTo>
                  <a:cubicBezTo>
                    <a:pt x="5160" y="2706"/>
                    <a:pt x="5887" y="2764"/>
                    <a:pt x="6618" y="2875"/>
                  </a:cubicBezTo>
                  <a:cubicBezTo>
                    <a:pt x="6937" y="2134"/>
                    <a:pt x="7040" y="1506"/>
                    <a:pt x="7040" y="1506"/>
                  </a:cubicBezTo>
                  <a:cubicBezTo>
                    <a:pt x="3413" y="149"/>
                    <a:pt x="583" y="0"/>
                    <a:pt x="5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316;p93">
              <a:extLst>
                <a:ext uri="{FF2B5EF4-FFF2-40B4-BE49-F238E27FC236}">
                  <a16:creationId xmlns:a16="http://schemas.microsoft.com/office/drawing/2014/main" id="{46497E7C-12C2-4CD5-B309-1A7D7049E1CF}"/>
                </a:ext>
              </a:extLst>
            </p:cNvPr>
            <p:cNvSpPr/>
            <p:nvPr/>
          </p:nvSpPr>
          <p:spPr>
            <a:xfrm>
              <a:off x="2176485" y="1885700"/>
              <a:ext cx="199950" cy="168725"/>
            </a:xfrm>
            <a:custGeom>
              <a:avLst/>
              <a:gdLst/>
              <a:ahLst/>
              <a:cxnLst/>
              <a:rect l="l" t="t" r="r" b="b"/>
              <a:pathLst>
                <a:path w="7998" h="6749" extrusionOk="0">
                  <a:moveTo>
                    <a:pt x="3846" y="1"/>
                  </a:moveTo>
                  <a:cubicBezTo>
                    <a:pt x="2214" y="1"/>
                    <a:pt x="779" y="1018"/>
                    <a:pt x="422" y="2538"/>
                  </a:cubicBezTo>
                  <a:cubicBezTo>
                    <a:pt x="0" y="4341"/>
                    <a:pt x="1266" y="6178"/>
                    <a:pt x="3240" y="6645"/>
                  </a:cubicBezTo>
                  <a:cubicBezTo>
                    <a:pt x="3543" y="6715"/>
                    <a:pt x="3845" y="6749"/>
                    <a:pt x="4141" y="6749"/>
                  </a:cubicBezTo>
                  <a:cubicBezTo>
                    <a:pt x="5773" y="6749"/>
                    <a:pt x="7218" y="5730"/>
                    <a:pt x="7576" y="4204"/>
                  </a:cubicBezTo>
                  <a:cubicBezTo>
                    <a:pt x="7997" y="2402"/>
                    <a:pt x="6742" y="565"/>
                    <a:pt x="4769" y="109"/>
                  </a:cubicBezTo>
                  <a:cubicBezTo>
                    <a:pt x="4459" y="36"/>
                    <a:pt x="4149" y="1"/>
                    <a:pt x="384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317;p93">
              <a:extLst>
                <a:ext uri="{FF2B5EF4-FFF2-40B4-BE49-F238E27FC236}">
                  <a16:creationId xmlns:a16="http://schemas.microsoft.com/office/drawing/2014/main" id="{F28753B3-D21E-406D-8E89-0845A384066B}"/>
                </a:ext>
              </a:extLst>
            </p:cNvPr>
            <p:cNvSpPr/>
            <p:nvPr/>
          </p:nvSpPr>
          <p:spPr>
            <a:xfrm>
              <a:off x="2571485" y="1977650"/>
              <a:ext cx="199950" cy="168650"/>
            </a:xfrm>
            <a:custGeom>
              <a:avLst/>
              <a:gdLst/>
              <a:ahLst/>
              <a:cxnLst/>
              <a:rect l="l" t="t" r="r" b="b"/>
              <a:pathLst>
                <a:path w="7998" h="6746" extrusionOk="0">
                  <a:moveTo>
                    <a:pt x="3851" y="0"/>
                  </a:moveTo>
                  <a:cubicBezTo>
                    <a:pt x="2221" y="0"/>
                    <a:pt x="779" y="1012"/>
                    <a:pt x="423" y="2546"/>
                  </a:cubicBezTo>
                  <a:cubicBezTo>
                    <a:pt x="0" y="4348"/>
                    <a:pt x="1255" y="6185"/>
                    <a:pt x="3240" y="6641"/>
                  </a:cubicBezTo>
                  <a:cubicBezTo>
                    <a:pt x="3545" y="6711"/>
                    <a:pt x="3850" y="6745"/>
                    <a:pt x="4148" y="6745"/>
                  </a:cubicBezTo>
                  <a:cubicBezTo>
                    <a:pt x="5778" y="6745"/>
                    <a:pt x="7219" y="5735"/>
                    <a:pt x="7575" y="4211"/>
                  </a:cubicBezTo>
                  <a:cubicBezTo>
                    <a:pt x="7998" y="2397"/>
                    <a:pt x="6731" y="572"/>
                    <a:pt x="4758" y="104"/>
                  </a:cubicBezTo>
                  <a:cubicBezTo>
                    <a:pt x="4453"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318;p93">
              <a:extLst>
                <a:ext uri="{FF2B5EF4-FFF2-40B4-BE49-F238E27FC236}">
                  <a16:creationId xmlns:a16="http://schemas.microsoft.com/office/drawing/2014/main" id="{6C9E8D47-8196-4A6E-8131-16D303697665}"/>
                </a:ext>
              </a:extLst>
            </p:cNvPr>
            <p:cNvSpPr/>
            <p:nvPr/>
          </p:nvSpPr>
          <p:spPr>
            <a:xfrm>
              <a:off x="2301685" y="1850625"/>
              <a:ext cx="60775" cy="55625"/>
            </a:xfrm>
            <a:custGeom>
              <a:avLst/>
              <a:gdLst/>
              <a:ahLst/>
              <a:cxnLst/>
              <a:rect l="l" t="t" r="r" b="b"/>
              <a:pathLst>
                <a:path w="2431" h="2225" extrusionOk="0">
                  <a:moveTo>
                    <a:pt x="1221" y="0"/>
                  </a:moveTo>
                  <a:cubicBezTo>
                    <a:pt x="717" y="0"/>
                    <a:pt x="255" y="343"/>
                    <a:pt x="137" y="861"/>
                  </a:cubicBezTo>
                  <a:cubicBezTo>
                    <a:pt x="0" y="1454"/>
                    <a:pt x="365" y="2048"/>
                    <a:pt x="959" y="2196"/>
                  </a:cubicBezTo>
                  <a:cubicBezTo>
                    <a:pt x="1042" y="2215"/>
                    <a:pt x="1126" y="2225"/>
                    <a:pt x="1209" y="2225"/>
                  </a:cubicBezTo>
                  <a:cubicBezTo>
                    <a:pt x="1719" y="2225"/>
                    <a:pt x="2176" y="1874"/>
                    <a:pt x="2294" y="1363"/>
                  </a:cubicBezTo>
                  <a:cubicBezTo>
                    <a:pt x="2431" y="759"/>
                    <a:pt x="2066" y="166"/>
                    <a:pt x="1472" y="29"/>
                  </a:cubicBezTo>
                  <a:cubicBezTo>
                    <a:pt x="1388" y="9"/>
                    <a:pt x="1304" y="0"/>
                    <a:pt x="12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319;p93">
              <a:extLst>
                <a:ext uri="{FF2B5EF4-FFF2-40B4-BE49-F238E27FC236}">
                  <a16:creationId xmlns:a16="http://schemas.microsoft.com/office/drawing/2014/main" id="{A9385A9F-DAA3-4426-A764-3F7D07F52169}"/>
                </a:ext>
              </a:extLst>
            </p:cNvPr>
            <p:cNvSpPr/>
            <p:nvPr/>
          </p:nvSpPr>
          <p:spPr>
            <a:xfrm>
              <a:off x="2637085" y="1928775"/>
              <a:ext cx="61050" cy="55625"/>
            </a:xfrm>
            <a:custGeom>
              <a:avLst/>
              <a:gdLst/>
              <a:ahLst/>
              <a:cxnLst/>
              <a:rect l="l" t="t" r="r" b="b"/>
              <a:pathLst>
                <a:path w="2442" h="2225" extrusionOk="0">
                  <a:moveTo>
                    <a:pt x="1226" y="1"/>
                  </a:moveTo>
                  <a:cubicBezTo>
                    <a:pt x="723" y="1"/>
                    <a:pt x="267" y="350"/>
                    <a:pt x="149" y="861"/>
                  </a:cubicBezTo>
                  <a:cubicBezTo>
                    <a:pt x="0" y="1454"/>
                    <a:pt x="377" y="2059"/>
                    <a:pt x="970" y="2196"/>
                  </a:cubicBezTo>
                  <a:cubicBezTo>
                    <a:pt x="1053" y="2215"/>
                    <a:pt x="1135" y="2224"/>
                    <a:pt x="1216" y="2224"/>
                  </a:cubicBezTo>
                  <a:cubicBezTo>
                    <a:pt x="1720" y="2224"/>
                    <a:pt x="2176" y="1874"/>
                    <a:pt x="2294" y="1363"/>
                  </a:cubicBezTo>
                  <a:cubicBezTo>
                    <a:pt x="2442" y="759"/>
                    <a:pt x="2066" y="166"/>
                    <a:pt x="1472" y="29"/>
                  </a:cubicBezTo>
                  <a:cubicBezTo>
                    <a:pt x="1390" y="10"/>
                    <a:pt x="1307" y="1"/>
                    <a:pt x="12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320;p93">
              <a:extLst>
                <a:ext uri="{FF2B5EF4-FFF2-40B4-BE49-F238E27FC236}">
                  <a16:creationId xmlns:a16="http://schemas.microsoft.com/office/drawing/2014/main" id="{1084D973-021D-4734-B9A7-FC0FADDE0089}"/>
                </a:ext>
              </a:extLst>
            </p:cNvPr>
            <p:cNvSpPr/>
            <p:nvPr/>
          </p:nvSpPr>
          <p:spPr>
            <a:xfrm>
              <a:off x="2022335" y="2161600"/>
              <a:ext cx="586825" cy="662125"/>
            </a:xfrm>
            <a:custGeom>
              <a:avLst/>
              <a:gdLst/>
              <a:ahLst/>
              <a:cxnLst/>
              <a:rect l="l" t="t" r="r" b="b"/>
              <a:pathLst>
                <a:path w="23473" h="26485" extrusionOk="0">
                  <a:moveTo>
                    <a:pt x="13112" y="0"/>
                  </a:moveTo>
                  <a:cubicBezTo>
                    <a:pt x="9135" y="0"/>
                    <a:pt x="3078" y="1624"/>
                    <a:pt x="1740" y="11147"/>
                  </a:cubicBezTo>
                  <a:cubicBezTo>
                    <a:pt x="0" y="23529"/>
                    <a:pt x="8458" y="26485"/>
                    <a:pt x="13356" y="26485"/>
                  </a:cubicBezTo>
                  <a:cubicBezTo>
                    <a:pt x="13919" y="26485"/>
                    <a:pt x="14435" y="26446"/>
                    <a:pt x="14882" y="26378"/>
                  </a:cubicBezTo>
                  <a:cubicBezTo>
                    <a:pt x="19240" y="25704"/>
                    <a:pt x="19046" y="22624"/>
                    <a:pt x="18019" y="17582"/>
                  </a:cubicBezTo>
                  <a:cubicBezTo>
                    <a:pt x="17004" y="12539"/>
                    <a:pt x="19651" y="11661"/>
                    <a:pt x="21020" y="9299"/>
                  </a:cubicBezTo>
                  <a:cubicBezTo>
                    <a:pt x="23472" y="5033"/>
                    <a:pt x="19993" y="1439"/>
                    <a:pt x="16673" y="436"/>
                  </a:cubicBezTo>
                  <a:cubicBezTo>
                    <a:pt x="16673" y="436"/>
                    <a:pt x="15171" y="0"/>
                    <a:pt x="13112"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 name="Google Shape;2321;p93">
              <a:extLst>
                <a:ext uri="{FF2B5EF4-FFF2-40B4-BE49-F238E27FC236}">
                  <a16:creationId xmlns:a16="http://schemas.microsoft.com/office/drawing/2014/main" id="{CE76EC0D-D63D-4628-AC4D-7CE6C2289D72}"/>
                </a:ext>
              </a:extLst>
            </p:cNvPr>
            <p:cNvGrpSpPr/>
            <p:nvPr/>
          </p:nvGrpSpPr>
          <p:grpSpPr>
            <a:xfrm rot="702686" flipH="1">
              <a:off x="2500373" y="1227204"/>
              <a:ext cx="202405" cy="437323"/>
              <a:chOff x="4626019" y="3226755"/>
              <a:chExt cx="114251" cy="246882"/>
            </a:xfrm>
          </p:grpSpPr>
          <p:sp>
            <p:nvSpPr>
              <p:cNvPr id="195" name="Google Shape;2322;p93">
                <a:extLst>
                  <a:ext uri="{FF2B5EF4-FFF2-40B4-BE49-F238E27FC236}">
                    <a16:creationId xmlns:a16="http://schemas.microsoft.com/office/drawing/2014/main" id="{232D7992-5F0E-4F50-8FCE-53FC6C174910}"/>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323;p93">
                <a:extLst>
                  <a:ext uri="{FF2B5EF4-FFF2-40B4-BE49-F238E27FC236}">
                    <a16:creationId xmlns:a16="http://schemas.microsoft.com/office/drawing/2014/main" id="{7D64A16B-A9DE-4598-9D86-4231F1A9FBC5}"/>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324;p93">
                <a:extLst>
                  <a:ext uri="{FF2B5EF4-FFF2-40B4-BE49-F238E27FC236}">
                    <a16:creationId xmlns:a16="http://schemas.microsoft.com/office/drawing/2014/main" id="{BBED7B8F-87AC-427C-8D59-236BC6058375}"/>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325;p93">
                <a:extLst>
                  <a:ext uri="{FF2B5EF4-FFF2-40B4-BE49-F238E27FC236}">
                    <a16:creationId xmlns:a16="http://schemas.microsoft.com/office/drawing/2014/main" id="{45011E04-EB75-4FB4-BDF4-D7F6D31AF751}"/>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326;p93">
                <a:extLst>
                  <a:ext uri="{FF2B5EF4-FFF2-40B4-BE49-F238E27FC236}">
                    <a16:creationId xmlns:a16="http://schemas.microsoft.com/office/drawing/2014/main" id="{9800E7AF-A891-42C4-8B53-C06D562BA5B4}"/>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327;p93">
                <a:extLst>
                  <a:ext uri="{FF2B5EF4-FFF2-40B4-BE49-F238E27FC236}">
                    <a16:creationId xmlns:a16="http://schemas.microsoft.com/office/drawing/2014/main" id="{90B39302-3D52-4B64-840A-73297E9D3873}"/>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328;p93">
                <a:extLst>
                  <a:ext uri="{FF2B5EF4-FFF2-40B4-BE49-F238E27FC236}">
                    <a16:creationId xmlns:a16="http://schemas.microsoft.com/office/drawing/2014/main" id="{D7A0AD1E-2B26-4B67-8EE3-C1FF637FA0B3}"/>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329;p93">
                <a:extLst>
                  <a:ext uri="{FF2B5EF4-FFF2-40B4-BE49-F238E27FC236}">
                    <a16:creationId xmlns:a16="http://schemas.microsoft.com/office/drawing/2014/main" id="{71FBC829-305F-43FF-B93F-19CBB96DCC38}"/>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330;p93">
                <a:extLst>
                  <a:ext uri="{FF2B5EF4-FFF2-40B4-BE49-F238E27FC236}">
                    <a16:creationId xmlns:a16="http://schemas.microsoft.com/office/drawing/2014/main" id="{68535DDE-8911-402C-B5B3-200B876A4591}"/>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331;p93">
                <a:extLst>
                  <a:ext uri="{FF2B5EF4-FFF2-40B4-BE49-F238E27FC236}">
                    <a16:creationId xmlns:a16="http://schemas.microsoft.com/office/drawing/2014/main" id="{D81EEBD0-E9A9-456E-A217-6C530EF46A5A}"/>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332;p93">
                <a:extLst>
                  <a:ext uri="{FF2B5EF4-FFF2-40B4-BE49-F238E27FC236}">
                    <a16:creationId xmlns:a16="http://schemas.microsoft.com/office/drawing/2014/main" id="{789ED8D5-4553-48D2-BBEF-93113297A5EC}"/>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333;p93">
                <a:extLst>
                  <a:ext uri="{FF2B5EF4-FFF2-40B4-BE49-F238E27FC236}">
                    <a16:creationId xmlns:a16="http://schemas.microsoft.com/office/drawing/2014/main" id="{FB33BD21-04F0-4206-8F94-82D659A143AE}"/>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334;p93">
                <a:extLst>
                  <a:ext uri="{FF2B5EF4-FFF2-40B4-BE49-F238E27FC236}">
                    <a16:creationId xmlns:a16="http://schemas.microsoft.com/office/drawing/2014/main" id="{52F8D7CC-021A-475F-96C7-3860FED1396D}"/>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335;p93">
                <a:extLst>
                  <a:ext uri="{FF2B5EF4-FFF2-40B4-BE49-F238E27FC236}">
                    <a16:creationId xmlns:a16="http://schemas.microsoft.com/office/drawing/2014/main" id="{E97F3670-3DD8-4194-9C2F-34EA547631E9}"/>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0607913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E19999E-6DDE-4CD5-88C0-B76472349677}"/>
              </a:ext>
            </a:extLst>
          </p:cNvPr>
          <p:cNvPicPr>
            <a:picLocks noChangeAspect="1"/>
          </p:cNvPicPr>
          <p:nvPr/>
        </p:nvPicPr>
        <p:blipFill>
          <a:blip r:embed="rId2"/>
          <a:stretch>
            <a:fillRect/>
          </a:stretch>
        </p:blipFill>
        <p:spPr>
          <a:xfrm>
            <a:off x="0" y="1228303"/>
            <a:ext cx="9144000" cy="3191320"/>
          </a:xfrm>
          <a:prstGeom prst="rect">
            <a:avLst/>
          </a:prstGeom>
        </p:spPr>
      </p:pic>
      <p:sp>
        <p:nvSpPr>
          <p:cNvPr id="17" name="Rectangle 16">
            <a:extLst>
              <a:ext uri="{FF2B5EF4-FFF2-40B4-BE49-F238E27FC236}">
                <a16:creationId xmlns:a16="http://schemas.microsoft.com/office/drawing/2014/main" id="{3F7D19C0-8C9E-484D-9848-7A63276CCBF8}"/>
              </a:ext>
            </a:extLst>
          </p:cNvPr>
          <p:cNvSpPr/>
          <p:nvPr/>
        </p:nvSpPr>
        <p:spPr>
          <a:xfrm>
            <a:off x="7876309" y="2047007"/>
            <a:ext cx="1059873" cy="52474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AD79E60D-1649-47D3-BA8F-335113D402D6}"/>
              </a:ext>
            </a:extLst>
          </p:cNvPr>
          <p:cNvSpPr/>
          <p:nvPr/>
        </p:nvSpPr>
        <p:spPr>
          <a:xfrm>
            <a:off x="6698673" y="2628900"/>
            <a:ext cx="1447800" cy="52474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98A5860-809F-4F1C-999A-ED0BD977D0F8}"/>
              </a:ext>
            </a:extLst>
          </p:cNvPr>
          <p:cNvSpPr/>
          <p:nvPr/>
        </p:nvSpPr>
        <p:spPr>
          <a:xfrm>
            <a:off x="4572000" y="3257552"/>
            <a:ext cx="1129146" cy="52474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D214D556-F00F-43FF-B3E9-F77C56CD70AF}"/>
              </a:ext>
            </a:extLst>
          </p:cNvPr>
          <p:cNvSpPr/>
          <p:nvPr/>
        </p:nvSpPr>
        <p:spPr>
          <a:xfrm>
            <a:off x="6598229" y="3210793"/>
            <a:ext cx="1129146" cy="52474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C480D615-BE04-4D8F-BB65-4FF67EE924F1}"/>
              </a:ext>
            </a:extLst>
          </p:cNvPr>
          <p:cNvSpPr/>
          <p:nvPr/>
        </p:nvSpPr>
        <p:spPr>
          <a:xfrm>
            <a:off x="2957945" y="3782295"/>
            <a:ext cx="1468582" cy="524743"/>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2">
            <a:extLst>
              <a:ext uri="{FF2B5EF4-FFF2-40B4-BE49-F238E27FC236}">
                <a16:creationId xmlns:a16="http://schemas.microsoft.com/office/drawing/2014/main" id="{EA7F5BB9-F176-45FF-B2DF-350EFF386FAB}"/>
              </a:ext>
            </a:extLst>
          </p:cNvPr>
          <p:cNvPicPr>
            <a:picLocks noChangeAspect="1"/>
          </p:cNvPicPr>
          <p:nvPr/>
        </p:nvPicPr>
        <p:blipFill>
          <a:blip r:embed="rId3"/>
          <a:stretch>
            <a:fillRect/>
          </a:stretch>
        </p:blipFill>
        <p:spPr>
          <a:xfrm>
            <a:off x="-1" y="581891"/>
            <a:ext cx="4177145" cy="646412"/>
          </a:xfrm>
          <a:prstGeom prst="rect">
            <a:avLst/>
          </a:prstGeom>
        </p:spPr>
      </p:pic>
      <p:grpSp>
        <p:nvGrpSpPr>
          <p:cNvPr id="24" name="Google Shape;684;p49">
            <a:extLst>
              <a:ext uri="{FF2B5EF4-FFF2-40B4-BE49-F238E27FC236}">
                <a16:creationId xmlns:a16="http://schemas.microsoft.com/office/drawing/2014/main" id="{D510E4AC-DF19-41A8-A12C-F99B4AE475A0}"/>
              </a:ext>
            </a:extLst>
          </p:cNvPr>
          <p:cNvGrpSpPr/>
          <p:nvPr/>
        </p:nvGrpSpPr>
        <p:grpSpPr>
          <a:xfrm flipH="1">
            <a:off x="7071494" y="91090"/>
            <a:ext cx="1609630" cy="1145125"/>
            <a:chOff x="1051175" y="238125"/>
            <a:chExt cx="5457325" cy="5219200"/>
          </a:xfrm>
        </p:grpSpPr>
        <p:sp>
          <p:nvSpPr>
            <p:cNvPr id="25" name="Google Shape;685;p49">
              <a:extLst>
                <a:ext uri="{FF2B5EF4-FFF2-40B4-BE49-F238E27FC236}">
                  <a16:creationId xmlns:a16="http://schemas.microsoft.com/office/drawing/2014/main" id="{74C3C97B-C8D8-4868-AA3F-94C291ADF28D}"/>
                </a:ext>
              </a:extLst>
            </p:cNvPr>
            <p:cNvSpPr/>
            <p:nvPr/>
          </p:nvSpPr>
          <p:spPr>
            <a:xfrm>
              <a:off x="5639950" y="3005100"/>
              <a:ext cx="868550" cy="1639175"/>
            </a:xfrm>
            <a:custGeom>
              <a:avLst/>
              <a:gdLst/>
              <a:ahLst/>
              <a:cxnLst/>
              <a:rect l="l" t="t" r="r" b="b"/>
              <a:pathLst>
                <a:path w="34742" h="65567" extrusionOk="0">
                  <a:moveTo>
                    <a:pt x="14060" y="0"/>
                  </a:moveTo>
                  <a:cubicBezTo>
                    <a:pt x="12560" y="11287"/>
                    <a:pt x="9135" y="21953"/>
                    <a:pt x="4111" y="31674"/>
                  </a:cubicBezTo>
                  <a:cubicBezTo>
                    <a:pt x="2839" y="34121"/>
                    <a:pt x="1469" y="36502"/>
                    <a:pt x="1" y="38818"/>
                  </a:cubicBezTo>
                  <a:cubicBezTo>
                    <a:pt x="4829" y="56726"/>
                    <a:pt x="21628" y="65566"/>
                    <a:pt x="21628" y="65566"/>
                  </a:cubicBezTo>
                  <a:cubicBezTo>
                    <a:pt x="34741" y="39862"/>
                    <a:pt x="14321" y="555"/>
                    <a:pt x="14060"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86;p49">
              <a:extLst>
                <a:ext uri="{FF2B5EF4-FFF2-40B4-BE49-F238E27FC236}">
                  <a16:creationId xmlns:a16="http://schemas.microsoft.com/office/drawing/2014/main" id="{02BB3416-296C-4B35-A42C-7B17F315CF90}"/>
                </a:ext>
              </a:extLst>
            </p:cNvPr>
            <p:cNvSpPr/>
            <p:nvPr/>
          </p:nvSpPr>
          <p:spPr>
            <a:xfrm>
              <a:off x="5922950" y="3005100"/>
              <a:ext cx="585550" cy="1639175"/>
            </a:xfrm>
            <a:custGeom>
              <a:avLst/>
              <a:gdLst/>
              <a:ahLst/>
              <a:cxnLst/>
              <a:rect l="l" t="t" r="r" b="b"/>
              <a:pathLst>
                <a:path w="23422" h="65567" extrusionOk="0">
                  <a:moveTo>
                    <a:pt x="2740" y="0"/>
                  </a:moveTo>
                  <a:cubicBezTo>
                    <a:pt x="2120" y="4567"/>
                    <a:pt x="1207" y="9036"/>
                    <a:pt x="0" y="13374"/>
                  </a:cubicBezTo>
                  <a:cubicBezTo>
                    <a:pt x="4534" y="26031"/>
                    <a:pt x="9297" y="45342"/>
                    <a:pt x="3784" y="61065"/>
                  </a:cubicBezTo>
                  <a:cubicBezTo>
                    <a:pt x="7470" y="64066"/>
                    <a:pt x="10308" y="65566"/>
                    <a:pt x="10308" y="65566"/>
                  </a:cubicBezTo>
                  <a:cubicBezTo>
                    <a:pt x="23421" y="39862"/>
                    <a:pt x="3001" y="555"/>
                    <a:pt x="2740"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87;p49">
              <a:extLst>
                <a:ext uri="{FF2B5EF4-FFF2-40B4-BE49-F238E27FC236}">
                  <a16:creationId xmlns:a16="http://schemas.microsoft.com/office/drawing/2014/main" id="{7F1E0F96-34A7-4B85-8D20-32610823DE61}"/>
                </a:ext>
              </a:extLst>
            </p:cNvPr>
            <p:cNvSpPr/>
            <p:nvPr/>
          </p:nvSpPr>
          <p:spPr>
            <a:xfrm>
              <a:off x="1980025" y="3521300"/>
              <a:ext cx="3806750" cy="1936025"/>
            </a:xfrm>
            <a:custGeom>
              <a:avLst/>
              <a:gdLst/>
              <a:ahLst/>
              <a:cxnLst/>
              <a:rect l="l" t="t" r="r" b="b"/>
              <a:pathLst>
                <a:path w="152270" h="77441" extrusionOk="0">
                  <a:moveTo>
                    <a:pt x="110614" y="1"/>
                  </a:moveTo>
                  <a:cubicBezTo>
                    <a:pt x="103535" y="1"/>
                    <a:pt x="97468" y="1729"/>
                    <a:pt x="91955" y="4469"/>
                  </a:cubicBezTo>
                  <a:cubicBezTo>
                    <a:pt x="88628" y="27662"/>
                    <a:pt x="65338" y="42178"/>
                    <a:pt x="65338" y="42178"/>
                  </a:cubicBezTo>
                  <a:cubicBezTo>
                    <a:pt x="63576" y="37481"/>
                    <a:pt x="62532" y="32620"/>
                    <a:pt x="61978" y="27793"/>
                  </a:cubicBezTo>
                  <a:cubicBezTo>
                    <a:pt x="54084" y="34186"/>
                    <a:pt x="45342" y="39732"/>
                    <a:pt x="33990" y="41721"/>
                  </a:cubicBezTo>
                  <a:cubicBezTo>
                    <a:pt x="32620" y="41950"/>
                    <a:pt x="31217" y="42145"/>
                    <a:pt x="29782" y="42276"/>
                  </a:cubicBezTo>
                  <a:cubicBezTo>
                    <a:pt x="28124" y="42431"/>
                    <a:pt x="26413" y="42512"/>
                    <a:pt x="24646" y="42512"/>
                  </a:cubicBezTo>
                  <a:cubicBezTo>
                    <a:pt x="17477" y="42512"/>
                    <a:pt x="9368" y="41182"/>
                    <a:pt x="0" y="38068"/>
                  </a:cubicBezTo>
                  <a:lnTo>
                    <a:pt x="0" y="38068"/>
                  </a:lnTo>
                  <a:cubicBezTo>
                    <a:pt x="10667" y="62468"/>
                    <a:pt x="31348" y="77440"/>
                    <a:pt x="64914" y="77440"/>
                  </a:cubicBezTo>
                  <a:cubicBezTo>
                    <a:pt x="91466" y="77440"/>
                    <a:pt x="115442" y="66806"/>
                    <a:pt x="132795" y="49583"/>
                  </a:cubicBezTo>
                  <a:cubicBezTo>
                    <a:pt x="133089" y="49289"/>
                    <a:pt x="133350" y="49028"/>
                    <a:pt x="133644" y="48735"/>
                  </a:cubicBezTo>
                  <a:cubicBezTo>
                    <a:pt x="138439" y="43874"/>
                    <a:pt x="142745" y="38459"/>
                    <a:pt x="146398" y="32653"/>
                  </a:cubicBezTo>
                  <a:cubicBezTo>
                    <a:pt x="147866" y="30337"/>
                    <a:pt x="149236" y="27956"/>
                    <a:pt x="150508" y="25509"/>
                  </a:cubicBezTo>
                  <a:cubicBezTo>
                    <a:pt x="150508" y="25509"/>
                    <a:pt x="152270" y="1"/>
                    <a:pt x="110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88;p49">
              <a:extLst>
                <a:ext uri="{FF2B5EF4-FFF2-40B4-BE49-F238E27FC236}">
                  <a16:creationId xmlns:a16="http://schemas.microsoft.com/office/drawing/2014/main" id="{E3B19B95-2FBF-4030-9A0A-62F225130C78}"/>
                </a:ext>
              </a:extLst>
            </p:cNvPr>
            <p:cNvSpPr/>
            <p:nvPr/>
          </p:nvSpPr>
          <p:spPr>
            <a:xfrm>
              <a:off x="1980025" y="4472975"/>
              <a:ext cx="3341100" cy="984350"/>
            </a:xfrm>
            <a:custGeom>
              <a:avLst/>
              <a:gdLst/>
              <a:ahLst/>
              <a:cxnLst/>
              <a:rect l="l" t="t" r="r" b="b"/>
              <a:pathLst>
                <a:path w="133644" h="39374" extrusionOk="0">
                  <a:moveTo>
                    <a:pt x="0" y="1"/>
                  </a:moveTo>
                  <a:lnTo>
                    <a:pt x="0" y="1"/>
                  </a:lnTo>
                  <a:cubicBezTo>
                    <a:pt x="10667" y="24401"/>
                    <a:pt x="31348" y="39373"/>
                    <a:pt x="64914" y="39373"/>
                  </a:cubicBezTo>
                  <a:cubicBezTo>
                    <a:pt x="91466" y="39373"/>
                    <a:pt x="115442" y="28739"/>
                    <a:pt x="132795" y="11516"/>
                  </a:cubicBezTo>
                  <a:cubicBezTo>
                    <a:pt x="133089" y="11222"/>
                    <a:pt x="133350" y="10961"/>
                    <a:pt x="133644" y="10668"/>
                  </a:cubicBezTo>
                  <a:lnTo>
                    <a:pt x="133644" y="10668"/>
                  </a:lnTo>
                  <a:cubicBezTo>
                    <a:pt x="111993" y="18925"/>
                    <a:pt x="94136" y="22097"/>
                    <a:pt x="79478" y="22097"/>
                  </a:cubicBezTo>
                  <a:cubicBezTo>
                    <a:pt x="54758" y="22097"/>
                    <a:pt x="39140" y="13076"/>
                    <a:pt x="29782" y="4209"/>
                  </a:cubicBezTo>
                  <a:cubicBezTo>
                    <a:pt x="28124" y="4364"/>
                    <a:pt x="26413" y="4445"/>
                    <a:pt x="24646" y="4445"/>
                  </a:cubicBezTo>
                  <a:cubicBezTo>
                    <a:pt x="17477" y="4445"/>
                    <a:pt x="9368" y="3115"/>
                    <a:pt x="0"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89;p49">
              <a:extLst>
                <a:ext uri="{FF2B5EF4-FFF2-40B4-BE49-F238E27FC236}">
                  <a16:creationId xmlns:a16="http://schemas.microsoft.com/office/drawing/2014/main" id="{5C321DE9-C1B5-4D24-BD4F-F52FA81CE619}"/>
                </a:ext>
              </a:extLst>
            </p:cNvPr>
            <p:cNvSpPr/>
            <p:nvPr/>
          </p:nvSpPr>
          <p:spPr>
            <a:xfrm>
              <a:off x="1051175" y="1232450"/>
              <a:ext cx="4960675" cy="3351650"/>
            </a:xfrm>
            <a:custGeom>
              <a:avLst/>
              <a:gdLst/>
              <a:ahLst/>
              <a:cxnLst/>
              <a:rect l="l" t="t" r="r" b="b"/>
              <a:pathLst>
                <a:path w="198427" h="134066" extrusionOk="0">
                  <a:moveTo>
                    <a:pt x="145214" y="1"/>
                  </a:moveTo>
                  <a:cubicBezTo>
                    <a:pt x="123650" y="1"/>
                    <a:pt x="102296" y="14789"/>
                    <a:pt x="99067" y="40309"/>
                  </a:cubicBezTo>
                  <a:cubicBezTo>
                    <a:pt x="98479" y="44941"/>
                    <a:pt x="97794" y="49442"/>
                    <a:pt x="96979" y="53683"/>
                  </a:cubicBezTo>
                  <a:cubicBezTo>
                    <a:pt x="95870" y="59294"/>
                    <a:pt x="94532" y="64447"/>
                    <a:pt x="92934" y="68721"/>
                  </a:cubicBezTo>
                  <a:cubicBezTo>
                    <a:pt x="91825" y="71689"/>
                    <a:pt x="90716" y="74364"/>
                    <a:pt x="89607" y="76778"/>
                  </a:cubicBezTo>
                  <a:lnTo>
                    <a:pt x="89607" y="76810"/>
                  </a:lnTo>
                  <a:cubicBezTo>
                    <a:pt x="82741" y="91786"/>
                    <a:pt x="75989" y="96724"/>
                    <a:pt x="70069" y="96724"/>
                  </a:cubicBezTo>
                  <a:cubicBezTo>
                    <a:pt x="58608" y="96724"/>
                    <a:pt x="50267" y="78213"/>
                    <a:pt x="50267" y="78213"/>
                  </a:cubicBezTo>
                  <a:cubicBezTo>
                    <a:pt x="50267" y="78213"/>
                    <a:pt x="74667" y="61088"/>
                    <a:pt x="64489" y="30621"/>
                  </a:cubicBezTo>
                  <a:lnTo>
                    <a:pt x="64489" y="30621"/>
                  </a:lnTo>
                  <a:cubicBezTo>
                    <a:pt x="64489" y="30621"/>
                    <a:pt x="40122" y="45854"/>
                    <a:pt x="40122" y="66176"/>
                  </a:cubicBezTo>
                  <a:cubicBezTo>
                    <a:pt x="40122" y="66176"/>
                    <a:pt x="34023" y="44843"/>
                    <a:pt x="13700" y="35709"/>
                  </a:cubicBezTo>
                  <a:lnTo>
                    <a:pt x="13700" y="35709"/>
                  </a:lnTo>
                  <a:cubicBezTo>
                    <a:pt x="13700" y="35710"/>
                    <a:pt x="0" y="66046"/>
                    <a:pt x="28086" y="78213"/>
                  </a:cubicBezTo>
                  <a:cubicBezTo>
                    <a:pt x="28086" y="94327"/>
                    <a:pt x="29978" y="109006"/>
                    <a:pt x="34088" y="121630"/>
                  </a:cubicBezTo>
                  <a:cubicBezTo>
                    <a:pt x="34349" y="122380"/>
                    <a:pt x="34610" y="123131"/>
                    <a:pt x="34871" y="123881"/>
                  </a:cubicBezTo>
                  <a:cubicBezTo>
                    <a:pt x="35588" y="125838"/>
                    <a:pt x="36339" y="127763"/>
                    <a:pt x="37154" y="129622"/>
                  </a:cubicBezTo>
                  <a:cubicBezTo>
                    <a:pt x="46522" y="132736"/>
                    <a:pt x="54631" y="134066"/>
                    <a:pt x="61800" y="134066"/>
                  </a:cubicBezTo>
                  <a:cubicBezTo>
                    <a:pt x="63567" y="134066"/>
                    <a:pt x="65278" y="133985"/>
                    <a:pt x="66936" y="133830"/>
                  </a:cubicBezTo>
                  <a:cubicBezTo>
                    <a:pt x="77179" y="132884"/>
                    <a:pt x="85399" y="129133"/>
                    <a:pt x="92640" y="124207"/>
                  </a:cubicBezTo>
                  <a:cubicBezTo>
                    <a:pt x="94891" y="122674"/>
                    <a:pt x="97044" y="121043"/>
                    <a:pt x="99132" y="119347"/>
                  </a:cubicBezTo>
                  <a:cubicBezTo>
                    <a:pt x="99686" y="124174"/>
                    <a:pt x="100730" y="129035"/>
                    <a:pt x="102492" y="133732"/>
                  </a:cubicBezTo>
                  <a:cubicBezTo>
                    <a:pt x="102492" y="133732"/>
                    <a:pt x="125782" y="119216"/>
                    <a:pt x="129109" y="96023"/>
                  </a:cubicBezTo>
                  <a:cubicBezTo>
                    <a:pt x="134622" y="93283"/>
                    <a:pt x="140689" y="91555"/>
                    <a:pt x="147768" y="91555"/>
                  </a:cubicBezTo>
                  <a:cubicBezTo>
                    <a:pt x="164567" y="91555"/>
                    <a:pt x="174321" y="95730"/>
                    <a:pt x="179931" y="100656"/>
                  </a:cubicBezTo>
                  <a:cubicBezTo>
                    <a:pt x="188282" y="107995"/>
                    <a:pt x="187662" y="117063"/>
                    <a:pt x="187662" y="117063"/>
                  </a:cubicBezTo>
                  <a:cubicBezTo>
                    <a:pt x="192686" y="107375"/>
                    <a:pt x="196111" y="96709"/>
                    <a:pt x="197611" y="85422"/>
                  </a:cubicBezTo>
                  <a:cubicBezTo>
                    <a:pt x="198133" y="81247"/>
                    <a:pt x="198427" y="76973"/>
                    <a:pt x="198427" y="72635"/>
                  </a:cubicBezTo>
                  <a:cubicBezTo>
                    <a:pt x="198427" y="53813"/>
                    <a:pt x="193044" y="36264"/>
                    <a:pt x="183715" y="21422"/>
                  </a:cubicBezTo>
                  <a:cubicBezTo>
                    <a:pt x="181758" y="18290"/>
                    <a:pt x="179540" y="15550"/>
                    <a:pt x="177126" y="13136"/>
                  </a:cubicBezTo>
                  <a:lnTo>
                    <a:pt x="176995" y="13071"/>
                  </a:lnTo>
                  <a:lnTo>
                    <a:pt x="160653" y="2633"/>
                  </a:lnTo>
                  <a:cubicBezTo>
                    <a:pt x="158369" y="1817"/>
                    <a:pt x="156053" y="1198"/>
                    <a:pt x="153672" y="773"/>
                  </a:cubicBezTo>
                  <a:cubicBezTo>
                    <a:pt x="150876" y="255"/>
                    <a:pt x="148043" y="1"/>
                    <a:pt x="145214"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90;p49">
              <a:extLst>
                <a:ext uri="{FF2B5EF4-FFF2-40B4-BE49-F238E27FC236}">
                  <a16:creationId xmlns:a16="http://schemas.microsoft.com/office/drawing/2014/main" id="{9635DEFA-3D88-436E-ABF0-716641C637B5}"/>
                </a:ext>
              </a:extLst>
            </p:cNvPr>
            <p:cNvSpPr/>
            <p:nvPr/>
          </p:nvSpPr>
          <p:spPr>
            <a:xfrm>
              <a:off x="1051175" y="1997950"/>
              <a:ext cx="2240175" cy="2342900"/>
            </a:xfrm>
            <a:custGeom>
              <a:avLst/>
              <a:gdLst/>
              <a:ahLst/>
              <a:cxnLst/>
              <a:rect l="l" t="t" r="r" b="b"/>
              <a:pathLst>
                <a:path w="89607" h="93716" extrusionOk="0">
                  <a:moveTo>
                    <a:pt x="64489" y="1"/>
                  </a:moveTo>
                  <a:cubicBezTo>
                    <a:pt x="64489" y="1"/>
                    <a:pt x="40122" y="15234"/>
                    <a:pt x="40122" y="35556"/>
                  </a:cubicBezTo>
                  <a:cubicBezTo>
                    <a:pt x="40122" y="35556"/>
                    <a:pt x="34023" y="14223"/>
                    <a:pt x="13700" y="5089"/>
                  </a:cubicBezTo>
                  <a:lnTo>
                    <a:pt x="13700" y="5089"/>
                  </a:lnTo>
                  <a:cubicBezTo>
                    <a:pt x="13700" y="5090"/>
                    <a:pt x="0" y="35426"/>
                    <a:pt x="28086" y="47593"/>
                  </a:cubicBezTo>
                  <a:cubicBezTo>
                    <a:pt x="28086" y="64653"/>
                    <a:pt x="30206" y="80115"/>
                    <a:pt x="34871" y="93261"/>
                  </a:cubicBezTo>
                  <a:cubicBezTo>
                    <a:pt x="37506" y="93569"/>
                    <a:pt x="40015" y="93715"/>
                    <a:pt x="42404" y="93715"/>
                  </a:cubicBezTo>
                  <a:cubicBezTo>
                    <a:pt x="85240" y="93715"/>
                    <a:pt x="89545" y="46747"/>
                    <a:pt x="89607" y="46190"/>
                  </a:cubicBezTo>
                  <a:lnTo>
                    <a:pt x="89607" y="46190"/>
                  </a:lnTo>
                  <a:cubicBezTo>
                    <a:pt x="84388" y="57542"/>
                    <a:pt x="79266" y="63120"/>
                    <a:pt x="74504" y="65143"/>
                  </a:cubicBezTo>
                  <a:lnTo>
                    <a:pt x="74504" y="65175"/>
                  </a:lnTo>
                  <a:cubicBezTo>
                    <a:pt x="72990" y="65824"/>
                    <a:pt x="71514" y="66112"/>
                    <a:pt x="70086" y="66112"/>
                  </a:cubicBezTo>
                  <a:cubicBezTo>
                    <a:pt x="66342" y="66112"/>
                    <a:pt x="62925" y="64134"/>
                    <a:pt x="60021" y="61489"/>
                  </a:cubicBezTo>
                  <a:cubicBezTo>
                    <a:pt x="54051" y="56009"/>
                    <a:pt x="50267" y="47593"/>
                    <a:pt x="50267" y="47593"/>
                  </a:cubicBezTo>
                  <a:cubicBezTo>
                    <a:pt x="50267" y="47593"/>
                    <a:pt x="74667" y="30468"/>
                    <a:pt x="64489"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91;p49">
              <a:extLst>
                <a:ext uri="{FF2B5EF4-FFF2-40B4-BE49-F238E27FC236}">
                  <a16:creationId xmlns:a16="http://schemas.microsoft.com/office/drawing/2014/main" id="{3663188A-ECD9-4333-8988-76C723975AA3}"/>
                </a:ext>
              </a:extLst>
            </p:cNvPr>
            <p:cNvSpPr/>
            <p:nvPr/>
          </p:nvSpPr>
          <p:spPr>
            <a:xfrm>
              <a:off x="5427925" y="2139375"/>
              <a:ext cx="212050" cy="175025"/>
            </a:xfrm>
            <a:custGeom>
              <a:avLst/>
              <a:gdLst/>
              <a:ahLst/>
              <a:cxnLst/>
              <a:rect l="l" t="t" r="r" b="b"/>
              <a:pathLst>
                <a:path w="8482" h="7001" extrusionOk="0">
                  <a:moveTo>
                    <a:pt x="4716" y="1"/>
                  </a:moveTo>
                  <a:cubicBezTo>
                    <a:pt x="3919" y="1"/>
                    <a:pt x="3123" y="259"/>
                    <a:pt x="2480" y="770"/>
                  </a:cubicBezTo>
                  <a:cubicBezTo>
                    <a:pt x="1" y="2825"/>
                    <a:pt x="1469" y="7000"/>
                    <a:pt x="4698" y="7000"/>
                  </a:cubicBezTo>
                  <a:cubicBezTo>
                    <a:pt x="6329" y="7000"/>
                    <a:pt x="7764" y="5858"/>
                    <a:pt x="8123" y="4260"/>
                  </a:cubicBezTo>
                  <a:cubicBezTo>
                    <a:pt x="8482" y="2760"/>
                    <a:pt x="7764" y="1161"/>
                    <a:pt x="6394" y="411"/>
                  </a:cubicBezTo>
                  <a:cubicBezTo>
                    <a:pt x="5873" y="137"/>
                    <a:pt x="5295" y="1"/>
                    <a:pt x="4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92;p49">
              <a:extLst>
                <a:ext uri="{FF2B5EF4-FFF2-40B4-BE49-F238E27FC236}">
                  <a16:creationId xmlns:a16="http://schemas.microsoft.com/office/drawing/2014/main" id="{A7BE21A1-FB3D-4D60-9E68-7A69DF449A6D}"/>
                </a:ext>
              </a:extLst>
            </p:cNvPr>
            <p:cNvSpPr/>
            <p:nvPr/>
          </p:nvSpPr>
          <p:spPr>
            <a:xfrm>
              <a:off x="4424050" y="2139300"/>
              <a:ext cx="193500" cy="175100"/>
            </a:xfrm>
            <a:custGeom>
              <a:avLst/>
              <a:gdLst/>
              <a:ahLst/>
              <a:cxnLst/>
              <a:rect l="l" t="t" r="r" b="b"/>
              <a:pathLst>
                <a:path w="7740" h="7004" extrusionOk="0">
                  <a:moveTo>
                    <a:pt x="3778" y="1"/>
                  </a:moveTo>
                  <a:cubicBezTo>
                    <a:pt x="3093" y="1"/>
                    <a:pt x="2392" y="208"/>
                    <a:pt x="1762" y="675"/>
                  </a:cubicBezTo>
                  <a:cubicBezTo>
                    <a:pt x="490" y="1621"/>
                    <a:pt x="1" y="3317"/>
                    <a:pt x="588" y="4752"/>
                  </a:cubicBezTo>
                  <a:cubicBezTo>
                    <a:pt x="1077" y="6090"/>
                    <a:pt x="2415" y="7003"/>
                    <a:pt x="3850" y="7003"/>
                  </a:cubicBezTo>
                  <a:cubicBezTo>
                    <a:pt x="5481" y="7003"/>
                    <a:pt x="6981" y="5796"/>
                    <a:pt x="7275" y="4198"/>
                  </a:cubicBezTo>
                  <a:cubicBezTo>
                    <a:pt x="7739" y="1852"/>
                    <a:pt x="5824" y="1"/>
                    <a:pt x="3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93;p49">
              <a:extLst>
                <a:ext uri="{FF2B5EF4-FFF2-40B4-BE49-F238E27FC236}">
                  <a16:creationId xmlns:a16="http://schemas.microsoft.com/office/drawing/2014/main" id="{7110F8B0-B6EB-46C1-97F9-6EA6A4285A3C}"/>
                </a:ext>
              </a:extLst>
            </p:cNvPr>
            <p:cNvSpPr/>
            <p:nvPr/>
          </p:nvSpPr>
          <p:spPr>
            <a:xfrm>
              <a:off x="4541500" y="2534550"/>
              <a:ext cx="1088700" cy="332300"/>
            </a:xfrm>
            <a:custGeom>
              <a:avLst/>
              <a:gdLst/>
              <a:ahLst/>
              <a:cxnLst/>
              <a:rect l="l" t="t" r="r" b="b"/>
              <a:pathLst>
                <a:path w="43548" h="13292" extrusionOk="0">
                  <a:moveTo>
                    <a:pt x="21529" y="1"/>
                  </a:moveTo>
                  <a:cubicBezTo>
                    <a:pt x="19833" y="1"/>
                    <a:pt x="18398" y="1110"/>
                    <a:pt x="17778" y="2708"/>
                  </a:cubicBezTo>
                  <a:cubicBezTo>
                    <a:pt x="17452" y="3556"/>
                    <a:pt x="16995" y="4339"/>
                    <a:pt x="16343" y="5057"/>
                  </a:cubicBezTo>
                  <a:cubicBezTo>
                    <a:pt x="15103" y="6492"/>
                    <a:pt x="13342" y="7470"/>
                    <a:pt x="11286" y="7731"/>
                  </a:cubicBezTo>
                  <a:cubicBezTo>
                    <a:pt x="10926" y="7778"/>
                    <a:pt x="10559" y="7802"/>
                    <a:pt x="10189" y="7802"/>
                  </a:cubicBezTo>
                  <a:cubicBezTo>
                    <a:pt x="8482" y="7802"/>
                    <a:pt x="6697" y="7297"/>
                    <a:pt x="5089" y="6198"/>
                  </a:cubicBezTo>
                  <a:cubicBezTo>
                    <a:pt x="4143" y="5546"/>
                    <a:pt x="3262" y="4698"/>
                    <a:pt x="2512" y="3654"/>
                  </a:cubicBezTo>
                  <a:cubicBezTo>
                    <a:pt x="1761" y="2610"/>
                    <a:pt x="1207" y="1371"/>
                    <a:pt x="816" y="1"/>
                  </a:cubicBezTo>
                  <a:lnTo>
                    <a:pt x="816" y="1"/>
                  </a:lnTo>
                  <a:cubicBezTo>
                    <a:pt x="0" y="2773"/>
                    <a:pt x="685" y="6068"/>
                    <a:pt x="2642" y="8645"/>
                  </a:cubicBezTo>
                  <a:cubicBezTo>
                    <a:pt x="3621" y="9917"/>
                    <a:pt x="4926" y="11026"/>
                    <a:pt x="6394" y="11842"/>
                  </a:cubicBezTo>
                  <a:cubicBezTo>
                    <a:pt x="7894" y="12624"/>
                    <a:pt x="9558" y="13114"/>
                    <a:pt x="11286" y="13244"/>
                  </a:cubicBezTo>
                  <a:cubicBezTo>
                    <a:pt x="11627" y="13276"/>
                    <a:pt x="11969" y="13292"/>
                    <a:pt x="12313" y="13292"/>
                  </a:cubicBezTo>
                  <a:cubicBezTo>
                    <a:pt x="13718" y="13292"/>
                    <a:pt x="15143" y="13031"/>
                    <a:pt x="16506" y="12559"/>
                  </a:cubicBezTo>
                  <a:cubicBezTo>
                    <a:pt x="18169" y="11972"/>
                    <a:pt x="19735" y="11026"/>
                    <a:pt x="21072" y="9786"/>
                  </a:cubicBezTo>
                  <a:cubicBezTo>
                    <a:pt x="21333" y="9558"/>
                    <a:pt x="21562" y="9297"/>
                    <a:pt x="21790" y="9036"/>
                  </a:cubicBezTo>
                  <a:cubicBezTo>
                    <a:pt x="22018" y="9297"/>
                    <a:pt x="22247" y="9558"/>
                    <a:pt x="22508" y="9786"/>
                  </a:cubicBezTo>
                  <a:cubicBezTo>
                    <a:pt x="23813" y="11026"/>
                    <a:pt x="25411" y="11972"/>
                    <a:pt x="27075" y="12559"/>
                  </a:cubicBezTo>
                  <a:cubicBezTo>
                    <a:pt x="28462" y="13040"/>
                    <a:pt x="29894" y="13280"/>
                    <a:pt x="31315" y="13280"/>
                  </a:cubicBezTo>
                  <a:cubicBezTo>
                    <a:pt x="31631" y="13280"/>
                    <a:pt x="31947" y="13268"/>
                    <a:pt x="32261" y="13244"/>
                  </a:cubicBezTo>
                  <a:cubicBezTo>
                    <a:pt x="33990" y="13114"/>
                    <a:pt x="35686" y="12624"/>
                    <a:pt x="37154" y="11809"/>
                  </a:cubicBezTo>
                  <a:cubicBezTo>
                    <a:pt x="38655" y="11026"/>
                    <a:pt x="39927" y="9917"/>
                    <a:pt x="40905" y="8645"/>
                  </a:cubicBezTo>
                  <a:cubicBezTo>
                    <a:pt x="42863" y="6068"/>
                    <a:pt x="43548" y="2773"/>
                    <a:pt x="42765" y="1"/>
                  </a:cubicBezTo>
                  <a:lnTo>
                    <a:pt x="42765" y="1"/>
                  </a:lnTo>
                  <a:cubicBezTo>
                    <a:pt x="42373" y="1371"/>
                    <a:pt x="41786" y="2610"/>
                    <a:pt x="41068" y="3654"/>
                  </a:cubicBezTo>
                  <a:cubicBezTo>
                    <a:pt x="40318" y="4698"/>
                    <a:pt x="39437" y="5546"/>
                    <a:pt x="38491" y="6198"/>
                  </a:cubicBezTo>
                  <a:cubicBezTo>
                    <a:pt x="36898" y="7287"/>
                    <a:pt x="35132" y="7814"/>
                    <a:pt x="33422" y="7814"/>
                  </a:cubicBezTo>
                  <a:cubicBezTo>
                    <a:pt x="33031" y="7814"/>
                    <a:pt x="32643" y="7786"/>
                    <a:pt x="32261" y="7731"/>
                  </a:cubicBezTo>
                  <a:cubicBezTo>
                    <a:pt x="30239" y="7470"/>
                    <a:pt x="28445" y="6492"/>
                    <a:pt x="27205" y="5057"/>
                  </a:cubicBezTo>
                  <a:cubicBezTo>
                    <a:pt x="26585" y="4372"/>
                    <a:pt x="26096" y="3556"/>
                    <a:pt x="25770" y="2708"/>
                  </a:cubicBezTo>
                  <a:cubicBezTo>
                    <a:pt x="25183" y="1110"/>
                    <a:pt x="23715" y="1"/>
                    <a:pt x="22018"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94;p49">
              <a:extLst>
                <a:ext uri="{FF2B5EF4-FFF2-40B4-BE49-F238E27FC236}">
                  <a16:creationId xmlns:a16="http://schemas.microsoft.com/office/drawing/2014/main" id="{7F34634A-0F12-40CC-90EF-8081988F8DE6}"/>
                </a:ext>
              </a:extLst>
            </p:cNvPr>
            <p:cNvSpPr/>
            <p:nvPr/>
          </p:nvSpPr>
          <p:spPr>
            <a:xfrm>
              <a:off x="2150450" y="3535175"/>
              <a:ext cx="763325" cy="156175"/>
            </a:xfrm>
            <a:custGeom>
              <a:avLst/>
              <a:gdLst/>
              <a:ahLst/>
              <a:cxnLst/>
              <a:rect l="l" t="t" r="r" b="b"/>
              <a:pathLst>
                <a:path w="30533" h="6247" extrusionOk="0">
                  <a:moveTo>
                    <a:pt x="16050" y="0"/>
                  </a:moveTo>
                  <a:cubicBezTo>
                    <a:pt x="12710" y="1122"/>
                    <a:pt x="9400" y="1452"/>
                    <a:pt x="6660" y="1452"/>
                  </a:cubicBezTo>
                  <a:cubicBezTo>
                    <a:pt x="2869" y="1452"/>
                    <a:pt x="171" y="821"/>
                    <a:pt x="1" y="783"/>
                  </a:cubicBezTo>
                  <a:lnTo>
                    <a:pt x="1" y="783"/>
                  </a:lnTo>
                  <a:cubicBezTo>
                    <a:pt x="6726" y="5003"/>
                    <a:pt x="13077" y="6246"/>
                    <a:pt x="18227" y="6246"/>
                  </a:cubicBezTo>
                  <a:cubicBezTo>
                    <a:pt x="25616" y="6246"/>
                    <a:pt x="30532" y="3686"/>
                    <a:pt x="30533" y="3686"/>
                  </a:cubicBezTo>
                  <a:lnTo>
                    <a:pt x="30533" y="3686"/>
                  </a:lnTo>
                  <a:cubicBezTo>
                    <a:pt x="29019" y="4335"/>
                    <a:pt x="27543" y="4623"/>
                    <a:pt x="26115" y="4623"/>
                  </a:cubicBezTo>
                  <a:cubicBezTo>
                    <a:pt x="22371" y="4623"/>
                    <a:pt x="18954" y="2645"/>
                    <a:pt x="16050"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95;p49">
              <a:extLst>
                <a:ext uri="{FF2B5EF4-FFF2-40B4-BE49-F238E27FC236}">
                  <a16:creationId xmlns:a16="http://schemas.microsoft.com/office/drawing/2014/main" id="{B9B306D8-0864-4A5D-9895-48D744CD3AC2}"/>
                </a:ext>
              </a:extLst>
            </p:cNvPr>
            <p:cNvSpPr/>
            <p:nvPr/>
          </p:nvSpPr>
          <p:spPr>
            <a:xfrm>
              <a:off x="4858725" y="238125"/>
              <a:ext cx="1039775" cy="1652825"/>
            </a:xfrm>
            <a:custGeom>
              <a:avLst/>
              <a:gdLst/>
              <a:ahLst/>
              <a:cxnLst/>
              <a:rect l="l" t="t" r="r" b="b"/>
              <a:pathLst>
                <a:path w="41591" h="66113" extrusionOk="0">
                  <a:moveTo>
                    <a:pt x="41590" y="0"/>
                  </a:moveTo>
                  <a:lnTo>
                    <a:pt x="32750" y="11613"/>
                  </a:lnTo>
                  <a:lnTo>
                    <a:pt x="29521" y="15821"/>
                  </a:lnTo>
                  <a:lnTo>
                    <a:pt x="23225" y="24106"/>
                  </a:lnTo>
                  <a:lnTo>
                    <a:pt x="19572" y="28869"/>
                  </a:lnTo>
                  <a:lnTo>
                    <a:pt x="11221" y="39796"/>
                  </a:lnTo>
                  <a:lnTo>
                    <a:pt x="8220" y="43776"/>
                  </a:lnTo>
                  <a:lnTo>
                    <a:pt x="4828" y="48212"/>
                  </a:lnTo>
                  <a:cubicBezTo>
                    <a:pt x="0" y="54573"/>
                    <a:pt x="3197" y="63870"/>
                    <a:pt x="10960" y="65762"/>
                  </a:cubicBezTo>
                  <a:cubicBezTo>
                    <a:pt x="11058" y="65794"/>
                    <a:pt x="11156" y="65827"/>
                    <a:pt x="11254" y="65860"/>
                  </a:cubicBezTo>
                  <a:cubicBezTo>
                    <a:pt x="11678" y="65957"/>
                    <a:pt x="12135" y="66023"/>
                    <a:pt x="12559" y="66055"/>
                  </a:cubicBezTo>
                  <a:cubicBezTo>
                    <a:pt x="12930" y="66094"/>
                    <a:pt x="13300" y="66112"/>
                    <a:pt x="13668" y="66112"/>
                  </a:cubicBezTo>
                  <a:cubicBezTo>
                    <a:pt x="16111" y="66112"/>
                    <a:pt x="18451" y="65279"/>
                    <a:pt x="20322" y="63804"/>
                  </a:cubicBezTo>
                  <a:cubicBezTo>
                    <a:pt x="21399" y="62989"/>
                    <a:pt x="22345" y="61945"/>
                    <a:pt x="23062" y="60771"/>
                  </a:cubicBezTo>
                  <a:cubicBezTo>
                    <a:pt x="23552" y="59955"/>
                    <a:pt x="23943" y="59075"/>
                    <a:pt x="24237" y="58129"/>
                  </a:cubicBezTo>
                  <a:lnTo>
                    <a:pt x="25020" y="55454"/>
                  </a:lnTo>
                  <a:lnTo>
                    <a:pt x="27662" y="46614"/>
                  </a:lnTo>
                  <a:lnTo>
                    <a:pt x="29064" y="41949"/>
                  </a:lnTo>
                  <a:lnTo>
                    <a:pt x="33925" y="25607"/>
                  </a:lnTo>
                  <a:lnTo>
                    <a:pt x="35523" y="20257"/>
                  </a:lnTo>
                  <a:lnTo>
                    <a:pt x="41590" y="0"/>
                  </a:ln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96;p49">
              <a:extLst>
                <a:ext uri="{FF2B5EF4-FFF2-40B4-BE49-F238E27FC236}">
                  <a16:creationId xmlns:a16="http://schemas.microsoft.com/office/drawing/2014/main" id="{031D0B35-843B-4FAC-8A3C-97975DED9D06}"/>
                </a:ext>
              </a:extLst>
            </p:cNvPr>
            <p:cNvSpPr/>
            <p:nvPr/>
          </p:nvSpPr>
          <p:spPr>
            <a:xfrm>
              <a:off x="5172675" y="238125"/>
              <a:ext cx="725825" cy="1652875"/>
            </a:xfrm>
            <a:custGeom>
              <a:avLst/>
              <a:gdLst/>
              <a:ahLst/>
              <a:cxnLst/>
              <a:rect l="l" t="t" r="r" b="b"/>
              <a:pathLst>
                <a:path w="29033" h="66115" extrusionOk="0">
                  <a:moveTo>
                    <a:pt x="29032" y="0"/>
                  </a:moveTo>
                  <a:lnTo>
                    <a:pt x="1" y="66055"/>
                  </a:lnTo>
                  <a:cubicBezTo>
                    <a:pt x="376" y="66095"/>
                    <a:pt x="749" y="66115"/>
                    <a:pt x="1121" y="66115"/>
                  </a:cubicBezTo>
                  <a:cubicBezTo>
                    <a:pt x="5886" y="66115"/>
                    <a:pt x="10256" y="62880"/>
                    <a:pt x="11679" y="58129"/>
                  </a:cubicBezTo>
                  <a:lnTo>
                    <a:pt x="12462" y="55454"/>
                  </a:lnTo>
                  <a:lnTo>
                    <a:pt x="29032" y="0"/>
                  </a:lnTo>
                  <a:close/>
                </a:path>
              </a:pathLst>
            </a:custGeom>
            <a:solidFill>
              <a:srgbClr val="F9E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97;p49">
              <a:extLst>
                <a:ext uri="{FF2B5EF4-FFF2-40B4-BE49-F238E27FC236}">
                  <a16:creationId xmlns:a16="http://schemas.microsoft.com/office/drawing/2014/main" id="{7AE9C47F-660E-421A-B57E-63D082ECC0F6}"/>
                </a:ext>
              </a:extLst>
            </p:cNvPr>
            <p:cNvSpPr/>
            <p:nvPr/>
          </p:nvSpPr>
          <p:spPr>
            <a:xfrm>
              <a:off x="5348025" y="840775"/>
              <a:ext cx="237325" cy="562700"/>
            </a:xfrm>
            <a:custGeom>
              <a:avLst/>
              <a:gdLst/>
              <a:ahLst/>
              <a:cxnLst/>
              <a:rect l="l" t="t" r="r" b="b"/>
              <a:pathLst>
                <a:path w="9493" h="22508" extrusionOk="0">
                  <a:moveTo>
                    <a:pt x="3653" y="0"/>
                  </a:moveTo>
                  <a:lnTo>
                    <a:pt x="0" y="4763"/>
                  </a:lnTo>
                  <a:cubicBezTo>
                    <a:pt x="750" y="9753"/>
                    <a:pt x="2773" y="16734"/>
                    <a:pt x="8090" y="22508"/>
                  </a:cubicBezTo>
                  <a:lnTo>
                    <a:pt x="9492" y="17843"/>
                  </a:lnTo>
                  <a:cubicBezTo>
                    <a:pt x="4534" y="11156"/>
                    <a:pt x="3751" y="3197"/>
                    <a:pt x="3653"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98;p49">
              <a:extLst>
                <a:ext uri="{FF2B5EF4-FFF2-40B4-BE49-F238E27FC236}">
                  <a16:creationId xmlns:a16="http://schemas.microsoft.com/office/drawing/2014/main" id="{6B5F1E59-C7A1-41DE-A283-C511927117EB}"/>
                </a:ext>
              </a:extLst>
            </p:cNvPr>
            <p:cNvSpPr/>
            <p:nvPr/>
          </p:nvSpPr>
          <p:spPr>
            <a:xfrm>
              <a:off x="5596750" y="528425"/>
              <a:ext cx="150075" cy="349875"/>
            </a:xfrm>
            <a:custGeom>
              <a:avLst/>
              <a:gdLst/>
              <a:ahLst/>
              <a:cxnLst/>
              <a:rect l="l" t="t" r="r" b="b"/>
              <a:pathLst>
                <a:path w="6003" h="13995" extrusionOk="0">
                  <a:moveTo>
                    <a:pt x="3229" y="1"/>
                  </a:moveTo>
                  <a:lnTo>
                    <a:pt x="0" y="4209"/>
                  </a:lnTo>
                  <a:cubicBezTo>
                    <a:pt x="848" y="7308"/>
                    <a:pt x="2218" y="10733"/>
                    <a:pt x="4404" y="13995"/>
                  </a:cubicBezTo>
                  <a:lnTo>
                    <a:pt x="6002" y="8645"/>
                  </a:lnTo>
                  <a:cubicBezTo>
                    <a:pt x="4502" y="5579"/>
                    <a:pt x="3686" y="2545"/>
                    <a:pt x="3229"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699;p49">
              <a:extLst>
                <a:ext uri="{FF2B5EF4-FFF2-40B4-BE49-F238E27FC236}">
                  <a16:creationId xmlns:a16="http://schemas.microsoft.com/office/drawing/2014/main" id="{8CA53799-D231-4AA0-84A0-4C1F7C5B3A35}"/>
                </a:ext>
              </a:extLst>
            </p:cNvPr>
            <p:cNvSpPr/>
            <p:nvPr/>
          </p:nvSpPr>
          <p:spPr>
            <a:xfrm>
              <a:off x="5064225" y="1233025"/>
              <a:ext cx="371075" cy="600225"/>
            </a:xfrm>
            <a:custGeom>
              <a:avLst/>
              <a:gdLst/>
              <a:ahLst/>
              <a:cxnLst/>
              <a:rect l="l" t="t" r="r" b="b"/>
              <a:pathLst>
                <a:path w="14843" h="24009" extrusionOk="0">
                  <a:moveTo>
                    <a:pt x="3001" y="0"/>
                  </a:moveTo>
                  <a:lnTo>
                    <a:pt x="0" y="3980"/>
                  </a:lnTo>
                  <a:cubicBezTo>
                    <a:pt x="1892" y="9460"/>
                    <a:pt x="5480" y="17158"/>
                    <a:pt x="12102" y="24008"/>
                  </a:cubicBezTo>
                  <a:cubicBezTo>
                    <a:pt x="13179" y="23193"/>
                    <a:pt x="14125" y="22149"/>
                    <a:pt x="14842" y="20975"/>
                  </a:cubicBezTo>
                  <a:cubicBezTo>
                    <a:pt x="7764" y="13537"/>
                    <a:pt x="4437" y="4926"/>
                    <a:pt x="3001"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700;p49">
              <a:extLst>
                <a:ext uri="{FF2B5EF4-FFF2-40B4-BE49-F238E27FC236}">
                  <a16:creationId xmlns:a16="http://schemas.microsoft.com/office/drawing/2014/main" id="{21914175-4045-4D03-AE0D-131055491369}"/>
                </a:ext>
              </a:extLst>
            </p:cNvPr>
            <p:cNvSpPr/>
            <p:nvPr/>
          </p:nvSpPr>
          <p:spPr>
            <a:xfrm>
              <a:off x="3320700" y="3575950"/>
              <a:ext cx="309900" cy="761700"/>
            </a:xfrm>
            <a:custGeom>
              <a:avLst/>
              <a:gdLst/>
              <a:ahLst/>
              <a:cxnLst/>
              <a:rect l="l" t="t" r="r" b="b"/>
              <a:pathLst>
                <a:path w="12396" h="30468" extrusionOk="0">
                  <a:moveTo>
                    <a:pt x="12396" y="0"/>
                  </a:moveTo>
                  <a:cubicBezTo>
                    <a:pt x="12395" y="1"/>
                    <a:pt x="0" y="15723"/>
                    <a:pt x="1859" y="30467"/>
                  </a:cubicBezTo>
                  <a:cubicBezTo>
                    <a:pt x="4110" y="28934"/>
                    <a:pt x="6263" y="27303"/>
                    <a:pt x="8351" y="25607"/>
                  </a:cubicBezTo>
                  <a:cubicBezTo>
                    <a:pt x="8351" y="25607"/>
                    <a:pt x="6067" y="13113"/>
                    <a:pt x="12396"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701;p49">
              <a:extLst>
                <a:ext uri="{FF2B5EF4-FFF2-40B4-BE49-F238E27FC236}">
                  <a16:creationId xmlns:a16="http://schemas.microsoft.com/office/drawing/2014/main" id="{708E707F-DCE4-4B1E-A595-3F925DD03894}"/>
                </a:ext>
              </a:extLst>
            </p:cNvPr>
            <p:cNvSpPr/>
            <p:nvPr/>
          </p:nvSpPr>
          <p:spPr>
            <a:xfrm>
              <a:off x="1903350" y="4155750"/>
              <a:ext cx="821225" cy="428350"/>
            </a:xfrm>
            <a:custGeom>
              <a:avLst/>
              <a:gdLst/>
              <a:ahLst/>
              <a:cxnLst/>
              <a:rect l="l" t="t" r="r" b="b"/>
              <a:pathLst>
                <a:path w="32849" h="17134" extrusionOk="0">
                  <a:moveTo>
                    <a:pt x="20551" y="1"/>
                  </a:moveTo>
                  <a:cubicBezTo>
                    <a:pt x="16833" y="653"/>
                    <a:pt x="8971" y="2741"/>
                    <a:pt x="1" y="4698"/>
                  </a:cubicBezTo>
                  <a:cubicBezTo>
                    <a:pt x="262" y="5448"/>
                    <a:pt x="523" y="6199"/>
                    <a:pt x="784" y="6949"/>
                  </a:cubicBezTo>
                  <a:cubicBezTo>
                    <a:pt x="1501" y="8906"/>
                    <a:pt x="2252" y="10831"/>
                    <a:pt x="3067" y="12690"/>
                  </a:cubicBezTo>
                  <a:cubicBezTo>
                    <a:pt x="12435" y="15804"/>
                    <a:pt x="20544" y="17134"/>
                    <a:pt x="27713" y="17134"/>
                  </a:cubicBezTo>
                  <a:cubicBezTo>
                    <a:pt x="29480" y="17134"/>
                    <a:pt x="31191" y="17053"/>
                    <a:pt x="32849" y="16898"/>
                  </a:cubicBezTo>
                  <a:cubicBezTo>
                    <a:pt x="23813" y="8384"/>
                    <a:pt x="20551" y="1"/>
                    <a:pt x="20551"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702;p49">
            <a:extLst>
              <a:ext uri="{FF2B5EF4-FFF2-40B4-BE49-F238E27FC236}">
                <a16:creationId xmlns:a16="http://schemas.microsoft.com/office/drawing/2014/main" id="{D7995450-DD22-4471-A5ED-83DA0AA430EA}"/>
              </a:ext>
            </a:extLst>
          </p:cNvPr>
          <p:cNvGrpSpPr/>
          <p:nvPr/>
        </p:nvGrpSpPr>
        <p:grpSpPr>
          <a:xfrm flipH="1">
            <a:off x="5855864" y="92607"/>
            <a:ext cx="1010007" cy="1143608"/>
            <a:chOff x="1485000" y="314525"/>
            <a:chExt cx="4429000" cy="5066125"/>
          </a:xfrm>
        </p:grpSpPr>
        <p:grpSp>
          <p:nvGrpSpPr>
            <p:cNvPr id="43" name="Google Shape;703;p49">
              <a:extLst>
                <a:ext uri="{FF2B5EF4-FFF2-40B4-BE49-F238E27FC236}">
                  <a16:creationId xmlns:a16="http://schemas.microsoft.com/office/drawing/2014/main" id="{84810914-D580-4E3E-9F3F-5CC06D129C2E}"/>
                </a:ext>
              </a:extLst>
            </p:cNvPr>
            <p:cNvGrpSpPr/>
            <p:nvPr/>
          </p:nvGrpSpPr>
          <p:grpSpPr>
            <a:xfrm>
              <a:off x="1485000" y="314525"/>
              <a:ext cx="4429000" cy="5066125"/>
              <a:chOff x="1485000" y="314525"/>
              <a:chExt cx="4429000" cy="5066125"/>
            </a:xfrm>
          </p:grpSpPr>
          <p:sp>
            <p:nvSpPr>
              <p:cNvPr id="46" name="Google Shape;704;p49">
                <a:extLst>
                  <a:ext uri="{FF2B5EF4-FFF2-40B4-BE49-F238E27FC236}">
                    <a16:creationId xmlns:a16="http://schemas.microsoft.com/office/drawing/2014/main" id="{862B6913-21E3-4163-BA04-B7094FB6AA18}"/>
                  </a:ext>
                </a:extLst>
              </p:cNvPr>
              <p:cNvSpPr/>
              <p:nvPr/>
            </p:nvSpPr>
            <p:spPr>
              <a:xfrm>
                <a:off x="4031800" y="3901775"/>
                <a:ext cx="1237950" cy="968375"/>
              </a:xfrm>
              <a:custGeom>
                <a:avLst/>
                <a:gdLst/>
                <a:ahLst/>
                <a:cxnLst/>
                <a:rect l="l" t="t" r="r" b="b"/>
                <a:pathLst>
                  <a:path w="49518" h="38735" extrusionOk="0">
                    <a:moveTo>
                      <a:pt x="20099" y="0"/>
                    </a:moveTo>
                    <a:cubicBezTo>
                      <a:pt x="19644" y="0"/>
                      <a:pt x="19186" y="16"/>
                      <a:pt x="18724" y="48"/>
                    </a:cubicBezTo>
                    <a:cubicBezTo>
                      <a:pt x="9167" y="733"/>
                      <a:pt x="1436" y="8464"/>
                      <a:pt x="783" y="17989"/>
                    </a:cubicBezTo>
                    <a:cubicBezTo>
                      <a:pt x="1" y="29308"/>
                      <a:pt x="8938" y="38735"/>
                      <a:pt x="20094" y="38735"/>
                    </a:cubicBezTo>
                    <a:cubicBezTo>
                      <a:pt x="27662" y="38735"/>
                      <a:pt x="37350" y="38376"/>
                      <a:pt x="46745" y="32994"/>
                    </a:cubicBezTo>
                    <a:cubicBezTo>
                      <a:pt x="49518" y="31428"/>
                      <a:pt x="49061" y="27253"/>
                      <a:pt x="45995" y="26372"/>
                    </a:cubicBezTo>
                    <a:cubicBezTo>
                      <a:pt x="42472" y="25361"/>
                      <a:pt x="39438" y="23240"/>
                      <a:pt x="39438" y="19359"/>
                    </a:cubicBezTo>
                    <a:cubicBezTo>
                      <a:pt x="39438" y="8689"/>
                      <a:pt x="30794" y="0"/>
                      <a:pt x="20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705;p49">
                <a:extLst>
                  <a:ext uri="{FF2B5EF4-FFF2-40B4-BE49-F238E27FC236}">
                    <a16:creationId xmlns:a16="http://schemas.microsoft.com/office/drawing/2014/main" id="{FB503566-2A87-41DD-964F-359D09E7A43A}"/>
                  </a:ext>
                </a:extLst>
              </p:cNvPr>
              <p:cNvSpPr/>
              <p:nvPr/>
            </p:nvSpPr>
            <p:spPr>
              <a:xfrm>
                <a:off x="2887650" y="4235250"/>
                <a:ext cx="698925" cy="1145400"/>
              </a:xfrm>
              <a:custGeom>
                <a:avLst/>
                <a:gdLst/>
                <a:ahLst/>
                <a:cxnLst/>
                <a:rect l="l" t="t" r="r" b="b"/>
                <a:pathLst>
                  <a:path w="27957" h="45816" extrusionOk="0">
                    <a:moveTo>
                      <a:pt x="18500" y="1"/>
                    </a:moveTo>
                    <a:cubicBezTo>
                      <a:pt x="15432" y="1"/>
                      <a:pt x="12484" y="1706"/>
                      <a:pt x="11059" y="4650"/>
                    </a:cubicBezTo>
                    <a:cubicBezTo>
                      <a:pt x="9363" y="8140"/>
                      <a:pt x="2023" y="28397"/>
                      <a:pt x="751" y="36226"/>
                    </a:cubicBezTo>
                    <a:cubicBezTo>
                      <a:pt x="1" y="40727"/>
                      <a:pt x="3067" y="45000"/>
                      <a:pt x="7601" y="45718"/>
                    </a:cubicBezTo>
                    <a:cubicBezTo>
                      <a:pt x="8025" y="45783"/>
                      <a:pt x="8482" y="45816"/>
                      <a:pt x="8939" y="45816"/>
                    </a:cubicBezTo>
                    <a:cubicBezTo>
                      <a:pt x="12918" y="45816"/>
                      <a:pt x="16409" y="42945"/>
                      <a:pt x="17094" y="38868"/>
                    </a:cubicBezTo>
                    <a:cubicBezTo>
                      <a:pt x="18007" y="33061"/>
                      <a:pt x="24629" y="14664"/>
                      <a:pt x="25934" y="11891"/>
                    </a:cubicBezTo>
                    <a:cubicBezTo>
                      <a:pt x="27956" y="7781"/>
                      <a:pt x="26227" y="2856"/>
                      <a:pt x="22117" y="833"/>
                    </a:cubicBezTo>
                    <a:cubicBezTo>
                      <a:pt x="20951" y="268"/>
                      <a:pt x="19716" y="1"/>
                      <a:pt x="18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706;p49">
                <a:extLst>
                  <a:ext uri="{FF2B5EF4-FFF2-40B4-BE49-F238E27FC236}">
                    <a16:creationId xmlns:a16="http://schemas.microsoft.com/office/drawing/2014/main" id="{58DC6F7F-E84D-496C-B736-F8698C29EA25}"/>
                  </a:ext>
                </a:extLst>
              </p:cNvPr>
              <p:cNvSpPr/>
              <p:nvPr/>
            </p:nvSpPr>
            <p:spPr>
              <a:xfrm>
                <a:off x="2887650" y="5014475"/>
                <a:ext cx="448550" cy="366175"/>
              </a:xfrm>
              <a:custGeom>
                <a:avLst/>
                <a:gdLst/>
                <a:ahLst/>
                <a:cxnLst/>
                <a:rect l="l" t="t" r="r" b="b"/>
                <a:pathLst>
                  <a:path w="17942" h="14647" extrusionOk="0">
                    <a:moveTo>
                      <a:pt x="1893" y="1"/>
                    </a:moveTo>
                    <a:cubicBezTo>
                      <a:pt x="1371" y="1958"/>
                      <a:pt x="980" y="3687"/>
                      <a:pt x="751" y="5057"/>
                    </a:cubicBezTo>
                    <a:cubicBezTo>
                      <a:pt x="1" y="9558"/>
                      <a:pt x="3067" y="13831"/>
                      <a:pt x="7601" y="14549"/>
                    </a:cubicBezTo>
                    <a:cubicBezTo>
                      <a:pt x="8025" y="14614"/>
                      <a:pt x="8482" y="14647"/>
                      <a:pt x="8939" y="14647"/>
                    </a:cubicBezTo>
                    <a:cubicBezTo>
                      <a:pt x="12918" y="14647"/>
                      <a:pt x="16441" y="11776"/>
                      <a:pt x="17094" y="7699"/>
                    </a:cubicBezTo>
                    <a:cubicBezTo>
                      <a:pt x="17224" y="6753"/>
                      <a:pt x="17550" y="5481"/>
                      <a:pt x="17942" y="3980"/>
                    </a:cubicBezTo>
                    <a:lnTo>
                      <a:pt x="1893"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707;p49">
                <a:extLst>
                  <a:ext uri="{FF2B5EF4-FFF2-40B4-BE49-F238E27FC236}">
                    <a16:creationId xmlns:a16="http://schemas.microsoft.com/office/drawing/2014/main" id="{CB8AD81C-F0E3-49A0-9116-236C05B3506C}"/>
                  </a:ext>
                </a:extLst>
              </p:cNvPr>
              <p:cNvSpPr/>
              <p:nvPr/>
            </p:nvSpPr>
            <p:spPr>
              <a:xfrm>
                <a:off x="3926600" y="4235250"/>
                <a:ext cx="698100" cy="1145400"/>
              </a:xfrm>
              <a:custGeom>
                <a:avLst/>
                <a:gdLst/>
                <a:ahLst/>
                <a:cxnLst/>
                <a:rect l="l" t="t" r="r" b="b"/>
                <a:pathLst>
                  <a:path w="27924" h="45816" extrusionOk="0">
                    <a:moveTo>
                      <a:pt x="9437" y="1"/>
                    </a:moveTo>
                    <a:cubicBezTo>
                      <a:pt x="8225" y="1"/>
                      <a:pt x="6997" y="268"/>
                      <a:pt x="5840" y="833"/>
                    </a:cubicBezTo>
                    <a:cubicBezTo>
                      <a:pt x="1730" y="2856"/>
                      <a:pt x="1" y="7781"/>
                      <a:pt x="2023" y="11891"/>
                    </a:cubicBezTo>
                    <a:cubicBezTo>
                      <a:pt x="3328" y="14664"/>
                      <a:pt x="9917" y="33061"/>
                      <a:pt x="10863" y="38868"/>
                    </a:cubicBezTo>
                    <a:cubicBezTo>
                      <a:pt x="11515" y="42945"/>
                      <a:pt x="15038" y="45816"/>
                      <a:pt x="19018" y="45816"/>
                    </a:cubicBezTo>
                    <a:cubicBezTo>
                      <a:pt x="19475" y="45816"/>
                      <a:pt x="19899" y="45783"/>
                      <a:pt x="20355" y="45718"/>
                    </a:cubicBezTo>
                    <a:cubicBezTo>
                      <a:pt x="24857" y="45000"/>
                      <a:pt x="27923" y="40727"/>
                      <a:pt x="27206" y="36226"/>
                    </a:cubicBezTo>
                    <a:cubicBezTo>
                      <a:pt x="25933" y="28397"/>
                      <a:pt x="18594" y="8140"/>
                      <a:pt x="16898" y="4650"/>
                    </a:cubicBezTo>
                    <a:cubicBezTo>
                      <a:pt x="15449" y="1706"/>
                      <a:pt x="12495" y="1"/>
                      <a:pt x="9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708;p49">
                <a:extLst>
                  <a:ext uri="{FF2B5EF4-FFF2-40B4-BE49-F238E27FC236}">
                    <a16:creationId xmlns:a16="http://schemas.microsoft.com/office/drawing/2014/main" id="{DADE382C-796E-4D41-944C-0896652C1871}"/>
                  </a:ext>
                </a:extLst>
              </p:cNvPr>
              <p:cNvSpPr/>
              <p:nvPr/>
            </p:nvSpPr>
            <p:spPr>
              <a:xfrm>
                <a:off x="4176950" y="5014475"/>
                <a:ext cx="447750" cy="366175"/>
              </a:xfrm>
              <a:custGeom>
                <a:avLst/>
                <a:gdLst/>
                <a:ahLst/>
                <a:cxnLst/>
                <a:rect l="l" t="t" r="r" b="b"/>
                <a:pathLst>
                  <a:path w="17910" h="14647" extrusionOk="0">
                    <a:moveTo>
                      <a:pt x="16050" y="1"/>
                    </a:moveTo>
                    <a:lnTo>
                      <a:pt x="1" y="3980"/>
                    </a:lnTo>
                    <a:cubicBezTo>
                      <a:pt x="392" y="5481"/>
                      <a:pt x="719" y="6753"/>
                      <a:pt x="849" y="7699"/>
                    </a:cubicBezTo>
                    <a:cubicBezTo>
                      <a:pt x="1501" y="11776"/>
                      <a:pt x="5024" y="14647"/>
                      <a:pt x="9004" y="14647"/>
                    </a:cubicBezTo>
                    <a:cubicBezTo>
                      <a:pt x="9461" y="14647"/>
                      <a:pt x="9885" y="14614"/>
                      <a:pt x="10341" y="14549"/>
                    </a:cubicBezTo>
                    <a:cubicBezTo>
                      <a:pt x="14843" y="13831"/>
                      <a:pt x="17909" y="9558"/>
                      <a:pt x="17192" y="5057"/>
                    </a:cubicBezTo>
                    <a:cubicBezTo>
                      <a:pt x="16963" y="3687"/>
                      <a:pt x="16572" y="1958"/>
                      <a:pt x="16050"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709;p49">
                <a:extLst>
                  <a:ext uri="{FF2B5EF4-FFF2-40B4-BE49-F238E27FC236}">
                    <a16:creationId xmlns:a16="http://schemas.microsoft.com/office/drawing/2014/main" id="{F5D98E42-E104-4271-A7AE-79DD18A9500A}"/>
                  </a:ext>
                </a:extLst>
              </p:cNvPr>
              <p:cNvSpPr/>
              <p:nvPr/>
            </p:nvSpPr>
            <p:spPr>
              <a:xfrm>
                <a:off x="3302750" y="720875"/>
                <a:ext cx="2611250" cy="2715875"/>
              </a:xfrm>
              <a:custGeom>
                <a:avLst/>
                <a:gdLst/>
                <a:ahLst/>
                <a:cxnLst/>
                <a:rect l="l" t="t" r="r" b="b"/>
                <a:pathLst>
                  <a:path w="104450" h="108635" extrusionOk="0">
                    <a:moveTo>
                      <a:pt x="39014" y="1"/>
                    </a:moveTo>
                    <a:cubicBezTo>
                      <a:pt x="12298" y="1"/>
                      <a:pt x="0" y="16246"/>
                      <a:pt x="0" y="36242"/>
                    </a:cubicBezTo>
                    <a:cubicBezTo>
                      <a:pt x="0" y="69807"/>
                      <a:pt x="11254" y="84225"/>
                      <a:pt x="11254" y="84225"/>
                    </a:cubicBezTo>
                    <a:cubicBezTo>
                      <a:pt x="19946" y="102362"/>
                      <a:pt x="38256" y="108635"/>
                      <a:pt x="56482" y="108635"/>
                    </a:cubicBezTo>
                    <a:cubicBezTo>
                      <a:pt x="75331" y="108635"/>
                      <a:pt x="94092" y="101927"/>
                      <a:pt x="102035" y="94696"/>
                    </a:cubicBezTo>
                    <a:cubicBezTo>
                      <a:pt x="104449" y="92478"/>
                      <a:pt x="103764" y="88433"/>
                      <a:pt x="100698" y="87259"/>
                    </a:cubicBezTo>
                    <a:cubicBezTo>
                      <a:pt x="93359" y="84389"/>
                      <a:pt x="89509" y="75940"/>
                      <a:pt x="89509" y="66904"/>
                    </a:cubicBezTo>
                    <a:cubicBezTo>
                      <a:pt x="89509" y="59369"/>
                      <a:pt x="86052" y="52486"/>
                      <a:pt x="80408" y="47300"/>
                    </a:cubicBezTo>
                    <a:cubicBezTo>
                      <a:pt x="78484" y="45538"/>
                      <a:pt x="77440" y="42961"/>
                      <a:pt x="77766" y="40384"/>
                    </a:cubicBezTo>
                    <a:cubicBezTo>
                      <a:pt x="77929" y="39014"/>
                      <a:pt x="78027" y="37644"/>
                      <a:pt x="78027" y="36242"/>
                    </a:cubicBezTo>
                    <a:cubicBezTo>
                      <a:pt x="78027" y="16246"/>
                      <a:pt x="62631" y="1"/>
                      <a:pt x="39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710;p49">
                <a:extLst>
                  <a:ext uri="{FF2B5EF4-FFF2-40B4-BE49-F238E27FC236}">
                    <a16:creationId xmlns:a16="http://schemas.microsoft.com/office/drawing/2014/main" id="{14DB9F57-6530-4692-8F56-726DC74E5D49}"/>
                  </a:ext>
                </a:extLst>
              </p:cNvPr>
              <p:cNvSpPr/>
              <p:nvPr/>
            </p:nvSpPr>
            <p:spPr>
              <a:xfrm>
                <a:off x="2539450" y="1087550"/>
                <a:ext cx="782075" cy="796950"/>
              </a:xfrm>
              <a:custGeom>
                <a:avLst/>
                <a:gdLst/>
                <a:ahLst/>
                <a:cxnLst/>
                <a:rect l="l" t="t" r="r" b="b"/>
                <a:pathLst>
                  <a:path w="31283" h="31878" extrusionOk="0">
                    <a:moveTo>
                      <a:pt x="8532" y="1"/>
                    </a:moveTo>
                    <a:cubicBezTo>
                      <a:pt x="7463" y="1"/>
                      <a:pt x="6475" y="230"/>
                      <a:pt x="5611" y="731"/>
                    </a:cubicBezTo>
                    <a:cubicBezTo>
                      <a:pt x="0" y="3960"/>
                      <a:pt x="1631" y="17269"/>
                      <a:pt x="6329" y="25391"/>
                    </a:cubicBezTo>
                    <a:cubicBezTo>
                      <a:pt x="9066" y="30125"/>
                      <a:pt x="12136" y="31878"/>
                      <a:pt x="15331" y="31878"/>
                    </a:cubicBezTo>
                    <a:cubicBezTo>
                      <a:pt x="17619" y="31878"/>
                      <a:pt x="19971" y="30979"/>
                      <a:pt x="22312" y="29632"/>
                    </a:cubicBezTo>
                    <a:cubicBezTo>
                      <a:pt x="27890" y="26402"/>
                      <a:pt x="31283" y="21836"/>
                      <a:pt x="26585" y="13713"/>
                    </a:cubicBezTo>
                    <a:cubicBezTo>
                      <a:pt x="22616" y="6822"/>
                      <a:pt x="14361" y="1"/>
                      <a:pt x="8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711;p49">
                <a:extLst>
                  <a:ext uri="{FF2B5EF4-FFF2-40B4-BE49-F238E27FC236}">
                    <a16:creationId xmlns:a16="http://schemas.microsoft.com/office/drawing/2014/main" id="{CC80A27C-D9CA-4DD4-886A-4CFBDADA2AD0}"/>
                  </a:ext>
                </a:extLst>
              </p:cNvPr>
              <p:cNvSpPr/>
              <p:nvPr/>
            </p:nvSpPr>
            <p:spPr>
              <a:xfrm>
                <a:off x="1918850" y="3580400"/>
                <a:ext cx="1178425" cy="586150"/>
              </a:xfrm>
              <a:custGeom>
                <a:avLst/>
                <a:gdLst/>
                <a:ahLst/>
                <a:cxnLst/>
                <a:rect l="l" t="t" r="r" b="b"/>
                <a:pathLst>
                  <a:path w="47137" h="23446" extrusionOk="0">
                    <a:moveTo>
                      <a:pt x="38609" y="0"/>
                    </a:moveTo>
                    <a:cubicBezTo>
                      <a:pt x="38429" y="0"/>
                      <a:pt x="38249" y="6"/>
                      <a:pt x="38068" y="18"/>
                    </a:cubicBezTo>
                    <a:cubicBezTo>
                      <a:pt x="30761" y="442"/>
                      <a:pt x="15528" y="2954"/>
                      <a:pt x="5774" y="7749"/>
                    </a:cubicBezTo>
                    <a:cubicBezTo>
                      <a:pt x="1697" y="9771"/>
                      <a:pt x="1" y="14729"/>
                      <a:pt x="2023" y="18839"/>
                    </a:cubicBezTo>
                    <a:cubicBezTo>
                      <a:pt x="3463" y="21749"/>
                      <a:pt x="6393" y="23445"/>
                      <a:pt x="9442" y="23445"/>
                    </a:cubicBezTo>
                    <a:cubicBezTo>
                      <a:pt x="9709" y="23445"/>
                      <a:pt x="9976" y="23432"/>
                      <a:pt x="10243" y="23406"/>
                    </a:cubicBezTo>
                    <a:cubicBezTo>
                      <a:pt x="11222" y="23341"/>
                      <a:pt x="12168" y="23047"/>
                      <a:pt x="13114" y="22591"/>
                    </a:cubicBezTo>
                    <a:cubicBezTo>
                      <a:pt x="19507" y="19427"/>
                      <a:pt x="31577" y="16980"/>
                      <a:pt x="39112" y="16523"/>
                    </a:cubicBezTo>
                    <a:cubicBezTo>
                      <a:pt x="43646" y="16230"/>
                      <a:pt x="47136" y="12316"/>
                      <a:pt x="46843" y="7749"/>
                    </a:cubicBezTo>
                    <a:cubicBezTo>
                      <a:pt x="46592" y="3363"/>
                      <a:pt x="42942" y="0"/>
                      <a:pt x="38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12;p49">
                <a:extLst>
                  <a:ext uri="{FF2B5EF4-FFF2-40B4-BE49-F238E27FC236}">
                    <a16:creationId xmlns:a16="http://schemas.microsoft.com/office/drawing/2014/main" id="{5904FC3F-1A12-4472-AC1B-B19E495203EA}"/>
                  </a:ext>
                </a:extLst>
              </p:cNvPr>
              <p:cNvSpPr/>
              <p:nvPr/>
            </p:nvSpPr>
            <p:spPr>
              <a:xfrm>
                <a:off x="1918850" y="3716200"/>
                <a:ext cx="437950" cy="450350"/>
              </a:xfrm>
              <a:custGeom>
                <a:avLst/>
                <a:gdLst/>
                <a:ahLst/>
                <a:cxnLst/>
                <a:rect l="l" t="t" r="r" b="b"/>
                <a:pathLst>
                  <a:path w="17518" h="18014" extrusionOk="0">
                    <a:moveTo>
                      <a:pt x="11352" y="1"/>
                    </a:moveTo>
                    <a:cubicBezTo>
                      <a:pt x="9395" y="718"/>
                      <a:pt x="7503" y="1469"/>
                      <a:pt x="5774" y="2317"/>
                    </a:cubicBezTo>
                    <a:cubicBezTo>
                      <a:pt x="1697" y="4339"/>
                      <a:pt x="1" y="9297"/>
                      <a:pt x="2023" y="13407"/>
                    </a:cubicBezTo>
                    <a:cubicBezTo>
                      <a:pt x="3463" y="16317"/>
                      <a:pt x="6393" y="18013"/>
                      <a:pt x="9442" y="18013"/>
                    </a:cubicBezTo>
                    <a:cubicBezTo>
                      <a:pt x="9709" y="18013"/>
                      <a:pt x="9976" y="18000"/>
                      <a:pt x="10243" y="17974"/>
                    </a:cubicBezTo>
                    <a:cubicBezTo>
                      <a:pt x="11222" y="17909"/>
                      <a:pt x="12168" y="17615"/>
                      <a:pt x="13114" y="17159"/>
                    </a:cubicBezTo>
                    <a:cubicBezTo>
                      <a:pt x="14386" y="16539"/>
                      <a:pt x="15886" y="15952"/>
                      <a:pt x="17517" y="15365"/>
                    </a:cubicBezTo>
                    <a:lnTo>
                      <a:pt x="11352"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13;p49">
                <a:extLst>
                  <a:ext uri="{FF2B5EF4-FFF2-40B4-BE49-F238E27FC236}">
                    <a16:creationId xmlns:a16="http://schemas.microsoft.com/office/drawing/2014/main" id="{C6775844-E5F7-4ED3-ADE8-28C56B9CA462}"/>
                  </a:ext>
                </a:extLst>
              </p:cNvPr>
              <p:cNvSpPr/>
              <p:nvPr/>
            </p:nvSpPr>
            <p:spPr>
              <a:xfrm>
                <a:off x="2696825" y="2857500"/>
                <a:ext cx="2119500" cy="1847100"/>
              </a:xfrm>
              <a:custGeom>
                <a:avLst/>
                <a:gdLst/>
                <a:ahLst/>
                <a:cxnLst/>
                <a:rect l="l" t="t" r="r" b="b"/>
                <a:pathLst>
                  <a:path w="84780" h="73884" extrusionOk="0">
                    <a:moveTo>
                      <a:pt x="42374" y="0"/>
                    </a:moveTo>
                    <a:cubicBezTo>
                      <a:pt x="18986" y="0"/>
                      <a:pt x="1" y="16538"/>
                      <a:pt x="1" y="36958"/>
                    </a:cubicBezTo>
                    <a:cubicBezTo>
                      <a:pt x="1" y="57346"/>
                      <a:pt x="13147" y="73884"/>
                      <a:pt x="42374" y="73884"/>
                    </a:cubicBezTo>
                    <a:cubicBezTo>
                      <a:pt x="71634" y="73884"/>
                      <a:pt x="84780" y="57346"/>
                      <a:pt x="84780" y="36958"/>
                    </a:cubicBezTo>
                    <a:cubicBezTo>
                      <a:pt x="84780" y="16538"/>
                      <a:pt x="65795" y="0"/>
                      <a:pt x="423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14;p49">
                <a:extLst>
                  <a:ext uri="{FF2B5EF4-FFF2-40B4-BE49-F238E27FC236}">
                    <a16:creationId xmlns:a16="http://schemas.microsoft.com/office/drawing/2014/main" id="{C825DA44-AEF7-4AE8-BD1B-590694A29C86}"/>
                  </a:ext>
                </a:extLst>
              </p:cNvPr>
              <p:cNvSpPr/>
              <p:nvPr/>
            </p:nvSpPr>
            <p:spPr>
              <a:xfrm>
                <a:off x="3215500" y="2859925"/>
                <a:ext cx="1600825" cy="1844675"/>
              </a:xfrm>
              <a:custGeom>
                <a:avLst/>
                <a:gdLst/>
                <a:ahLst/>
                <a:cxnLst/>
                <a:rect l="l" t="t" r="r" b="b"/>
                <a:pathLst>
                  <a:path w="64033" h="73787" extrusionOk="0">
                    <a:moveTo>
                      <a:pt x="24596" y="1"/>
                    </a:moveTo>
                    <a:lnTo>
                      <a:pt x="24596" y="1"/>
                    </a:lnTo>
                    <a:cubicBezTo>
                      <a:pt x="45211" y="12625"/>
                      <a:pt x="57052" y="66415"/>
                      <a:pt x="0" y="69840"/>
                    </a:cubicBezTo>
                    <a:cubicBezTo>
                      <a:pt x="5872" y="72384"/>
                      <a:pt x="13048" y="73787"/>
                      <a:pt x="21627" y="73787"/>
                    </a:cubicBezTo>
                    <a:cubicBezTo>
                      <a:pt x="50887" y="73787"/>
                      <a:pt x="64033" y="57249"/>
                      <a:pt x="64033" y="36861"/>
                    </a:cubicBezTo>
                    <a:cubicBezTo>
                      <a:pt x="64033" y="17322"/>
                      <a:pt x="46647" y="1338"/>
                      <a:pt x="24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15;p49">
                <a:extLst>
                  <a:ext uri="{FF2B5EF4-FFF2-40B4-BE49-F238E27FC236}">
                    <a16:creationId xmlns:a16="http://schemas.microsoft.com/office/drawing/2014/main" id="{5978DA65-28C4-4D0E-9835-AAE9938C7413}"/>
                  </a:ext>
                </a:extLst>
              </p:cNvPr>
              <p:cNvSpPr/>
              <p:nvPr/>
            </p:nvSpPr>
            <p:spPr>
              <a:xfrm>
                <a:off x="1485000" y="1267275"/>
                <a:ext cx="3533575" cy="2182575"/>
              </a:xfrm>
              <a:custGeom>
                <a:avLst/>
                <a:gdLst/>
                <a:ahLst/>
                <a:cxnLst/>
                <a:rect l="l" t="t" r="r" b="b"/>
                <a:pathLst>
                  <a:path w="141343" h="87303" extrusionOk="0">
                    <a:moveTo>
                      <a:pt x="97958" y="0"/>
                    </a:moveTo>
                    <a:cubicBezTo>
                      <a:pt x="61359" y="0"/>
                      <a:pt x="29065" y="9460"/>
                      <a:pt x="12983" y="25542"/>
                    </a:cubicBezTo>
                    <a:cubicBezTo>
                      <a:pt x="1" y="38492"/>
                      <a:pt x="1" y="59532"/>
                      <a:pt x="12983" y="72514"/>
                    </a:cubicBezTo>
                    <a:cubicBezTo>
                      <a:pt x="25684" y="85215"/>
                      <a:pt x="47690" y="87302"/>
                      <a:pt x="68797" y="87302"/>
                    </a:cubicBezTo>
                    <a:cubicBezTo>
                      <a:pt x="79132" y="87302"/>
                      <a:pt x="89252" y="86802"/>
                      <a:pt x="97958" y="86802"/>
                    </a:cubicBezTo>
                    <a:cubicBezTo>
                      <a:pt x="121934" y="86802"/>
                      <a:pt x="141343" y="67360"/>
                      <a:pt x="141343" y="43417"/>
                    </a:cubicBezTo>
                    <a:cubicBezTo>
                      <a:pt x="141343" y="19442"/>
                      <a:pt x="121934" y="0"/>
                      <a:pt x="979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16;p49">
                <a:extLst>
                  <a:ext uri="{FF2B5EF4-FFF2-40B4-BE49-F238E27FC236}">
                    <a16:creationId xmlns:a16="http://schemas.microsoft.com/office/drawing/2014/main" id="{080D218E-23C3-4427-9919-8D6223B9E2C1}"/>
                  </a:ext>
                </a:extLst>
              </p:cNvPr>
              <p:cNvSpPr/>
              <p:nvPr/>
            </p:nvSpPr>
            <p:spPr>
              <a:xfrm>
                <a:off x="2407325" y="1443425"/>
                <a:ext cx="2611250" cy="2006575"/>
              </a:xfrm>
              <a:custGeom>
                <a:avLst/>
                <a:gdLst/>
                <a:ahLst/>
                <a:cxnLst/>
                <a:rect l="l" t="t" r="r" b="b"/>
                <a:pathLst>
                  <a:path w="104450" h="80263" extrusionOk="0">
                    <a:moveTo>
                      <a:pt x="84747" y="0"/>
                    </a:moveTo>
                    <a:lnTo>
                      <a:pt x="84747" y="0"/>
                    </a:lnTo>
                    <a:cubicBezTo>
                      <a:pt x="96435" y="25288"/>
                      <a:pt x="95849" y="77982"/>
                      <a:pt x="14850" y="77982"/>
                    </a:cubicBezTo>
                    <a:cubicBezTo>
                      <a:pt x="10173" y="77982"/>
                      <a:pt x="5228" y="77807"/>
                      <a:pt x="1" y="77440"/>
                    </a:cubicBezTo>
                    <a:lnTo>
                      <a:pt x="1" y="77440"/>
                    </a:lnTo>
                    <a:cubicBezTo>
                      <a:pt x="9924" y="79708"/>
                      <a:pt x="20999" y="80262"/>
                      <a:pt x="31838" y="80262"/>
                    </a:cubicBezTo>
                    <a:cubicBezTo>
                      <a:pt x="42199" y="80262"/>
                      <a:pt x="52345" y="79756"/>
                      <a:pt x="61065" y="79756"/>
                    </a:cubicBezTo>
                    <a:cubicBezTo>
                      <a:pt x="85041" y="79756"/>
                      <a:pt x="104450" y="60314"/>
                      <a:pt x="104450" y="36371"/>
                    </a:cubicBezTo>
                    <a:cubicBezTo>
                      <a:pt x="104450" y="21138"/>
                      <a:pt x="96621" y="7731"/>
                      <a:pt x="84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17;p49">
                <a:extLst>
                  <a:ext uri="{FF2B5EF4-FFF2-40B4-BE49-F238E27FC236}">
                    <a16:creationId xmlns:a16="http://schemas.microsoft.com/office/drawing/2014/main" id="{7348CB00-13F6-47B9-AB72-F2C1EB9B620C}"/>
                  </a:ext>
                </a:extLst>
              </p:cNvPr>
              <p:cNvSpPr/>
              <p:nvPr/>
            </p:nvSpPr>
            <p:spPr>
              <a:xfrm>
                <a:off x="2245050" y="2662575"/>
                <a:ext cx="548050" cy="1153150"/>
              </a:xfrm>
              <a:custGeom>
                <a:avLst/>
                <a:gdLst/>
                <a:ahLst/>
                <a:cxnLst/>
                <a:rect l="l" t="t" r="r" b="b"/>
                <a:pathLst>
                  <a:path w="21922" h="46126" extrusionOk="0">
                    <a:moveTo>
                      <a:pt x="10961" y="1"/>
                    </a:moveTo>
                    <a:cubicBezTo>
                      <a:pt x="8090" y="1"/>
                      <a:pt x="5415" y="849"/>
                      <a:pt x="3132" y="2284"/>
                    </a:cubicBezTo>
                    <a:cubicBezTo>
                      <a:pt x="1175" y="3556"/>
                      <a:pt x="0" y="5775"/>
                      <a:pt x="0" y="8123"/>
                    </a:cubicBezTo>
                    <a:lnTo>
                      <a:pt x="0" y="35067"/>
                    </a:lnTo>
                    <a:cubicBezTo>
                      <a:pt x="0" y="41069"/>
                      <a:pt x="4828" y="46060"/>
                      <a:pt x="10830" y="46125"/>
                    </a:cubicBezTo>
                    <a:lnTo>
                      <a:pt x="11091" y="46125"/>
                    </a:lnTo>
                    <a:cubicBezTo>
                      <a:pt x="17126" y="46060"/>
                      <a:pt x="21921" y="41069"/>
                      <a:pt x="21921" y="35067"/>
                    </a:cubicBezTo>
                    <a:lnTo>
                      <a:pt x="21921" y="8123"/>
                    </a:lnTo>
                    <a:cubicBezTo>
                      <a:pt x="21921" y="5775"/>
                      <a:pt x="20779" y="3556"/>
                      <a:pt x="18790" y="2284"/>
                    </a:cubicBezTo>
                    <a:cubicBezTo>
                      <a:pt x="16539" y="849"/>
                      <a:pt x="13864" y="1"/>
                      <a:pt x="10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18;p49">
                <a:extLst>
                  <a:ext uri="{FF2B5EF4-FFF2-40B4-BE49-F238E27FC236}">
                    <a16:creationId xmlns:a16="http://schemas.microsoft.com/office/drawing/2014/main" id="{FB346B82-452E-4441-BF35-71B354F036B5}"/>
                  </a:ext>
                </a:extLst>
              </p:cNvPr>
              <p:cNvSpPr/>
              <p:nvPr/>
            </p:nvSpPr>
            <p:spPr>
              <a:xfrm>
                <a:off x="2837925" y="314525"/>
                <a:ext cx="930500" cy="1414800"/>
              </a:xfrm>
              <a:custGeom>
                <a:avLst/>
                <a:gdLst/>
                <a:ahLst/>
                <a:cxnLst/>
                <a:rect l="l" t="t" r="r" b="b"/>
                <a:pathLst>
                  <a:path w="37220" h="56592" extrusionOk="0">
                    <a:moveTo>
                      <a:pt x="7694" y="1"/>
                    </a:moveTo>
                    <a:cubicBezTo>
                      <a:pt x="6870" y="1"/>
                      <a:pt x="6033" y="141"/>
                      <a:pt x="5219" y="434"/>
                    </a:cubicBezTo>
                    <a:cubicBezTo>
                      <a:pt x="1957" y="1609"/>
                      <a:pt x="0" y="4936"/>
                      <a:pt x="555" y="8361"/>
                    </a:cubicBezTo>
                    <a:lnTo>
                      <a:pt x="7013" y="50017"/>
                    </a:lnTo>
                    <a:cubicBezTo>
                      <a:pt x="7470" y="52920"/>
                      <a:pt x="9623" y="55268"/>
                      <a:pt x="12494" y="55953"/>
                    </a:cubicBezTo>
                    <a:cubicBezTo>
                      <a:pt x="14231" y="56383"/>
                      <a:pt x="15988" y="56591"/>
                      <a:pt x="17728" y="56591"/>
                    </a:cubicBezTo>
                    <a:cubicBezTo>
                      <a:pt x="24578" y="56591"/>
                      <a:pt x="31172" y="53358"/>
                      <a:pt x="35360" y="47635"/>
                    </a:cubicBezTo>
                    <a:cubicBezTo>
                      <a:pt x="37089" y="45254"/>
                      <a:pt x="37219" y="42090"/>
                      <a:pt x="35686" y="39578"/>
                    </a:cubicBezTo>
                    <a:lnTo>
                      <a:pt x="13896" y="3501"/>
                    </a:lnTo>
                    <a:cubicBezTo>
                      <a:pt x="12550" y="1273"/>
                      <a:pt x="10175" y="1"/>
                      <a:pt x="7694"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19;p49">
                <a:extLst>
                  <a:ext uri="{FF2B5EF4-FFF2-40B4-BE49-F238E27FC236}">
                    <a16:creationId xmlns:a16="http://schemas.microsoft.com/office/drawing/2014/main" id="{107D1588-3C5D-4565-AECA-74638530515E}"/>
                  </a:ext>
                </a:extLst>
              </p:cNvPr>
              <p:cNvSpPr/>
              <p:nvPr/>
            </p:nvSpPr>
            <p:spPr>
              <a:xfrm>
                <a:off x="2837925" y="314525"/>
                <a:ext cx="579025" cy="477550"/>
              </a:xfrm>
              <a:custGeom>
                <a:avLst/>
                <a:gdLst/>
                <a:ahLst/>
                <a:cxnLst/>
                <a:rect l="l" t="t" r="r" b="b"/>
                <a:pathLst>
                  <a:path w="23161" h="19102" extrusionOk="0">
                    <a:moveTo>
                      <a:pt x="7694" y="1"/>
                    </a:moveTo>
                    <a:cubicBezTo>
                      <a:pt x="6870" y="1"/>
                      <a:pt x="6033" y="141"/>
                      <a:pt x="5219" y="434"/>
                    </a:cubicBezTo>
                    <a:cubicBezTo>
                      <a:pt x="1957" y="1609"/>
                      <a:pt x="0" y="4936"/>
                      <a:pt x="555" y="8361"/>
                    </a:cubicBezTo>
                    <a:lnTo>
                      <a:pt x="1696" y="15831"/>
                    </a:lnTo>
                    <a:cubicBezTo>
                      <a:pt x="8369" y="18273"/>
                      <a:pt x="13985" y="19102"/>
                      <a:pt x="18636" y="19102"/>
                    </a:cubicBezTo>
                    <a:cubicBezTo>
                      <a:pt x="20260" y="19102"/>
                      <a:pt x="21767" y="19001"/>
                      <a:pt x="23160" y="18832"/>
                    </a:cubicBezTo>
                    <a:lnTo>
                      <a:pt x="13896" y="3501"/>
                    </a:lnTo>
                    <a:cubicBezTo>
                      <a:pt x="12550" y="1273"/>
                      <a:pt x="10175" y="1"/>
                      <a:pt x="7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20;p49">
                <a:extLst>
                  <a:ext uri="{FF2B5EF4-FFF2-40B4-BE49-F238E27FC236}">
                    <a16:creationId xmlns:a16="http://schemas.microsoft.com/office/drawing/2014/main" id="{F816FE94-D56D-433F-8629-41779B424440}"/>
                  </a:ext>
                </a:extLst>
              </p:cNvPr>
              <p:cNvSpPr/>
              <p:nvPr/>
            </p:nvSpPr>
            <p:spPr>
              <a:xfrm>
                <a:off x="2960250" y="1219975"/>
                <a:ext cx="806550" cy="509350"/>
              </a:xfrm>
              <a:custGeom>
                <a:avLst/>
                <a:gdLst/>
                <a:ahLst/>
                <a:cxnLst/>
                <a:rect l="l" t="t" r="r" b="b"/>
                <a:pathLst>
                  <a:path w="32262" h="20374" extrusionOk="0">
                    <a:moveTo>
                      <a:pt x="0" y="0"/>
                    </a:moveTo>
                    <a:lnTo>
                      <a:pt x="2120" y="13799"/>
                    </a:lnTo>
                    <a:cubicBezTo>
                      <a:pt x="2577" y="16702"/>
                      <a:pt x="4730" y="19050"/>
                      <a:pt x="7601" y="19735"/>
                    </a:cubicBezTo>
                    <a:cubicBezTo>
                      <a:pt x="9338" y="20165"/>
                      <a:pt x="11095" y="20373"/>
                      <a:pt x="12835" y="20373"/>
                    </a:cubicBezTo>
                    <a:cubicBezTo>
                      <a:pt x="19685" y="20373"/>
                      <a:pt x="26279" y="17140"/>
                      <a:pt x="30467" y="11417"/>
                    </a:cubicBezTo>
                    <a:cubicBezTo>
                      <a:pt x="32000" y="9297"/>
                      <a:pt x="32261" y="6524"/>
                      <a:pt x="31217" y="4143"/>
                    </a:cubicBezTo>
                    <a:lnTo>
                      <a:pt x="31217" y="4143"/>
                    </a:lnTo>
                    <a:cubicBezTo>
                      <a:pt x="28711" y="4792"/>
                      <a:pt x="25630" y="5312"/>
                      <a:pt x="21938" y="5312"/>
                    </a:cubicBezTo>
                    <a:cubicBezTo>
                      <a:pt x="16163" y="5312"/>
                      <a:pt x="8895" y="4040"/>
                      <a:pt x="0"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21;p49">
                <a:extLst>
                  <a:ext uri="{FF2B5EF4-FFF2-40B4-BE49-F238E27FC236}">
                    <a16:creationId xmlns:a16="http://schemas.microsoft.com/office/drawing/2014/main" id="{1BEDF9CE-6FB1-4837-B007-4DEDE97A65CF}"/>
                  </a:ext>
                </a:extLst>
              </p:cNvPr>
              <p:cNvSpPr/>
              <p:nvPr/>
            </p:nvSpPr>
            <p:spPr>
              <a:xfrm>
                <a:off x="4198175" y="1087550"/>
                <a:ext cx="782075" cy="796950"/>
              </a:xfrm>
              <a:custGeom>
                <a:avLst/>
                <a:gdLst/>
                <a:ahLst/>
                <a:cxnLst/>
                <a:rect l="l" t="t" r="r" b="b"/>
                <a:pathLst>
                  <a:path w="31283" h="31878" extrusionOk="0">
                    <a:moveTo>
                      <a:pt x="22749" y="1"/>
                    </a:moveTo>
                    <a:cubicBezTo>
                      <a:pt x="16913" y="1"/>
                      <a:pt x="8634" y="6822"/>
                      <a:pt x="4665" y="13713"/>
                    </a:cubicBezTo>
                    <a:cubicBezTo>
                      <a:pt x="0" y="21836"/>
                      <a:pt x="3393" y="26402"/>
                      <a:pt x="8971" y="29632"/>
                    </a:cubicBezTo>
                    <a:cubicBezTo>
                      <a:pt x="11311" y="30979"/>
                      <a:pt x="13658" y="31878"/>
                      <a:pt x="15939" y="31878"/>
                    </a:cubicBezTo>
                    <a:cubicBezTo>
                      <a:pt x="19126" y="31878"/>
                      <a:pt x="22184" y="30125"/>
                      <a:pt x="24922" y="25391"/>
                    </a:cubicBezTo>
                    <a:cubicBezTo>
                      <a:pt x="29619" y="17269"/>
                      <a:pt x="31283" y="3960"/>
                      <a:pt x="25672" y="731"/>
                    </a:cubicBezTo>
                    <a:cubicBezTo>
                      <a:pt x="24807" y="230"/>
                      <a:pt x="23819" y="1"/>
                      <a:pt x="2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22;p49">
                <a:extLst>
                  <a:ext uri="{FF2B5EF4-FFF2-40B4-BE49-F238E27FC236}">
                    <a16:creationId xmlns:a16="http://schemas.microsoft.com/office/drawing/2014/main" id="{E04F499B-730A-44AF-9F09-782219151081}"/>
                  </a:ext>
                </a:extLst>
              </p:cNvPr>
              <p:cNvSpPr/>
              <p:nvPr/>
            </p:nvSpPr>
            <p:spPr>
              <a:xfrm>
                <a:off x="4398775" y="3566025"/>
                <a:ext cx="1186575" cy="517175"/>
              </a:xfrm>
              <a:custGeom>
                <a:avLst/>
                <a:gdLst/>
                <a:ahLst/>
                <a:cxnLst/>
                <a:rect l="l" t="t" r="r" b="b"/>
                <a:pathLst>
                  <a:path w="47463" h="20687" extrusionOk="0">
                    <a:moveTo>
                      <a:pt x="10442" y="1"/>
                    </a:moveTo>
                    <a:cubicBezTo>
                      <a:pt x="9614" y="1"/>
                      <a:pt x="8848" y="14"/>
                      <a:pt x="8156" y="38"/>
                    </a:cubicBezTo>
                    <a:cubicBezTo>
                      <a:pt x="3589" y="201"/>
                      <a:pt x="1" y="4018"/>
                      <a:pt x="164" y="8585"/>
                    </a:cubicBezTo>
                    <a:cubicBezTo>
                      <a:pt x="324" y="13070"/>
                      <a:pt x="4008" y="16580"/>
                      <a:pt x="8467" y="16580"/>
                    </a:cubicBezTo>
                    <a:cubicBezTo>
                      <a:pt x="8548" y="16580"/>
                      <a:pt x="8629" y="16579"/>
                      <a:pt x="8710" y="16577"/>
                    </a:cubicBezTo>
                    <a:cubicBezTo>
                      <a:pt x="9341" y="16555"/>
                      <a:pt x="10006" y="16544"/>
                      <a:pt x="10699" y="16544"/>
                    </a:cubicBezTo>
                    <a:cubicBezTo>
                      <a:pt x="18237" y="16544"/>
                      <a:pt x="29040" y="17832"/>
                      <a:pt x="35165" y="20132"/>
                    </a:cubicBezTo>
                    <a:cubicBezTo>
                      <a:pt x="36143" y="20491"/>
                      <a:pt x="37122" y="20687"/>
                      <a:pt x="38101" y="20687"/>
                    </a:cubicBezTo>
                    <a:cubicBezTo>
                      <a:pt x="41428" y="20687"/>
                      <a:pt x="44592" y="18632"/>
                      <a:pt x="45831" y="15337"/>
                    </a:cubicBezTo>
                    <a:cubicBezTo>
                      <a:pt x="47462" y="11064"/>
                      <a:pt x="45310" y="6269"/>
                      <a:pt x="41036" y="4670"/>
                    </a:cubicBezTo>
                    <a:cubicBezTo>
                      <a:pt x="31854" y="1186"/>
                      <a:pt x="18341" y="1"/>
                      <a:pt x="10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23;p49">
                <a:extLst>
                  <a:ext uri="{FF2B5EF4-FFF2-40B4-BE49-F238E27FC236}">
                    <a16:creationId xmlns:a16="http://schemas.microsoft.com/office/drawing/2014/main" id="{2BD72778-C11A-4B18-9DB9-3A6D6F80A955}"/>
                  </a:ext>
                </a:extLst>
              </p:cNvPr>
              <p:cNvSpPr/>
              <p:nvPr/>
            </p:nvSpPr>
            <p:spPr>
              <a:xfrm>
                <a:off x="5166150" y="3637925"/>
                <a:ext cx="419200" cy="445275"/>
              </a:xfrm>
              <a:custGeom>
                <a:avLst/>
                <a:gdLst/>
                <a:ahLst/>
                <a:cxnLst/>
                <a:rect l="l" t="t" r="r" b="b"/>
                <a:pathLst>
                  <a:path w="16768" h="17811" extrusionOk="0">
                    <a:moveTo>
                      <a:pt x="4470" y="0"/>
                    </a:moveTo>
                    <a:lnTo>
                      <a:pt x="1" y="15919"/>
                    </a:lnTo>
                    <a:cubicBezTo>
                      <a:pt x="1632" y="16310"/>
                      <a:pt x="3165" y="16767"/>
                      <a:pt x="4470" y="17256"/>
                    </a:cubicBezTo>
                    <a:cubicBezTo>
                      <a:pt x="5448" y="17615"/>
                      <a:pt x="6427" y="17811"/>
                      <a:pt x="7406" y="17811"/>
                    </a:cubicBezTo>
                    <a:cubicBezTo>
                      <a:pt x="10733" y="17811"/>
                      <a:pt x="13897" y="15756"/>
                      <a:pt x="15136" y="12461"/>
                    </a:cubicBezTo>
                    <a:cubicBezTo>
                      <a:pt x="16767" y="8188"/>
                      <a:pt x="14615" y="3393"/>
                      <a:pt x="10341" y="1794"/>
                    </a:cubicBezTo>
                    <a:cubicBezTo>
                      <a:pt x="8515" y="1109"/>
                      <a:pt x="6525" y="490"/>
                      <a:pt x="4470"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24;p49">
                <a:extLst>
                  <a:ext uri="{FF2B5EF4-FFF2-40B4-BE49-F238E27FC236}">
                    <a16:creationId xmlns:a16="http://schemas.microsoft.com/office/drawing/2014/main" id="{748454F2-1085-4C3F-B177-4134E4D2BD3B}"/>
                  </a:ext>
                </a:extLst>
              </p:cNvPr>
              <p:cNvSpPr/>
              <p:nvPr/>
            </p:nvSpPr>
            <p:spPr>
              <a:xfrm>
                <a:off x="2121100" y="1602450"/>
                <a:ext cx="801650" cy="801650"/>
              </a:xfrm>
              <a:custGeom>
                <a:avLst/>
                <a:gdLst/>
                <a:ahLst/>
                <a:cxnLst/>
                <a:rect l="l" t="t" r="r" b="b"/>
                <a:pathLst>
                  <a:path w="32066" h="32066" extrusionOk="0">
                    <a:moveTo>
                      <a:pt x="16049" y="0"/>
                    </a:moveTo>
                    <a:cubicBezTo>
                      <a:pt x="7177" y="0"/>
                      <a:pt x="0" y="7176"/>
                      <a:pt x="0" y="16016"/>
                    </a:cubicBezTo>
                    <a:cubicBezTo>
                      <a:pt x="0" y="24856"/>
                      <a:pt x="7177" y="32065"/>
                      <a:pt x="16049" y="32065"/>
                    </a:cubicBezTo>
                    <a:cubicBezTo>
                      <a:pt x="24889" y="32065"/>
                      <a:pt x="32066" y="24856"/>
                      <a:pt x="32066" y="16016"/>
                    </a:cubicBezTo>
                    <a:cubicBezTo>
                      <a:pt x="32066" y="7176"/>
                      <a:pt x="24889" y="0"/>
                      <a:pt x="16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25;p49">
                <a:extLst>
                  <a:ext uri="{FF2B5EF4-FFF2-40B4-BE49-F238E27FC236}">
                    <a16:creationId xmlns:a16="http://schemas.microsoft.com/office/drawing/2014/main" id="{739F2370-40B8-45FB-A8DA-A62241D18404}"/>
                  </a:ext>
                </a:extLst>
              </p:cNvPr>
              <p:cNvSpPr/>
              <p:nvPr/>
            </p:nvSpPr>
            <p:spPr>
              <a:xfrm>
                <a:off x="3601225" y="1602450"/>
                <a:ext cx="801650" cy="801650"/>
              </a:xfrm>
              <a:custGeom>
                <a:avLst/>
                <a:gdLst/>
                <a:ahLst/>
                <a:cxnLst/>
                <a:rect l="l" t="t" r="r" b="b"/>
                <a:pathLst>
                  <a:path w="32066" h="32066" extrusionOk="0">
                    <a:moveTo>
                      <a:pt x="16049" y="0"/>
                    </a:moveTo>
                    <a:cubicBezTo>
                      <a:pt x="7177" y="0"/>
                      <a:pt x="0" y="7176"/>
                      <a:pt x="0" y="16016"/>
                    </a:cubicBezTo>
                    <a:cubicBezTo>
                      <a:pt x="0" y="24856"/>
                      <a:pt x="7177" y="32065"/>
                      <a:pt x="16049" y="32065"/>
                    </a:cubicBezTo>
                    <a:cubicBezTo>
                      <a:pt x="24889" y="32065"/>
                      <a:pt x="32066" y="24856"/>
                      <a:pt x="32066" y="16016"/>
                    </a:cubicBezTo>
                    <a:cubicBezTo>
                      <a:pt x="32066" y="7176"/>
                      <a:pt x="24889" y="0"/>
                      <a:pt x="16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726;p49">
              <a:extLst>
                <a:ext uri="{FF2B5EF4-FFF2-40B4-BE49-F238E27FC236}">
                  <a16:creationId xmlns:a16="http://schemas.microsoft.com/office/drawing/2014/main" id="{EA50F378-FA07-4BB9-ABA5-BA0FDFC98907}"/>
                </a:ext>
              </a:extLst>
            </p:cNvPr>
            <p:cNvSpPr/>
            <p:nvPr/>
          </p:nvSpPr>
          <p:spPr>
            <a:xfrm>
              <a:off x="2374975" y="1927125"/>
              <a:ext cx="196800" cy="196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727;p49">
              <a:extLst>
                <a:ext uri="{FF2B5EF4-FFF2-40B4-BE49-F238E27FC236}">
                  <a16:creationId xmlns:a16="http://schemas.microsoft.com/office/drawing/2014/main" id="{DF460C69-02CF-4DFA-AE33-5190A8A769F7}"/>
                </a:ext>
              </a:extLst>
            </p:cNvPr>
            <p:cNvSpPr/>
            <p:nvPr/>
          </p:nvSpPr>
          <p:spPr>
            <a:xfrm>
              <a:off x="3487825" y="1927125"/>
              <a:ext cx="196800" cy="196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70760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46"/>
          <p:cNvSpPr txBox="1">
            <a:spLocks noGrp="1"/>
          </p:cNvSpPr>
          <p:nvPr>
            <p:ph type="title"/>
          </p:nvPr>
        </p:nvSpPr>
        <p:spPr>
          <a:xfrm>
            <a:off x="887425" y="1403875"/>
            <a:ext cx="3189000" cy="1032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THE SLIDE TITLE GOES HERE!</a:t>
            </a:r>
            <a:endParaRPr/>
          </a:p>
        </p:txBody>
      </p:sp>
      <p:sp>
        <p:nvSpPr>
          <p:cNvPr id="662" name="Google Shape;662;p46"/>
          <p:cNvSpPr txBox="1">
            <a:spLocks noGrp="1"/>
          </p:cNvSpPr>
          <p:nvPr>
            <p:ph type="subTitle" idx="1"/>
          </p:nvPr>
        </p:nvSpPr>
        <p:spPr>
          <a:xfrm>
            <a:off x="808900" y="2402425"/>
            <a:ext cx="4173000" cy="1720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br>
              <a:rPr lang="en"/>
            </a:br>
            <a:r>
              <a:rPr lang="en"/>
              <a:t>Lists like this one:</a:t>
            </a:r>
            <a:endParaRPr/>
          </a:p>
          <a:p>
            <a:pPr marL="241300" lvl="0" indent="-215900" algn="l" rtl="0">
              <a:spcBef>
                <a:spcPts val="0"/>
              </a:spcBef>
              <a:spcAft>
                <a:spcPts val="0"/>
              </a:spcAft>
              <a:buClr>
                <a:schemeClr val="dk2"/>
              </a:buClr>
              <a:buSzPts val="1400"/>
              <a:buFont typeface="Roboto Slab Light"/>
              <a:buChar char="●"/>
            </a:pPr>
            <a:r>
              <a:rPr lang="en"/>
              <a:t>Because they’re simple </a:t>
            </a:r>
            <a:endParaRPr/>
          </a:p>
          <a:p>
            <a:pPr marL="241300" lvl="0" indent="-215900" algn="l" rtl="0">
              <a:spcBef>
                <a:spcPts val="0"/>
              </a:spcBef>
              <a:spcAft>
                <a:spcPts val="0"/>
              </a:spcAft>
              <a:buClr>
                <a:schemeClr val="dk2"/>
              </a:buClr>
              <a:buSzPts val="1400"/>
              <a:buFont typeface="Roboto Slab Light"/>
              <a:buChar char="●"/>
            </a:pPr>
            <a:r>
              <a:rPr lang="en"/>
              <a:t>You can organize your ideas clearly</a:t>
            </a:r>
            <a:endParaRPr/>
          </a:p>
          <a:p>
            <a:pPr marL="241300" lvl="0" indent="-215900" algn="l" rtl="0">
              <a:spcBef>
                <a:spcPts val="0"/>
              </a:spcBef>
              <a:spcAft>
                <a:spcPts val="0"/>
              </a:spcAft>
              <a:buClr>
                <a:schemeClr val="dk2"/>
              </a:buClr>
              <a:buSzPts val="1400"/>
              <a:buFont typeface="Roboto Slab Light"/>
              <a:buChar char="●"/>
            </a:pPr>
            <a:r>
              <a:rPr lang="en"/>
              <a:t>And because you’ll never forget to buy milk!</a:t>
            </a:r>
            <a:endParaRPr/>
          </a:p>
          <a:p>
            <a:pPr marL="0" lvl="0" indent="0" algn="l" rtl="0">
              <a:spcBef>
                <a:spcPts val="0"/>
              </a:spcBef>
              <a:spcAft>
                <a:spcPts val="0"/>
              </a:spcAft>
              <a:buNone/>
            </a:pPr>
            <a:r>
              <a:rPr lang="en"/>
              <a:t>And the most important thing: the audience won’t miss the point of your presentation</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78"/>
        <p:cNvGrpSpPr/>
        <p:nvPr/>
      </p:nvGrpSpPr>
      <p:grpSpPr>
        <a:xfrm>
          <a:off x="0" y="0"/>
          <a:ext cx="0" cy="0"/>
          <a:chOff x="0" y="0"/>
          <a:chExt cx="0" cy="0"/>
        </a:xfrm>
      </p:grpSpPr>
      <p:sp>
        <p:nvSpPr>
          <p:cNvPr id="679" name="Google Shape;679;p49"/>
          <p:cNvSpPr txBox="1">
            <a:spLocks noGrp="1"/>
          </p:cNvSpPr>
          <p:nvPr>
            <p:ph type="subTitle" idx="1"/>
          </p:nvPr>
        </p:nvSpPr>
        <p:spPr>
          <a:xfrm>
            <a:off x="1642157" y="2989800"/>
            <a:ext cx="25770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680" name="Google Shape;680;p49"/>
          <p:cNvSpPr txBox="1">
            <a:spLocks noGrp="1"/>
          </p:cNvSpPr>
          <p:nvPr>
            <p:ph type="title"/>
          </p:nvPr>
        </p:nvSpPr>
        <p:spPr>
          <a:xfrm>
            <a:off x="2172857" y="26205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681" name="Google Shape;681;p49"/>
          <p:cNvSpPr txBox="1">
            <a:spLocks noGrp="1"/>
          </p:cNvSpPr>
          <p:nvPr>
            <p:ph type="title" idx="2"/>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MAYBE YOU NEED TO DIVIDE THE CONTENT</a:t>
            </a:r>
            <a:endParaRPr/>
          </a:p>
        </p:txBody>
      </p:sp>
      <p:sp>
        <p:nvSpPr>
          <p:cNvPr id="682" name="Google Shape;682;p49"/>
          <p:cNvSpPr txBox="1">
            <a:spLocks noGrp="1"/>
          </p:cNvSpPr>
          <p:nvPr>
            <p:ph type="subTitle" idx="3"/>
          </p:nvPr>
        </p:nvSpPr>
        <p:spPr>
          <a:xfrm>
            <a:off x="4924843" y="2989800"/>
            <a:ext cx="2577000" cy="69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683" name="Google Shape;683;p49"/>
          <p:cNvSpPr txBox="1">
            <a:spLocks noGrp="1"/>
          </p:cNvSpPr>
          <p:nvPr>
            <p:ph type="title" idx="4"/>
          </p:nvPr>
        </p:nvSpPr>
        <p:spPr>
          <a:xfrm>
            <a:off x="5455543" y="26205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grpSp>
        <p:nvGrpSpPr>
          <p:cNvPr id="684" name="Google Shape;684;p49"/>
          <p:cNvGrpSpPr/>
          <p:nvPr/>
        </p:nvGrpSpPr>
        <p:grpSpPr>
          <a:xfrm flipH="1">
            <a:off x="5819870" y="1832542"/>
            <a:ext cx="786946" cy="752609"/>
            <a:chOff x="1051175" y="238125"/>
            <a:chExt cx="5457325" cy="5219200"/>
          </a:xfrm>
        </p:grpSpPr>
        <p:sp>
          <p:nvSpPr>
            <p:cNvPr id="685" name="Google Shape;685;p49"/>
            <p:cNvSpPr/>
            <p:nvPr/>
          </p:nvSpPr>
          <p:spPr>
            <a:xfrm>
              <a:off x="5639950" y="3005100"/>
              <a:ext cx="868550" cy="1639175"/>
            </a:xfrm>
            <a:custGeom>
              <a:avLst/>
              <a:gdLst/>
              <a:ahLst/>
              <a:cxnLst/>
              <a:rect l="l" t="t" r="r" b="b"/>
              <a:pathLst>
                <a:path w="34742" h="65567" extrusionOk="0">
                  <a:moveTo>
                    <a:pt x="14060" y="0"/>
                  </a:moveTo>
                  <a:cubicBezTo>
                    <a:pt x="12560" y="11287"/>
                    <a:pt x="9135" y="21953"/>
                    <a:pt x="4111" y="31674"/>
                  </a:cubicBezTo>
                  <a:cubicBezTo>
                    <a:pt x="2839" y="34121"/>
                    <a:pt x="1469" y="36502"/>
                    <a:pt x="1" y="38818"/>
                  </a:cubicBezTo>
                  <a:cubicBezTo>
                    <a:pt x="4829" y="56726"/>
                    <a:pt x="21628" y="65566"/>
                    <a:pt x="21628" y="65566"/>
                  </a:cubicBezTo>
                  <a:cubicBezTo>
                    <a:pt x="34741" y="39862"/>
                    <a:pt x="14321" y="555"/>
                    <a:pt x="14060"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9"/>
            <p:cNvSpPr/>
            <p:nvPr/>
          </p:nvSpPr>
          <p:spPr>
            <a:xfrm>
              <a:off x="5922950" y="3005100"/>
              <a:ext cx="585550" cy="1639175"/>
            </a:xfrm>
            <a:custGeom>
              <a:avLst/>
              <a:gdLst/>
              <a:ahLst/>
              <a:cxnLst/>
              <a:rect l="l" t="t" r="r" b="b"/>
              <a:pathLst>
                <a:path w="23422" h="65567" extrusionOk="0">
                  <a:moveTo>
                    <a:pt x="2740" y="0"/>
                  </a:moveTo>
                  <a:cubicBezTo>
                    <a:pt x="2120" y="4567"/>
                    <a:pt x="1207" y="9036"/>
                    <a:pt x="0" y="13374"/>
                  </a:cubicBezTo>
                  <a:cubicBezTo>
                    <a:pt x="4534" y="26031"/>
                    <a:pt x="9297" y="45342"/>
                    <a:pt x="3784" y="61065"/>
                  </a:cubicBezTo>
                  <a:cubicBezTo>
                    <a:pt x="7470" y="64066"/>
                    <a:pt x="10308" y="65566"/>
                    <a:pt x="10308" y="65566"/>
                  </a:cubicBezTo>
                  <a:cubicBezTo>
                    <a:pt x="23421" y="39862"/>
                    <a:pt x="3001" y="555"/>
                    <a:pt x="2740"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9"/>
            <p:cNvSpPr/>
            <p:nvPr/>
          </p:nvSpPr>
          <p:spPr>
            <a:xfrm>
              <a:off x="1980025" y="3521300"/>
              <a:ext cx="3806750" cy="1936025"/>
            </a:xfrm>
            <a:custGeom>
              <a:avLst/>
              <a:gdLst/>
              <a:ahLst/>
              <a:cxnLst/>
              <a:rect l="l" t="t" r="r" b="b"/>
              <a:pathLst>
                <a:path w="152270" h="77441" extrusionOk="0">
                  <a:moveTo>
                    <a:pt x="110614" y="1"/>
                  </a:moveTo>
                  <a:cubicBezTo>
                    <a:pt x="103535" y="1"/>
                    <a:pt x="97468" y="1729"/>
                    <a:pt x="91955" y="4469"/>
                  </a:cubicBezTo>
                  <a:cubicBezTo>
                    <a:pt x="88628" y="27662"/>
                    <a:pt x="65338" y="42178"/>
                    <a:pt x="65338" y="42178"/>
                  </a:cubicBezTo>
                  <a:cubicBezTo>
                    <a:pt x="63576" y="37481"/>
                    <a:pt x="62532" y="32620"/>
                    <a:pt x="61978" y="27793"/>
                  </a:cubicBezTo>
                  <a:cubicBezTo>
                    <a:pt x="54084" y="34186"/>
                    <a:pt x="45342" y="39732"/>
                    <a:pt x="33990" y="41721"/>
                  </a:cubicBezTo>
                  <a:cubicBezTo>
                    <a:pt x="32620" y="41950"/>
                    <a:pt x="31217" y="42145"/>
                    <a:pt x="29782" y="42276"/>
                  </a:cubicBezTo>
                  <a:cubicBezTo>
                    <a:pt x="28124" y="42431"/>
                    <a:pt x="26413" y="42512"/>
                    <a:pt x="24646" y="42512"/>
                  </a:cubicBezTo>
                  <a:cubicBezTo>
                    <a:pt x="17477" y="42512"/>
                    <a:pt x="9368" y="41182"/>
                    <a:pt x="0" y="38068"/>
                  </a:cubicBezTo>
                  <a:lnTo>
                    <a:pt x="0" y="38068"/>
                  </a:lnTo>
                  <a:cubicBezTo>
                    <a:pt x="10667" y="62468"/>
                    <a:pt x="31348" y="77440"/>
                    <a:pt x="64914" y="77440"/>
                  </a:cubicBezTo>
                  <a:cubicBezTo>
                    <a:pt x="91466" y="77440"/>
                    <a:pt x="115442" y="66806"/>
                    <a:pt x="132795" y="49583"/>
                  </a:cubicBezTo>
                  <a:cubicBezTo>
                    <a:pt x="133089" y="49289"/>
                    <a:pt x="133350" y="49028"/>
                    <a:pt x="133644" y="48735"/>
                  </a:cubicBezTo>
                  <a:cubicBezTo>
                    <a:pt x="138439" y="43874"/>
                    <a:pt x="142745" y="38459"/>
                    <a:pt x="146398" y="32653"/>
                  </a:cubicBezTo>
                  <a:cubicBezTo>
                    <a:pt x="147866" y="30337"/>
                    <a:pt x="149236" y="27956"/>
                    <a:pt x="150508" y="25509"/>
                  </a:cubicBezTo>
                  <a:cubicBezTo>
                    <a:pt x="150508" y="25509"/>
                    <a:pt x="152270" y="1"/>
                    <a:pt x="110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9"/>
            <p:cNvSpPr/>
            <p:nvPr/>
          </p:nvSpPr>
          <p:spPr>
            <a:xfrm>
              <a:off x="1980025" y="4472975"/>
              <a:ext cx="3341100" cy="984350"/>
            </a:xfrm>
            <a:custGeom>
              <a:avLst/>
              <a:gdLst/>
              <a:ahLst/>
              <a:cxnLst/>
              <a:rect l="l" t="t" r="r" b="b"/>
              <a:pathLst>
                <a:path w="133644" h="39374" extrusionOk="0">
                  <a:moveTo>
                    <a:pt x="0" y="1"/>
                  </a:moveTo>
                  <a:lnTo>
                    <a:pt x="0" y="1"/>
                  </a:lnTo>
                  <a:cubicBezTo>
                    <a:pt x="10667" y="24401"/>
                    <a:pt x="31348" y="39373"/>
                    <a:pt x="64914" y="39373"/>
                  </a:cubicBezTo>
                  <a:cubicBezTo>
                    <a:pt x="91466" y="39373"/>
                    <a:pt x="115442" y="28739"/>
                    <a:pt x="132795" y="11516"/>
                  </a:cubicBezTo>
                  <a:cubicBezTo>
                    <a:pt x="133089" y="11222"/>
                    <a:pt x="133350" y="10961"/>
                    <a:pt x="133644" y="10668"/>
                  </a:cubicBezTo>
                  <a:lnTo>
                    <a:pt x="133644" y="10668"/>
                  </a:lnTo>
                  <a:cubicBezTo>
                    <a:pt x="111993" y="18925"/>
                    <a:pt x="94136" y="22097"/>
                    <a:pt x="79478" y="22097"/>
                  </a:cubicBezTo>
                  <a:cubicBezTo>
                    <a:pt x="54758" y="22097"/>
                    <a:pt x="39140" y="13076"/>
                    <a:pt x="29782" y="4209"/>
                  </a:cubicBezTo>
                  <a:cubicBezTo>
                    <a:pt x="28124" y="4364"/>
                    <a:pt x="26413" y="4445"/>
                    <a:pt x="24646" y="4445"/>
                  </a:cubicBezTo>
                  <a:cubicBezTo>
                    <a:pt x="17477" y="4445"/>
                    <a:pt x="9368" y="3115"/>
                    <a:pt x="0"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9"/>
            <p:cNvSpPr/>
            <p:nvPr/>
          </p:nvSpPr>
          <p:spPr>
            <a:xfrm>
              <a:off x="1051175" y="1232450"/>
              <a:ext cx="4960675" cy="3351650"/>
            </a:xfrm>
            <a:custGeom>
              <a:avLst/>
              <a:gdLst/>
              <a:ahLst/>
              <a:cxnLst/>
              <a:rect l="l" t="t" r="r" b="b"/>
              <a:pathLst>
                <a:path w="198427" h="134066" extrusionOk="0">
                  <a:moveTo>
                    <a:pt x="145214" y="1"/>
                  </a:moveTo>
                  <a:cubicBezTo>
                    <a:pt x="123650" y="1"/>
                    <a:pt x="102296" y="14789"/>
                    <a:pt x="99067" y="40309"/>
                  </a:cubicBezTo>
                  <a:cubicBezTo>
                    <a:pt x="98479" y="44941"/>
                    <a:pt x="97794" y="49442"/>
                    <a:pt x="96979" y="53683"/>
                  </a:cubicBezTo>
                  <a:cubicBezTo>
                    <a:pt x="95870" y="59294"/>
                    <a:pt x="94532" y="64447"/>
                    <a:pt x="92934" y="68721"/>
                  </a:cubicBezTo>
                  <a:cubicBezTo>
                    <a:pt x="91825" y="71689"/>
                    <a:pt x="90716" y="74364"/>
                    <a:pt x="89607" y="76778"/>
                  </a:cubicBezTo>
                  <a:lnTo>
                    <a:pt x="89607" y="76810"/>
                  </a:lnTo>
                  <a:cubicBezTo>
                    <a:pt x="82741" y="91786"/>
                    <a:pt x="75989" y="96724"/>
                    <a:pt x="70069" y="96724"/>
                  </a:cubicBezTo>
                  <a:cubicBezTo>
                    <a:pt x="58608" y="96724"/>
                    <a:pt x="50267" y="78213"/>
                    <a:pt x="50267" y="78213"/>
                  </a:cubicBezTo>
                  <a:cubicBezTo>
                    <a:pt x="50267" y="78213"/>
                    <a:pt x="74667" y="61088"/>
                    <a:pt x="64489" y="30621"/>
                  </a:cubicBezTo>
                  <a:lnTo>
                    <a:pt x="64489" y="30621"/>
                  </a:lnTo>
                  <a:cubicBezTo>
                    <a:pt x="64489" y="30621"/>
                    <a:pt x="40122" y="45854"/>
                    <a:pt x="40122" y="66176"/>
                  </a:cubicBezTo>
                  <a:cubicBezTo>
                    <a:pt x="40122" y="66176"/>
                    <a:pt x="34023" y="44843"/>
                    <a:pt x="13700" y="35709"/>
                  </a:cubicBezTo>
                  <a:lnTo>
                    <a:pt x="13700" y="35709"/>
                  </a:lnTo>
                  <a:cubicBezTo>
                    <a:pt x="13700" y="35710"/>
                    <a:pt x="0" y="66046"/>
                    <a:pt x="28086" y="78213"/>
                  </a:cubicBezTo>
                  <a:cubicBezTo>
                    <a:pt x="28086" y="94327"/>
                    <a:pt x="29978" y="109006"/>
                    <a:pt x="34088" y="121630"/>
                  </a:cubicBezTo>
                  <a:cubicBezTo>
                    <a:pt x="34349" y="122380"/>
                    <a:pt x="34610" y="123131"/>
                    <a:pt x="34871" y="123881"/>
                  </a:cubicBezTo>
                  <a:cubicBezTo>
                    <a:pt x="35588" y="125838"/>
                    <a:pt x="36339" y="127763"/>
                    <a:pt x="37154" y="129622"/>
                  </a:cubicBezTo>
                  <a:cubicBezTo>
                    <a:pt x="46522" y="132736"/>
                    <a:pt x="54631" y="134066"/>
                    <a:pt x="61800" y="134066"/>
                  </a:cubicBezTo>
                  <a:cubicBezTo>
                    <a:pt x="63567" y="134066"/>
                    <a:pt x="65278" y="133985"/>
                    <a:pt x="66936" y="133830"/>
                  </a:cubicBezTo>
                  <a:cubicBezTo>
                    <a:pt x="77179" y="132884"/>
                    <a:pt x="85399" y="129133"/>
                    <a:pt x="92640" y="124207"/>
                  </a:cubicBezTo>
                  <a:cubicBezTo>
                    <a:pt x="94891" y="122674"/>
                    <a:pt x="97044" y="121043"/>
                    <a:pt x="99132" y="119347"/>
                  </a:cubicBezTo>
                  <a:cubicBezTo>
                    <a:pt x="99686" y="124174"/>
                    <a:pt x="100730" y="129035"/>
                    <a:pt x="102492" y="133732"/>
                  </a:cubicBezTo>
                  <a:cubicBezTo>
                    <a:pt x="102492" y="133732"/>
                    <a:pt x="125782" y="119216"/>
                    <a:pt x="129109" y="96023"/>
                  </a:cubicBezTo>
                  <a:cubicBezTo>
                    <a:pt x="134622" y="93283"/>
                    <a:pt x="140689" y="91555"/>
                    <a:pt x="147768" y="91555"/>
                  </a:cubicBezTo>
                  <a:cubicBezTo>
                    <a:pt x="164567" y="91555"/>
                    <a:pt x="174321" y="95730"/>
                    <a:pt x="179931" y="100656"/>
                  </a:cubicBezTo>
                  <a:cubicBezTo>
                    <a:pt x="188282" y="107995"/>
                    <a:pt x="187662" y="117063"/>
                    <a:pt x="187662" y="117063"/>
                  </a:cubicBezTo>
                  <a:cubicBezTo>
                    <a:pt x="192686" y="107375"/>
                    <a:pt x="196111" y="96709"/>
                    <a:pt x="197611" y="85422"/>
                  </a:cubicBezTo>
                  <a:cubicBezTo>
                    <a:pt x="198133" y="81247"/>
                    <a:pt x="198427" y="76973"/>
                    <a:pt x="198427" y="72635"/>
                  </a:cubicBezTo>
                  <a:cubicBezTo>
                    <a:pt x="198427" y="53813"/>
                    <a:pt x="193044" y="36264"/>
                    <a:pt x="183715" y="21422"/>
                  </a:cubicBezTo>
                  <a:cubicBezTo>
                    <a:pt x="181758" y="18290"/>
                    <a:pt x="179540" y="15550"/>
                    <a:pt x="177126" y="13136"/>
                  </a:cubicBezTo>
                  <a:lnTo>
                    <a:pt x="176995" y="13071"/>
                  </a:lnTo>
                  <a:lnTo>
                    <a:pt x="160653" y="2633"/>
                  </a:lnTo>
                  <a:cubicBezTo>
                    <a:pt x="158369" y="1817"/>
                    <a:pt x="156053" y="1198"/>
                    <a:pt x="153672" y="773"/>
                  </a:cubicBezTo>
                  <a:cubicBezTo>
                    <a:pt x="150876" y="255"/>
                    <a:pt x="148043" y="1"/>
                    <a:pt x="145214"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9"/>
            <p:cNvSpPr/>
            <p:nvPr/>
          </p:nvSpPr>
          <p:spPr>
            <a:xfrm>
              <a:off x="1051175" y="1997950"/>
              <a:ext cx="2240175" cy="2342900"/>
            </a:xfrm>
            <a:custGeom>
              <a:avLst/>
              <a:gdLst/>
              <a:ahLst/>
              <a:cxnLst/>
              <a:rect l="l" t="t" r="r" b="b"/>
              <a:pathLst>
                <a:path w="89607" h="93716" extrusionOk="0">
                  <a:moveTo>
                    <a:pt x="64489" y="1"/>
                  </a:moveTo>
                  <a:cubicBezTo>
                    <a:pt x="64489" y="1"/>
                    <a:pt x="40122" y="15234"/>
                    <a:pt x="40122" y="35556"/>
                  </a:cubicBezTo>
                  <a:cubicBezTo>
                    <a:pt x="40122" y="35556"/>
                    <a:pt x="34023" y="14223"/>
                    <a:pt x="13700" y="5089"/>
                  </a:cubicBezTo>
                  <a:lnTo>
                    <a:pt x="13700" y="5089"/>
                  </a:lnTo>
                  <a:cubicBezTo>
                    <a:pt x="13700" y="5090"/>
                    <a:pt x="0" y="35426"/>
                    <a:pt x="28086" y="47593"/>
                  </a:cubicBezTo>
                  <a:cubicBezTo>
                    <a:pt x="28086" y="64653"/>
                    <a:pt x="30206" y="80115"/>
                    <a:pt x="34871" y="93261"/>
                  </a:cubicBezTo>
                  <a:cubicBezTo>
                    <a:pt x="37506" y="93569"/>
                    <a:pt x="40015" y="93715"/>
                    <a:pt x="42404" y="93715"/>
                  </a:cubicBezTo>
                  <a:cubicBezTo>
                    <a:pt x="85240" y="93715"/>
                    <a:pt x="89545" y="46747"/>
                    <a:pt x="89607" y="46190"/>
                  </a:cubicBezTo>
                  <a:lnTo>
                    <a:pt x="89607" y="46190"/>
                  </a:lnTo>
                  <a:cubicBezTo>
                    <a:pt x="84388" y="57542"/>
                    <a:pt x="79266" y="63120"/>
                    <a:pt x="74504" y="65143"/>
                  </a:cubicBezTo>
                  <a:lnTo>
                    <a:pt x="74504" y="65175"/>
                  </a:lnTo>
                  <a:cubicBezTo>
                    <a:pt x="72990" y="65824"/>
                    <a:pt x="71514" y="66112"/>
                    <a:pt x="70086" y="66112"/>
                  </a:cubicBezTo>
                  <a:cubicBezTo>
                    <a:pt x="66342" y="66112"/>
                    <a:pt x="62925" y="64134"/>
                    <a:pt x="60021" y="61489"/>
                  </a:cubicBezTo>
                  <a:cubicBezTo>
                    <a:pt x="54051" y="56009"/>
                    <a:pt x="50267" y="47593"/>
                    <a:pt x="50267" y="47593"/>
                  </a:cubicBezTo>
                  <a:cubicBezTo>
                    <a:pt x="50267" y="47593"/>
                    <a:pt x="74667" y="30468"/>
                    <a:pt x="64489"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9"/>
            <p:cNvSpPr/>
            <p:nvPr/>
          </p:nvSpPr>
          <p:spPr>
            <a:xfrm>
              <a:off x="5427925" y="2139375"/>
              <a:ext cx="212050" cy="175025"/>
            </a:xfrm>
            <a:custGeom>
              <a:avLst/>
              <a:gdLst/>
              <a:ahLst/>
              <a:cxnLst/>
              <a:rect l="l" t="t" r="r" b="b"/>
              <a:pathLst>
                <a:path w="8482" h="7001" extrusionOk="0">
                  <a:moveTo>
                    <a:pt x="4716" y="1"/>
                  </a:moveTo>
                  <a:cubicBezTo>
                    <a:pt x="3919" y="1"/>
                    <a:pt x="3123" y="259"/>
                    <a:pt x="2480" y="770"/>
                  </a:cubicBezTo>
                  <a:cubicBezTo>
                    <a:pt x="1" y="2825"/>
                    <a:pt x="1469" y="7000"/>
                    <a:pt x="4698" y="7000"/>
                  </a:cubicBezTo>
                  <a:cubicBezTo>
                    <a:pt x="6329" y="7000"/>
                    <a:pt x="7764" y="5858"/>
                    <a:pt x="8123" y="4260"/>
                  </a:cubicBezTo>
                  <a:cubicBezTo>
                    <a:pt x="8482" y="2760"/>
                    <a:pt x="7764" y="1161"/>
                    <a:pt x="6394" y="411"/>
                  </a:cubicBezTo>
                  <a:cubicBezTo>
                    <a:pt x="5873" y="137"/>
                    <a:pt x="5295" y="1"/>
                    <a:pt x="4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9"/>
            <p:cNvSpPr/>
            <p:nvPr/>
          </p:nvSpPr>
          <p:spPr>
            <a:xfrm>
              <a:off x="4424050" y="2139300"/>
              <a:ext cx="193500" cy="175100"/>
            </a:xfrm>
            <a:custGeom>
              <a:avLst/>
              <a:gdLst/>
              <a:ahLst/>
              <a:cxnLst/>
              <a:rect l="l" t="t" r="r" b="b"/>
              <a:pathLst>
                <a:path w="7740" h="7004" extrusionOk="0">
                  <a:moveTo>
                    <a:pt x="3778" y="1"/>
                  </a:moveTo>
                  <a:cubicBezTo>
                    <a:pt x="3093" y="1"/>
                    <a:pt x="2392" y="208"/>
                    <a:pt x="1762" y="675"/>
                  </a:cubicBezTo>
                  <a:cubicBezTo>
                    <a:pt x="490" y="1621"/>
                    <a:pt x="1" y="3317"/>
                    <a:pt x="588" y="4752"/>
                  </a:cubicBezTo>
                  <a:cubicBezTo>
                    <a:pt x="1077" y="6090"/>
                    <a:pt x="2415" y="7003"/>
                    <a:pt x="3850" y="7003"/>
                  </a:cubicBezTo>
                  <a:cubicBezTo>
                    <a:pt x="5481" y="7003"/>
                    <a:pt x="6981" y="5796"/>
                    <a:pt x="7275" y="4198"/>
                  </a:cubicBezTo>
                  <a:cubicBezTo>
                    <a:pt x="7739" y="1852"/>
                    <a:pt x="5824" y="1"/>
                    <a:pt x="3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9"/>
            <p:cNvSpPr/>
            <p:nvPr/>
          </p:nvSpPr>
          <p:spPr>
            <a:xfrm>
              <a:off x="4541500" y="2534550"/>
              <a:ext cx="1088700" cy="332300"/>
            </a:xfrm>
            <a:custGeom>
              <a:avLst/>
              <a:gdLst/>
              <a:ahLst/>
              <a:cxnLst/>
              <a:rect l="l" t="t" r="r" b="b"/>
              <a:pathLst>
                <a:path w="43548" h="13292" extrusionOk="0">
                  <a:moveTo>
                    <a:pt x="21529" y="1"/>
                  </a:moveTo>
                  <a:cubicBezTo>
                    <a:pt x="19833" y="1"/>
                    <a:pt x="18398" y="1110"/>
                    <a:pt x="17778" y="2708"/>
                  </a:cubicBezTo>
                  <a:cubicBezTo>
                    <a:pt x="17452" y="3556"/>
                    <a:pt x="16995" y="4339"/>
                    <a:pt x="16343" y="5057"/>
                  </a:cubicBezTo>
                  <a:cubicBezTo>
                    <a:pt x="15103" y="6492"/>
                    <a:pt x="13342" y="7470"/>
                    <a:pt x="11286" y="7731"/>
                  </a:cubicBezTo>
                  <a:cubicBezTo>
                    <a:pt x="10926" y="7778"/>
                    <a:pt x="10559" y="7802"/>
                    <a:pt x="10189" y="7802"/>
                  </a:cubicBezTo>
                  <a:cubicBezTo>
                    <a:pt x="8482" y="7802"/>
                    <a:pt x="6697" y="7297"/>
                    <a:pt x="5089" y="6198"/>
                  </a:cubicBezTo>
                  <a:cubicBezTo>
                    <a:pt x="4143" y="5546"/>
                    <a:pt x="3262" y="4698"/>
                    <a:pt x="2512" y="3654"/>
                  </a:cubicBezTo>
                  <a:cubicBezTo>
                    <a:pt x="1761" y="2610"/>
                    <a:pt x="1207" y="1371"/>
                    <a:pt x="816" y="1"/>
                  </a:cubicBezTo>
                  <a:lnTo>
                    <a:pt x="816" y="1"/>
                  </a:lnTo>
                  <a:cubicBezTo>
                    <a:pt x="0" y="2773"/>
                    <a:pt x="685" y="6068"/>
                    <a:pt x="2642" y="8645"/>
                  </a:cubicBezTo>
                  <a:cubicBezTo>
                    <a:pt x="3621" y="9917"/>
                    <a:pt x="4926" y="11026"/>
                    <a:pt x="6394" y="11842"/>
                  </a:cubicBezTo>
                  <a:cubicBezTo>
                    <a:pt x="7894" y="12624"/>
                    <a:pt x="9558" y="13114"/>
                    <a:pt x="11286" y="13244"/>
                  </a:cubicBezTo>
                  <a:cubicBezTo>
                    <a:pt x="11627" y="13276"/>
                    <a:pt x="11969" y="13292"/>
                    <a:pt x="12313" y="13292"/>
                  </a:cubicBezTo>
                  <a:cubicBezTo>
                    <a:pt x="13718" y="13292"/>
                    <a:pt x="15143" y="13031"/>
                    <a:pt x="16506" y="12559"/>
                  </a:cubicBezTo>
                  <a:cubicBezTo>
                    <a:pt x="18169" y="11972"/>
                    <a:pt x="19735" y="11026"/>
                    <a:pt x="21072" y="9786"/>
                  </a:cubicBezTo>
                  <a:cubicBezTo>
                    <a:pt x="21333" y="9558"/>
                    <a:pt x="21562" y="9297"/>
                    <a:pt x="21790" y="9036"/>
                  </a:cubicBezTo>
                  <a:cubicBezTo>
                    <a:pt x="22018" y="9297"/>
                    <a:pt x="22247" y="9558"/>
                    <a:pt x="22508" y="9786"/>
                  </a:cubicBezTo>
                  <a:cubicBezTo>
                    <a:pt x="23813" y="11026"/>
                    <a:pt x="25411" y="11972"/>
                    <a:pt x="27075" y="12559"/>
                  </a:cubicBezTo>
                  <a:cubicBezTo>
                    <a:pt x="28462" y="13040"/>
                    <a:pt x="29894" y="13280"/>
                    <a:pt x="31315" y="13280"/>
                  </a:cubicBezTo>
                  <a:cubicBezTo>
                    <a:pt x="31631" y="13280"/>
                    <a:pt x="31947" y="13268"/>
                    <a:pt x="32261" y="13244"/>
                  </a:cubicBezTo>
                  <a:cubicBezTo>
                    <a:pt x="33990" y="13114"/>
                    <a:pt x="35686" y="12624"/>
                    <a:pt x="37154" y="11809"/>
                  </a:cubicBezTo>
                  <a:cubicBezTo>
                    <a:pt x="38655" y="11026"/>
                    <a:pt x="39927" y="9917"/>
                    <a:pt x="40905" y="8645"/>
                  </a:cubicBezTo>
                  <a:cubicBezTo>
                    <a:pt x="42863" y="6068"/>
                    <a:pt x="43548" y="2773"/>
                    <a:pt x="42765" y="1"/>
                  </a:cubicBezTo>
                  <a:lnTo>
                    <a:pt x="42765" y="1"/>
                  </a:lnTo>
                  <a:cubicBezTo>
                    <a:pt x="42373" y="1371"/>
                    <a:pt x="41786" y="2610"/>
                    <a:pt x="41068" y="3654"/>
                  </a:cubicBezTo>
                  <a:cubicBezTo>
                    <a:pt x="40318" y="4698"/>
                    <a:pt x="39437" y="5546"/>
                    <a:pt x="38491" y="6198"/>
                  </a:cubicBezTo>
                  <a:cubicBezTo>
                    <a:pt x="36898" y="7287"/>
                    <a:pt x="35132" y="7814"/>
                    <a:pt x="33422" y="7814"/>
                  </a:cubicBezTo>
                  <a:cubicBezTo>
                    <a:pt x="33031" y="7814"/>
                    <a:pt x="32643" y="7786"/>
                    <a:pt x="32261" y="7731"/>
                  </a:cubicBezTo>
                  <a:cubicBezTo>
                    <a:pt x="30239" y="7470"/>
                    <a:pt x="28445" y="6492"/>
                    <a:pt x="27205" y="5057"/>
                  </a:cubicBezTo>
                  <a:cubicBezTo>
                    <a:pt x="26585" y="4372"/>
                    <a:pt x="26096" y="3556"/>
                    <a:pt x="25770" y="2708"/>
                  </a:cubicBezTo>
                  <a:cubicBezTo>
                    <a:pt x="25183" y="1110"/>
                    <a:pt x="23715" y="1"/>
                    <a:pt x="22018"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9"/>
            <p:cNvSpPr/>
            <p:nvPr/>
          </p:nvSpPr>
          <p:spPr>
            <a:xfrm>
              <a:off x="2150450" y="3535175"/>
              <a:ext cx="763325" cy="156175"/>
            </a:xfrm>
            <a:custGeom>
              <a:avLst/>
              <a:gdLst/>
              <a:ahLst/>
              <a:cxnLst/>
              <a:rect l="l" t="t" r="r" b="b"/>
              <a:pathLst>
                <a:path w="30533" h="6247" extrusionOk="0">
                  <a:moveTo>
                    <a:pt x="16050" y="0"/>
                  </a:moveTo>
                  <a:cubicBezTo>
                    <a:pt x="12710" y="1122"/>
                    <a:pt x="9400" y="1452"/>
                    <a:pt x="6660" y="1452"/>
                  </a:cubicBezTo>
                  <a:cubicBezTo>
                    <a:pt x="2869" y="1452"/>
                    <a:pt x="171" y="821"/>
                    <a:pt x="1" y="783"/>
                  </a:cubicBezTo>
                  <a:lnTo>
                    <a:pt x="1" y="783"/>
                  </a:lnTo>
                  <a:cubicBezTo>
                    <a:pt x="6726" y="5003"/>
                    <a:pt x="13077" y="6246"/>
                    <a:pt x="18227" y="6246"/>
                  </a:cubicBezTo>
                  <a:cubicBezTo>
                    <a:pt x="25616" y="6246"/>
                    <a:pt x="30532" y="3686"/>
                    <a:pt x="30533" y="3686"/>
                  </a:cubicBezTo>
                  <a:lnTo>
                    <a:pt x="30533" y="3686"/>
                  </a:lnTo>
                  <a:cubicBezTo>
                    <a:pt x="29019" y="4335"/>
                    <a:pt x="27543" y="4623"/>
                    <a:pt x="26115" y="4623"/>
                  </a:cubicBezTo>
                  <a:cubicBezTo>
                    <a:pt x="22371" y="4623"/>
                    <a:pt x="18954" y="2645"/>
                    <a:pt x="16050"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9"/>
            <p:cNvSpPr/>
            <p:nvPr/>
          </p:nvSpPr>
          <p:spPr>
            <a:xfrm>
              <a:off x="4858725" y="238125"/>
              <a:ext cx="1039775" cy="1652825"/>
            </a:xfrm>
            <a:custGeom>
              <a:avLst/>
              <a:gdLst/>
              <a:ahLst/>
              <a:cxnLst/>
              <a:rect l="l" t="t" r="r" b="b"/>
              <a:pathLst>
                <a:path w="41591" h="66113" extrusionOk="0">
                  <a:moveTo>
                    <a:pt x="41590" y="0"/>
                  </a:moveTo>
                  <a:lnTo>
                    <a:pt x="32750" y="11613"/>
                  </a:lnTo>
                  <a:lnTo>
                    <a:pt x="29521" y="15821"/>
                  </a:lnTo>
                  <a:lnTo>
                    <a:pt x="23225" y="24106"/>
                  </a:lnTo>
                  <a:lnTo>
                    <a:pt x="19572" y="28869"/>
                  </a:lnTo>
                  <a:lnTo>
                    <a:pt x="11221" y="39796"/>
                  </a:lnTo>
                  <a:lnTo>
                    <a:pt x="8220" y="43776"/>
                  </a:lnTo>
                  <a:lnTo>
                    <a:pt x="4828" y="48212"/>
                  </a:lnTo>
                  <a:cubicBezTo>
                    <a:pt x="0" y="54573"/>
                    <a:pt x="3197" y="63870"/>
                    <a:pt x="10960" y="65762"/>
                  </a:cubicBezTo>
                  <a:cubicBezTo>
                    <a:pt x="11058" y="65794"/>
                    <a:pt x="11156" y="65827"/>
                    <a:pt x="11254" y="65860"/>
                  </a:cubicBezTo>
                  <a:cubicBezTo>
                    <a:pt x="11678" y="65957"/>
                    <a:pt x="12135" y="66023"/>
                    <a:pt x="12559" y="66055"/>
                  </a:cubicBezTo>
                  <a:cubicBezTo>
                    <a:pt x="12930" y="66094"/>
                    <a:pt x="13300" y="66112"/>
                    <a:pt x="13668" y="66112"/>
                  </a:cubicBezTo>
                  <a:cubicBezTo>
                    <a:pt x="16111" y="66112"/>
                    <a:pt x="18451" y="65279"/>
                    <a:pt x="20322" y="63804"/>
                  </a:cubicBezTo>
                  <a:cubicBezTo>
                    <a:pt x="21399" y="62989"/>
                    <a:pt x="22345" y="61945"/>
                    <a:pt x="23062" y="60771"/>
                  </a:cubicBezTo>
                  <a:cubicBezTo>
                    <a:pt x="23552" y="59955"/>
                    <a:pt x="23943" y="59075"/>
                    <a:pt x="24237" y="58129"/>
                  </a:cubicBezTo>
                  <a:lnTo>
                    <a:pt x="25020" y="55454"/>
                  </a:lnTo>
                  <a:lnTo>
                    <a:pt x="27662" y="46614"/>
                  </a:lnTo>
                  <a:lnTo>
                    <a:pt x="29064" y="41949"/>
                  </a:lnTo>
                  <a:lnTo>
                    <a:pt x="33925" y="25607"/>
                  </a:lnTo>
                  <a:lnTo>
                    <a:pt x="35523" y="20257"/>
                  </a:lnTo>
                  <a:lnTo>
                    <a:pt x="41590" y="0"/>
                  </a:ln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9"/>
            <p:cNvSpPr/>
            <p:nvPr/>
          </p:nvSpPr>
          <p:spPr>
            <a:xfrm>
              <a:off x="5172675" y="238125"/>
              <a:ext cx="725825" cy="1652875"/>
            </a:xfrm>
            <a:custGeom>
              <a:avLst/>
              <a:gdLst/>
              <a:ahLst/>
              <a:cxnLst/>
              <a:rect l="l" t="t" r="r" b="b"/>
              <a:pathLst>
                <a:path w="29033" h="66115" extrusionOk="0">
                  <a:moveTo>
                    <a:pt x="29032" y="0"/>
                  </a:moveTo>
                  <a:lnTo>
                    <a:pt x="1" y="66055"/>
                  </a:lnTo>
                  <a:cubicBezTo>
                    <a:pt x="376" y="66095"/>
                    <a:pt x="749" y="66115"/>
                    <a:pt x="1121" y="66115"/>
                  </a:cubicBezTo>
                  <a:cubicBezTo>
                    <a:pt x="5886" y="66115"/>
                    <a:pt x="10256" y="62880"/>
                    <a:pt x="11679" y="58129"/>
                  </a:cubicBezTo>
                  <a:lnTo>
                    <a:pt x="12462" y="55454"/>
                  </a:lnTo>
                  <a:lnTo>
                    <a:pt x="29032" y="0"/>
                  </a:lnTo>
                  <a:close/>
                </a:path>
              </a:pathLst>
            </a:custGeom>
            <a:solidFill>
              <a:srgbClr val="F9E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9"/>
            <p:cNvSpPr/>
            <p:nvPr/>
          </p:nvSpPr>
          <p:spPr>
            <a:xfrm>
              <a:off x="5348025" y="840775"/>
              <a:ext cx="237325" cy="562700"/>
            </a:xfrm>
            <a:custGeom>
              <a:avLst/>
              <a:gdLst/>
              <a:ahLst/>
              <a:cxnLst/>
              <a:rect l="l" t="t" r="r" b="b"/>
              <a:pathLst>
                <a:path w="9493" h="22508" extrusionOk="0">
                  <a:moveTo>
                    <a:pt x="3653" y="0"/>
                  </a:moveTo>
                  <a:lnTo>
                    <a:pt x="0" y="4763"/>
                  </a:lnTo>
                  <a:cubicBezTo>
                    <a:pt x="750" y="9753"/>
                    <a:pt x="2773" y="16734"/>
                    <a:pt x="8090" y="22508"/>
                  </a:cubicBezTo>
                  <a:lnTo>
                    <a:pt x="9492" y="17843"/>
                  </a:lnTo>
                  <a:cubicBezTo>
                    <a:pt x="4534" y="11156"/>
                    <a:pt x="3751" y="3197"/>
                    <a:pt x="3653"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9"/>
            <p:cNvSpPr/>
            <p:nvPr/>
          </p:nvSpPr>
          <p:spPr>
            <a:xfrm>
              <a:off x="5596750" y="528425"/>
              <a:ext cx="150075" cy="349875"/>
            </a:xfrm>
            <a:custGeom>
              <a:avLst/>
              <a:gdLst/>
              <a:ahLst/>
              <a:cxnLst/>
              <a:rect l="l" t="t" r="r" b="b"/>
              <a:pathLst>
                <a:path w="6003" h="13995" extrusionOk="0">
                  <a:moveTo>
                    <a:pt x="3229" y="1"/>
                  </a:moveTo>
                  <a:lnTo>
                    <a:pt x="0" y="4209"/>
                  </a:lnTo>
                  <a:cubicBezTo>
                    <a:pt x="848" y="7308"/>
                    <a:pt x="2218" y="10733"/>
                    <a:pt x="4404" y="13995"/>
                  </a:cubicBezTo>
                  <a:lnTo>
                    <a:pt x="6002" y="8645"/>
                  </a:lnTo>
                  <a:cubicBezTo>
                    <a:pt x="4502" y="5579"/>
                    <a:pt x="3686" y="2545"/>
                    <a:pt x="3229"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9"/>
            <p:cNvSpPr/>
            <p:nvPr/>
          </p:nvSpPr>
          <p:spPr>
            <a:xfrm>
              <a:off x="5064225" y="1233025"/>
              <a:ext cx="371075" cy="600225"/>
            </a:xfrm>
            <a:custGeom>
              <a:avLst/>
              <a:gdLst/>
              <a:ahLst/>
              <a:cxnLst/>
              <a:rect l="l" t="t" r="r" b="b"/>
              <a:pathLst>
                <a:path w="14843" h="24009" extrusionOk="0">
                  <a:moveTo>
                    <a:pt x="3001" y="0"/>
                  </a:moveTo>
                  <a:lnTo>
                    <a:pt x="0" y="3980"/>
                  </a:lnTo>
                  <a:cubicBezTo>
                    <a:pt x="1892" y="9460"/>
                    <a:pt x="5480" y="17158"/>
                    <a:pt x="12102" y="24008"/>
                  </a:cubicBezTo>
                  <a:cubicBezTo>
                    <a:pt x="13179" y="23193"/>
                    <a:pt x="14125" y="22149"/>
                    <a:pt x="14842" y="20975"/>
                  </a:cubicBezTo>
                  <a:cubicBezTo>
                    <a:pt x="7764" y="13537"/>
                    <a:pt x="4437" y="4926"/>
                    <a:pt x="3001"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9"/>
            <p:cNvSpPr/>
            <p:nvPr/>
          </p:nvSpPr>
          <p:spPr>
            <a:xfrm>
              <a:off x="3320700" y="3575950"/>
              <a:ext cx="309900" cy="761700"/>
            </a:xfrm>
            <a:custGeom>
              <a:avLst/>
              <a:gdLst/>
              <a:ahLst/>
              <a:cxnLst/>
              <a:rect l="l" t="t" r="r" b="b"/>
              <a:pathLst>
                <a:path w="12396" h="30468" extrusionOk="0">
                  <a:moveTo>
                    <a:pt x="12396" y="0"/>
                  </a:moveTo>
                  <a:cubicBezTo>
                    <a:pt x="12395" y="1"/>
                    <a:pt x="0" y="15723"/>
                    <a:pt x="1859" y="30467"/>
                  </a:cubicBezTo>
                  <a:cubicBezTo>
                    <a:pt x="4110" y="28934"/>
                    <a:pt x="6263" y="27303"/>
                    <a:pt x="8351" y="25607"/>
                  </a:cubicBezTo>
                  <a:cubicBezTo>
                    <a:pt x="8351" y="25607"/>
                    <a:pt x="6067" y="13113"/>
                    <a:pt x="12396"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9"/>
            <p:cNvSpPr/>
            <p:nvPr/>
          </p:nvSpPr>
          <p:spPr>
            <a:xfrm>
              <a:off x="1903350" y="4155750"/>
              <a:ext cx="821225" cy="428350"/>
            </a:xfrm>
            <a:custGeom>
              <a:avLst/>
              <a:gdLst/>
              <a:ahLst/>
              <a:cxnLst/>
              <a:rect l="l" t="t" r="r" b="b"/>
              <a:pathLst>
                <a:path w="32849" h="17134" extrusionOk="0">
                  <a:moveTo>
                    <a:pt x="20551" y="1"/>
                  </a:moveTo>
                  <a:cubicBezTo>
                    <a:pt x="16833" y="653"/>
                    <a:pt x="8971" y="2741"/>
                    <a:pt x="1" y="4698"/>
                  </a:cubicBezTo>
                  <a:cubicBezTo>
                    <a:pt x="262" y="5448"/>
                    <a:pt x="523" y="6199"/>
                    <a:pt x="784" y="6949"/>
                  </a:cubicBezTo>
                  <a:cubicBezTo>
                    <a:pt x="1501" y="8906"/>
                    <a:pt x="2252" y="10831"/>
                    <a:pt x="3067" y="12690"/>
                  </a:cubicBezTo>
                  <a:cubicBezTo>
                    <a:pt x="12435" y="15804"/>
                    <a:pt x="20544" y="17134"/>
                    <a:pt x="27713" y="17134"/>
                  </a:cubicBezTo>
                  <a:cubicBezTo>
                    <a:pt x="29480" y="17134"/>
                    <a:pt x="31191" y="17053"/>
                    <a:pt x="32849" y="16898"/>
                  </a:cubicBezTo>
                  <a:cubicBezTo>
                    <a:pt x="23813" y="8384"/>
                    <a:pt x="20551" y="1"/>
                    <a:pt x="20551"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49"/>
          <p:cNvGrpSpPr/>
          <p:nvPr/>
        </p:nvGrpSpPr>
        <p:grpSpPr>
          <a:xfrm flipH="1">
            <a:off x="2586080" y="1796863"/>
            <a:ext cx="689152" cy="788289"/>
            <a:chOff x="1485000" y="314525"/>
            <a:chExt cx="4429000" cy="5066125"/>
          </a:xfrm>
        </p:grpSpPr>
        <p:grpSp>
          <p:nvGrpSpPr>
            <p:cNvPr id="703" name="Google Shape;703;p49"/>
            <p:cNvGrpSpPr/>
            <p:nvPr/>
          </p:nvGrpSpPr>
          <p:grpSpPr>
            <a:xfrm>
              <a:off x="1485000" y="314525"/>
              <a:ext cx="4429000" cy="5066125"/>
              <a:chOff x="1485000" y="314525"/>
              <a:chExt cx="4429000" cy="5066125"/>
            </a:xfrm>
          </p:grpSpPr>
          <p:sp>
            <p:nvSpPr>
              <p:cNvPr id="704" name="Google Shape;704;p49"/>
              <p:cNvSpPr/>
              <p:nvPr/>
            </p:nvSpPr>
            <p:spPr>
              <a:xfrm>
                <a:off x="4031800" y="3901775"/>
                <a:ext cx="1237950" cy="968375"/>
              </a:xfrm>
              <a:custGeom>
                <a:avLst/>
                <a:gdLst/>
                <a:ahLst/>
                <a:cxnLst/>
                <a:rect l="l" t="t" r="r" b="b"/>
                <a:pathLst>
                  <a:path w="49518" h="38735" extrusionOk="0">
                    <a:moveTo>
                      <a:pt x="20099" y="0"/>
                    </a:moveTo>
                    <a:cubicBezTo>
                      <a:pt x="19644" y="0"/>
                      <a:pt x="19186" y="16"/>
                      <a:pt x="18724" y="48"/>
                    </a:cubicBezTo>
                    <a:cubicBezTo>
                      <a:pt x="9167" y="733"/>
                      <a:pt x="1436" y="8464"/>
                      <a:pt x="783" y="17989"/>
                    </a:cubicBezTo>
                    <a:cubicBezTo>
                      <a:pt x="1" y="29308"/>
                      <a:pt x="8938" y="38735"/>
                      <a:pt x="20094" y="38735"/>
                    </a:cubicBezTo>
                    <a:cubicBezTo>
                      <a:pt x="27662" y="38735"/>
                      <a:pt x="37350" y="38376"/>
                      <a:pt x="46745" y="32994"/>
                    </a:cubicBezTo>
                    <a:cubicBezTo>
                      <a:pt x="49518" y="31428"/>
                      <a:pt x="49061" y="27253"/>
                      <a:pt x="45995" y="26372"/>
                    </a:cubicBezTo>
                    <a:cubicBezTo>
                      <a:pt x="42472" y="25361"/>
                      <a:pt x="39438" y="23240"/>
                      <a:pt x="39438" y="19359"/>
                    </a:cubicBezTo>
                    <a:cubicBezTo>
                      <a:pt x="39438" y="8689"/>
                      <a:pt x="30794" y="0"/>
                      <a:pt x="20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9"/>
              <p:cNvSpPr/>
              <p:nvPr/>
            </p:nvSpPr>
            <p:spPr>
              <a:xfrm>
                <a:off x="2887650" y="4235250"/>
                <a:ext cx="698925" cy="1145400"/>
              </a:xfrm>
              <a:custGeom>
                <a:avLst/>
                <a:gdLst/>
                <a:ahLst/>
                <a:cxnLst/>
                <a:rect l="l" t="t" r="r" b="b"/>
                <a:pathLst>
                  <a:path w="27957" h="45816" extrusionOk="0">
                    <a:moveTo>
                      <a:pt x="18500" y="1"/>
                    </a:moveTo>
                    <a:cubicBezTo>
                      <a:pt x="15432" y="1"/>
                      <a:pt x="12484" y="1706"/>
                      <a:pt x="11059" y="4650"/>
                    </a:cubicBezTo>
                    <a:cubicBezTo>
                      <a:pt x="9363" y="8140"/>
                      <a:pt x="2023" y="28397"/>
                      <a:pt x="751" y="36226"/>
                    </a:cubicBezTo>
                    <a:cubicBezTo>
                      <a:pt x="1" y="40727"/>
                      <a:pt x="3067" y="45000"/>
                      <a:pt x="7601" y="45718"/>
                    </a:cubicBezTo>
                    <a:cubicBezTo>
                      <a:pt x="8025" y="45783"/>
                      <a:pt x="8482" y="45816"/>
                      <a:pt x="8939" y="45816"/>
                    </a:cubicBezTo>
                    <a:cubicBezTo>
                      <a:pt x="12918" y="45816"/>
                      <a:pt x="16409" y="42945"/>
                      <a:pt x="17094" y="38868"/>
                    </a:cubicBezTo>
                    <a:cubicBezTo>
                      <a:pt x="18007" y="33061"/>
                      <a:pt x="24629" y="14664"/>
                      <a:pt x="25934" y="11891"/>
                    </a:cubicBezTo>
                    <a:cubicBezTo>
                      <a:pt x="27956" y="7781"/>
                      <a:pt x="26227" y="2856"/>
                      <a:pt x="22117" y="833"/>
                    </a:cubicBezTo>
                    <a:cubicBezTo>
                      <a:pt x="20951" y="268"/>
                      <a:pt x="19716" y="1"/>
                      <a:pt x="18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9"/>
              <p:cNvSpPr/>
              <p:nvPr/>
            </p:nvSpPr>
            <p:spPr>
              <a:xfrm>
                <a:off x="2887650" y="5014475"/>
                <a:ext cx="448550" cy="366175"/>
              </a:xfrm>
              <a:custGeom>
                <a:avLst/>
                <a:gdLst/>
                <a:ahLst/>
                <a:cxnLst/>
                <a:rect l="l" t="t" r="r" b="b"/>
                <a:pathLst>
                  <a:path w="17942" h="14647" extrusionOk="0">
                    <a:moveTo>
                      <a:pt x="1893" y="1"/>
                    </a:moveTo>
                    <a:cubicBezTo>
                      <a:pt x="1371" y="1958"/>
                      <a:pt x="980" y="3687"/>
                      <a:pt x="751" y="5057"/>
                    </a:cubicBezTo>
                    <a:cubicBezTo>
                      <a:pt x="1" y="9558"/>
                      <a:pt x="3067" y="13831"/>
                      <a:pt x="7601" y="14549"/>
                    </a:cubicBezTo>
                    <a:cubicBezTo>
                      <a:pt x="8025" y="14614"/>
                      <a:pt x="8482" y="14647"/>
                      <a:pt x="8939" y="14647"/>
                    </a:cubicBezTo>
                    <a:cubicBezTo>
                      <a:pt x="12918" y="14647"/>
                      <a:pt x="16441" y="11776"/>
                      <a:pt x="17094" y="7699"/>
                    </a:cubicBezTo>
                    <a:cubicBezTo>
                      <a:pt x="17224" y="6753"/>
                      <a:pt x="17550" y="5481"/>
                      <a:pt x="17942" y="3980"/>
                    </a:cubicBezTo>
                    <a:lnTo>
                      <a:pt x="1893"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9"/>
              <p:cNvSpPr/>
              <p:nvPr/>
            </p:nvSpPr>
            <p:spPr>
              <a:xfrm>
                <a:off x="3926600" y="4235250"/>
                <a:ext cx="698100" cy="1145400"/>
              </a:xfrm>
              <a:custGeom>
                <a:avLst/>
                <a:gdLst/>
                <a:ahLst/>
                <a:cxnLst/>
                <a:rect l="l" t="t" r="r" b="b"/>
                <a:pathLst>
                  <a:path w="27924" h="45816" extrusionOk="0">
                    <a:moveTo>
                      <a:pt x="9437" y="1"/>
                    </a:moveTo>
                    <a:cubicBezTo>
                      <a:pt x="8225" y="1"/>
                      <a:pt x="6997" y="268"/>
                      <a:pt x="5840" y="833"/>
                    </a:cubicBezTo>
                    <a:cubicBezTo>
                      <a:pt x="1730" y="2856"/>
                      <a:pt x="1" y="7781"/>
                      <a:pt x="2023" y="11891"/>
                    </a:cubicBezTo>
                    <a:cubicBezTo>
                      <a:pt x="3328" y="14664"/>
                      <a:pt x="9917" y="33061"/>
                      <a:pt x="10863" y="38868"/>
                    </a:cubicBezTo>
                    <a:cubicBezTo>
                      <a:pt x="11515" y="42945"/>
                      <a:pt x="15038" y="45816"/>
                      <a:pt x="19018" y="45816"/>
                    </a:cubicBezTo>
                    <a:cubicBezTo>
                      <a:pt x="19475" y="45816"/>
                      <a:pt x="19899" y="45783"/>
                      <a:pt x="20355" y="45718"/>
                    </a:cubicBezTo>
                    <a:cubicBezTo>
                      <a:pt x="24857" y="45000"/>
                      <a:pt x="27923" y="40727"/>
                      <a:pt x="27206" y="36226"/>
                    </a:cubicBezTo>
                    <a:cubicBezTo>
                      <a:pt x="25933" y="28397"/>
                      <a:pt x="18594" y="8140"/>
                      <a:pt x="16898" y="4650"/>
                    </a:cubicBezTo>
                    <a:cubicBezTo>
                      <a:pt x="15449" y="1706"/>
                      <a:pt x="12495" y="1"/>
                      <a:pt x="9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9"/>
              <p:cNvSpPr/>
              <p:nvPr/>
            </p:nvSpPr>
            <p:spPr>
              <a:xfrm>
                <a:off x="4176950" y="5014475"/>
                <a:ext cx="447750" cy="366175"/>
              </a:xfrm>
              <a:custGeom>
                <a:avLst/>
                <a:gdLst/>
                <a:ahLst/>
                <a:cxnLst/>
                <a:rect l="l" t="t" r="r" b="b"/>
                <a:pathLst>
                  <a:path w="17910" h="14647" extrusionOk="0">
                    <a:moveTo>
                      <a:pt x="16050" y="1"/>
                    </a:moveTo>
                    <a:lnTo>
                      <a:pt x="1" y="3980"/>
                    </a:lnTo>
                    <a:cubicBezTo>
                      <a:pt x="392" y="5481"/>
                      <a:pt x="719" y="6753"/>
                      <a:pt x="849" y="7699"/>
                    </a:cubicBezTo>
                    <a:cubicBezTo>
                      <a:pt x="1501" y="11776"/>
                      <a:pt x="5024" y="14647"/>
                      <a:pt x="9004" y="14647"/>
                    </a:cubicBezTo>
                    <a:cubicBezTo>
                      <a:pt x="9461" y="14647"/>
                      <a:pt x="9885" y="14614"/>
                      <a:pt x="10341" y="14549"/>
                    </a:cubicBezTo>
                    <a:cubicBezTo>
                      <a:pt x="14843" y="13831"/>
                      <a:pt x="17909" y="9558"/>
                      <a:pt x="17192" y="5057"/>
                    </a:cubicBezTo>
                    <a:cubicBezTo>
                      <a:pt x="16963" y="3687"/>
                      <a:pt x="16572" y="1958"/>
                      <a:pt x="16050"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a:off x="3302750" y="720875"/>
                <a:ext cx="2611250" cy="2715875"/>
              </a:xfrm>
              <a:custGeom>
                <a:avLst/>
                <a:gdLst/>
                <a:ahLst/>
                <a:cxnLst/>
                <a:rect l="l" t="t" r="r" b="b"/>
                <a:pathLst>
                  <a:path w="104450" h="108635" extrusionOk="0">
                    <a:moveTo>
                      <a:pt x="39014" y="1"/>
                    </a:moveTo>
                    <a:cubicBezTo>
                      <a:pt x="12298" y="1"/>
                      <a:pt x="0" y="16246"/>
                      <a:pt x="0" y="36242"/>
                    </a:cubicBezTo>
                    <a:cubicBezTo>
                      <a:pt x="0" y="69807"/>
                      <a:pt x="11254" y="84225"/>
                      <a:pt x="11254" y="84225"/>
                    </a:cubicBezTo>
                    <a:cubicBezTo>
                      <a:pt x="19946" y="102362"/>
                      <a:pt x="38256" y="108635"/>
                      <a:pt x="56482" y="108635"/>
                    </a:cubicBezTo>
                    <a:cubicBezTo>
                      <a:pt x="75331" y="108635"/>
                      <a:pt x="94092" y="101927"/>
                      <a:pt x="102035" y="94696"/>
                    </a:cubicBezTo>
                    <a:cubicBezTo>
                      <a:pt x="104449" y="92478"/>
                      <a:pt x="103764" y="88433"/>
                      <a:pt x="100698" y="87259"/>
                    </a:cubicBezTo>
                    <a:cubicBezTo>
                      <a:pt x="93359" y="84389"/>
                      <a:pt x="89509" y="75940"/>
                      <a:pt x="89509" y="66904"/>
                    </a:cubicBezTo>
                    <a:cubicBezTo>
                      <a:pt x="89509" y="59369"/>
                      <a:pt x="86052" y="52486"/>
                      <a:pt x="80408" y="47300"/>
                    </a:cubicBezTo>
                    <a:cubicBezTo>
                      <a:pt x="78484" y="45538"/>
                      <a:pt x="77440" y="42961"/>
                      <a:pt x="77766" y="40384"/>
                    </a:cubicBezTo>
                    <a:cubicBezTo>
                      <a:pt x="77929" y="39014"/>
                      <a:pt x="78027" y="37644"/>
                      <a:pt x="78027" y="36242"/>
                    </a:cubicBezTo>
                    <a:cubicBezTo>
                      <a:pt x="78027" y="16246"/>
                      <a:pt x="62631" y="1"/>
                      <a:pt x="39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a:off x="2539450" y="1087550"/>
                <a:ext cx="782075" cy="796950"/>
              </a:xfrm>
              <a:custGeom>
                <a:avLst/>
                <a:gdLst/>
                <a:ahLst/>
                <a:cxnLst/>
                <a:rect l="l" t="t" r="r" b="b"/>
                <a:pathLst>
                  <a:path w="31283" h="31878" extrusionOk="0">
                    <a:moveTo>
                      <a:pt x="8532" y="1"/>
                    </a:moveTo>
                    <a:cubicBezTo>
                      <a:pt x="7463" y="1"/>
                      <a:pt x="6475" y="230"/>
                      <a:pt x="5611" y="731"/>
                    </a:cubicBezTo>
                    <a:cubicBezTo>
                      <a:pt x="0" y="3960"/>
                      <a:pt x="1631" y="17269"/>
                      <a:pt x="6329" y="25391"/>
                    </a:cubicBezTo>
                    <a:cubicBezTo>
                      <a:pt x="9066" y="30125"/>
                      <a:pt x="12136" y="31878"/>
                      <a:pt x="15331" y="31878"/>
                    </a:cubicBezTo>
                    <a:cubicBezTo>
                      <a:pt x="17619" y="31878"/>
                      <a:pt x="19971" y="30979"/>
                      <a:pt x="22312" y="29632"/>
                    </a:cubicBezTo>
                    <a:cubicBezTo>
                      <a:pt x="27890" y="26402"/>
                      <a:pt x="31283" y="21836"/>
                      <a:pt x="26585" y="13713"/>
                    </a:cubicBezTo>
                    <a:cubicBezTo>
                      <a:pt x="22616" y="6822"/>
                      <a:pt x="14361" y="1"/>
                      <a:pt x="8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a:off x="1918850" y="3580400"/>
                <a:ext cx="1178425" cy="586150"/>
              </a:xfrm>
              <a:custGeom>
                <a:avLst/>
                <a:gdLst/>
                <a:ahLst/>
                <a:cxnLst/>
                <a:rect l="l" t="t" r="r" b="b"/>
                <a:pathLst>
                  <a:path w="47137" h="23446" extrusionOk="0">
                    <a:moveTo>
                      <a:pt x="38609" y="0"/>
                    </a:moveTo>
                    <a:cubicBezTo>
                      <a:pt x="38429" y="0"/>
                      <a:pt x="38249" y="6"/>
                      <a:pt x="38068" y="18"/>
                    </a:cubicBezTo>
                    <a:cubicBezTo>
                      <a:pt x="30761" y="442"/>
                      <a:pt x="15528" y="2954"/>
                      <a:pt x="5774" y="7749"/>
                    </a:cubicBezTo>
                    <a:cubicBezTo>
                      <a:pt x="1697" y="9771"/>
                      <a:pt x="1" y="14729"/>
                      <a:pt x="2023" y="18839"/>
                    </a:cubicBezTo>
                    <a:cubicBezTo>
                      <a:pt x="3463" y="21749"/>
                      <a:pt x="6393" y="23445"/>
                      <a:pt x="9442" y="23445"/>
                    </a:cubicBezTo>
                    <a:cubicBezTo>
                      <a:pt x="9709" y="23445"/>
                      <a:pt x="9976" y="23432"/>
                      <a:pt x="10243" y="23406"/>
                    </a:cubicBezTo>
                    <a:cubicBezTo>
                      <a:pt x="11222" y="23341"/>
                      <a:pt x="12168" y="23047"/>
                      <a:pt x="13114" y="22591"/>
                    </a:cubicBezTo>
                    <a:cubicBezTo>
                      <a:pt x="19507" y="19427"/>
                      <a:pt x="31577" y="16980"/>
                      <a:pt x="39112" y="16523"/>
                    </a:cubicBezTo>
                    <a:cubicBezTo>
                      <a:pt x="43646" y="16230"/>
                      <a:pt x="47136" y="12316"/>
                      <a:pt x="46843" y="7749"/>
                    </a:cubicBezTo>
                    <a:cubicBezTo>
                      <a:pt x="46592" y="3363"/>
                      <a:pt x="42942" y="0"/>
                      <a:pt x="38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9"/>
              <p:cNvSpPr/>
              <p:nvPr/>
            </p:nvSpPr>
            <p:spPr>
              <a:xfrm>
                <a:off x="1918850" y="3716200"/>
                <a:ext cx="437950" cy="450350"/>
              </a:xfrm>
              <a:custGeom>
                <a:avLst/>
                <a:gdLst/>
                <a:ahLst/>
                <a:cxnLst/>
                <a:rect l="l" t="t" r="r" b="b"/>
                <a:pathLst>
                  <a:path w="17518" h="18014" extrusionOk="0">
                    <a:moveTo>
                      <a:pt x="11352" y="1"/>
                    </a:moveTo>
                    <a:cubicBezTo>
                      <a:pt x="9395" y="718"/>
                      <a:pt x="7503" y="1469"/>
                      <a:pt x="5774" y="2317"/>
                    </a:cubicBezTo>
                    <a:cubicBezTo>
                      <a:pt x="1697" y="4339"/>
                      <a:pt x="1" y="9297"/>
                      <a:pt x="2023" y="13407"/>
                    </a:cubicBezTo>
                    <a:cubicBezTo>
                      <a:pt x="3463" y="16317"/>
                      <a:pt x="6393" y="18013"/>
                      <a:pt x="9442" y="18013"/>
                    </a:cubicBezTo>
                    <a:cubicBezTo>
                      <a:pt x="9709" y="18013"/>
                      <a:pt x="9976" y="18000"/>
                      <a:pt x="10243" y="17974"/>
                    </a:cubicBezTo>
                    <a:cubicBezTo>
                      <a:pt x="11222" y="17909"/>
                      <a:pt x="12168" y="17615"/>
                      <a:pt x="13114" y="17159"/>
                    </a:cubicBezTo>
                    <a:cubicBezTo>
                      <a:pt x="14386" y="16539"/>
                      <a:pt x="15886" y="15952"/>
                      <a:pt x="17517" y="15365"/>
                    </a:cubicBezTo>
                    <a:lnTo>
                      <a:pt x="11352"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9"/>
              <p:cNvSpPr/>
              <p:nvPr/>
            </p:nvSpPr>
            <p:spPr>
              <a:xfrm>
                <a:off x="2696825" y="2857500"/>
                <a:ext cx="2119500" cy="1847100"/>
              </a:xfrm>
              <a:custGeom>
                <a:avLst/>
                <a:gdLst/>
                <a:ahLst/>
                <a:cxnLst/>
                <a:rect l="l" t="t" r="r" b="b"/>
                <a:pathLst>
                  <a:path w="84780" h="73884" extrusionOk="0">
                    <a:moveTo>
                      <a:pt x="42374" y="0"/>
                    </a:moveTo>
                    <a:cubicBezTo>
                      <a:pt x="18986" y="0"/>
                      <a:pt x="1" y="16538"/>
                      <a:pt x="1" y="36958"/>
                    </a:cubicBezTo>
                    <a:cubicBezTo>
                      <a:pt x="1" y="57346"/>
                      <a:pt x="13147" y="73884"/>
                      <a:pt x="42374" y="73884"/>
                    </a:cubicBezTo>
                    <a:cubicBezTo>
                      <a:pt x="71634" y="73884"/>
                      <a:pt x="84780" y="57346"/>
                      <a:pt x="84780" y="36958"/>
                    </a:cubicBezTo>
                    <a:cubicBezTo>
                      <a:pt x="84780" y="16538"/>
                      <a:pt x="65795" y="0"/>
                      <a:pt x="423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3215500" y="2859925"/>
                <a:ext cx="1600825" cy="1844675"/>
              </a:xfrm>
              <a:custGeom>
                <a:avLst/>
                <a:gdLst/>
                <a:ahLst/>
                <a:cxnLst/>
                <a:rect l="l" t="t" r="r" b="b"/>
                <a:pathLst>
                  <a:path w="64033" h="73787" extrusionOk="0">
                    <a:moveTo>
                      <a:pt x="24596" y="1"/>
                    </a:moveTo>
                    <a:lnTo>
                      <a:pt x="24596" y="1"/>
                    </a:lnTo>
                    <a:cubicBezTo>
                      <a:pt x="45211" y="12625"/>
                      <a:pt x="57052" y="66415"/>
                      <a:pt x="0" y="69840"/>
                    </a:cubicBezTo>
                    <a:cubicBezTo>
                      <a:pt x="5872" y="72384"/>
                      <a:pt x="13048" y="73787"/>
                      <a:pt x="21627" y="73787"/>
                    </a:cubicBezTo>
                    <a:cubicBezTo>
                      <a:pt x="50887" y="73787"/>
                      <a:pt x="64033" y="57249"/>
                      <a:pt x="64033" y="36861"/>
                    </a:cubicBezTo>
                    <a:cubicBezTo>
                      <a:pt x="64033" y="17322"/>
                      <a:pt x="46647" y="1338"/>
                      <a:pt x="24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1485000" y="1267275"/>
                <a:ext cx="3533575" cy="2182575"/>
              </a:xfrm>
              <a:custGeom>
                <a:avLst/>
                <a:gdLst/>
                <a:ahLst/>
                <a:cxnLst/>
                <a:rect l="l" t="t" r="r" b="b"/>
                <a:pathLst>
                  <a:path w="141343" h="87303" extrusionOk="0">
                    <a:moveTo>
                      <a:pt x="97958" y="0"/>
                    </a:moveTo>
                    <a:cubicBezTo>
                      <a:pt x="61359" y="0"/>
                      <a:pt x="29065" y="9460"/>
                      <a:pt x="12983" y="25542"/>
                    </a:cubicBezTo>
                    <a:cubicBezTo>
                      <a:pt x="1" y="38492"/>
                      <a:pt x="1" y="59532"/>
                      <a:pt x="12983" y="72514"/>
                    </a:cubicBezTo>
                    <a:cubicBezTo>
                      <a:pt x="25684" y="85215"/>
                      <a:pt x="47690" y="87302"/>
                      <a:pt x="68797" y="87302"/>
                    </a:cubicBezTo>
                    <a:cubicBezTo>
                      <a:pt x="79132" y="87302"/>
                      <a:pt x="89252" y="86802"/>
                      <a:pt x="97958" y="86802"/>
                    </a:cubicBezTo>
                    <a:cubicBezTo>
                      <a:pt x="121934" y="86802"/>
                      <a:pt x="141343" y="67360"/>
                      <a:pt x="141343" y="43417"/>
                    </a:cubicBezTo>
                    <a:cubicBezTo>
                      <a:pt x="141343" y="19442"/>
                      <a:pt x="121934" y="0"/>
                      <a:pt x="979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9"/>
              <p:cNvSpPr/>
              <p:nvPr/>
            </p:nvSpPr>
            <p:spPr>
              <a:xfrm>
                <a:off x="2407325" y="1443425"/>
                <a:ext cx="2611250" cy="2006575"/>
              </a:xfrm>
              <a:custGeom>
                <a:avLst/>
                <a:gdLst/>
                <a:ahLst/>
                <a:cxnLst/>
                <a:rect l="l" t="t" r="r" b="b"/>
                <a:pathLst>
                  <a:path w="104450" h="80263" extrusionOk="0">
                    <a:moveTo>
                      <a:pt x="84747" y="0"/>
                    </a:moveTo>
                    <a:lnTo>
                      <a:pt x="84747" y="0"/>
                    </a:lnTo>
                    <a:cubicBezTo>
                      <a:pt x="96435" y="25288"/>
                      <a:pt x="95849" y="77982"/>
                      <a:pt x="14850" y="77982"/>
                    </a:cubicBezTo>
                    <a:cubicBezTo>
                      <a:pt x="10173" y="77982"/>
                      <a:pt x="5228" y="77807"/>
                      <a:pt x="1" y="77440"/>
                    </a:cubicBezTo>
                    <a:lnTo>
                      <a:pt x="1" y="77440"/>
                    </a:lnTo>
                    <a:cubicBezTo>
                      <a:pt x="9924" y="79708"/>
                      <a:pt x="20999" y="80262"/>
                      <a:pt x="31838" y="80262"/>
                    </a:cubicBezTo>
                    <a:cubicBezTo>
                      <a:pt x="42199" y="80262"/>
                      <a:pt x="52345" y="79756"/>
                      <a:pt x="61065" y="79756"/>
                    </a:cubicBezTo>
                    <a:cubicBezTo>
                      <a:pt x="85041" y="79756"/>
                      <a:pt x="104450" y="60314"/>
                      <a:pt x="104450" y="36371"/>
                    </a:cubicBezTo>
                    <a:cubicBezTo>
                      <a:pt x="104450" y="21138"/>
                      <a:pt x="96621" y="7731"/>
                      <a:pt x="84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p:nvPr/>
            </p:nvSpPr>
            <p:spPr>
              <a:xfrm>
                <a:off x="2245050" y="2662575"/>
                <a:ext cx="548050" cy="1153150"/>
              </a:xfrm>
              <a:custGeom>
                <a:avLst/>
                <a:gdLst/>
                <a:ahLst/>
                <a:cxnLst/>
                <a:rect l="l" t="t" r="r" b="b"/>
                <a:pathLst>
                  <a:path w="21922" h="46126" extrusionOk="0">
                    <a:moveTo>
                      <a:pt x="10961" y="1"/>
                    </a:moveTo>
                    <a:cubicBezTo>
                      <a:pt x="8090" y="1"/>
                      <a:pt x="5415" y="849"/>
                      <a:pt x="3132" y="2284"/>
                    </a:cubicBezTo>
                    <a:cubicBezTo>
                      <a:pt x="1175" y="3556"/>
                      <a:pt x="0" y="5775"/>
                      <a:pt x="0" y="8123"/>
                    </a:cubicBezTo>
                    <a:lnTo>
                      <a:pt x="0" y="35067"/>
                    </a:lnTo>
                    <a:cubicBezTo>
                      <a:pt x="0" y="41069"/>
                      <a:pt x="4828" y="46060"/>
                      <a:pt x="10830" y="46125"/>
                    </a:cubicBezTo>
                    <a:lnTo>
                      <a:pt x="11091" y="46125"/>
                    </a:lnTo>
                    <a:cubicBezTo>
                      <a:pt x="17126" y="46060"/>
                      <a:pt x="21921" y="41069"/>
                      <a:pt x="21921" y="35067"/>
                    </a:cubicBezTo>
                    <a:lnTo>
                      <a:pt x="21921" y="8123"/>
                    </a:lnTo>
                    <a:cubicBezTo>
                      <a:pt x="21921" y="5775"/>
                      <a:pt x="20779" y="3556"/>
                      <a:pt x="18790" y="2284"/>
                    </a:cubicBezTo>
                    <a:cubicBezTo>
                      <a:pt x="16539" y="849"/>
                      <a:pt x="13864" y="1"/>
                      <a:pt x="10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a:off x="2837925" y="314525"/>
                <a:ext cx="930500" cy="1414800"/>
              </a:xfrm>
              <a:custGeom>
                <a:avLst/>
                <a:gdLst/>
                <a:ahLst/>
                <a:cxnLst/>
                <a:rect l="l" t="t" r="r" b="b"/>
                <a:pathLst>
                  <a:path w="37220" h="56592" extrusionOk="0">
                    <a:moveTo>
                      <a:pt x="7694" y="1"/>
                    </a:moveTo>
                    <a:cubicBezTo>
                      <a:pt x="6870" y="1"/>
                      <a:pt x="6033" y="141"/>
                      <a:pt x="5219" y="434"/>
                    </a:cubicBezTo>
                    <a:cubicBezTo>
                      <a:pt x="1957" y="1609"/>
                      <a:pt x="0" y="4936"/>
                      <a:pt x="555" y="8361"/>
                    </a:cubicBezTo>
                    <a:lnTo>
                      <a:pt x="7013" y="50017"/>
                    </a:lnTo>
                    <a:cubicBezTo>
                      <a:pt x="7470" y="52920"/>
                      <a:pt x="9623" y="55268"/>
                      <a:pt x="12494" y="55953"/>
                    </a:cubicBezTo>
                    <a:cubicBezTo>
                      <a:pt x="14231" y="56383"/>
                      <a:pt x="15988" y="56591"/>
                      <a:pt x="17728" y="56591"/>
                    </a:cubicBezTo>
                    <a:cubicBezTo>
                      <a:pt x="24578" y="56591"/>
                      <a:pt x="31172" y="53358"/>
                      <a:pt x="35360" y="47635"/>
                    </a:cubicBezTo>
                    <a:cubicBezTo>
                      <a:pt x="37089" y="45254"/>
                      <a:pt x="37219" y="42090"/>
                      <a:pt x="35686" y="39578"/>
                    </a:cubicBezTo>
                    <a:lnTo>
                      <a:pt x="13896" y="3501"/>
                    </a:lnTo>
                    <a:cubicBezTo>
                      <a:pt x="12550" y="1273"/>
                      <a:pt x="10175" y="1"/>
                      <a:pt x="7694"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a:off x="2837925" y="314525"/>
                <a:ext cx="579025" cy="477550"/>
              </a:xfrm>
              <a:custGeom>
                <a:avLst/>
                <a:gdLst/>
                <a:ahLst/>
                <a:cxnLst/>
                <a:rect l="l" t="t" r="r" b="b"/>
                <a:pathLst>
                  <a:path w="23161" h="19102" extrusionOk="0">
                    <a:moveTo>
                      <a:pt x="7694" y="1"/>
                    </a:moveTo>
                    <a:cubicBezTo>
                      <a:pt x="6870" y="1"/>
                      <a:pt x="6033" y="141"/>
                      <a:pt x="5219" y="434"/>
                    </a:cubicBezTo>
                    <a:cubicBezTo>
                      <a:pt x="1957" y="1609"/>
                      <a:pt x="0" y="4936"/>
                      <a:pt x="555" y="8361"/>
                    </a:cubicBezTo>
                    <a:lnTo>
                      <a:pt x="1696" y="15831"/>
                    </a:lnTo>
                    <a:cubicBezTo>
                      <a:pt x="8369" y="18273"/>
                      <a:pt x="13985" y="19102"/>
                      <a:pt x="18636" y="19102"/>
                    </a:cubicBezTo>
                    <a:cubicBezTo>
                      <a:pt x="20260" y="19102"/>
                      <a:pt x="21767" y="19001"/>
                      <a:pt x="23160" y="18832"/>
                    </a:cubicBezTo>
                    <a:lnTo>
                      <a:pt x="13896" y="3501"/>
                    </a:lnTo>
                    <a:cubicBezTo>
                      <a:pt x="12550" y="1273"/>
                      <a:pt x="10175" y="1"/>
                      <a:pt x="7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2960250" y="1219975"/>
                <a:ext cx="806550" cy="509350"/>
              </a:xfrm>
              <a:custGeom>
                <a:avLst/>
                <a:gdLst/>
                <a:ahLst/>
                <a:cxnLst/>
                <a:rect l="l" t="t" r="r" b="b"/>
                <a:pathLst>
                  <a:path w="32262" h="20374" extrusionOk="0">
                    <a:moveTo>
                      <a:pt x="0" y="0"/>
                    </a:moveTo>
                    <a:lnTo>
                      <a:pt x="2120" y="13799"/>
                    </a:lnTo>
                    <a:cubicBezTo>
                      <a:pt x="2577" y="16702"/>
                      <a:pt x="4730" y="19050"/>
                      <a:pt x="7601" y="19735"/>
                    </a:cubicBezTo>
                    <a:cubicBezTo>
                      <a:pt x="9338" y="20165"/>
                      <a:pt x="11095" y="20373"/>
                      <a:pt x="12835" y="20373"/>
                    </a:cubicBezTo>
                    <a:cubicBezTo>
                      <a:pt x="19685" y="20373"/>
                      <a:pt x="26279" y="17140"/>
                      <a:pt x="30467" y="11417"/>
                    </a:cubicBezTo>
                    <a:cubicBezTo>
                      <a:pt x="32000" y="9297"/>
                      <a:pt x="32261" y="6524"/>
                      <a:pt x="31217" y="4143"/>
                    </a:cubicBezTo>
                    <a:lnTo>
                      <a:pt x="31217" y="4143"/>
                    </a:lnTo>
                    <a:cubicBezTo>
                      <a:pt x="28711" y="4792"/>
                      <a:pt x="25630" y="5312"/>
                      <a:pt x="21938" y="5312"/>
                    </a:cubicBezTo>
                    <a:cubicBezTo>
                      <a:pt x="16163" y="5312"/>
                      <a:pt x="8895" y="4040"/>
                      <a:pt x="0"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4198175" y="1087550"/>
                <a:ext cx="782075" cy="796950"/>
              </a:xfrm>
              <a:custGeom>
                <a:avLst/>
                <a:gdLst/>
                <a:ahLst/>
                <a:cxnLst/>
                <a:rect l="l" t="t" r="r" b="b"/>
                <a:pathLst>
                  <a:path w="31283" h="31878" extrusionOk="0">
                    <a:moveTo>
                      <a:pt x="22749" y="1"/>
                    </a:moveTo>
                    <a:cubicBezTo>
                      <a:pt x="16913" y="1"/>
                      <a:pt x="8634" y="6822"/>
                      <a:pt x="4665" y="13713"/>
                    </a:cubicBezTo>
                    <a:cubicBezTo>
                      <a:pt x="0" y="21836"/>
                      <a:pt x="3393" y="26402"/>
                      <a:pt x="8971" y="29632"/>
                    </a:cubicBezTo>
                    <a:cubicBezTo>
                      <a:pt x="11311" y="30979"/>
                      <a:pt x="13658" y="31878"/>
                      <a:pt x="15939" y="31878"/>
                    </a:cubicBezTo>
                    <a:cubicBezTo>
                      <a:pt x="19126" y="31878"/>
                      <a:pt x="22184" y="30125"/>
                      <a:pt x="24922" y="25391"/>
                    </a:cubicBezTo>
                    <a:cubicBezTo>
                      <a:pt x="29619" y="17269"/>
                      <a:pt x="31283" y="3960"/>
                      <a:pt x="25672" y="731"/>
                    </a:cubicBezTo>
                    <a:cubicBezTo>
                      <a:pt x="24807" y="230"/>
                      <a:pt x="23819" y="1"/>
                      <a:pt x="227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9"/>
              <p:cNvSpPr/>
              <p:nvPr/>
            </p:nvSpPr>
            <p:spPr>
              <a:xfrm>
                <a:off x="4398775" y="3566025"/>
                <a:ext cx="1186575" cy="517175"/>
              </a:xfrm>
              <a:custGeom>
                <a:avLst/>
                <a:gdLst/>
                <a:ahLst/>
                <a:cxnLst/>
                <a:rect l="l" t="t" r="r" b="b"/>
                <a:pathLst>
                  <a:path w="47463" h="20687" extrusionOk="0">
                    <a:moveTo>
                      <a:pt x="10442" y="1"/>
                    </a:moveTo>
                    <a:cubicBezTo>
                      <a:pt x="9614" y="1"/>
                      <a:pt x="8848" y="14"/>
                      <a:pt x="8156" y="38"/>
                    </a:cubicBezTo>
                    <a:cubicBezTo>
                      <a:pt x="3589" y="201"/>
                      <a:pt x="1" y="4018"/>
                      <a:pt x="164" y="8585"/>
                    </a:cubicBezTo>
                    <a:cubicBezTo>
                      <a:pt x="324" y="13070"/>
                      <a:pt x="4008" y="16580"/>
                      <a:pt x="8467" y="16580"/>
                    </a:cubicBezTo>
                    <a:cubicBezTo>
                      <a:pt x="8548" y="16580"/>
                      <a:pt x="8629" y="16579"/>
                      <a:pt x="8710" y="16577"/>
                    </a:cubicBezTo>
                    <a:cubicBezTo>
                      <a:pt x="9341" y="16555"/>
                      <a:pt x="10006" y="16544"/>
                      <a:pt x="10699" y="16544"/>
                    </a:cubicBezTo>
                    <a:cubicBezTo>
                      <a:pt x="18237" y="16544"/>
                      <a:pt x="29040" y="17832"/>
                      <a:pt x="35165" y="20132"/>
                    </a:cubicBezTo>
                    <a:cubicBezTo>
                      <a:pt x="36143" y="20491"/>
                      <a:pt x="37122" y="20687"/>
                      <a:pt x="38101" y="20687"/>
                    </a:cubicBezTo>
                    <a:cubicBezTo>
                      <a:pt x="41428" y="20687"/>
                      <a:pt x="44592" y="18632"/>
                      <a:pt x="45831" y="15337"/>
                    </a:cubicBezTo>
                    <a:cubicBezTo>
                      <a:pt x="47462" y="11064"/>
                      <a:pt x="45310" y="6269"/>
                      <a:pt x="41036" y="4670"/>
                    </a:cubicBezTo>
                    <a:cubicBezTo>
                      <a:pt x="31854" y="1186"/>
                      <a:pt x="18341" y="1"/>
                      <a:pt x="104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9"/>
              <p:cNvSpPr/>
              <p:nvPr/>
            </p:nvSpPr>
            <p:spPr>
              <a:xfrm>
                <a:off x="5166150" y="3637925"/>
                <a:ext cx="419200" cy="445275"/>
              </a:xfrm>
              <a:custGeom>
                <a:avLst/>
                <a:gdLst/>
                <a:ahLst/>
                <a:cxnLst/>
                <a:rect l="l" t="t" r="r" b="b"/>
                <a:pathLst>
                  <a:path w="16768" h="17811" extrusionOk="0">
                    <a:moveTo>
                      <a:pt x="4470" y="0"/>
                    </a:moveTo>
                    <a:lnTo>
                      <a:pt x="1" y="15919"/>
                    </a:lnTo>
                    <a:cubicBezTo>
                      <a:pt x="1632" y="16310"/>
                      <a:pt x="3165" y="16767"/>
                      <a:pt x="4470" y="17256"/>
                    </a:cubicBezTo>
                    <a:cubicBezTo>
                      <a:pt x="5448" y="17615"/>
                      <a:pt x="6427" y="17811"/>
                      <a:pt x="7406" y="17811"/>
                    </a:cubicBezTo>
                    <a:cubicBezTo>
                      <a:pt x="10733" y="17811"/>
                      <a:pt x="13897" y="15756"/>
                      <a:pt x="15136" y="12461"/>
                    </a:cubicBezTo>
                    <a:cubicBezTo>
                      <a:pt x="16767" y="8188"/>
                      <a:pt x="14615" y="3393"/>
                      <a:pt x="10341" y="1794"/>
                    </a:cubicBezTo>
                    <a:cubicBezTo>
                      <a:pt x="8515" y="1109"/>
                      <a:pt x="6525" y="490"/>
                      <a:pt x="4470"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9"/>
              <p:cNvSpPr/>
              <p:nvPr/>
            </p:nvSpPr>
            <p:spPr>
              <a:xfrm>
                <a:off x="2121100" y="1602450"/>
                <a:ext cx="801650" cy="801650"/>
              </a:xfrm>
              <a:custGeom>
                <a:avLst/>
                <a:gdLst/>
                <a:ahLst/>
                <a:cxnLst/>
                <a:rect l="l" t="t" r="r" b="b"/>
                <a:pathLst>
                  <a:path w="32066" h="32066" extrusionOk="0">
                    <a:moveTo>
                      <a:pt x="16049" y="0"/>
                    </a:moveTo>
                    <a:cubicBezTo>
                      <a:pt x="7177" y="0"/>
                      <a:pt x="0" y="7176"/>
                      <a:pt x="0" y="16016"/>
                    </a:cubicBezTo>
                    <a:cubicBezTo>
                      <a:pt x="0" y="24856"/>
                      <a:pt x="7177" y="32065"/>
                      <a:pt x="16049" y="32065"/>
                    </a:cubicBezTo>
                    <a:cubicBezTo>
                      <a:pt x="24889" y="32065"/>
                      <a:pt x="32066" y="24856"/>
                      <a:pt x="32066" y="16016"/>
                    </a:cubicBezTo>
                    <a:cubicBezTo>
                      <a:pt x="32066" y="7176"/>
                      <a:pt x="24889" y="0"/>
                      <a:pt x="16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9"/>
              <p:cNvSpPr/>
              <p:nvPr/>
            </p:nvSpPr>
            <p:spPr>
              <a:xfrm>
                <a:off x="3601225" y="1602450"/>
                <a:ext cx="801650" cy="801650"/>
              </a:xfrm>
              <a:custGeom>
                <a:avLst/>
                <a:gdLst/>
                <a:ahLst/>
                <a:cxnLst/>
                <a:rect l="l" t="t" r="r" b="b"/>
                <a:pathLst>
                  <a:path w="32066" h="32066" extrusionOk="0">
                    <a:moveTo>
                      <a:pt x="16049" y="0"/>
                    </a:moveTo>
                    <a:cubicBezTo>
                      <a:pt x="7177" y="0"/>
                      <a:pt x="0" y="7176"/>
                      <a:pt x="0" y="16016"/>
                    </a:cubicBezTo>
                    <a:cubicBezTo>
                      <a:pt x="0" y="24856"/>
                      <a:pt x="7177" y="32065"/>
                      <a:pt x="16049" y="32065"/>
                    </a:cubicBezTo>
                    <a:cubicBezTo>
                      <a:pt x="24889" y="32065"/>
                      <a:pt x="32066" y="24856"/>
                      <a:pt x="32066" y="16016"/>
                    </a:cubicBezTo>
                    <a:cubicBezTo>
                      <a:pt x="32066" y="7176"/>
                      <a:pt x="24889" y="0"/>
                      <a:pt x="16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49"/>
            <p:cNvSpPr/>
            <p:nvPr/>
          </p:nvSpPr>
          <p:spPr>
            <a:xfrm>
              <a:off x="2374975" y="1927125"/>
              <a:ext cx="196800" cy="196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9"/>
            <p:cNvSpPr/>
            <p:nvPr/>
          </p:nvSpPr>
          <p:spPr>
            <a:xfrm>
              <a:off x="3487825" y="1927125"/>
              <a:ext cx="196800" cy="1968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37"/>
        <p:cNvGrpSpPr/>
        <p:nvPr/>
      </p:nvGrpSpPr>
      <p:grpSpPr>
        <a:xfrm>
          <a:off x="0" y="0"/>
          <a:ext cx="0" cy="0"/>
          <a:chOff x="0" y="0"/>
          <a:chExt cx="0" cy="0"/>
        </a:xfrm>
      </p:grpSpPr>
      <p:sp>
        <p:nvSpPr>
          <p:cNvPr id="738" name="Google Shape;738;p51"/>
          <p:cNvSpPr txBox="1">
            <a:spLocks noGrp="1"/>
          </p:cNvSpPr>
          <p:nvPr>
            <p:ph type="title"/>
          </p:nvPr>
        </p:nvSpPr>
        <p:spPr>
          <a:xfrm>
            <a:off x="1037057" y="26507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739" name="Google Shape;739;p51"/>
          <p:cNvSpPr txBox="1">
            <a:spLocks noGrp="1"/>
          </p:cNvSpPr>
          <p:nvPr>
            <p:ph type="subTitle" idx="1"/>
          </p:nvPr>
        </p:nvSpPr>
        <p:spPr>
          <a:xfrm>
            <a:off x="959800" y="3023025"/>
            <a:ext cx="1995900" cy="8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not hot. It’s full of iron oxide</a:t>
            </a:r>
            <a:endParaRPr/>
          </a:p>
        </p:txBody>
      </p:sp>
      <p:sp>
        <p:nvSpPr>
          <p:cNvPr id="740" name="Google Shape;740;p51"/>
          <p:cNvSpPr txBox="1">
            <a:spLocks noGrp="1"/>
          </p:cNvSpPr>
          <p:nvPr>
            <p:ph type="title" idx="2"/>
          </p:nvPr>
        </p:nvSpPr>
        <p:spPr>
          <a:xfrm>
            <a:off x="3650833" y="26507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741" name="Google Shape;741;p51"/>
          <p:cNvSpPr txBox="1">
            <a:spLocks noGrp="1"/>
          </p:cNvSpPr>
          <p:nvPr>
            <p:ph type="subTitle" idx="3"/>
          </p:nvPr>
        </p:nvSpPr>
        <p:spPr>
          <a:xfrm>
            <a:off x="3573575" y="3023025"/>
            <a:ext cx="1995900" cy="8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our Solar System</a:t>
            </a:r>
            <a:endParaRPr/>
          </a:p>
        </p:txBody>
      </p:sp>
      <p:sp>
        <p:nvSpPr>
          <p:cNvPr id="742" name="Google Shape;742;p51"/>
          <p:cNvSpPr txBox="1">
            <a:spLocks noGrp="1"/>
          </p:cNvSpPr>
          <p:nvPr>
            <p:ph type="title" idx="4"/>
          </p:nvPr>
        </p:nvSpPr>
        <p:spPr>
          <a:xfrm>
            <a:off x="6265535" y="26507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743" name="Google Shape;743;p51"/>
          <p:cNvSpPr txBox="1">
            <a:spLocks noGrp="1"/>
          </p:cNvSpPr>
          <p:nvPr>
            <p:ph type="subTitle" idx="5"/>
          </p:nvPr>
        </p:nvSpPr>
        <p:spPr>
          <a:xfrm>
            <a:off x="6187350" y="3023025"/>
            <a:ext cx="1995900" cy="8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closest planet to the Sun and the smallest one in the Solar </a:t>
            </a:r>
            <a:endParaRPr/>
          </a:p>
        </p:txBody>
      </p:sp>
      <p:sp>
        <p:nvSpPr>
          <p:cNvPr id="744" name="Google Shape;744;p51"/>
          <p:cNvSpPr txBox="1">
            <a:spLocks noGrp="1"/>
          </p:cNvSpPr>
          <p:nvPr>
            <p:ph type="title" idx="6"/>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YOU COULD USE THREE COLUMNS, WHY NOT?</a:t>
            </a:r>
            <a:endParaRPr/>
          </a:p>
        </p:txBody>
      </p:sp>
      <p:grpSp>
        <p:nvGrpSpPr>
          <p:cNvPr id="745" name="Google Shape;745;p51"/>
          <p:cNvGrpSpPr/>
          <p:nvPr/>
        </p:nvGrpSpPr>
        <p:grpSpPr>
          <a:xfrm rot="-858190">
            <a:off x="4259954" y="1820759"/>
            <a:ext cx="624073" cy="787995"/>
            <a:chOff x="1731596" y="238125"/>
            <a:chExt cx="4133479" cy="5219200"/>
          </a:xfrm>
        </p:grpSpPr>
        <p:sp>
          <p:nvSpPr>
            <p:cNvPr id="746" name="Google Shape;746;p51"/>
            <p:cNvSpPr/>
            <p:nvPr/>
          </p:nvSpPr>
          <p:spPr>
            <a:xfrm>
              <a:off x="3498475" y="4136975"/>
              <a:ext cx="1179225" cy="1054975"/>
            </a:xfrm>
            <a:custGeom>
              <a:avLst/>
              <a:gdLst/>
              <a:ahLst/>
              <a:cxnLst/>
              <a:rect l="l" t="t" r="r" b="b"/>
              <a:pathLst>
                <a:path w="47169" h="42199" extrusionOk="0">
                  <a:moveTo>
                    <a:pt x="22478" y="0"/>
                  </a:moveTo>
                  <a:cubicBezTo>
                    <a:pt x="14953" y="0"/>
                    <a:pt x="7803" y="4416"/>
                    <a:pt x="4632" y="11549"/>
                  </a:cubicBezTo>
                  <a:cubicBezTo>
                    <a:pt x="0" y="21987"/>
                    <a:pt x="5219" y="33991"/>
                    <a:pt x="15788" y="37841"/>
                  </a:cubicBezTo>
                  <a:cubicBezTo>
                    <a:pt x="21421" y="39889"/>
                    <a:pt x="28359" y="42198"/>
                    <a:pt x="36272" y="42198"/>
                  </a:cubicBezTo>
                  <a:cubicBezTo>
                    <a:pt x="38442" y="42198"/>
                    <a:pt x="40684" y="42025"/>
                    <a:pt x="42993" y="41625"/>
                  </a:cubicBezTo>
                  <a:cubicBezTo>
                    <a:pt x="46157" y="41070"/>
                    <a:pt x="47169" y="36992"/>
                    <a:pt x="44559" y="35101"/>
                  </a:cubicBezTo>
                  <a:cubicBezTo>
                    <a:pt x="41591" y="32915"/>
                    <a:pt x="39470" y="29849"/>
                    <a:pt x="40775" y="26195"/>
                  </a:cubicBezTo>
                  <a:cubicBezTo>
                    <a:pt x="44624" y="15626"/>
                    <a:pt x="38785" y="3916"/>
                    <a:pt x="27792" y="752"/>
                  </a:cubicBezTo>
                  <a:cubicBezTo>
                    <a:pt x="26031" y="243"/>
                    <a:pt x="24244" y="0"/>
                    <a:pt x="22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a:off x="3085825" y="4345825"/>
              <a:ext cx="796775" cy="1111500"/>
            </a:xfrm>
            <a:custGeom>
              <a:avLst/>
              <a:gdLst/>
              <a:ahLst/>
              <a:cxnLst/>
              <a:rect l="l" t="t" r="r" b="b"/>
              <a:pathLst>
                <a:path w="31871" h="44460" extrusionOk="0">
                  <a:moveTo>
                    <a:pt x="22408" y="0"/>
                  </a:moveTo>
                  <a:cubicBezTo>
                    <a:pt x="21389" y="0"/>
                    <a:pt x="20352" y="188"/>
                    <a:pt x="19344" y="585"/>
                  </a:cubicBezTo>
                  <a:cubicBezTo>
                    <a:pt x="12070" y="3423"/>
                    <a:pt x="5513" y="10632"/>
                    <a:pt x="2610" y="18885"/>
                  </a:cubicBezTo>
                  <a:cubicBezTo>
                    <a:pt x="1" y="26355"/>
                    <a:pt x="588" y="33956"/>
                    <a:pt x="4241" y="40284"/>
                  </a:cubicBezTo>
                  <a:cubicBezTo>
                    <a:pt x="5774" y="42959"/>
                    <a:pt x="8580" y="44459"/>
                    <a:pt x="11483" y="44459"/>
                  </a:cubicBezTo>
                  <a:cubicBezTo>
                    <a:pt x="12885" y="44459"/>
                    <a:pt x="14321" y="44100"/>
                    <a:pt x="15625" y="43350"/>
                  </a:cubicBezTo>
                  <a:cubicBezTo>
                    <a:pt x="19605" y="41034"/>
                    <a:pt x="20975" y="35945"/>
                    <a:pt x="18692" y="31933"/>
                  </a:cubicBezTo>
                  <a:cubicBezTo>
                    <a:pt x="17159" y="29291"/>
                    <a:pt x="17681" y="26388"/>
                    <a:pt x="18366" y="24398"/>
                  </a:cubicBezTo>
                  <a:cubicBezTo>
                    <a:pt x="19801" y="20255"/>
                    <a:pt x="23095" y="17026"/>
                    <a:pt x="25444" y="16112"/>
                  </a:cubicBezTo>
                  <a:cubicBezTo>
                    <a:pt x="29750" y="14416"/>
                    <a:pt x="31870" y="9588"/>
                    <a:pt x="30174" y="5283"/>
                  </a:cubicBezTo>
                  <a:cubicBezTo>
                    <a:pt x="28875" y="2010"/>
                    <a:pt x="25739" y="0"/>
                    <a:pt x="224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a:off x="3143725" y="5085425"/>
              <a:ext cx="466500" cy="371900"/>
            </a:xfrm>
            <a:custGeom>
              <a:avLst/>
              <a:gdLst/>
              <a:ahLst/>
              <a:cxnLst/>
              <a:rect l="l" t="t" r="r" b="b"/>
              <a:pathLst>
                <a:path w="18660" h="14876" extrusionOk="0">
                  <a:moveTo>
                    <a:pt x="15528" y="0"/>
                  </a:moveTo>
                  <a:lnTo>
                    <a:pt x="1" y="6492"/>
                  </a:lnTo>
                  <a:cubicBezTo>
                    <a:pt x="522" y="7927"/>
                    <a:pt x="1142" y="9362"/>
                    <a:pt x="1925" y="10700"/>
                  </a:cubicBezTo>
                  <a:cubicBezTo>
                    <a:pt x="3458" y="13375"/>
                    <a:pt x="6264" y="14875"/>
                    <a:pt x="9167" y="14875"/>
                  </a:cubicBezTo>
                  <a:cubicBezTo>
                    <a:pt x="10569" y="14875"/>
                    <a:pt x="12005" y="14516"/>
                    <a:pt x="13309" y="13766"/>
                  </a:cubicBezTo>
                  <a:cubicBezTo>
                    <a:pt x="17289" y="11450"/>
                    <a:pt x="18659" y="6361"/>
                    <a:pt x="16376" y="2349"/>
                  </a:cubicBezTo>
                  <a:cubicBezTo>
                    <a:pt x="15919" y="1599"/>
                    <a:pt x="15658" y="783"/>
                    <a:pt x="15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1"/>
            <p:cNvSpPr/>
            <p:nvPr/>
          </p:nvSpPr>
          <p:spPr>
            <a:xfrm>
              <a:off x="2252400" y="4072650"/>
              <a:ext cx="961475" cy="976925"/>
            </a:xfrm>
            <a:custGeom>
              <a:avLst/>
              <a:gdLst/>
              <a:ahLst/>
              <a:cxnLst/>
              <a:rect l="l" t="t" r="r" b="b"/>
              <a:pathLst>
                <a:path w="38459" h="39077" extrusionOk="0">
                  <a:moveTo>
                    <a:pt x="25709" y="1"/>
                  </a:moveTo>
                  <a:cubicBezTo>
                    <a:pt x="20379" y="1"/>
                    <a:pt x="15168" y="2029"/>
                    <a:pt x="10862" y="5902"/>
                  </a:cubicBezTo>
                  <a:cubicBezTo>
                    <a:pt x="3751" y="12295"/>
                    <a:pt x="0" y="22799"/>
                    <a:pt x="1501" y="32063"/>
                  </a:cubicBezTo>
                  <a:cubicBezTo>
                    <a:pt x="2186" y="36173"/>
                    <a:pt x="5709" y="39076"/>
                    <a:pt x="9721" y="39076"/>
                  </a:cubicBezTo>
                  <a:cubicBezTo>
                    <a:pt x="10177" y="39076"/>
                    <a:pt x="10634" y="39044"/>
                    <a:pt x="11091" y="38946"/>
                  </a:cubicBezTo>
                  <a:cubicBezTo>
                    <a:pt x="15658" y="38195"/>
                    <a:pt x="18724" y="33922"/>
                    <a:pt x="17974" y="29355"/>
                  </a:cubicBezTo>
                  <a:cubicBezTo>
                    <a:pt x="17386" y="25669"/>
                    <a:pt x="19115" y="20940"/>
                    <a:pt x="22018" y="18330"/>
                  </a:cubicBezTo>
                  <a:cubicBezTo>
                    <a:pt x="23507" y="16982"/>
                    <a:pt x="24772" y="16664"/>
                    <a:pt x="25692" y="16664"/>
                  </a:cubicBezTo>
                  <a:cubicBezTo>
                    <a:pt x="26263" y="16664"/>
                    <a:pt x="26702" y="16787"/>
                    <a:pt x="26977" y="16862"/>
                  </a:cubicBezTo>
                  <a:cubicBezTo>
                    <a:pt x="27710" y="17062"/>
                    <a:pt x="28447" y="17157"/>
                    <a:pt x="29173" y="17157"/>
                  </a:cubicBezTo>
                  <a:cubicBezTo>
                    <a:pt x="32840" y="17157"/>
                    <a:pt x="36212" y="14726"/>
                    <a:pt x="37219" y="11023"/>
                  </a:cubicBezTo>
                  <a:cubicBezTo>
                    <a:pt x="38459" y="6587"/>
                    <a:pt x="35849" y="1987"/>
                    <a:pt x="31413" y="780"/>
                  </a:cubicBezTo>
                  <a:cubicBezTo>
                    <a:pt x="29520" y="258"/>
                    <a:pt x="27607" y="1"/>
                    <a:pt x="257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1"/>
            <p:cNvSpPr/>
            <p:nvPr/>
          </p:nvSpPr>
          <p:spPr>
            <a:xfrm>
              <a:off x="2281750" y="4762500"/>
              <a:ext cx="438750" cy="287075"/>
            </a:xfrm>
            <a:custGeom>
              <a:avLst/>
              <a:gdLst/>
              <a:ahLst/>
              <a:cxnLst/>
              <a:rect l="l" t="t" r="r" b="b"/>
              <a:pathLst>
                <a:path w="17550" h="11483" extrusionOk="0">
                  <a:moveTo>
                    <a:pt x="16702" y="0"/>
                  </a:moveTo>
                  <a:lnTo>
                    <a:pt x="0" y="913"/>
                  </a:lnTo>
                  <a:cubicBezTo>
                    <a:pt x="33" y="2120"/>
                    <a:pt x="163" y="3295"/>
                    <a:pt x="327" y="4469"/>
                  </a:cubicBezTo>
                  <a:cubicBezTo>
                    <a:pt x="1012" y="8579"/>
                    <a:pt x="4535" y="11482"/>
                    <a:pt x="8547" y="11482"/>
                  </a:cubicBezTo>
                  <a:cubicBezTo>
                    <a:pt x="9003" y="11482"/>
                    <a:pt x="9460" y="11450"/>
                    <a:pt x="9917" y="11352"/>
                  </a:cubicBezTo>
                  <a:cubicBezTo>
                    <a:pt x="14484" y="10601"/>
                    <a:pt x="17550" y="6328"/>
                    <a:pt x="16800" y="1761"/>
                  </a:cubicBezTo>
                  <a:cubicBezTo>
                    <a:pt x="16702" y="1207"/>
                    <a:pt x="16669" y="620"/>
                    <a:pt x="16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3555550" y="982100"/>
              <a:ext cx="2309525" cy="2937750"/>
            </a:xfrm>
            <a:custGeom>
              <a:avLst/>
              <a:gdLst/>
              <a:ahLst/>
              <a:cxnLst/>
              <a:rect l="l" t="t" r="r" b="b"/>
              <a:pathLst>
                <a:path w="92381" h="117510" extrusionOk="0">
                  <a:moveTo>
                    <a:pt x="43905" y="0"/>
                  </a:moveTo>
                  <a:cubicBezTo>
                    <a:pt x="27876" y="0"/>
                    <a:pt x="16771" y="9855"/>
                    <a:pt x="11548" y="24194"/>
                  </a:cubicBezTo>
                  <a:cubicBezTo>
                    <a:pt x="1" y="55966"/>
                    <a:pt x="5676" y="73515"/>
                    <a:pt x="5676" y="73515"/>
                  </a:cubicBezTo>
                  <a:cubicBezTo>
                    <a:pt x="8795" y="105433"/>
                    <a:pt x="44934" y="117510"/>
                    <a:pt x="70133" y="117510"/>
                  </a:cubicBezTo>
                  <a:cubicBezTo>
                    <a:pt x="77358" y="117510"/>
                    <a:pt x="83684" y="116517"/>
                    <a:pt x="88074" y="114714"/>
                  </a:cubicBezTo>
                  <a:cubicBezTo>
                    <a:pt x="91141" y="113475"/>
                    <a:pt x="91858" y="109397"/>
                    <a:pt x="89379" y="107212"/>
                  </a:cubicBezTo>
                  <a:cubicBezTo>
                    <a:pt x="83410" y="101960"/>
                    <a:pt x="82659" y="92631"/>
                    <a:pt x="85791" y="84084"/>
                  </a:cubicBezTo>
                  <a:cubicBezTo>
                    <a:pt x="88368" y="76941"/>
                    <a:pt x="87487" y="69242"/>
                    <a:pt x="83899" y="62359"/>
                  </a:cubicBezTo>
                  <a:cubicBezTo>
                    <a:pt x="82692" y="60043"/>
                    <a:pt x="82594" y="57238"/>
                    <a:pt x="83801" y="54922"/>
                  </a:cubicBezTo>
                  <a:cubicBezTo>
                    <a:pt x="84421" y="53683"/>
                    <a:pt x="84975" y="52410"/>
                    <a:pt x="85465" y="51073"/>
                  </a:cubicBezTo>
                  <a:cubicBezTo>
                    <a:pt x="92380" y="32121"/>
                    <a:pt x="83410" y="11440"/>
                    <a:pt x="61000" y="3285"/>
                  </a:cubicBezTo>
                  <a:cubicBezTo>
                    <a:pt x="54806" y="1034"/>
                    <a:pt x="49097" y="0"/>
                    <a:pt x="43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3197550" y="875475"/>
              <a:ext cx="663025" cy="839600"/>
            </a:xfrm>
            <a:custGeom>
              <a:avLst/>
              <a:gdLst/>
              <a:ahLst/>
              <a:cxnLst/>
              <a:rect l="l" t="t" r="r" b="b"/>
              <a:pathLst>
                <a:path w="26521" h="33584" extrusionOk="0">
                  <a:moveTo>
                    <a:pt x="10367" y="0"/>
                  </a:moveTo>
                  <a:cubicBezTo>
                    <a:pt x="10063" y="0"/>
                    <a:pt x="9761" y="26"/>
                    <a:pt x="9460" y="80"/>
                  </a:cubicBezTo>
                  <a:cubicBezTo>
                    <a:pt x="3034" y="1222"/>
                    <a:pt x="0" y="14400"/>
                    <a:pt x="1631" y="23697"/>
                  </a:cubicBezTo>
                  <a:cubicBezTo>
                    <a:pt x="2984" y="31281"/>
                    <a:pt x="6924" y="33584"/>
                    <a:pt x="11803" y="33584"/>
                  </a:cubicBezTo>
                  <a:cubicBezTo>
                    <a:pt x="12925" y="33584"/>
                    <a:pt x="14097" y="33462"/>
                    <a:pt x="15299" y="33254"/>
                  </a:cubicBezTo>
                  <a:cubicBezTo>
                    <a:pt x="21693" y="32113"/>
                    <a:pt x="26520" y="28949"/>
                    <a:pt x="24857" y="19619"/>
                  </a:cubicBezTo>
                  <a:cubicBezTo>
                    <a:pt x="23302" y="10728"/>
                    <a:pt x="16534" y="0"/>
                    <a:pt x="10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1"/>
            <p:cNvSpPr/>
            <p:nvPr/>
          </p:nvSpPr>
          <p:spPr>
            <a:xfrm>
              <a:off x="2351875" y="2835175"/>
              <a:ext cx="2359250" cy="1918525"/>
            </a:xfrm>
            <a:custGeom>
              <a:avLst/>
              <a:gdLst/>
              <a:ahLst/>
              <a:cxnLst/>
              <a:rect l="l" t="t" r="r" b="b"/>
              <a:pathLst>
                <a:path w="94370" h="76741" extrusionOk="0">
                  <a:moveTo>
                    <a:pt x="43466" y="0"/>
                  </a:moveTo>
                  <a:cubicBezTo>
                    <a:pt x="27046" y="0"/>
                    <a:pt x="12317" y="8776"/>
                    <a:pt x="7014" y="23335"/>
                  </a:cubicBezTo>
                  <a:cubicBezTo>
                    <a:pt x="1" y="42646"/>
                    <a:pt x="6753" y="62871"/>
                    <a:pt x="34447" y="72950"/>
                  </a:cubicBezTo>
                  <a:cubicBezTo>
                    <a:pt x="41595" y="75552"/>
                    <a:pt x="48108" y="76741"/>
                    <a:pt x="53959" y="76741"/>
                  </a:cubicBezTo>
                  <a:cubicBezTo>
                    <a:pt x="70779" y="76741"/>
                    <a:pt x="82129" y="66914"/>
                    <a:pt x="87357" y="52563"/>
                  </a:cubicBezTo>
                  <a:cubicBezTo>
                    <a:pt x="94370" y="33219"/>
                    <a:pt x="82105" y="11005"/>
                    <a:pt x="59923" y="2948"/>
                  </a:cubicBezTo>
                  <a:cubicBezTo>
                    <a:pt x="54438" y="947"/>
                    <a:pt x="48861" y="0"/>
                    <a:pt x="43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p:nvPr/>
          </p:nvSpPr>
          <p:spPr>
            <a:xfrm>
              <a:off x="2734350" y="2936600"/>
              <a:ext cx="1969450" cy="1817100"/>
            </a:xfrm>
            <a:custGeom>
              <a:avLst/>
              <a:gdLst/>
              <a:ahLst/>
              <a:cxnLst/>
              <a:rect l="l" t="t" r="r" b="b"/>
              <a:pathLst>
                <a:path w="78778" h="72684" extrusionOk="0">
                  <a:moveTo>
                    <a:pt x="47397" y="0"/>
                  </a:moveTo>
                  <a:lnTo>
                    <a:pt x="47397" y="0"/>
                  </a:lnTo>
                  <a:cubicBezTo>
                    <a:pt x="60637" y="16629"/>
                    <a:pt x="56728" y="60696"/>
                    <a:pt x="18791" y="60696"/>
                  </a:cubicBezTo>
                  <a:cubicBezTo>
                    <a:pt x="13266" y="60696"/>
                    <a:pt x="7020" y="59762"/>
                    <a:pt x="0" y="57672"/>
                  </a:cubicBezTo>
                  <a:lnTo>
                    <a:pt x="0" y="57672"/>
                  </a:lnTo>
                  <a:cubicBezTo>
                    <a:pt x="4698" y="62108"/>
                    <a:pt x="11026" y="65925"/>
                    <a:pt x="19148" y="68893"/>
                  </a:cubicBezTo>
                  <a:cubicBezTo>
                    <a:pt x="26296" y="71495"/>
                    <a:pt x="32809" y="72684"/>
                    <a:pt x="38660" y="72684"/>
                  </a:cubicBezTo>
                  <a:cubicBezTo>
                    <a:pt x="55480" y="72684"/>
                    <a:pt x="66830" y="62857"/>
                    <a:pt x="72058" y="48506"/>
                  </a:cubicBezTo>
                  <a:cubicBezTo>
                    <a:pt x="78777" y="30010"/>
                    <a:pt x="67817" y="8840"/>
                    <a:pt x="47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1"/>
            <p:cNvSpPr/>
            <p:nvPr/>
          </p:nvSpPr>
          <p:spPr>
            <a:xfrm>
              <a:off x="1731596" y="1107585"/>
              <a:ext cx="3693425" cy="2400375"/>
            </a:xfrm>
            <a:custGeom>
              <a:avLst/>
              <a:gdLst/>
              <a:ahLst/>
              <a:cxnLst/>
              <a:rect l="l" t="t" r="r" b="b"/>
              <a:pathLst>
                <a:path w="147737" h="96015" extrusionOk="0">
                  <a:moveTo>
                    <a:pt x="56052" y="0"/>
                  </a:moveTo>
                  <a:cubicBezTo>
                    <a:pt x="43673" y="0"/>
                    <a:pt x="32692" y="1975"/>
                    <a:pt x="24009" y="6030"/>
                  </a:cubicBezTo>
                  <a:cubicBezTo>
                    <a:pt x="7242" y="13826"/>
                    <a:pt x="1" y="33757"/>
                    <a:pt x="7797" y="50524"/>
                  </a:cubicBezTo>
                  <a:cubicBezTo>
                    <a:pt x="19214" y="74989"/>
                    <a:pt x="58293" y="84253"/>
                    <a:pt x="83377" y="93354"/>
                  </a:cubicBezTo>
                  <a:cubicBezTo>
                    <a:pt x="88323" y="95159"/>
                    <a:pt x="93384" y="96015"/>
                    <a:pt x="98360" y="96015"/>
                  </a:cubicBezTo>
                  <a:cubicBezTo>
                    <a:pt x="116224" y="96015"/>
                    <a:pt x="132996" y="84982"/>
                    <a:pt x="139451" y="67225"/>
                  </a:cubicBezTo>
                  <a:cubicBezTo>
                    <a:pt x="147736" y="44522"/>
                    <a:pt x="136026" y="19404"/>
                    <a:pt x="113322" y="11152"/>
                  </a:cubicBezTo>
                  <a:cubicBezTo>
                    <a:pt x="93142" y="3812"/>
                    <a:pt x="73248" y="0"/>
                    <a:pt x="560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1"/>
            <p:cNvSpPr/>
            <p:nvPr/>
          </p:nvSpPr>
          <p:spPr>
            <a:xfrm>
              <a:off x="2391850" y="1834050"/>
              <a:ext cx="2959450" cy="1751350"/>
            </a:xfrm>
            <a:custGeom>
              <a:avLst/>
              <a:gdLst/>
              <a:ahLst/>
              <a:cxnLst/>
              <a:rect l="l" t="t" r="r" b="b"/>
              <a:pathLst>
                <a:path w="118378" h="70054" extrusionOk="0">
                  <a:moveTo>
                    <a:pt x="106993" y="0"/>
                  </a:moveTo>
                  <a:cubicBezTo>
                    <a:pt x="108851" y="22192"/>
                    <a:pt x="97486" y="58028"/>
                    <a:pt x="54487" y="58028"/>
                  </a:cubicBezTo>
                  <a:cubicBezTo>
                    <a:pt x="40097" y="58028"/>
                    <a:pt x="22165" y="54015"/>
                    <a:pt x="0" y="44135"/>
                  </a:cubicBezTo>
                  <a:lnTo>
                    <a:pt x="0" y="44135"/>
                  </a:lnTo>
                  <a:cubicBezTo>
                    <a:pt x="16865" y="55030"/>
                    <a:pt x="40155" y="61260"/>
                    <a:pt x="57052" y="67393"/>
                  </a:cubicBezTo>
                  <a:cubicBezTo>
                    <a:pt x="61998" y="69198"/>
                    <a:pt x="67059" y="70054"/>
                    <a:pt x="72035" y="70054"/>
                  </a:cubicBezTo>
                  <a:cubicBezTo>
                    <a:pt x="89899" y="70054"/>
                    <a:pt x="106671" y="59021"/>
                    <a:pt x="113126" y="41264"/>
                  </a:cubicBezTo>
                  <a:cubicBezTo>
                    <a:pt x="118378" y="26846"/>
                    <a:pt x="115572" y="11450"/>
                    <a:pt x="106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1"/>
            <p:cNvSpPr/>
            <p:nvPr/>
          </p:nvSpPr>
          <p:spPr>
            <a:xfrm>
              <a:off x="3946736" y="2412523"/>
              <a:ext cx="661375" cy="405525"/>
            </a:xfrm>
            <a:custGeom>
              <a:avLst/>
              <a:gdLst/>
              <a:ahLst/>
              <a:cxnLst/>
              <a:rect l="l" t="t" r="r" b="b"/>
              <a:pathLst>
                <a:path w="26455" h="16221" extrusionOk="0">
                  <a:moveTo>
                    <a:pt x="9035" y="0"/>
                  </a:moveTo>
                  <a:cubicBezTo>
                    <a:pt x="5254" y="0"/>
                    <a:pt x="2256" y="1342"/>
                    <a:pt x="1370" y="3788"/>
                  </a:cubicBezTo>
                  <a:cubicBezTo>
                    <a:pt x="0" y="7605"/>
                    <a:pt x="4175" y="12595"/>
                    <a:pt x="10732" y="14977"/>
                  </a:cubicBezTo>
                  <a:cubicBezTo>
                    <a:pt x="13039" y="15819"/>
                    <a:pt x="15333" y="16220"/>
                    <a:pt x="17397" y="16220"/>
                  </a:cubicBezTo>
                  <a:cubicBezTo>
                    <a:pt x="21168" y="16220"/>
                    <a:pt x="24167" y="14878"/>
                    <a:pt x="25052" y="12432"/>
                  </a:cubicBezTo>
                  <a:cubicBezTo>
                    <a:pt x="26455" y="8616"/>
                    <a:pt x="22247" y="3625"/>
                    <a:pt x="15723" y="1244"/>
                  </a:cubicBezTo>
                  <a:cubicBezTo>
                    <a:pt x="13405" y="402"/>
                    <a:pt x="11102" y="0"/>
                    <a:pt x="90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1"/>
            <p:cNvSpPr/>
            <p:nvPr/>
          </p:nvSpPr>
          <p:spPr>
            <a:xfrm>
              <a:off x="2231990" y="1423685"/>
              <a:ext cx="661400" cy="406250"/>
            </a:xfrm>
            <a:custGeom>
              <a:avLst/>
              <a:gdLst/>
              <a:ahLst/>
              <a:cxnLst/>
              <a:rect l="l" t="t" r="r" b="b"/>
              <a:pathLst>
                <a:path w="26456" h="16250" extrusionOk="0">
                  <a:moveTo>
                    <a:pt x="9079" y="0"/>
                  </a:moveTo>
                  <a:cubicBezTo>
                    <a:pt x="5293" y="0"/>
                    <a:pt x="2290" y="1350"/>
                    <a:pt x="1403" y="3819"/>
                  </a:cubicBezTo>
                  <a:cubicBezTo>
                    <a:pt x="1" y="7603"/>
                    <a:pt x="4209" y="12627"/>
                    <a:pt x="10733" y="15008"/>
                  </a:cubicBezTo>
                  <a:cubicBezTo>
                    <a:pt x="13047" y="15848"/>
                    <a:pt x="15345" y="16250"/>
                    <a:pt x="17410" y="16250"/>
                  </a:cubicBezTo>
                  <a:cubicBezTo>
                    <a:pt x="21196" y="16250"/>
                    <a:pt x="24199" y="14900"/>
                    <a:pt x="25085" y="12431"/>
                  </a:cubicBezTo>
                  <a:cubicBezTo>
                    <a:pt x="26455" y="8647"/>
                    <a:pt x="22280" y="3623"/>
                    <a:pt x="15756" y="1242"/>
                  </a:cubicBezTo>
                  <a:cubicBezTo>
                    <a:pt x="13442" y="402"/>
                    <a:pt x="11144" y="0"/>
                    <a:pt x="90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1"/>
            <p:cNvSpPr/>
            <p:nvPr/>
          </p:nvSpPr>
          <p:spPr>
            <a:xfrm>
              <a:off x="4123950" y="1893400"/>
              <a:ext cx="520325" cy="395700"/>
            </a:xfrm>
            <a:custGeom>
              <a:avLst/>
              <a:gdLst/>
              <a:ahLst/>
              <a:cxnLst/>
              <a:rect l="l" t="t" r="r" b="b"/>
              <a:pathLst>
                <a:path w="20813" h="15828" extrusionOk="0">
                  <a:moveTo>
                    <a:pt x="10238" y="1"/>
                  </a:moveTo>
                  <a:cubicBezTo>
                    <a:pt x="8755" y="1"/>
                    <a:pt x="7273" y="331"/>
                    <a:pt x="5872" y="986"/>
                  </a:cubicBezTo>
                  <a:cubicBezTo>
                    <a:pt x="3393" y="2128"/>
                    <a:pt x="1501" y="4183"/>
                    <a:pt x="588" y="6760"/>
                  </a:cubicBezTo>
                  <a:cubicBezTo>
                    <a:pt x="1" y="8358"/>
                    <a:pt x="816" y="10119"/>
                    <a:pt x="2415" y="10707"/>
                  </a:cubicBezTo>
                  <a:cubicBezTo>
                    <a:pt x="2747" y="10825"/>
                    <a:pt x="3089" y="10881"/>
                    <a:pt x="3427" y="10881"/>
                  </a:cubicBezTo>
                  <a:cubicBezTo>
                    <a:pt x="4676" y="10881"/>
                    <a:pt x="5867" y="10113"/>
                    <a:pt x="6329" y="8880"/>
                  </a:cubicBezTo>
                  <a:cubicBezTo>
                    <a:pt x="6688" y="7836"/>
                    <a:pt x="7471" y="6988"/>
                    <a:pt x="8482" y="6531"/>
                  </a:cubicBezTo>
                  <a:cubicBezTo>
                    <a:pt x="9028" y="6258"/>
                    <a:pt x="9625" y="6127"/>
                    <a:pt x="10227" y="6127"/>
                  </a:cubicBezTo>
                  <a:cubicBezTo>
                    <a:pt x="10704" y="6127"/>
                    <a:pt x="11185" y="6210"/>
                    <a:pt x="11646" y="6368"/>
                  </a:cubicBezTo>
                  <a:cubicBezTo>
                    <a:pt x="12690" y="6760"/>
                    <a:pt x="13505" y="7510"/>
                    <a:pt x="13995" y="8521"/>
                  </a:cubicBezTo>
                  <a:cubicBezTo>
                    <a:pt x="14451" y="9532"/>
                    <a:pt x="14516" y="10674"/>
                    <a:pt x="14125" y="11718"/>
                  </a:cubicBezTo>
                  <a:cubicBezTo>
                    <a:pt x="13538" y="13284"/>
                    <a:pt x="14353" y="15045"/>
                    <a:pt x="15952" y="15632"/>
                  </a:cubicBezTo>
                  <a:cubicBezTo>
                    <a:pt x="16311" y="15763"/>
                    <a:pt x="16669" y="15828"/>
                    <a:pt x="16996" y="15828"/>
                  </a:cubicBezTo>
                  <a:cubicBezTo>
                    <a:pt x="18235" y="15828"/>
                    <a:pt x="19409" y="15045"/>
                    <a:pt x="19866" y="13806"/>
                  </a:cubicBezTo>
                  <a:cubicBezTo>
                    <a:pt x="20812" y="11229"/>
                    <a:pt x="20682" y="8423"/>
                    <a:pt x="19540" y="5944"/>
                  </a:cubicBezTo>
                  <a:cubicBezTo>
                    <a:pt x="18366" y="3465"/>
                    <a:pt x="16311" y="1573"/>
                    <a:pt x="13734" y="627"/>
                  </a:cubicBezTo>
                  <a:cubicBezTo>
                    <a:pt x="12594" y="209"/>
                    <a:pt x="11415" y="1"/>
                    <a:pt x="10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1"/>
            <p:cNvSpPr/>
            <p:nvPr/>
          </p:nvSpPr>
          <p:spPr>
            <a:xfrm>
              <a:off x="2864000" y="1435050"/>
              <a:ext cx="545600" cy="394925"/>
            </a:xfrm>
            <a:custGeom>
              <a:avLst/>
              <a:gdLst/>
              <a:ahLst/>
              <a:cxnLst/>
              <a:rect l="l" t="t" r="r" b="b"/>
              <a:pathLst>
                <a:path w="21824" h="15797" extrusionOk="0">
                  <a:moveTo>
                    <a:pt x="10222" y="0"/>
                  </a:moveTo>
                  <a:cubicBezTo>
                    <a:pt x="6032" y="0"/>
                    <a:pt x="2086" y="2603"/>
                    <a:pt x="556" y="6761"/>
                  </a:cubicBezTo>
                  <a:cubicBezTo>
                    <a:pt x="1" y="8360"/>
                    <a:pt x="816" y="10089"/>
                    <a:pt x="2382" y="10676"/>
                  </a:cubicBezTo>
                  <a:cubicBezTo>
                    <a:pt x="2734" y="10805"/>
                    <a:pt x="3093" y="10866"/>
                    <a:pt x="3447" y="10866"/>
                  </a:cubicBezTo>
                  <a:cubicBezTo>
                    <a:pt x="4699" y="10866"/>
                    <a:pt x="5871" y="10096"/>
                    <a:pt x="6329" y="8849"/>
                  </a:cubicBezTo>
                  <a:cubicBezTo>
                    <a:pt x="6942" y="7164"/>
                    <a:pt x="8533" y="6119"/>
                    <a:pt x="10228" y="6119"/>
                  </a:cubicBezTo>
                  <a:cubicBezTo>
                    <a:pt x="10699" y="6119"/>
                    <a:pt x="11178" y="6200"/>
                    <a:pt x="11646" y="6370"/>
                  </a:cubicBezTo>
                  <a:cubicBezTo>
                    <a:pt x="13799" y="7153"/>
                    <a:pt x="14908" y="9534"/>
                    <a:pt x="14125" y="11687"/>
                  </a:cubicBezTo>
                  <a:cubicBezTo>
                    <a:pt x="13538" y="13285"/>
                    <a:pt x="14354" y="15047"/>
                    <a:pt x="15952" y="15601"/>
                  </a:cubicBezTo>
                  <a:cubicBezTo>
                    <a:pt x="16311" y="15732"/>
                    <a:pt x="16637" y="15797"/>
                    <a:pt x="16996" y="15797"/>
                  </a:cubicBezTo>
                  <a:cubicBezTo>
                    <a:pt x="18235" y="15797"/>
                    <a:pt x="19410" y="15014"/>
                    <a:pt x="19866" y="13775"/>
                  </a:cubicBezTo>
                  <a:cubicBezTo>
                    <a:pt x="21824" y="8458"/>
                    <a:pt x="19051" y="2553"/>
                    <a:pt x="13734" y="629"/>
                  </a:cubicBezTo>
                  <a:cubicBezTo>
                    <a:pt x="12576" y="202"/>
                    <a:pt x="11389" y="0"/>
                    <a:pt x="10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1"/>
            <p:cNvSpPr/>
            <p:nvPr/>
          </p:nvSpPr>
          <p:spPr>
            <a:xfrm>
              <a:off x="3577575" y="238125"/>
              <a:ext cx="797575" cy="1470975"/>
            </a:xfrm>
            <a:custGeom>
              <a:avLst/>
              <a:gdLst/>
              <a:ahLst/>
              <a:cxnLst/>
              <a:rect l="l" t="t" r="r" b="b"/>
              <a:pathLst>
                <a:path w="31903" h="58839" extrusionOk="0">
                  <a:moveTo>
                    <a:pt x="15951" y="0"/>
                  </a:moveTo>
                  <a:cubicBezTo>
                    <a:pt x="12461" y="0"/>
                    <a:pt x="9460" y="2479"/>
                    <a:pt x="8808" y="5904"/>
                  </a:cubicBezTo>
                  <a:lnTo>
                    <a:pt x="588" y="47592"/>
                  </a:lnTo>
                  <a:cubicBezTo>
                    <a:pt x="0" y="50496"/>
                    <a:pt x="1240" y="53464"/>
                    <a:pt x="3686" y="55095"/>
                  </a:cubicBezTo>
                  <a:cubicBezTo>
                    <a:pt x="7405" y="57590"/>
                    <a:pt x="11686" y="58838"/>
                    <a:pt x="15964" y="58838"/>
                  </a:cubicBezTo>
                  <a:cubicBezTo>
                    <a:pt x="20241" y="58838"/>
                    <a:pt x="24514" y="57590"/>
                    <a:pt x="28217" y="55095"/>
                  </a:cubicBezTo>
                  <a:cubicBezTo>
                    <a:pt x="30663" y="53464"/>
                    <a:pt x="31903" y="50496"/>
                    <a:pt x="31348" y="47592"/>
                  </a:cubicBezTo>
                  <a:lnTo>
                    <a:pt x="23128" y="5904"/>
                  </a:lnTo>
                  <a:cubicBezTo>
                    <a:pt x="22443" y="2479"/>
                    <a:pt x="19442" y="0"/>
                    <a:pt x="15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1"/>
            <p:cNvSpPr/>
            <p:nvPr/>
          </p:nvSpPr>
          <p:spPr>
            <a:xfrm>
              <a:off x="3760250" y="238125"/>
              <a:ext cx="482800" cy="590425"/>
            </a:xfrm>
            <a:custGeom>
              <a:avLst/>
              <a:gdLst/>
              <a:ahLst/>
              <a:cxnLst/>
              <a:rect l="l" t="t" r="r" b="b"/>
              <a:pathLst>
                <a:path w="19312" h="23617" extrusionOk="0">
                  <a:moveTo>
                    <a:pt x="8644" y="0"/>
                  </a:moveTo>
                  <a:cubicBezTo>
                    <a:pt x="5154" y="0"/>
                    <a:pt x="2153" y="2479"/>
                    <a:pt x="1501" y="5904"/>
                  </a:cubicBezTo>
                  <a:lnTo>
                    <a:pt x="0" y="13374"/>
                  </a:lnTo>
                  <a:cubicBezTo>
                    <a:pt x="7405" y="19605"/>
                    <a:pt x="13994" y="22377"/>
                    <a:pt x="19311" y="23617"/>
                  </a:cubicBezTo>
                  <a:lnTo>
                    <a:pt x="15821" y="5904"/>
                  </a:lnTo>
                  <a:cubicBezTo>
                    <a:pt x="15136" y="2479"/>
                    <a:pt x="12135" y="0"/>
                    <a:pt x="8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1"/>
            <p:cNvSpPr/>
            <p:nvPr/>
          </p:nvSpPr>
          <p:spPr>
            <a:xfrm>
              <a:off x="3577575" y="1082975"/>
              <a:ext cx="791050" cy="626125"/>
            </a:xfrm>
            <a:custGeom>
              <a:avLst/>
              <a:gdLst/>
              <a:ahLst/>
              <a:cxnLst/>
              <a:rect l="l" t="t" r="r" b="b"/>
              <a:pathLst>
                <a:path w="31642" h="25045" extrusionOk="0">
                  <a:moveTo>
                    <a:pt x="3295" y="0"/>
                  </a:moveTo>
                  <a:lnTo>
                    <a:pt x="588" y="13798"/>
                  </a:lnTo>
                  <a:cubicBezTo>
                    <a:pt x="0" y="16702"/>
                    <a:pt x="1240" y="19670"/>
                    <a:pt x="3686" y="21301"/>
                  </a:cubicBezTo>
                  <a:cubicBezTo>
                    <a:pt x="7405" y="23796"/>
                    <a:pt x="11686" y="25044"/>
                    <a:pt x="15964" y="25044"/>
                  </a:cubicBezTo>
                  <a:cubicBezTo>
                    <a:pt x="20241" y="25044"/>
                    <a:pt x="24514" y="23796"/>
                    <a:pt x="28217" y="21301"/>
                  </a:cubicBezTo>
                  <a:cubicBezTo>
                    <a:pt x="30435" y="19833"/>
                    <a:pt x="31642" y="17289"/>
                    <a:pt x="31446" y="14679"/>
                  </a:cubicBezTo>
                  <a:cubicBezTo>
                    <a:pt x="24824" y="14027"/>
                    <a:pt x="14842" y="11287"/>
                    <a:pt x="3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1"/>
            <p:cNvSpPr/>
            <p:nvPr/>
          </p:nvSpPr>
          <p:spPr>
            <a:xfrm>
              <a:off x="4689900" y="1566125"/>
              <a:ext cx="895450" cy="723075"/>
            </a:xfrm>
            <a:custGeom>
              <a:avLst/>
              <a:gdLst/>
              <a:ahLst/>
              <a:cxnLst/>
              <a:rect l="l" t="t" r="r" b="b"/>
              <a:pathLst>
                <a:path w="35818" h="28923" extrusionOk="0">
                  <a:moveTo>
                    <a:pt x="25462" y="1"/>
                  </a:moveTo>
                  <a:cubicBezTo>
                    <a:pt x="19805" y="1"/>
                    <a:pt x="12218" y="3161"/>
                    <a:pt x="7275" y="7325"/>
                  </a:cubicBezTo>
                  <a:cubicBezTo>
                    <a:pt x="1" y="13392"/>
                    <a:pt x="1664" y="18905"/>
                    <a:pt x="5840" y="23896"/>
                  </a:cubicBezTo>
                  <a:cubicBezTo>
                    <a:pt x="8290" y="26825"/>
                    <a:pt x="11078" y="28922"/>
                    <a:pt x="14427" y="28922"/>
                  </a:cubicBezTo>
                  <a:cubicBezTo>
                    <a:pt x="16784" y="28922"/>
                    <a:pt x="19419" y="27883"/>
                    <a:pt x="22411" y="25363"/>
                  </a:cubicBezTo>
                  <a:cubicBezTo>
                    <a:pt x="29685" y="19296"/>
                    <a:pt x="35817" y="7259"/>
                    <a:pt x="31642" y="2269"/>
                  </a:cubicBezTo>
                  <a:cubicBezTo>
                    <a:pt x="30306" y="684"/>
                    <a:pt x="28093" y="1"/>
                    <a:pt x="25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1"/>
            <p:cNvSpPr/>
            <p:nvPr/>
          </p:nvSpPr>
          <p:spPr>
            <a:xfrm>
              <a:off x="3333750" y="3831200"/>
              <a:ext cx="1117250" cy="588800"/>
            </a:xfrm>
            <a:custGeom>
              <a:avLst/>
              <a:gdLst/>
              <a:ahLst/>
              <a:cxnLst/>
              <a:rect l="l" t="t" r="r" b="b"/>
              <a:pathLst>
                <a:path w="44690" h="23552" extrusionOk="0">
                  <a:moveTo>
                    <a:pt x="35524" y="0"/>
                  </a:moveTo>
                  <a:cubicBezTo>
                    <a:pt x="33398" y="0"/>
                    <a:pt x="31274" y="807"/>
                    <a:pt x="29651" y="2414"/>
                  </a:cubicBezTo>
                  <a:cubicBezTo>
                    <a:pt x="26549" y="5495"/>
                    <a:pt x="22298" y="6860"/>
                    <a:pt x="18548" y="6860"/>
                  </a:cubicBezTo>
                  <a:cubicBezTo>
                    <a:pt x="16541" y="6860"/>
                    <a:pt x="14678" y="6469"/>
                    <a:pt x="13211" y="5741"/>
                  </a:cubicBezTo>
                  <a:cubicBezTo>
                    <a:pt x="12027" y="5163"/>
                    <a:pt x="10773" y="4889"/>
                    <a:pt x="9538" y="4889"/>
                  </a:cubicBezTo>
                  <a:cubicBezTo>
                    <a:pt x="6454" y="4889"/>
                    <a:pt x="3490" y="6599"/>
                    <a:pt x="2022" y="9558"/>
                  </a:cubicBezTo>
                  <a:cubicBezTo>
                    <a:pt x="0" y="13700"/>
                    <a:pt x="1696" y="18691"/>
                    <a:pt x="5839" y="20714"/>
                  </a:cubicBezTo>
                  <a:cubicBezTo>
                    <a:pt x="9492" y="22508"/>
                    <a:pt x="13961" y="23552"/>
                    <a:pt x="18659" y="23552"/>
                  </a:cubicBezTo>
                  <a:cubicBezTo>
                    <a:pt x="26389" y="23552"/>
                    <a:pt x="34805" y="20812"/>
                    <a:pt x="41395" y="14255"/>
                  </a:cubicBezTo>
                  <a:cubicBezTo>
                    <a:pt x="44657" y="11026"/>
                    <a:pt x="44689" y="5741"/>
                    <a:pt x="41460" y="2479"/>
                  </a:cubicBezTo>
                  <a:cubicBezTo>
                    <a:pt x="39821" y="824"/>
                    <a:pt x="37671" y="0"/>
                    <a:pt x="35524" y="0"/>
                  </a:cubicBezTo>
                  <a:close/>
                </a:path>
              </a:pathLst>
            </a:custGeom>
            <a:solidFill>
              <a:srgbClr val="F5EB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1"/>
            <p:cNvSpPr/>
            <p:nvPr/>
          </p:nvSpPr>
          <p:spPr>
            <a:xfrm>
              <a:off x="3333750" y="3831200"/>
              <a:ext cx="1117250" cy="588800"/>
            </a:xfrm>
            <a:custGeom>
              <a:avLst/>
              <a:gdLst/>
              <a:ahLst/>
              <a:cxnLst/>
              <a:rect l="l" t="t" r="r" b="b"/>
              <a:pathLst>
                <a:path w="44690" h="23552" extrusionOk="0">
                  <a:moveTo>
                    <a:pt x="35524" y="0"/>
                  </a:moveTo>
                  <a:cubicBezTo>
                    <a:pt x="33398" y="0"/>
                    <a:pt x="31274" y="807"/>
                    <a:pt x="29651" y="2414"/>
                  </a:cubicBezTo>
                  <a:cubicBezTo>
                    <a:pt x="26549" y="5495"/>
                    <a:pt x="22298" y="6860"/>
                    <a:pt x="18548" y="6860"/>
                  </a:cubicBezTo>
                  <a:cubicBezTo>
                    <a:pt x="16541" y="6860"/>
                    <a:pt x="14678" y="6469"/>
                    <a:pt x="13211" y="5741"/>
                  </a:cubicBezTo>
                  <a:cubicBezTo>
                    <a:pt x="12027" y="5163"/>
                    <a:pt x="10773" y="4889"/>
                    <a:pt x="9538" y="4889"/>
                  </a:cubicBezTo>
                  <a:cubicBezTo>
                    <a:pt x="6454" y="4889"/>
                    <a:pt x="3490" y="6599"/>
                    <a:pt x="2022" y="9558"/>
                  </a:cubicBezTo>
                  <a:cubicBezTo>
                    <a:pt x="0" y="13700"/>
                    <a:pt x="1696" y="18691"/>
                    <a:pt x="5839" y="20714"/>
                  </a:cubicBezTo>
                  <a:cubicBezTo>
                    <a:pt x="9492" y="22508"/>
                    <a:pt x="13961" y="23552"/>
                    <a:pt x="18659" y="23552"/>
                  </a:cubicBezTo>
                  <a:cubicBezTo>
                    <a:pt x="26389" y="23552"/>
                    <a:pt x="34805" y="20812"/>
                    <a:pt x="41395" y="14255"/>
                  </a:cubicBezTo>
                  <a:cubicBezTo>
                    <a:pt x="44657" y="11026"/>
                    <a:pt x="44689" y="5741"/>
                    <a:pt x="41460" y="2479"/>
                  </a:cubicBezTo>
                  <a:cubicBezTo>
                    <a:pt x="39821" y="824"/>
                    <a:pt x="37671" y="0"/>
                    <a:pt x="355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1"/>
            <p:cNvSpPr/>
            <p:nvPr/>
          </p:nvSpPr>
          <p:spPr>
            <a:xfrm>
              <a:off x="2285000" y="2237475"/>
              <a:ext cx="804975" cy="576725"/>
            </a:xfrm>
            <a:custGeom>
              <a:avLst/>
              <a:gdLst/>
              <a:ahLst/>
              <a:cxnLst/>
              <a:rect l="l" t="t" r="r" b="b"/>
              <a:pathLst>
                <a:path w="32199" h="23069" extrusionOk="0">
                  <a:moveTo>
                    <a:pt x="6992" y="0"/>
                  </a:moveTo>
                  <a:cubicBezTo>
                    <a:pt x="5874" y="0"/>
                    <a:pt x="4780" y="481"/>
                    <a:pt x="3687" y="1706"/>
                  </a:cubicBezTo>
                  <a:cubicBezTo>
                    <a:pt x="1" y="5849"/>
                    <a:pt x="718" y="17657"/>
                    <a:pt x="12396" y="21930"/>
                  </a:cubicBezTo>
                  <a:cubicBezTo>
                    <a:pt x="14587" y="22724"/>
                    <a:pt x="16651" y="23068"/>
                    <a:pt x="18560" y="23068"/>
                  </a:cubicBezTo>
                  <a:cubicBezTo>
                    <a:pt x="26855" y="23068"/>
                    <a:pt x="32199" y="16555"/>
                    <a:pt x="32066" y="12047"/>
                  </a:cubicBezTo>
                  <a:cubicBezTo>
                    <a:pt x="31870" y="5555"/>
                    <a:pt x="24140" y="8002"/>
                    <a:pt x="18268" y="5849"/>
                  </a:cubicBezTo>
                  <a:cubicBezTo>
                    <a:pt x="13852" y="4239"/>
                    <a:pt x="10311" y="0"/>
                    <a:pt x="6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1"/>
            <p:cNvSpPr/>
            <p:nvPr/>
          </p:nvSpPr>
          <p:spPr>
            <a:xfrm>
              <a:off x="2326600" y="3264425"/>
              <a:ext cx="697275" cy="835100"/>
            </a:xfrm>
            <a:custGeom>
              <a:avLst/>
              <a:gdLst/>
              <a:ahLst/>
              <a:cxnLst/>
              <a:rect l="l" t="t" r="r" b="b"/>
              <a:pathLst>
                <a:path w="27891" h="33404" extrusionOk="0">
                  <a:moveTo>
                    <a:pt x="8319" y="0"/>
                  </a:moveTo>
                  <a:cubicBezTo>
                    <a:pt x="3719" y="33"/>
                    <a:pt x="0" y="3817"/>
                    <a:pt x="66" y="8416"/>
                  </a:cubicBezTo>
                  <a:cubicBezTo>
                    <a:pt x="164" y="20159"/>
                    <a:pt x="8677" y="29619"/>
                    <a:pt x="14712" y="32555"/>
                  </a:cubicBezTo>
                  <a:cubicBezTo>
                    <a:pt x="15886" y="33142"/>
                    <a:pt x="17159" y="33403"/>
                    <a:pt x="18365" y="33403"/>
                  </a:cubicBezTo>
                  <a:cubicBezTo>
                    <a:pt x="21464" y="33403"/>
                    <a:pt x="24433" y="31707"/>
                    <a:pt x="25868" y="28738"/>
                  </a:cubicBezTo>
                  <a:cubicBezTo>
                    <a:pt x="27890" y="24596"/>
                    <a:pt x="26194" y="19637"/>
                    <a:pt x="22084" y="17615"/>
                  </a:cubicBezTo>
                  <a:cubicBezTo>
                    <a:pt x="20910" y="16897"/>
                    <a:pt x="16767" y="13081"/>
                    <a:pt x="16734" y="8286"/>
                  </a:cubicBezTo>
                  <a:cubicBezTo>
                    <a:pt x="16702" y="3686"/>
                    <a:pt x="12951" y="0"/>
                    <a:pt x="83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1"/>
            <p:cNvSpPr/>
            <p:nvPr/>
          </p:nvSpPr>
          <p:spPr>
            <a:xfrm>
              <a:off x="3333750" y="3953400"/>
              <a:ext cx="418350" cy="457625"/>
            </a:xfrm>
            <a:custGeom>
              <a:avLst/>
              <a:gdLst/>
              <a:ahLst/>
              <a:cxnLst/>
              <a:rect l="l" t="t" r="r" b="b"/>
              <a:pathLst>
                <a:path w="16734" h="18305" extrusionOk="0">
                  <a:moveTo>
                    <a:pt x="9538" y="1"/>
                  </a:moveTo>
                  <a:cubicBezTo>
                    <a:pt x="6454" y="1"/>
                    <a:pt x="3490" y="1711"/>
                    <a:pt x="2022" y="4670"/>
                  </a:cubicBezTo>
                  <a:cubicBezTo>
                    <a:pt x="0" y="8812"/>
                    <a:pt x="1696" y="13803"/>
                    <a:pt x="5839" y="15826"/>
                  </a:cubicBezTo>
                  <a:cubicBezTo>
                    <a:pt x="8253" y="17033"/>
                    <a:pt x="11058" y="17881"/>
                    <a:pt x="14027" y="18305"/>
                  </a:cubicBezTo>
                  <a:lnTo>
                    <a:pt x="16734" y="1864"/>
                  </a:lnTo>
                  <a:cubicBezTo>
                    <a:pt x="15429" y="1701"/>
                    <a:pt x="14222" y="1375"/>
                    <a:pt x="13211" y="853"/>
                  </a:cubicBezTo>
                  <a:cubicBezTo>
                    <a:pt x="12027" y="275"/>
                    <a:pt x="10773" y="1"/>
                    <a:pt x="9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1"/>
            <p:cNvSpPr/>
            <p:nvPr/>
          </p:nvSpPr>
          <p:spPr>
            <a:xfrm>
              <a:off x="2541900" y="3675425"/>
              <a:ext cx="481975" cy="424100"/>
            </a:xfrm>
            <a:custGeom>
              <a:avLst/>
              <a:gdLst/>
              <a:ahLst/>
              <a:cxnLst/>
              <a:rect l="l" t="t" r="r" b="b"/>
              <a:pathLst>
                <a:path w="19279" h="16964" extrusionOk="0">
                  <a:moveTo>
                    <a:pt x="12069" y="1"/>
                  </a:moveTo>
                  <a:lnTo>
                    <a:pt x="0" y="11548"/>
                  </a:lnTo>
                  <a:cubicBezTo>
                    <a:pt x="2055" y="13636"/>
                    <a:pt x="4208" y="15202"/>
                    <a:pt x="6100" y="16115"/>
                  </a:cubicBezTo>
                  <a:cubicBezTo>
                    <a:pt x="7274" y="16702"/>
                    <a:pt x="8547" y="16963"/>
                    <a:pt x="9753" y="16963"/>
                  </a:cubicBezTo>
                  <a:cubicBezTo>
                    <a:pt x="12852" y="16963"/>
                    <a:pt x="15821" y="15267"/>
                    <a:pt x="17256" y="12298"/>
                  </a:cubicBezTo>
                  <a:cubicBezTo>
                    <a:pt x="19278" y="8156"/>
                    <a:pt x="17582" y="3197"/>
                    <a:pt x="13472" y="1142"/>
                  </a:cubicBezTo>
                  <a:cubicBezTo>
                    <a:pt x="13179" y="979"/>
                    <a:pt x="12657" y="588"/>
                    <a:pt x="120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 name="Google Shape;771;p51"/>
          <p:cNvGrpSpPr/>
          <p:nvPr/>
        </p:nvGrpSpPr>
        <p:grpSpPr>
          <a:xfrm>
            <a:off x="1564050" y="1783446"/>
            <a:ext cx="721738" cy="833176"/>
            <a:chOff x="1322000" y="1980396"/>
            <a:chExt cx="721738" cy="833176"/>
          </a:xfrm>
        </p:grpSpPr>
        <p:sp>
          <p:nvSpPr>
            <p:cNvPr id="772" name="Google Shape;772;p51"/>
            <p:cNvSpPr/>
            <p:nvPr/>
          </p:nvSpPr>
          <p:spPr>
            <a:xfrm>
              <a:off x="1869574" y="2382854"/>
              <a:ext cx="174163" cy="174181"/>
            </a:xfrm>
            <a:custGeom>
              <a:avLst/>
              <a:gdLst/>
              <a:ahLst/>
              <a:cxnLst/>
              <a:rect l="l" t="t" r="r" b="b"/>
              <a:pathLst>
                <a:path w="9768" h="9769" extrusionOk="0">
                  <a:moveTo>
                    <a:pt x="4882" y="1"/>
                  </a:moveTo>
                  <a:cubicBezTo>
                    <a:pt x="2186" y="1"/>
                    <a:pt x="1" y="2186"/>
                    <a:pt x="1" y="4882"/>
                  </a:cubicBezTo>
                  <a:cubicBezTo>
                    <a:pt x="1" y="7579"/>
                    <a:pt x="2186" y="9768"/>
                    <a:pt x="4882" y="9768"/>
                  </a:cubicBezTo>
                  <a:cubicBezTo>
                    <a:pt x="7579" y="9768"/>
                    <a:pt x="9767" y="7579"/>
                    <a:pt x="9767" y="4882"/>
                  </a:cubicBezTo>
                  <a:cubicBezTo>
                    <a:pt x="9767" y="2186"/>
                    <a:pt x="7579" y="1"/>
                    <a:pt x="4882" y="1"/>
                  </a:cubicBezTo>
                  <a:close/>
                </a:path>
              </a:pathLst>
            </a:custGeom>
            <a:solidFill>
              <a:srgbClr val="FFB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1"/>
            <p:cNvSpPr/>
            <p:nvPr/>
          </p:nvSpPr>
          <p:spPr>
            <a:xfrm>
              <a:off x="1451286" y="2581140"/>
              <a:ext cx="465310" cy="232432"/>
            </a:xfrm>
            <a:custGeom>
              <a:avLst/>
              <a:gdLst/>
              <a:ahLst/>
              <a:cxnLst/>
              <a:rect l="l" t="t" r="r" b="b"/>
              <a:pathLst>
                <a:path w="26097" h="13036" extrusionOk="0">
                  <a:moveTo>
                    <a:pt x="13051" y="0"/>
                  </a:moveTo>
                  <a:cubicBezTo>
                    <a:pt x="6929" y="0"/>
                    <a:pt x="1796" y="4218"/>
                    <a:pt x="396" y="9906"/>
                  </a:cubicBezTo>
                  <a:cubicBezTo>
                    <a:pt x="1" y="11497"/>
                    <a:pt x="1202" y="13036"/>
                    <a:pt x="2840" y="13036"/>
                  </a:cubicBezTo>
                  <a:lnTo>
                    <a:pt x="23261" y="13036"/>
                  </a:lnTo>
                  <a:cubicBezTo>
                    <a:pt x="24898" y="13036"/>
                    <a:pt x="26096" y="11497"/>
                    <a:pt x="25705" y="9906"/>
                  </a:cubicBezTo>
                  <a:cubicBezTo>
                    <a:pt x="24301" y="4218"/>
                    <a:pt x="19168" y="0"/>
                    <a:pt x="13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1"/>
            <p:cNvSpPr/>
            <p:nvPr/>
          </p:nvSpPr>
          <p:spPr>
            <a:xfrm>
              <a:off x="1451286" y="2589699"/>
              <a:ext cx="193099" cy="223873"/>
            </a:xfrm>
            <a:custGeom>
              <a:avLst/>
              <a:gdLst/>
              <a:ahLst/>
              <a:cxnLst/>
              <a:rect l="l" t="t" r="r" b="b"/>
              <a:pathLst>
                <a:path w="10830" h="12556" extrusionOk="0">
                  <a:moveTo>
                    <a:pt x="9537" y="0"/>
                  </a:moveTo>
                  <a:lnTo>
                    <a:pt x="9537" y="0"/>
                  </a:lnTo>
                  <a:cubicBezTo>
                    <a:pt x="5036" y="1258"/>
                    <a:pt x="1519" y="4871"/>
                    <a:pt x="396" y="9426"/>
                  </a:cubicBezTo>
                  <a:cubicBezTo>
                    <a:pt x="1" y="11017"/>
                    <a:pt x="1202" y="12556"/>
                    <a:pt x="2840" y="12556"/>
                  </a:cubicBezTo>
                  <a:lnTo>
                    <a:pt x="10830" y="12556"/>
                  </a:lnTo>
                  <a:cubicBezTo>
                    <a:pt x="8329" y="9980"/>
                    <a:pt x="7504" y="2934"/>
                    <a:pt x="9537" y="0"/>
                  </a:cubicBezTo>
                  <a:close/>
                </a:path>
              </a:pathLst>
            </a:custGeom>
            <a:solidFill>
              <a:srgbClr val="7C70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1"/>
            <p:cNvSpPr/>
            <p:nvPr/>
          </p:nvSpPr>
          <p:spPr>
            <a:xfrm>
              <a:off x="1322000" y="2382854"/>
              <a:ext cx="174163" cy="174181"/>
            </a:xfrm>
            <a:custGeom>
              <a:avLst/>
              <a:gdLst/>
              <a:ahLst/>
              <a:cxnLst/>
              <a:rect l="l" t="t" r="r" b="b"/>
              <a:pathLst>
                <a:path w="9768" h="9769" extrusionOk="0">
                  <a:moveTo>
                    <a:pt x="4882" y="1"/>
                  </a:moveTo>
                  <a:cubicBezTo>
                    <a:pt x="2186" y="1"/>
                    <a:pt x="1" y="2186"/>
                    <a:pt x="1" y="4882"/>
                  </a:cubicBezTo>
                  <a:cubicBezTo>
                    <a:pt x="1" y="7579"/>
                    <a:pt x="2186" y="9768"/>
                    <a:pt x="4882" y="9768"/>
                  </a:cubicBezTo>
                  <a:cubicBezTo>
                    <a:pt x="7579" y="9768"/>
                    <a:pt x="9767" y="7579"/>
                    <a:pt x="9767" y="4882"/>
                  </a:cubicBezTo>
                  <a:cubicBezTo>
                    <a:pt x="9767" y="2186"/>
                    <a:pt x="7579" y="1"/>
                    <a:pt x="4882" y="1"/>
                  </a:cubicBezTo>
                  <a:close/>
                </a:path>
              </a:pathLst>
            </a:custGeom>
            <a:solidFill>
              <a:srgbClr val="FFB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1"/>
            <p:cNvSpPr/>
            <p:nvPr/>
          </p:nvSpPr>
          <p:spPr>
            <a:xfrm>
              <a:off x="1422276" y="2231032"/>
              <a:ext cx="523328" cy="477773"/>
            </a:xfrm>
            <a:custGeom>
              <a:avLst/>
              <a:gdLst/>
              <a:ahLst/>
              <a:cxnLst/>
              <a:rect l="l" t="t" r="r" b="b"/>
              <a:pathLst>
                <a:path w="29351" h="26796" extrusionOk="0">
                  <a:moveTo>
                    <a:pt x="14678" y="0"/>
                  </a:moveTo>
                  <a:cubicBezTo>
                    <a:pt x="6570" y="0"/>
                    <a:pt x="1" y="5997"/>
                    <a:pt x="1" y="13397"/>
                  </a:cubicBezTo>
                  <a:cubicBezTo>
                    <a:pt x="1" y="20798"/>
                    <a:pt x="6570" y="26795"/>
                    <a:pt x="14678" y="26795"/>
                  </a:cubicBezTo>
                  <a:cubicBezTo>
                    <a:pt x="22781" y="26795"/>
                    <a:pt x="29350" y="20798"/>
                    <a:pt x="29350" y="13397"/>
                  </a:cubicBezTo>
                  <a:cubicBezTo>
                    <a:pt x="29350" y="5997"/>
                    <a:pt x="22781" y="0"/>
                    <a:pt x="14678" y="0"/>
                  </a:cubicBezTo>
                  <a:close/>
                </a:path>
              </a:pathLst>
            </a:custGeom>
            <a:solidFill>
              <a:srgbClr val="FFD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1"/>
            <p:cNvSpPr/>
            <p:nvPr/>
          </p:nvSpPr>
          <p:spPr>
            <a:xfrm>
              <a:off x="1456938" y="2453371"/>
              <a:ext cx="122403" cy="97494"/>
            </a:xfrm>
            <a:custGeom>
              <a:avLst/>
              <a:gdLst/>
              <a:ahLst/>
              <a:cxnLst/>
              <a:rect l="l" t="t" r="r" b="b"/>
              <a:pathLst>
                <a:path w="6865" h="5468" extrusionOk="0">
                  <a:moveTo>
                    <a:pt x="3432" y="1"/>
                  </a:moveTo>
                  <a:cubicBezTo>
                    <a:pt x="1538" y="1"/>
                    <a:pt x="0" y="1226"/>
                    <a:pt x="0" y="2732"/>
                  </a:cubicBezTo>
                  <a:cubicBezTo>
                    <a:pt x="0" y="4243"/>
                    <a:pt x="1538" y="5468"/>
                    <a:pt x="3432" y="5468"/>
                  </a:cubicBezTo>
                  <a:cubicBezTo>
                    <a:pt x="5329" y="5468"/>
                    <a:pt x="6864" y="4243"/>
                    <a:pt x="6864" y="2732"/>
                  </a:cubicBezTo>
                  <a:cubicBezTo>
                    <a:pt x="6864" y="1226"/>
                    <a:pt x="5329" y="1"/>
                    <a:pt x="3432"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1"/>
            <p:cNvSpPr/>
            <p:nvPr/>
          </p:nvSpPr>
          <p:spPr>
            <a:xfrm>
              <a:off x="1788558" y="2453371"/>
              <a:ext cx="122385" cy="97494"/>
            </a:xfrm>
            <a:custGeom>
              <a:avLst/>
              <a:gdLst/>
              <a:ahLst/>
              <a:cxnLst/>
              <a:rect l="l" t="t" r="r" b="b"/>
              <a:pathLst>
                <a:path w="6864" h="5468" extrusionOk="0">
                  <a:moveTo>
                    <a:pt x="3432" y="1"/>
                  </a:moveTo>
                  <a:cubicBezTo>
                    <a:pt x="1538" y="1"/>
                    <a:pt x="0" y="1226"/>
                    <a:pt x="0" y="2732"/>
                  </a:cubicBezTo>
                  <a:cubicBezTo>
                    <a:pt x="0" y="4243"/>
                    <a:pt x="1538" y="5468"/>
                    <a:pt x="3432" y="5468"/>
                  </a:cubicBezTo>
                  <a:cubicBezTo>
                    <a:pt x="5329" y="5468"/>
                    <a:pt x="6864" y="4243"/>
                    <a:pt x="6864" y="2732"/>
                  </a:cubicBezTo>
                  <a:cubicBezTo>
                    <a:pt x="6864" y="1226"/>
                    <a:pt x="5329" y="1"/>
                    <a:pt x="3432"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1"/>
            <p:cNvSpPr/>
            <p:nvPr/>
          </p:nvSpPr>
          <p:spPr>
            <a:xfrm>
              <a:off x="1409046" y="2303243"/>
              <a:ext cx="549788" cy="495924"/>
            </a:xfrm>
            <a:custGeom>
              <a:avLst/>
              <a:gdLst/>
              <a:ahLst/>
              <a:cxnLst/>
              <a:rect l="l" t="t" r="r" b="b"/>
              <a:pathLst>
                <a:path w="30835" h="27814" extrusionOk="0">
                  <a:moveTo>
                    <a:pt x="4040" y="1"/>
                  </a:moveTo>
                  <a:lnTo>
                    <a:pt x="0" y="4065"/>
                  </a:lnTo>
                  <a:cubicBezTo>
                    <a:pt x="0" y="13167"/>
                    <a:pt x="207" y="21402"/>
                    <a:pt x="10837" y="26731"/>
                  </a:cubicBezTo>
                  <a:cubicBezTo>
                    <a:pt x="12277" y="27453"/>
                    <a:pt x="13847" y="27813"/>
                    <a:pt x="15418" y="27813"/>
                  </a:cubicBezTo>
                  <a:cubicBezTo>
                    <a:pt x="16989" y="27813"/>
                    <a:pt x="18560" y="27453"/>
                    <a:pt x="20003" y="26731"/>
                  </a:cubicBezTo>
                  <a:cubicBezTo>
                    <a:pt x="30632" y="21402"/>
                    <a:pt x="30835" y="13167"/>
                    <a:pt x="30835" y="4065"/>
                  </a:cubicBezTo>
                  <a:lnTo>
                    <a:pt x="26795" y="1"/>
                  </a:lnTo>
                  <a:lnTo>
                    <a:pt x="26795" y="1"/>
                  </a:lnTo>
                  <a:cubicBezTo>
                    <a:pt x="27839" y="5692"/>
                    <a:pt x="28042" y="13423"/>
                    <a:pt x="23196" y="17210"/>
                  </a:cubicBezTo>
                  <a:cubicBezTo>
                    <a:pt x="23563" y="12421"/>
                    <a:pt x="20344" y="10745"/>
                    <a:pt x="17691" y="10745"/>
                  </a:cubicBezTo>
                  <a:cubicBezTo>
                    <a:pt x="16826" y="10745"/>
                    <a:pt x="16020" y="10924"/>
                    <a:pt x="15420" y="11231"/>
                  </a:cubicBezTo>
                  <a:cubicBezTo>
                    <a:pt x="14819" y="10924"/>
                    <a:pt x="14013" y="10745"/>
                    <a:pt x="13147" y="10745"/>
                  </a:cubicBezTo>
                  <a:cubicBezTo>
                    <a:pt x="10493" y="10745"/>
                    <a:pt x="7273" y="12421"/>
                    <a:pt x="7643" y="17210"/>
                  </a:cubicBezTo>
                  <a:cubicBezTo>
                    <a:pt x="2793" y="13423"/>
                    <a:pt x="2996" y="5692"/>
                    <a:pt x="4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1"/>
            <p:cNvSpPr/>
            <p:nvPr/>
          </p:nvSpPr>
          <p:spPr>
            <a:xfrm>
              <a:off x="1409046" y="1980396"/>
              <a:ext cx="549788" cy="395345"/>
            </a:xfrm>
            <a:custGeom>
              <a:avLst/>
              <a:gdLst/>
              <a:ahLst/>
              <a:cxnLst/>
              <a:rect l="l" t="t" r="r" b="b"/>
              <a:pathLst>
                <a:path w="30835" h="22173" extrusionOk="0">
                  <a:moveTo>
                    <a:pt x="15418" y="1"/>
                  </a:moveTo>
                  <a:cubicBezTo>
                    <a:pt x="14132" y="1"/>
                    <a:pt x="12847" y="440"/>
                    <a:pt x="11803" y="1317"/>
                  </a:cubicBezTo>
                  <a:cubicBezTo>
                    <a:pt x="6420" y="5851"/>
                    <a:pt x="0" y="15322"/>
                    <a:pt x="0" y="22172"/>
                  </a:cubicBezTo>
                  <a:cubicBezTo>
                    <a:pt x="4317" y="20211"/>
                    <a:pt x="10126" y="19241"/>
                    <a:pt x="15420" y="19241"/>
                  </a:cubicBezTo>
                  <a:cubicBezTo>
                    <a:pt x="20710" y="19241"/>
                    <a:pt x="26518" y="20211"/>
                    <a:pt x="30835" y="22172"/>
                  </a:cubicBezTo>
                  <a:cubicBezTo>
                    <a:pt x="30835" y="15322"/>
                    <a:pt x="24415" y="5851"/>
                    <a:pt x="19032" y="1317"/>
                  </a:cubicBezTo>
                  <a:cubicBezTo>
                    <a:pt x="17988" y="440"/>
                    <a:pt x="16703" y="1"/>
                    <a:pt x="15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1"/>
            <p:cNvSpPr/>
            <p:nvPr/>
          </p:nvSpPr>
          <p:spPr>
            <a:xfrm>
              <a:off x="1409046" y="2009192"/>
              <a:ext cx="220646" cy="366549"/>
            </a:xfrm>
            <a:custGeom>
              <a:avLst/>
              <a:gdLst/>
              <a:ahLst/>
              <a:cxnLst/>
              <a:rect l="l" t="t" r="r" b="b"/>
              <a:pathLst>
                <a:path w="12375" h="20558" extrusionOk="0">
                  <a:moveTo>
                    <a:pt x="11458" y="0"/>
                  </a:moveTo>
                  <a:lnTo>
                    <a:pt x="11458" y="0"/>
                  </a:lnTo>
                  <a:cubicBezTo>
                    <a:pt x="6150" y="4637"/>
                    <a:pt x="0" y="13853"/>
                    <a:pt x="0" y="20557"/>
                  </a:cubicBezTo>
                  <a:cubicBezTo>
                    <a:pt x="3500" y="18965"/>
                    <a:pt x="7984" y="18027"/>
                    <a:pt x="12375" y="17732"/>
                  </a:cubicBezTo>
                  <a:cubicBezTo>
                    <a:pt x="7418" y="13899"/>
                    <a:pt x="7909" y="6271"/>
                    <a:pt x="114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 name="Google Shape;782;p51"/>
            <p:cNvGrpSpPr/>
            <p:nvPr/>
          </p:nvGrpSpPr>
          <p:grpSpPr>
            <a:xfrm>
              <a:off x="1584277" y="2394186"/>
              <a:ext cx="199344" cy="90267"/>
              <a:chOff x="7070320" y="3026453"/>
              <a:chExt cx="288653" cy="130707"/>
            </a:xfrm>
          </p:grpSpPr>
          <p:sp>
            <p:nvSpPr>
              <p:cNvPr id="783" name="Google Shape;783;p51"/>
              <p:cNvSpPr/>
              <p:nvPr/>
            </p:nvSpPr>
            <p:spPr>
              <a:xfrm>
                <a:off x="7070320" y="3026453"/>
                <a:ext cx="85615" cy="13070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1"/>
              <p:cNvSpPr/>
              <p:nvPr/>
            </p:nvSpPr>
            <p:spPr>
              <a:xfrm>
                <a:off x="7273357" y="3026453"/>
                <a:ext cx="85615" cy="13070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 name="Google Shape;785;p51"/>
          <p:cNvGrpSpPr/>
          <p:nvPr/>
        </p:nvGrpSpPr>
        <p:grpSpPr>
          <a:xfrm>
            <a:off x="6753204" y="1783448"/>
            <a:ext cx="782088" cy="833175"/>
            <a:chOff x="6753204" y="2088248"/>
            <a:chExt cx="782088" cy="833175"/>
          </a:xfrm>
        </p:grpSpPr>
        <p:sp>
          <p:nvSpPr>
            <p:cNvPr id="786" name="Google Shape;786;p51"/>
            <p:cNvSpPr/>
            <p:nvPr/>
          </p:nvSpPr>
          <p:spPr>
            <a:xfrm>
              <a:off x="6995217" y="2702306"/>
              <a:ext cx="96600" cy="70839"/>
            </a:xfrm>
            <a:custGeom>
              <a:avLst/>
              <a:gdLst/>
              <a:ahLst/>
              <a:cxnLst/>
              <a:rect l="l" t="t" r="r" b="b"/>
              <a:pathLst>
                <a:path w="24205" h="17750" extrusionOk="0">
                  <a:moveTo>
                    <a:pt x="17790" y="1"/>
                  </a:moveTo>
                  <a:cubicBezTo>
                    <a:pt x="16541" y="1"/>
                    <a:pt x="15281" y="408"/>
                    <a:pt x="14223" y="1243"/>
                  </a:cubicBezTo>
                  <a:cubicBezTo>
                    <a:pt x="14125" y="1341"/>
                    <a:pt x="13962" y="1472"/>
                    <a:pt x="13766" y="1602"/>
                  </a:cubicBezTo>
                  <a:cubicBezTo>
                    <a:pt x="12494" y="2646"/>
                    <a:pt x="8612" y="5843"/>
                    <a:pt x="5219" y="6397"/>
                  </a:cubicBezTo>
                  <a:cubicBezTo>
                    <a:pt x="2121" y="6919"/>
                    <a:pt x="0" y="9855"/>
                    <a:pt x="522" y="12954"/>
                  </a:cubicBezTo>
                  <a:cubicBezTo>
                    <a:pt x="979" y="15759"/>
                    <a:pt x="3393" y="17749"/>
                    <a:pt x="6133" y="17749"/>
                  </a:cubicBezTo>
                  <a:cubicBezTo>
                    <a:pt x="6459" y="17749"/>
                    <a:pt x="6753" y="17716"/>
                    <a:pt x="7079" y="17651"/>
                  </a:cubicBezTo>
                  <a:cubicBezTo>
                    <a:pt x="12820" y="16705"/>
                    <a:pt x="17778" y="13084"/>
                    <a:pt x="21008" y="10410"/>
                  </a:cubicBezTo>
                  <a:cubicBezTo>
                    <a:pt x="21138" y="10312"/>
                    <a:pt x="21236" y="10247"/>
                    <a:pt x="21334" y="10181"/>
                  </a:cubicBezTo>
                  <a:cubicBezTo>
                    <a:pt x="23813" y="8191"/>
                    <a:pt x="24204" y="4603"/>
                    <a:pt x="22247" y="2157"/>
                  </a:cubicBezTo>
                  <a:cubicBezTo>
                    <a:pt x="21125" y="736"/>
                    <a:pt x="19467" y="1"/>
                    <a:pt x="17790"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51"/>
            <p:cNvSpPr/>
            <p:nvPr/>
          </p:nvSpPr>
          <p:spPr>
            <a:xfrm>
              <a:off x="6835221" y="2307082"/>
              <a:ext cx="189680" cy="450048"/>
            </a:xfrm>
            <a:custGeom>
              <a:avLst/>
              <a:gdLst/>
              <a:ahLst/>
              <a:cxnLst/>
              <a:rect l="l" t="t" r="r" b="b"/>
              <a:pathLst>
                <a:path w="47528" h="112768" extrusionOk="0">
                  <a:moveTo>
                    <a:pt x="31479" y="1"/>
                  </a:moveTo>
                  <a:cubicBezTo>
                    <a:pt x="29815" y="1"/>
                    <a:pt x="28445" y="1371"/>
                    <a:pt x="28445" y="3067"/>
                  </a:cubicBezTo>
                  <a:cubicBezTo>
                    <a:pt x="28445" y="25249"/>
                    <a:pt x="34317" y="63381"/>
                    <a:pt x="38198" y="88629"/>
                  </a:cubicBezTo>
                  <a:cubicBezTo>
                    <a:pt x="38949" y="93457"/>
                    <a:pt x="39634" y="97795"/>
                    <a:pt x="40156" y="101416"/>
                  </a:cubicBezTo>
                  <a:cubicBezTo>
                    <a:pt x="33697" y="94077"/>
                    <a:pt x="26618" y="82855"/>
                    <a:pt x="20845" y="70590"/>
                  </a:cubicBezTo>
                  <a:cubicBezTo>
                    <a:pt x="11352" y="50431"/>
                    <a:pt x="6133" y="29163"/>
                    <a:pt x="6133" y="10766"/>
                  </a:cubicBezTo>
                  <a:cubicBezTo>
                    <a:pt x="6133" y="9069"/>
                    <a:pt x="4763" y="7699"/>
                    <a:pt x="3067" y="7699"/>
                  </a:cubicBezTo>
                  <a:cubicBezTo>
                    <a:pt x="1371" y="7699"/>
                    <a:pt x="1" y="9069"/>
                    <a:pt x="1" y="10766"/>
                  </a:cubicBezTo>
                  <a:cubicBezTo>
                    <a:pt x="1" y="35491"/>
                    <a:pt x="8319" y="58358"/>
                    <a:pt x="15299" y="73200"/>
                  </a:cubicBezTo>
                  <a:cubicBezTo>
                    <a:pt x="23356" y="90293"/>
                    <a:pt x="34023" y="105559"/>
                    <a:pt x="42472" y="112115"/>
                  </a:cubicBezTo>
                  <a:cubicBezTo>
                    <a:pt x="43026" y="112540"/>
                    <a:pt x="43679" y="112768"/>
                    <a:pt x="44364" y="112768"/>
                  </a:cubicBezTo>
                  <a:cubicBezTo>
                    <a:pt x="44853" y="112768"/>
                    <a:pt x="45375" y="112637"/>
                    <a:pt x="45831" y="112376"/>
                  </a:cubicBezTo>
                  <a:cubicBezTo>
                    <a:pt x="46908" y="111789"/>
                    <a:pt x="47528" y="110615"/>
                    <a:pt x="47397" y="109375"/>
                  </a:cubicBezTo>
                  <a:cubicBezTo>
                    <a:pt x="46973" y="105363"/>
                    <a:pt x="45799" y="97567"/>
                    <a:pt x="44266" y="87683"/>
                  </a:cubicBezTo>
                  <a:cubicBezTo>
                    <a:pt x="40384" y="62631"/>
                    <a:pt x="34545" y="24759"/>
                    <a:pt x="34545" y="3067"/>
                  </a:cubicBezTo>
                  <a:cubicBezTo>
                    <a:pt x="34545" y="1371"/>
                    <a:pt x="33175" y="1"/>
                    <a:pt x="3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51"/>
            <p:cNvSpPr/>
            <p:nvPr/>
          </p:nvSpPr>
          <p:spPr>
            <a:xfrm>
              <a:off x="6866594" y="2088248"/>
              <a:ext cx="188643" cy="231078"/>
            </a:xfrm>
            <a:custGeom>
              <a:avLst/>
              <a:gdLst/>
              <a:ahLst/>
              <a:cxnLst/>
              <a:rect l="l" t="t" r="r" b="b"/>
              <a:pathLst>
                <a:path w="47268" h="57901" extrusionOk="0">
                  <a:moveTo>
                    <a:pt x="23618" y="0"/>
                  </a:moveTo>
                  <a:cubicBezTo>
                    <a:pt x="10570" y="0"/>
                    <a:pt x="1" y="10569"/>
                    <a:pt x="1" y="23617"/>
                  </a:cubicBezTo>
                  <a:cubicBezTo>
                    <a:pt x="1" y="36665"/>
                    <a:pt x="10570" y="57900"/>
                    <a:pt x="23618" y="57900"/>
                  </a:cubicBezTo>
                  <a:cubicBezTo>
                    <a:pt x="36666" y="57900"/>
                    <a:pt x="47267" y="36665"/>
                    <a:pt x="47267" y="23617"/>
                  </a:cubicBezTo>
                  <a:cubicBezTo>
                    <a:pt x="47267" y="10569"/>
                    <a:pt x="36666" y="0"/>
                    <a:pt x="23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51"/>
            <p:cNvSpPr/>
            <p:nvPr/>
          </p:nvSpPr>
          <p:spPr>
            <a:xfrm>
              <a:off x="6866594" y="2088767"/>
              <a:ext cx="146590" cy="230559"/>
            </a:xfrm>
            <a:custGeom>
              <a:avLst/>
              <a:gdLst/>
              <a:ahLst/>
              <a:cxnLst/>
              <a:rect l="l" t="t" r="r" b="b"/>
              <a:pathLst>
                <a:path w="36731" h="57771" extrusionOk="0">
                  <a:moveTo>
                    <a:pt x="21302" y="0"/>
                  </a:moveTo>
                  <a:cubicBezTo>
                    <a:pt x="9363" y="1142"/>
                    <a:pt x="1" y="11222"/>
                    <a:pt x="1" y="23487"/>
                  </a:cubicBezTo>
                  <a:cubicBezTo>
                    <a:pt x="1" y="36535"/>
                    <a:pt x="10570" y="57770"/>
                    <a:pt x="23618" y="57770"/>
                  </a:cubicBezTo>
                  <a:cubicBezTo>
                    <a:pt x="28478" y="57770"/>
                    <a:pt x="32980" y="54834"/>
                    <a:pt x="36731" y="50496"/>
                  </a:cubicBezTo>
                  <a:lnTo>
                    <a:pt x="36731" y="50496"/>
                  </a:lnTo>
                  <a:cubicBezTo>
                    <a:pt x="36022" y="50575"/>
                    <a:pt x="35334" y="50613"/>
                    <a:pt x="34667" y="50613"/>
                  </a:cubicBezTo>
                  <a:cubicBezTo>
                    <a:pt x="13541" y="50613"/>
                    <a:pt x="13207" y="12080"/>
                    <a:pt x="21302"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51"/>
            <p:cNvSpPr/>
            <p:nvPr/>
          </p:nvSpPr>
          <p:spPr>
            <a:xfrm>
              <a:off x="7217439" y="2700498"/>
              <a:ext cx="317852" cy="120422"/>
            </a:xfrm>
            <a:custGeom>
              <a:avLst/>
              <a:gdLst/>
              <a:ahLst/>
              <a:cxnLst/>
              <a:rect l="l" t="t" r="r" b="b"/>
              <a:pathLst>
                <a:path w="79644" h="30174" extrusionOk="0">
                  <a:moveTo>
                    <a:pt x="34023" y="0"/>
                  </a:moveTo>
                  <a:lnTo>
                    <a:pt x="0" y="30174"/>
                  </a:lnTo>
                  <a:cubicBezTo>
                    <a:pt x="25444" y="30174"/>
                    <a:pt x="54737" y="30174"/>
                    <a:pt x="76168" y="16473"/>
                  </a:cubicBezTo>
                  <a:cubicBezTo>
                    <a:pt x="79643" y="14270"/>
                    <a:pt x="77894" y="9026"/>
                    <a:pt x="74008" y="9026"/>
                  </a:cubicBezTo>
                  <a:cubicBezTo>
                    <a:pt x="73809" y="9026"/>
                    <a:pt x="73605" y="9040"/>
                    <a:pt x="73395" y="9069"/>
                  </a:cubicBezTo>
                  <a:cubicBezTo>
                    <a:pt x="70320" y="9477"/>
                    <a:pt x="67334" y="9669"/>
                    <a:pt x="64457" y="9669"/>
                  </a:cubicBezTo>
                  <a:cubicBezTo>
                    <a:pt x="51465" y="9669"/>
                    <a:pt x="40700" y="5742"/>
                    <a:pt x="34023"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1"/>
            <p:cNvSpPr/>
            <p:nvPr/>
          </p:nvSpPr>
          <p:spPr>
            <a:xfrm>
              <a:off x="7217439" y="2700498"/>
              <a:ext cx="174187" cy="120422"/>
            </a:xfrm>
            <a:custGeom>
              <a:avLst/>
              <a:gdLst/>
              <a:ahLst/>
              <a:cxnLst/>
              <a:rect l="l" t="t" r="r" b="b"/>
              <a:pathLst>
                <a:path w="43646" h="30174" extrusionOk="0">
                  <a:moveTo>
                    <a:pt x="34023" y="0"/>
                  </a:moveTo>
                  <a:lnTo>
                    <a:pt x="0" y="30174"/>
                  </a:lnTo>
                  <a:cubicBezTo>
                    <a:pt x="11939" y="30174"/>
                    <a:pt x="24694" y="30174"/>
                    <a:pt x="37089" y="28771"/>
                  </a:cubicBezTo>
                  <a:cubicBezTo>
                    <a:pt x="42113" y="22019"/>
                    <a:pt x="43352" y="13896"/>
                    <a:pt x="43646" y="5774"/>
                  </a:cubicBezTo>
                  <a:cubicBezTo>
                    <a:pt x="39895" y="4208"/>
                    <a:pt x="36633" y="2251"/>
                    <a:pt x="3402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1"/>
            <p:cNvSpPr/>
            <p:nvPr/>
          </p:nvSpPr>
          <p:spPr>
            <a:xfrm>
              <a:off x="7211972" y="2753414"/>
              <a:ext cx="91001" cy="168010"/>
            </a:xfrm>
            <a:custGeom>
              <a:avLst/>
              <a:gdLst/>
              <a:ahLst/>
              <a:cxnLst/>
              <a:rect l="l" t="t" r="r" b="b"/>
              <a:pathLst>
                <a:path w="22802" h="42098" extrusionOk="0">
                  <a:moveTo>
                    <a:pt x="11661" y="0"/>
                  </a:moveTo>
                  <a:cubicBezTo>
                    <a:pt x="7894" y="0"/>
                    <a:pt x="4410" y="2458"/>
                    <a:pt x="3262" y="6248"/>
                  </a:cubicBezTo>
                  <a:cubicBezTo>
                    <a:pt x="1305" y="12739"/>
                    <a:pt x="0" y="26864"/>
                    <a:pt x="4861" y="37074"/>
                  </a:cubicBezTo>
                  <a:cubicBezTo>
                    <a:pt x="6361" y="40238"/>
                    <a:pt x="9493" y="42097"/>
                    <a:pt x="12787" y="42097"/>
                  </a:cubicBezTo>
                  <a:cubicBezTo>
                    <a:pt x="14060" y="42097"/>
                    <a:pt x="15332" y="41836"/>
                    <a:pt x="16539" y="41249"/>
                  </a:cubicBezTo>
                  <a:cubicBezTo>
                    <a:pt x="20910" y="39161"/>
                    <a:pt x="22802" y="33942"/>
                    <a:pt x="20714" y="29538"/>
                  </a:cubicBezTo>
                  <a:cubicBezTo>
                    <a:pt x="18398" y="24711"/>
                    <a:pt x="18789" y="15512"/>
                    <a:pt x="20062" y="11304"/>
                  </a:cubicBezTo>
                  <a:cubicBezTo>
                    <a:pt x="21464" y="6672"/>
                    <a:pt x="18822" y="1779"/>
                    <a:pt x="14190" y="376"/>
                  </a:cubicBezTo>
                  <a:cubicBezTo>
                    <a:pt x="13348" y="121"/>
                    <a:pt x="12497" y="0"/>
                    <a:pt x="11661"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1"/>
            <p:cNvSpPr/>
            <p:nvPr/>
          </p:nvSpPr>
          <p:spPr>
            <a:xfrm>
              <a:off x="7088820" y="2754268"/>
              <a:ext cx="101545" cy="167155"/>
            </a:xfrm>
            <a:custGeom>
              <a:avLst/>
              <a:gdLst/>
              <a:ahLst/>
              <a:cxnLst/>
              <a:rect l="l" t="t" r="r" b="b"/>
              <a:pathLst>
                <a:path w="25444" h="41884" extrusionOk="0">
                  <a:moveTo>
                    <a:pt x="15417" y="0"/>
                  </a:moveTo>
                  <a:cubicBezTo>
                    <a:pt x="12266" y="0"/>
                    <a:pt x="9232" y="1701"/>
                    <a:pt x="7666" y="4696"/>
                  </a:cubicBezTo>
                  <a:cubicBezTo>
                    <a:pt x="6263" y="7339"/>
                    <a:pt x="0" y="23290"/>
                    <a:pt x="3621" y="35587"/>
                  </a:cubicBezTo>
                  <a:cubicBezTo>
                    <a:pt x="4730" y="39404"/>
                    <a:pt x="8253" y="41883"/>
                    <a:pt x="12037" y="41883"/>
                  </a:cubicBezTo>
                  <a:cubicBezTo>
                    <a:pt x="12852" y="41883"/>
                    <a:pt x="13700" y="41753"/>
                    <a:pt x="14516" y="41524"/>
                  </a:cubicBezTo>
                  <a:cubicBezTo>
                    <a:pt x="19148" y="40154"/>
                    <a:pt x="21823" y="35261"/>
                    <a:pt x="20453" y="30629"/>
                  </a:cubicBezTo>
                  <a:cubicBezTo>
                    <a:pt x="18985" y="25606"/>
                    <a:pt x="21921" y="15461"/>
                    <a:pt x="23193" y="12819"/>
                  </a:cubicBezTo>
                  <a:cubicBezTo>
                    <a:pt x="25443" y="8546"/>
                    <a:pt x="23780" y="3261"/>
                    <a:pt x="19507" y="1010"/>
                  </a:cubicBezTo>
                  <a:cubicBezTo>
                    <a:pt x="18196" y="326"/>
                    <a:pt x="16795" y="0"/>
                    <a:pt x="15417"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1"/>
            <p:cNvSpPr/>
            <p:nvPr/>
          </p:nvSpPr>
          <p:spPr>
            <a:xfrm>
              <a:off x="7214446" y="2753414"/>
              <a:ext cx="83191" cy="118798"/>
            </a:xfrm>
            <a:custGeom>
              <a:avLst/>
              <a:gdLst/>
              <a:ahLst/>
              <a:cxnLst/>
              <a:rect l="l" t="t" r="r" b="b"/>
              <a:pathLst>
                <a:path w="20845" h="29767" extrusionOk="0">
                  <a:moveTo>
                    <a:pt x="11041" y="0"/>
                  </a:moveTo>
                  <a:cubicBezTo>
                    <a:pt x="7274" y="0"/>
                    <a:pt x="3790" y="2458"/>
                    <a:pt x="2642" y="6248"/>
                  </a:cubicBezTo>
                  <a:cubicBezTo>
                    <a:pt x="1109" y="11304"/>
                    <a:pt x="0" y="20927"/>
                    <a:pt x="1860" y="29767"/>
                  </a:cubicBezTo>
                  <a:cubicBezTo>
                    <a:pt x="8547" y="29571"/>
                    <a:pt x="14353" y="28821"/>
                    <a:pt x="19344" y="27516"/>
                  </a:cubicBezTo>
                  <a:cubicBezTo>
                    <a:pt x="17908" y="22460"/>
                    <a:pt x="18333" y="14990"/>
                    <a:pt x="19442" y="11304"/>
                  </a:cubicBezTo>
                  <a:cubicBezTo>
                    <a:pt x="20844" y="6672"/>
                    <a:pt x="18202" y="1779"/>
                    <a:pt x="13570" y="376"/>
                  </a:cubicBezTo>
                  <a:cubicBezTo>
                    <a:pt x="12728" y="121"/>
                    <a:pt x="11877" y="0"/>
                    <a:pt x="1104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51"/>
            <p:cNvSpPr/>
            <p:nvPr/>
          </p:nvSpPr>
          <p:spPr>
            <a:xfrm>
              <a:off x="7098973" y="2754268"/>
              <a:ext cx="91392" cy="116902"/>
            </a:xfrm>
            <a:custGeom>
              <a:avLst/>
              <a:gdLst/>
              <a:ahLst/>
              <a:cxnLst/>
              <a:rect l="l" t="t" r="r" b="b"/>
              <a:pathLst>
                <a:path w="22900" h="29292" extrusionOk="0">
                  <a:moveTo>
                    <a:pt x="12873" y="0"/>
                  </a:moveTo>
                  <a:cubicBezTo>
                    <a:pt x="9722" y="0"/>
                    <a:pt x="6688" y="1701"/>
                    <a:pt x="5122" y="4696"/>
                  </a:cubicBezTo>
                  <a:cubicBezTo>
                    <a:pt x="4078" y="6654"/>
                    <a:pt x="392" y="15950"/>
                    <a:pt x="0" y="25606"/>
                  </a:cubicBezTo>
                  <a:cubicBezTo>
                    <a:pt x="4861" y="27530"/>
                    <a:pt x="10700" y="28737"/>
                    <a:pt x="17648" y="29292"/>
                  </a:cubicBezTo>
                  <a:cubicBezTo>
                    <a:pt x="16897" y="23975"/>
                    <a:pt x="19474" y="15233"/>
                    <a:pt x="20649" y="12819"/>
                  </a:cubicBezTo>
                  <a:cubicBezTo>
                    <a:pt x="22899" y="8546"/>
                    <a:pt x="21236" y="3261"/>
                    <a:pt x="16963" y="1010"/>
                  </a:cubicBezTo>
                  <a:cubicBezTo>
                    <a:pt x="15652" y="326"/>
                    <a:pt x="14251" y="0"/>
                    <a:pt x="1287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1"/>
            <p:cNvSpPr/>
            <p:nvPr/>
          </p:nvSpPr>
          <p:spPr>
            <a:xfrm>
              <a:off x="7052758" y="2561331"/>
              <a:ext cx="305672" cy="276123"/>
            </a:xfrm>
            <a:custGeom>
              <a:avLst/>
              <a:gdLst/>
              <a:ahLst/>
              <a:cxnLst/>
              <a:rect l="l" t="t" r="r" b="b"/>
              <a:pathLst>
                <a:path w="76592" h="69188" extrusionOk="0">
                  <a:moveTo>
                    <a:pt x="38296" y="1"/>
                  </a:moveTo>
                  <a:cubicBezTo>
                    <a:pt x="17158" y="1"/>
                    <a:pt x="0" y="15854"/>
                    <a:pt x="0" y="35458"/>
                  </a:cubicBezTo>
                  <a:cubicBezTo>
                    <a:pt x="0" y="55030"/>
                    <a:pt x="2675" y="69187"/>
                    <a:pt x="38296" y="69187"/>
                  </a:cubicBezTo>
                  <a:cubicBezTo>
                    <a:pt x="73917" y="69187"/>
                    <a:pt x="76592" y="55030"/>
                    <a:pt x="76592" y="35458"/>
                  </a:cubicBezTo>
                  <a:cubicBezTo>
                    <a:pt x="76592" y="15854"/>
                    <a:pt x="59434" y="1"/>
                    <a:pt x="38296"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1"/>
            <p:cNvSpPr/>
            <p:nvPr/>
          </p:nvSpPr>
          <p:spPr>
            <a:xfrm>
              <a:off x="7052758" y="2696288"/>
              <a:ext cx="175620" cy="141167"/>
            </a:xfrm>
            <a:custGeom>
              <a:avLst/>
              <a:gdLst/>
              <a:ahLst/>
              <a:cxnLst/>
              <a:rect l="l" t="t" r="r" b="b"/>
              <a:pathLst>
                <a:path w="44005" h="35372" extrusionOk="0">
                  <a:moveTo>
                    <a:pt x="9683" y="1"/>
                  </a:moveTo>
                  <a:cubicBezTo>
                    <a:pt x="5929" y="1"/>
                    <a:pt x="2562" y="505"/>
                    <a:pt x="0" y="1153"/>
                  </a:cubicBezTo>
                  <a:cubicBezTo>
                    <a:pt x="0" y="1316"/>
                    <a:pt x="0" y="1479"/>
                    <a:pt x="0" y="1642"/>
                  </a:cubicBezTo>
                  <a:cubicBezTo>
                    <a:pt x="0" y="21214"/>
                    <a:pt x="2675" y="35371"/>
                    <a:pt x="38296" y="35371"/>
                  </a:cubicBezTo>
                  <a:cubicBezTo>
                    <a:pt x="39992" y="35371"/>
                    <a:pt x="41591" y="35339"/>
                    <a:pt x="43124" y="35273"/>
                  </a:cubicBezTo>
                  <a:cubicBezTo>
                    <a:pt x="44004" y="27934"/>
                    <a:pt x="42830" y="18735"/>
                    <a:pt x="34806" y="10221"/>
                  </a:cubicBezTo>
                  <a:cubicBezTo>
                    <a:pt x="27337" y="2265"/>
                    <a:pt x="17640" y="1"/>
                    <a:pt x="9683"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51"/>
            <p:cNvSpPr/>
            <p:nvPr/>
          </p:nvSpPr>
          <p:spPr>
            <a:xfrm>
              <a:off x="7234624" y="2563806"/>
              <a:ext cx="123806" cy="272735"/>
            </a:xfrm>
            <a:custGeom>
              <a:avLst/>
              <a:gdLst/>
              <a:ahLst/>
              <a:cxnLst/>
              <a:rect l="l" t="t" r="r" b="b"/>
              <a:pathLst>
                <a:path w="31022" h="68339" extrusionOk="0">
                  <a:moveTo>
                    <a:pt x="0" y="0"/>
                  </a:moveTo>
                  <a:lnTo>
                    <a:pt x="0" y="0"/>
                  </a:lnTo>
                  <a:cubicBezTo>
                    <a:pt x="12918" y="18920"/>
                    <a:pt x="16017" y="52225"/>
                    <a:pt x="98" y="68339"/>
                  </a:cubicBezTo>
                  <a:cubicBezTo>
                    <a:pt x="28738" y="66447"/>
                    <a:pt x="31022" y="52975"/>
                    <a:pt x="31022" y="34838"/>
                  </a:cubicBezTo>
                  <a:cubicBezTo>
                    <a:pt x="31022" y="17550"/>
                    <a:pt x="17680" y="3164"/>
                    <a:pt x="0"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1"/>
            <p:cNvSpPr/>
            <p:nvPr/>
          </p:nvSpPr>
          <p:spPr>
            <a:xfrm>
              <a:off x="6847457" y="2294327"/>
              <a:ext cx="543259" cy="352929"/>
            </a:xfrm>
            <a:custGeom>
              <a:avLst/>
              <a:gdLst/>
              <a:ahLst/>
              <a:cxnLst/>
              <a:rect l="l" t="t" r="r" b="b"/>
              <a:pathLst>
                <a:path w="136124" h="88433" extrusionOk="0">
                  <a:moveTo>
                    <a:pt x="84062" y="0"/>
                  </a:moveTo>
                  <a:cubicBezTo>
                    <a:pt x="72189" y="0"/>
                    <a:pt x="61130" y="5937"/>
                    <a:pt x="54606" y="15854"/>
                  </a:cubicBezTo>
                  <a:cubicBezTo>
                    <a:pt x="50301" y="22345"/>
                    <a:pt x="43026" y="26259"/>
                    <a:pt x="35230" y="26259"/>
                  </a:cubicBezTo>
                  <a:lnTo>
                    <a:pt x="25216" y="26259"/>
                  </a:lnTo>
                  <a:cubicBezTo>
                    <a:pt x="11287" y="26259"/>
                    <a:pt x="1" y="37546"/>
                    <a:pt x="1" y="51474"/>
                  </a:cubicBezTo>
                  <a:lnTo>
                    <a:pt x="1" y="63218"/>
                  </a:lnTo>
                  <a:cubicBezTo>
                    <a:pt x="1" y="77146"/>
                    <a:pt x="11287" y="88433"/>
                    <a:pt x="25216" y="88433"/>
                  </a:cubicBezTo>
                  <a:lnTo>
                    <a:pt x="102460" y="88433"/>
                  </a:lnTo>
                  <a:cubicBezTo>
                    <a:pt x="121053" y="88433"/>
                    <a:pt x="136123" y="73362"/>
                    <a:pt x="136123" y="54769"/>
                  </a:cubicBezTo>
                  <a:lnTo>
                    <a:pt x="136123" y="37513"/>
                  </a:lnTo>
                  <a:cubicBezTo>
                    <a:pt x="136123" y="16799"/>
                    <a:pt x="119324" y="0"/>
                    <a:pt x="98611"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51"/>
            <p:cNvSpPr/>
            <p:nvPr/>
          </p:nvSpPr>
          <p:spPr>
            <a:xfrm>
              <a:off x="6935070" y="2531000"/>
              <a:ext cx="65878" cy="65746"/>
            </a:xfrm>
            <a:custGeom>
              <a:avLst/>
              <a:gdLst/>
              <a:ahLst/>
              <a:cxnLst/>
              <a:rect l="l" t="t" r="r" b="b"/>
              <a:pathLst>
                <a:path w="16507" h="16474" extrusionOk="0">
                  <a:moveTo>
                    <a:pt x="3817" y="0"/>
                  </a:moveTo>
                  <a:cubicBezTo>
                    <a:pt x="1730" y="0"/>
                    <a:pt x="1" y="1696"/>
                    <a:pt x="1" y="3784"/>
                  </a:cubicBezTo>
                  <a:lnTo>
                    <a:pt x="1" y="8220"/>
                  </a:lnTo>
                  <a:cubicBezTo>
                    <a:pt x="1" y="12787"/>
                    <a:pt x="3720" y="16473"/>
                    <a:pt x="8254" y="16473"/>
                  </a:cubicBezTo>
                  <a:cubicBezTo>
                    <a:pt x="12821" y="16473"/>
                    <a:pt x="16507" y="12787"/>
                    <a:pt x="16507" y="8220"/>
                  </a:cubicBezTo>
                  <a:lnTo>
                    <a:pt x="16507" y="3784"/>
                  </a:lnTo>
                  <a:cubicBezTo>
                    <a:pt x="16507" y="1696"/>
                    <a:pt x="14810" y="0"/>
                    <a:pt x="126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51"/>
            <p:cNvSpPr/>
            <p:nvPr/>
          </p:nvSpPr>
          <p:spPr>
            <a:xfrm>
              <a:off x="7299065" y="2535294"/>
              <a:ext cx="20701" cy="20573"/>
            </a:xfrm>
            <a:custGeom>
              <a:avLst/>
              <a:gdLst/>
              <a:ahLst/>
              <a:cxnLst/>
              <a:rect l="l" t="t" r="r" b="b"/>
              <a:pathLst>
                <a:path w="5187" h="5155" extrusionOk="0">
                  <a:moveTo>
                    <a:pt x="2610" y="1"/>
                  </a:moveTo>
                  <a:cubicBezTo>
                    <a:pt x="1174" y="1"/>
                    <a:pt x="0" y="1142"/>
                    <a:pt x="0" y="2578"/>
                  </a:cubicBezTo>
                  <a:cubicBezTo>
                    <a:pt x="0" y="4013"/>
                    <a:pt x="1174" y="5155"/>
                    <a:pt x="2610" y="5155"/>
                  </a:cubicBezTo>
                  <a:cubicBezTo>
                    <a:pt x="4012" y="5155"/>
                    <a:pt x="5187" y="4013"/>
                    <a:pt x="5187" y="2578"/>
                  </a:cubicBezTo>
                  <a:cubicBezTo>
                    <a:pt x="5187" y="1142"/>
                    <a:pt x="4012" y="1"/>
                    <a:pt x="26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51"/>
            <p:cNvSpPr/>
            <p:nvPr/>
          </p:nvSpPr>
          <p:spPr>
            <a:xfrm>
              <a:off x="7267820" y="2586195"/>
              <a:ext cx="20573" cy="20573"/>
            </a:xfrm>
            <a:custGeom>
              <a:avLst/>
              <a:gdLst/>
              <a:ahLst/>
              <a:cxnLst/>
              <a:rect l="l" t="t" r="r" b="b"/>
              <a:pathLst>
                <a:path w="5155" h="5155" extrusionOk="0">
                  <a:moveTo>
                    <a:pt x="2577" y="1"/>
                  </a:moveTo>
                  <a:cubicBezTo>
                    <a:pt x="1142" y="1"/>
                    <a:pt x="0" y="1143"/>
                    <a:pt x="0" y="2578"/>
                  </a:cubicBezTo>
                  <a:cubicBezTo>
                    <a:pt x="0" y="4013"/>
                    <a:pt x="1142" y="5155"/>
                    <a:pt x="2577" y="5155"/>
                  </a:cubicBezTo>
                  <a:cubicBezTo>
                    <a:pt x="4013" y="5155"/>
                    <a:pt x="5154" y="4013"/>
                    <a:pt x="5154" y="2578"/>
                  </a:cubicBezTo>
                  <a:cubicBezTo>
                    <a:pt x="5154" y="1143"/>
                    <a:pt x="4013"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51"/>
            <p:cNvSpPr/>
            <p:nvPr/>
          </p:nvSpPr>
          <p:spPr>
            <a:xfrm>
              <a:off x="6990532" y="2441304"/>
              <a:ext cx="20569" cy="20701"/>
            </a:xfrm>
            <a:custGeom>
              <a:avLst/>
              <a:gdLst/>
              <a:ahLst/>
              <a:cxnLst/>
              <a:rect l="l" t="t" r="r" b="b"/>
              <a:pathLst>
                <a:path w="5154" h="5187" extrusionOk="0">
                  <a:moveTo>
                    <a:pt x="2577" y="0"/>
                  </a:moveTo>
                  <a:cubicBezTo>
                    <a:pt x="1174" y="0"/>
                    <a:pt x="0" y="1174"/>
                    <a:pt x="0" y="2610"/>
                  </a:cubicBezTo>
                  <a:cubicBezTo>
                    <a:pt x="0" y="4012"/>
                    <a:pt x="1174" y="5187"/>
                    <a:pt x="2577" y="5187"/>
                  </a:cubicBezTo>
                  <a:cubicBezTo>
                    <a:pt x="4012" y="5187"/>
                    <a:pt x="5154" y="4012"/>
                    <a:pt x="5154" y="2610"/>
                  </a:cubicBezTo>
                  <a:cubicBezTo>
                    <a:pt x="5154" y="1174"/>
                    <a:pt x="4012" y="0"/>
                    <a:pt x="2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51"/>
            <p:cNvSpPr/>
            <p:nvPr/>
          </p:nvSpPr>
          <p:spPr>
            <a:xfrm>
              <a:off x="6924917" y="2441304"/>
              <a:ext cx="20573" cy="20701"/>
            </a:xfrm>
            <a:custGeom>
              <a:avLst/>
              <a:gdLst/>
              <a:ahLst/>
              <a:cxnLst/>
              <a:rect l="l" t="t" r="r" b="b"/>
              <a:pathLst>
                <a:path w="5155" h="5187" extrusionOk="0">
                  <a:moveTo>
                    <a:pt x="2578" y="0"/>
                  </a:moveTo>
                  <a:cubicBezTo>
                    <a:pt x="1142" y="0"/>
                    <a:pt x="1" y="1174"/>
                    <a:pt x="1" y="2610"/>
                  </a:cubicBezTo>
                  <a:cubicBezTo>
                    <a:pt x="1" y="4012"/>
                    <a:pt x="1142" y="5187"/>
                    <a:pt x="2578" y="5187"/>
                  </a:cubicBezTo>
                  <a:cubicBezTo>
                    <a:pt x="4013" y="5187"/>
                    <a:pt x="5155" y="4012"/>
                    <a:pt x="5155" y="2610"/>
                  </a:cubicBezTo>
                  <a:cubicBezTo>
                    <a:pt x="5155" y="1174"/>
                    <a:pt x="4013" y="0"/>
                    <a:pt x="2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1"/>
            <p:cNvSpPr/>
            <p:nvPr/>
          </p:nvSpPr>
          <p:spPr>
            <a:xfrm>
              <a:off x="7126442" y="2353169"/>
              <a:ext cx="24476" cy="37367"/>
            </a:xfrm>
            <a:custGeom>
              <a:avLst/>
              <a:gdLst/>
              <a:ahLst/>
              <a:cxnLst/>
              <a:rect l="l" t="t" r="r" b="b"/>
              <a:pathLst>
                <a:path w="6133" h="9363" extrusionOk="0">
                  <a:moveTo>
                    <a:pt x="3066" y="0"/>
                  </a:moveTo>
                  <a:cubicBezTo>
                    <a:pt x="1370" y="0"/>
                    <a:pt x="0" y="1370"/>
                    <a:pt x="0" y="3034"/>
                  </a:cubicBezTo>
                  <a:lnTo>
                    <a:pt x="0" y="6296"/>
                  </a:lnTo>
                  <a:cubicBezTo>
                    <a:pt x="0" y="7992"/>
                    <a:pt x="1370" y="9362"/>
                    <a:pt x="3066" y="9362"/>
                  </a:cubicBezTo>
                  <a:cubicBezTo>
                    <a:pt x="4763" y="9362"/>
                    <a:pt x="6133" y="7992"/>
                    <a:pt x="6100" y="6296"/>
                  </a:cubicBezTo>
                  <a:lnTo>
                    <a:pt x="6100" y="3034"/>
                  </a:lnTo>
                  <a:cubicBezTo>
                    <a:pt x="6100" y="1370"/>
                    <a:pt x="4763" y="0"/>
                    <a:pt x="3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1"/>
            <p:cNvSpPr/>
            <p:nvPr/>
          </p:nvSpPr>
          <p:spPr>
            <a:xfrm>
              <a:off x="7174868" y="2298102"/>
              <a:ext cx="215849" cy="349153"/>
            </a:xfrm>
            <a:custGeom>
              <a:avLst/>
              <a:gdLst/>
              <a:ahLst/>
              <a:cxnLst/>
              <a:rect l="l" t="t" r="r" b="b"/>
              <a:pathLst>
                <a:path w="54085" h="87487" extrusionOk="0">
                  <a:moveTo>
                    <a:pt x="24922" y="0"/>
                  </a:moveTo>
                  <a:lnTo>
                    <a:pt x="24922" y="0"/>
                  </a:lnTo>
                  <a:cubicBezTo>
                    <a:pt x="34806" y="22573"/>
                    <a:pt x="29750" y="70166"/>
                    <a:pt x="1" y="87487"/>
                  </a:cubicBezTo>
                  <a:lnTo>
                    <a:pt x="20421" y="87487"/>
                  </a:lnTo>
                  <a:cubicBezTo>
                    <a:pt x="39014" y="87487"/>
                    <a:pt x="54084" y="72416"/>
                    <a:pt x="54084" y="53823"/>
                  </a:cubicBezTo>
                  <a:lnTo>
                    <a:pt x="54084" y="36567"/>
                  </a:lnTo>
                  <a:cubicBezTo>
                    <a:pt x="54084" y="18724"/>
                    <a:pt x="41624" y="3784"/>
                    <a:pt x="24922"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1"/>
            <p:cNvSpPr/>
            <p:nvPr/>
          </p:nvSpPr>
          <p:spPr>
            <a:xfrm>
              <a:off x="7164192" y="2702306"/>
              <a:ext cx="81762" cy="79818"/>
            </a:xfrm>
            <a:custGeom>
              <a:avLst/>
              <a:gdLst/>
              <a:ahLst/>
              <a:cxnLst/>
              <a:rect l="l" t="t" r="r" b="b"/>
              <a:pathLst>
                <a:path w="20487" h="20000" extrusionOk="0">
                  <a:moveTo>
                    <a:pt x="14072" y="1"/>
                  </a:moveTo>
                  <a:cubicBezTo>
                    <a:pt x="12823" y="1"/>
                    <a:pt x="11563" y="408"/>
                    <a:pt x="10505" y="1243"/>
                  </a:cubicBezTo>
                  <a:lnTo>
                    <a:pt x="10374" y="1341"/>
                  </a:lnTo>
                  <a:cubicBezTo>
                    <a:pt x="8906" y="2483"/>
                    <a:pt x="4437" y="6039"/>
                    <a:pt x="1469" y="11584"/>
                  </a:cubicBezTo>
                  <a:cubicBezTo>
                    <a:pt x="1" y="14389"/>
                    <a:pt x="1045" y="17814"/>
                    <a:pt x="3817" y="19315"/>
                  </a:cubicBezTo>
                  <a:cubicBezTo>
                    <a:pt x="4666" y="19772"/>
                    <a:pt x="5579" y="20000"/>
                    <a:pt x="6492" y="20000"/>
                  </a:cubicBezTo>
                  <a:cubicBezTo>
                    <a:pt x="8547" y="20000"/>
                    <a:pt x="10505" y="18891"/>
                    <a:pt x="11548" y="16966"/>
                  </a:cubicBezTo>
                  <a:cubicBezTo>
                    <a:pt x="13375" y="13509"/>
                    <a:pt x="16343" y="11160"/>
                    <a:pt x="17485" y="10279"/>
                  </a:cubicBezTo>
                  <a:lnTo>
                    <a:pt x="17616" y="10181"/>
                  </a:lnTo>
                  <a:cubicBezTo>
                    <a:pt x="20062" y="8191"/>
                    <a:pt x="20486" y="4603"/>
                    <a:pt x="18529" y="2157"/>
                  </a:cubicBezTo>
                  <a:cubicBezTo>
                    <a:pt x="17407" y="736"/>
                    <a:pt x="15749" y="1"/>
                    <a:pt x="14072"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1"/>
            <p:cNvSpPr/>
            <p:nvPr/>
          </p:nvSpPr>
          <p:spPr>
            <a:xfrm>
              <a:off x="7108866" y="2123819"/>
              <a:ext cx="208817" cy="203513"/>
            </a:xfrm>
            <a:custGeom>
              <a:avLst/>
              <a:gdLst/>
              <a:ahLst/>
              <a:cxnLst/>
              <a:rect l="l" t="t" r="r" b="b"/>
              <a:pathLst>
                <a:path w="52323" h="50994" extrusionOk="0">
                  <a:moveTo>
                    <a:pt x="26162" y="0"/>
                  </a:moveTo>
                  <a:cubicBezTo>
                    <a:pt x="25754" y="0"/>
                    <a:pt x="25346" y="204"/>
                    <a:pt x="25118" y="612"/>
                  </a:cubicBezTo>
                  <a:lnTo>
                    <a:pt x="881" y="45366"/>
                  </a:lnTo>
                  <a:cubicBezTo>
                    <a:pt x="0" y="46997"/>
                    <a:pt x="1012" y="49020"/>
                    <a:pt x="2871" y="49281"/>
                  </a:cubicBezTo>
                  <a:cubicBezTo>
                    <a:pt x="10586" y="50423"/>
                    <a:pt x="18365" y="50993"/>
                    <a:pt x="26149" y="50993"/>
                  </a:cubicBezTo>
                  <a:cubicBezTo>
                    <a:pt x="33933" y="50993"/>
                    <a:pt x="41721" y="50423"/>
                    <a:pt x="49452" y="49281"/>
                  </a:cubicBezTo>
                  <a:cubicBezTo>
                    <a:pt x="51312" y="49020"/>
                    <a:pt x="52323" y="46997"/>
                    <a:pt x="51409" y="45366"/>
                  </a:cubicBezTo>
                  <a:lnTo>
                    <a:pt x="27205" y="612"/>
                  </a:lnTo>
                  <a:cubicBezTo>
                    <a:pt x="26977" y="204"/>
                    <a:pt x="26569" y="0"/>
                    <a:pt x="26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51"/>
            <p:cNvSpPr/>
            <p:nvPr/>
          </p:nvSpPr>
          <p:spPr>
            <a:xfrm>
              <a:off x="7110427" y="2182629"/>
              <a:ext cx="162215" cy="133181"/>
            </a:xfrm>
            <a:custGeom>
              <a:avLst/>
              <a:gdLst/>
              <a:ahLst/>
              <a:cxnLst/>
              <a:rect l="l" t="t" r="r" b="b"/>
              <a:pathLst>
                <a:path w="40646" h="33371" extrusionOk="0">
                  <a:moveTo>
                    <a:pt x="34447" y="0"/>
                  </a:moveTo>
                  <a:cubicBezTo>
                    <a:pt x="25868" y="7633"/>
                    <a:pt x="16311" y="13211"/>
                    <a:pt x="7862" y="17028"/>
                  </a:cubicBezTo>
                  <a:lnTo>
                    <a:pt x="490" y="30630"/>
                  </a:lnTo>
                  <a:cubicBezTo>
                    <a:pt x="1" y="31544"/>
                    <a:pt x="99" y="32588"/>
                    <a:pt x="621" y="33371"/>
                  </a:cubicBezTo>
                  <a:cubicBezTo>
                    <a:pt x="11614" y="29913"/>
                    <a:pt x="26945" y="22867"/>
                    <a:pt x="40645" y="11417"/>
                  </a:cubicBezTo>
                  <a:lnTo>
                    <a:pt x="344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1"/>
            <p:cNvSpPr/>
            <p:nvPr/>
          </p:nvSpPr>
          <p:spPr>
            <a:xfrm>
              <a:off x="6753204" y="2118970"/>
              <a:ext cx="188511" cy="231078"/>
            </a:xfrm>
            <a:custGeom>
              <a:avLst/>
              <a:gdLst/>
              <a:ahLst/>
              <a:cxnLst/>
              <a:rect l="l" t="t" r="r" b="b"/>
              <a:pathLst>
                <a:path w="47235" h="57901" extrusionOk="0">
                  <a:moveTo>
                    <a:pt x="23618" y="0"/>
                  </a:moveTo>
                  <a:cubicBezTo>
                    <a:pt x="10570" y="0"/>
                    <a:pt x="1" y="10569"/>
                    <a:pt x="1" y="23617"/>
                  </a:cubicBezTo>
                  <a:cubicBezTo>
                    <a:pt x="1" y="36665"/>
                    <a:pt x="10570" y="57901"/>
                    <a:pt x="23618" y="57901"/>
                  </a:cubicBezTo>
                  <a:cubicBezTo>
                    <a:pt x="36666" y="57901"/>
                    <a:pt x="47235" y="36665"/>
                    <a:pt x="47235" y="23617"/>
                  </a:cubicBezTo>
                  <a:cubicBezTo>
                    <a:pt x="47235" y="10569"/>
                    <a:pt x="36666" y="0"/>
                    <a:pt x="23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1"/>
            <p:cNvSpPr/>
            <p:nvPr/>
          </p:nvSpPr>
          <p:spPr>
            <a:xfrm>
              <a:off x="6753204" y="2119361"/>
              <a:ext cx="146590" cy="230687"/>
            </a:xfrm>
            <a:custGeom>
              <a:avLst/>
              <a:gdLst/>
              <a:ahLst/>
              <a:cxnLst/>
              <a:rect l="l" t="t" r="r" b="b"/>
              <a:pathLst>
                <a:path w="36731" h="57803" extrusionOk="0">
                  <a:moveTo>
                    <a:pt x="21302" y="0"/>
                  </a:moveTo>
                  <a:cubicBezTo>
                    <a:pt x="9330" y="1174"/>
                    <a:pt x="1" y="11254"/>
                    <a:pt x="1" y="23519"/>
                  </a:cubicBezTo>
                  <a:cubicBezTo>
                    <a:pt x="1" y="36567"/>
                    <a:pt x="10570" y="57803"/>
                    <a:pt x="23618" y="57803"/>
                  </a:cubicBezTo>
                  <a:cubicBezTo>
                    <a:pt x="28478" y="57803"/>
                    <a:pt x="32980" y="54867"/>
                    <a:pt x="36731" y="50528"/>
                  </a:cubicBezTo>
                  <a:lnTo>
                    <a:pt x="36731" y="50528"/>
                  </a:lnTo>
                  <a:cubicBezTo>
                    <a:pt x="36030" y="50605"/>
                    <a:pt x="35350" y="50643"/>
                    <a:pt x="34690" y="50643"/>
                  </a:cubicBezTo>
                  <a:cubicBezTo>
                    <a:pt x="13540" y="50643"/>
                    <a:pt x="13172" y="12116"/>
                    <a:pt x="2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1"/>
            <p:cNvSpPr/>
            <p:nvPr/>
          </p:nvSpPr>
          <p:spPr>
            <a:xfrm>
              <a:off x="7234883" y="2353169"/>
              <a:ext cx="24480" cy="3736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51"/>
            <p:cNvSpPr/>
            <p:nvPr/>
          </p:nvSpPr>
          <p:spPr>
            <a:xfrm>
              <a:off x="7254020" y="2391314"/>
              <a:ext cx="51946" cy="26691"/>
            </a:xfrm>
            <a:custGeom>
              <a:avLst/>
              <a:gdLst/>
              <a:ahLst/>
              <a:cxnLst/>
              <a:rect l="l" t="t" r="r" b="b"/>
              <a:pathLst>
                <a:path w="13016" h="6688" extrusionOk="0">
                  <a:moveTo>
                    <a:pt x="6525" y="0"/>
                  </a:moveTo>
                  <a:cubicBezTo>
                    <a:pt x="2936" y="0"/>
                    <a:pt x="1" y="1501"/>
                    <a:pt x="1" y="3360"/>
                  </a:cubicBezTo>
                  <a:cubicBezTo>
                    <a:pt x="1" y="5187"/>
                    <a:pt x="2936" y="6687"/>
                    <a:pt x="6525" y="6687"/>
                  </a:cubicBezTo>
                  <a:cubicBezTo>
                    <a:pt x="10113" y="6687"/>
                    <a:pt x="13016" y="5187"/>
                    <a:pt x="13016" y="3360"/>
                  </a:cubicBezTo>
                  <a:cubicBezTo>
                    <a:pt x="13016" y="1501"/>
                    <a:pt x="10113" y="0"/>
                    <a:pt x="6525"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1"/>
            <p:cNvSpPr/>
            <p:nvPr/>
          </p:nvSpPr>
          <p:spPr>
            <a:xfrm>
              <a:off x="7079705" y="2391314"/>
              <a:ext cx="51946" cy="26691"/>
            </a:xfrm>
            <a:custGeom>
              <a:avLst/>
              <a:gdLst/>
              <a:ahLst/>
              <a:cxnLst/>
              <a:rect l="l" t="t" r="r" b="b"/>
              <a:pathLst>
                <a:path w="13016" h="6688" extrusionOk="0">
                  <a:moveTo>
                    <a:pt x="6525" y="0"/>
                  </a:moveTo>
                  <a:cubicBezTo>
                    <a:pt x="2904" y="0"/>
                    <a:pt x="1" y="1501"/>
                    <a:pt x="1" y="3360"/>
                  </a:cubicBezTo>
                  <a:cubicBezTo>
                    <a:pt x="1" y="5187"/>
                    <a:pt x="2904" y="6687"/>
                    <a:pt x="6525" y="6687"/>
                  </a:cubicBezTo>
                  <a:cubicBezTo>
                    <a:pt x="10113" y="6687"/>
                    <a:pt x="13016" y="5187"/>
                    <a:pt x="13016" y="3360"/>
                  </a:cubicBezTo>
                  <a:cubicBezTo>
                    <a:pt x="13016" y="1501"/>
                    <a:pt x="10113" y="0"/>
                    <a:pt x="6525"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sp>
        <p:nvSpPr>
          <p:cNvPr id="1246" name="Google Shape;1246;p61"/>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REINFORCE THE CONCEPT USING INFOGRAPHICS!</a:t>
            </a:r>
            <a:endParaRPr/>
          </a:p>
        </p:txBody>
      </p:sp>
      <p:sp>
        <p:nvSpPr>
          <p:cNvPr id="1247" name="Google Shape;1247;p61"/>
          <p:cNvSpPr txBox="1"/>
          <p:nvPr/>
        </p:nvSpPr>
        <p:spPr>
          <a:xfrm>
            <a:off x="5639050" y="2849050"/>
            <a:ext cx="1555500" cy="702000"/>
          </a:xfrm>
          <a:prstGeom prst="rect">
            <a:avLst/>
          </a:prstGeom>
          <a:noFill/>
          <a:ln>
            <a:noFill/>
          </a:ln>
        </p:spPr>
        <p:txBody>
          <a:bodyPr spcFirstLastPara="1" wrap="square" lIns="91425" tIns="16400" rIns="0" bIns="0" anchor="t" anchorCtr="0">
            <a:noAutofit/>
          </a:bodyPr>
          <a:lstStyle/>
          <a:p>
            <a:pPr marL="0" marR="0" lvl="0" indent="0" algn="l"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Despite being red, Mars is a cold </a:t>
            </a:r>
            <a:endParaRPr>
              <a:solidFill>
                <a:schemeClr val="dk2"/>
              </a:solidFill>
              <a:latin typeface="Rokkitt Light"/>
              <a:ea typeface="Rokkitt Light"/>
              <a:cs typeface="Rokkitt Light"/>
              <a:sym typeface="Rokkitt Light"/>
            </a:endParaRPr>
          </a:p>
        </p:txBody>
      </p:sp>
      <p:sp>
        <p:nvSpPr>
          <p:cNvPr id="1248" name="Google Shape;1248;p61"/>
          <p:cNvSpPr txBox="1"/>
          <p:nvPr/>
        </p:nvSpPr>
        <p:spPr>
          <a:xfrm>
            <a:off x="2105100" y="3762925"/>
            <a:ext cx="1555500" cy="531000"/>
          </a:xfrm>
          <a:prstGeom prst="rect">
            <a:avLst/>
          </a:prstGeom>
          <a:noFill/>
          <a:ln>
            <a:noFill/>
          </a:ln>
        </p:spPr>
        <p:txBody>
          <a:bodyPr spcFirstLastPara="1" wrap="square" lIns="182875" tIns="16400" rIns="91425" bIns="0" anchor="t" anchorCtr="0">
            <a:noAutofit/>
          </a:bodyPr>
          <a:lstStyle/>
          <a:p>
            <a:pPr marL="0" marR="0" lvl="0" indent="0" algn="r" rtl="0">
              <a:lnSpc>
                <a:spcPct val="100000"/>
              </a:lnSpc>
              <a:spcBef>
                <a:spcPts val="100"/>
              </a:spcBef>
              <a:spcAft>
                <a:spcPts val="0"/>
              </a:spcAft>
              <a:buNone/>
            </a:pPr>
            <a:r>
              <a:rPr lang="en">
                <a:solidFill>
                  <a:schemeClr val="accent1"/>
                </a:solidFill>
                <a:latin typeface="Chau Philomene One"/>
                <a:ea typeface="Chau Philomene One"/>
                <a:cs typeface="Chau Philomene One"/>
                <a:sym typeface="Chau Philomene One"/>
              </a:rPr>
              <a:t> </a:t>
            </a:r>
            <a:r>
              <a:rPr lang="en">
                <a:solidFill>
                  <a:schemeClr val="dk2"/>
                </a:solidFill>
                <a:latin typeface="Rokkitt Light"/>
                <a:ea typeface="Rokkitt Light"/>
                <a:cs typeface="Rokkitt Light"/>
                <a:sym typeface="Rokkitt Light"/>
              </a:rPr>
              <a:t>It’s the closest planet to the Sun </a:t>
            </a:r>
            <a:endParaRPr>
              <a:solidFill>
                <a:schemeClr val="dk2"/>
              </a:solidFill>
              <a:latin typeface="Rokkitt Light"/>
              <a:ea typeface="Rokkitt Light"/>
              <a:cs typeface="Rokkitt Light"/>
              <a:sym typeface="Rokkitt Light"/>
            </a:endParaRPr>
          </a:p>
        </p:txBody>
      </p:sp>
      <p:sp>
        <p:nvSpPr>
          <p:cNvPr id="1249" name="Google Shape;1249;p61"/>
          <p:cNvSpPr txBox="1"/>
          <p:nvPr/>
        </p:nvSpPr>
        <p:spPr>
          <a:xfrm>
            <a:off x="2105100" y="2016575"/>
            <a:ext cx="1555500" cy="531000"/>
          </a:xfrm>
          <a:prstGeom prst="rect">
            <a:avLst/>
          </a:prstGeom>
          <a:noFill/>
          <a:ln>
            <a:noFill/>
          </a:ln>
        </p:spPr>
        <p:txBody>
          <a:bodyPr spcFirstLastPara="1" wrap="square" lIns="182875" tIns="16400" rIns="91425" bIns="0" anchor="t" anchorCtr="0">
            <a:noAutofit/>
          </a:bodyPr>
          <a:lstStyle/>
          <a:p>
            <a:pPr marL="0" marR="0" lvl="0" indent="0" algn="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Venus has a beautiful name</a:t>
            </a:r>
            <a:endParaRPr>
              <a:solidFill>
                <a:schemeClr val="dk2"/>
              </a:solidFill>
              <a:latin typeface="Rokkitt Light"/>
              <a:ea typeface="Rokkitt Light"/>
              <a:cs typeface="Rokkitt Light"/>
              <a:sym typeface="Rokkitt Light"/>
            </a:endParaRPr>
          </a:p>
        </p:txBody>
      </p:sp>
      <p:grpSp>
        <p:nvGrpSpPr>
          <p:cNvPr id="1250" name="Google Shape;1250;p61"/>
          <p:cNvGrpSpPr/>
          <p:nvPr/>
        </p:nvGrpSpPr>
        <p:grpSpPr>
          <a:xfrm>
            <a:off x="3857974" y="1769302"/>
            <a:ext cx="1579852" cy="2883607"/>
            <a:chOff x="2441729" y="1034419"/>
            <a:chExt cx="2132918" cy="3893610"/>
          </a:xfrm>
        </p:grpSpPr>
        <p:grpSp>
          <p:nvGrpSpPr>
            <p:cNvPr id="1251" name="Google Shape;1251;p61"/>
            <p:cNvGrpSpPr/>
            <p:nvPr/>
          </p:nvGrpSpPr>
          <p:grpSpPr>
            <a:xfrm>
              <a:off x="2441729" y="1034419"/>
              <a:ext cx="2132918" cy="3893610"/>
              <a:chOff x="2481500" y="238025"/>
              <a:chExt cx="2869525" cy="5238275"/>
            </a:xfrm>
          </p:grpSpPr>
          <p:sp>
            <p:nvSpPr>
              <p:cNvPr id="1252" name="Google Shape;1252;p61"/>
              <p:cNvSpPr/>
              <p:nvPr/>
            </p:nvSpPr>
            <p:spPr>
              <a:xfrm>
                <a:off x="2481500" y="1868450"/>
                <a:ext cx="2869525" cy="2246900"/>
              </a:xfrm>
              <a:custGeom>
                <a:avLst/>
                <a:gdLst/>
                <a:ahLst/>
                <a:cxnLst/>
                <a:rect l="l" t="t" r="r" b="b"/>
                <a:pathLst>
                  <a:path w="114781" h="89876" extrusionOk="0">
                    <a:moveTo>
                      <a:pt x="60277" y="1"/>
                    </a:moveTo>
                    <a:cubicBezTo>
                      <a:pt x="59999" y="3583"/>
                      <a:pt x="59747" y="4595"/>
                      <a:pt x="59747" y="4595"/>
                    </a:cubicBezTo>
                    <a:lnTo>
                      <a:pt x="58638" y="4513"/>
                    </a:lnTo>
                    <a:cubicBezTo>
                      <a:pt x="57199" y="4119"/>
                      <a:pt x="56019" y="3963"/>
                      <a:pt x="54989" y="3963"/>
                    </a:cubicBezTo>
                    <a:cubicBezTo>
                      <a:pt x="52577" y="3963"/>
                      <a:pt x="50981" y="4817"/>
                      <a:pt x="48775" y="5459"/>
                    </a:cubicBezTo>
                    <a:lnTo>
                      <a:pt x="46858" y="5526"/>
                    </a:lnTo>
                    <a:cubicBezTo>
                      <a:pt x="46858" y="5526"/>
                      <a:pt x="46744" y="3587"/>
                      <a:pt x="46576" y="436"/>
                    </a:cubicBezTo>
                    <a:lnTo>
                      <a:pt x="46547" y="433"/>
                    </a:lnTo>
                    <a:cubicBezTo>
                      <a:pt x="23446" y="1252"/>
                      <a:pt x="0" y="26781"/>
                      <a:pt x="10376" y="69364"/>
                    </a:cubicBezTo>
                    <a:cubicBezTo>
                      <a:pt x="10376" y="69364"/>
                      <a:pt x="104" y="78692"/>
                      <a:pt x="7799" y="86705"/>
                    </a:cubicBezTo>
                    <a:cubicBezTo>
                      <a:pt x="8599" y="87520"/>
                      <a:pt x="9718" y="87855"/>
                      <a:pt x="10996" y="87855"/>
                    </a:cubicBezTo>
                    <a:cubicBezTo>
                      <a:pt x="11272" y="87855"/>
                      <a:pt x="11556" y="87839"/>
                      <a:pt x="11845" y="87810"/>
                    </a:cubicBezTo>
                    <a:cubicBezTo>
                      <a:pt x="15798" y="87461"/>
                      <a:pt x="20891" y="84567"/>
                      <a:pt x="22866" y="83336"/>
                    </a:cubicBezTo>
                    <a:cubicBezTo>
                      <a:pt x="23400" y="83027"/>
                      <a:pt x="23703" y="82816"/>
                      <a:pt x="23703" y="82816"/>
                    </a:cubicBezTo>
                    <a:cubicBezTo>
                      <a:pt x="23703" y="82816"/>
                      <a:pt x="28610" y="89333"/>
                      <a:pt x="35461" y="89333"/>
                    </a:cubicBezTo>
                    <a:cubicBezTo>
                      <a:pt x="36047" y="89333"/>
                      <a:pt x="36647" y="89285"/>
                      <a:pt x="37259" y="89182"/>
                    </a:cubicBezTo>
                    <a:cubicBezTo>
                      <a:pt x="43493" y="88138"/>
                      <a:pt x="47364" y="84306"/>
                      <a:pt x="48633" y="82851"/>
                    </a:cubicBezTo>
                    <a:cubicBezTo>
                      <a:pt x="48964" y="82481"/>
                      <a:pt x="49139" y="82242"/>
                      <a:pt x="49139" y="82242"/>
                    </a:cubicBezTo>
                    <a:cubicBezTo>
                      <a:pt x="49139" y="82242"/>
                      <a:pt x="54161" y="89875"/>
                      <a:pt x="61923" y="89875"/>
                    </a:cubicBezTo>
                    <a:cubicBezTo>
                      <a:pt x="62438" y="89875"/>
                      <a:pt x="62965" y="89842"/>
                      <a:pt x="63503" y="89770"/>
                    </a:cubicBezTo>
                    <a:cubicBezTo>
                      <a:pt x="72133" y="88609"/>
                      <a:pt x="74709" y="82713"/>
                      <a:pt x="74709" y="82713"/>
                    </a:cubicBezTo>
                    <a:cubicBezTo>
                      <a:pt x="74709" y="82713"/>
                      <a:pt x="74984" y="82976"/>
                      <a:pt x="75494" y="83412"/>
                    </a:cubicBezTo>
                    <a:cubicBezTo>
                      <a:pt x="77473" y="85159"/>
                      <a:pt x="83045" y="89476"/>
                      <a:pt x="89228" y="89476"/>
                    </a:cubicBezTo>
                    <a:cubicBezTo>
                      <a:pt x="89613" y="89476"/>
                      <a:pt x="90000" y="89460"/>
                      <a:pt x="90389" y="89425"/>
                    </a:cubicBezTo>
                    <a:cubicBezTo>
                      <a:pt x="92278" y="89303"/>
                      <a:pt x="94221" y="88708"/>
                      <a:pt x="96117" y="87464"/>
                    </a:cubicBezTo>
                    <a:cubicBezTo>
                      <a:pt x="102835" y="83040"/>
                      <a:pt x="93366" y="73306"/>
                      <a:pt x="93366" y="73306"/>
                    </a:cubicBezTo>
                    <a:cubicBezTo>
                      <a:pt x="114780" y="29632"/>
                      <a:pt x="89092" y="3116"/>
                      <a:pt x="60594" y="33"/>
                    </a:cubicBezTo>
                    <a:lnTo>
                      <a:pt x="602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1"/>
              <p:cNvSpPr/>
              <p:nvPr/>
            </p:nvSpPr>
            <p:spPr>
              <a:xfrm>
                <a:off x="4080725" y="3953725"/>
                <a:ext cx="661150" cy="1500625"/>
              </a:xfrm>
              <a:custGeom>
                <a:avLst/>
                <a:gdLst/>
                <a:ahLst/>
                <a:cxnLst/>
                <a:rect l="l" t="t" r="r" b="b"/>
                <a:pathLst>
                  <a:path w="26446" h="60025" extrusionOk="0">
                    <a:moveTo>
                      <a:pt x="11525" y="1"/>
                    </a:moveTo>
                    <a:lnTo>
                      <a:pt x="1" y="59557"/>
                    </a:lnTo>
                    <a:lnTo>
                      <a:pt x="80" y="60024"/>
                    </a:lnTo>
                    <a:cubicBezTo>
                      <a:pt x="5305" y="59258"/>
                      <a:pt x="9992" y="57918"/>
                      <a:pt x="13310" y="55883"/>
                    </a:cubicBezTo>
                    <a:cubicBezTo>
                      <a:pt x="16322" y="54036"/>
                      <a:pt x="26445" y="6181"/>
                      <a:pt x="26445" y="6181"/>
                    </a:cubicBezTo>
                    <a:lnTo>
                      <a:pt x="26420" y="6014"/>
                    </a:lnTo>
                    <a:cubicBezTo>
                      <a:pt x="26031" y="6049"/>
                      <a:pt x="25644" y="6065"/>
                      <a:pt x="25259" y="6065"/>
                    </a:cubicBezTo>
                    <a:cubicBezTo>
                      <a:pt x="19076" y="6065"/>
                      <a:pt x="13504" y="1748"/>
                      <a:pt x="11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1"/>
              <p:cNvSpPr/>
              <p:nvPr/>
            </p:nvSpPr>
            <p:spPr>
              <a:xfrm>
                <a:off x="3692850" y="3924500"/>
                <a:ext cx="676000" cy="1551800"/>
              </a:xfrm>
              <a:custGeom>
                <a:avLst/>
                <a:gdLst/>
                <a:ahLst/>
                <a:cxnLst/>
                <a:rect l="l" t="t" r="r" b="b"/>
                <a:pathLst>
                  <a:path w="27040" h="62072" extrusionOk="0">
                    <a:moveTo>
                      <a:pt x="685" y="0"/>
                    </a:moveTo>
                    <a:cubicBezTo>
                      <a:pt x="685" y="0"/>
                      <a:pt x="510" y="239"/>
                      <a:pt x="179" y="609"/>
                    </a:cubicBezTo>
                    <a:lnTo>
                      <a:pt x="613" y="1002"/>
                    </a:lnTo>
                    <a:lnTo>
                      <a:pt x="1" y="61774"/>
                    </a:lnTo>
                    <a:lnTo>
                      <a:pt x="7" y="62045"/>
                    </a:lnTo>
                    <a:cubicBezTo>
                      <a:pt x="825" y="62063"/>
                      <a:pt x="1648" y="62072"/>
                      <a:pt x="2474" y="62072"/>
                    </a:cubicBezTo>
                    <a:cubicBezTo>
                      <a:pt x="6905" y="62072"/>
                      <a:pt x="11418" y="61813"/>
                      <a:pt x="15595" y="61193"/>
                    </a:cubicBezTo>
                    <a:lnTo>
                      <a:pt x="15516" y="60726"/>
                    </a:lnTo>
                    <a:lnTo>
                      <a:pt x="27040" y="1170"/>
                    </a:lnTo>
                    <a:cubicBezTo>
                      <a:pt x="26530" y="734"/>
                      <a:pt x="26255" y="471"/>
                      <a:pt x="26255" y="471"/>
                    </a:cubicBezTo>
                    <a:cubicBezTo>
                      <a:pt x="26255" y="471"/>
                      <a:pt x="23679" y="6367"/>
                      <a:pt x="15049" y="7528"/>
                    </a:cubicBezTo>
                    <a:cubicBezTo>
                      <a:pt x="14511" y="7600"/>
                      <a:pt x="13984" y="7633"/>
                      <a:pt x="13469" y="7633"/>
                    </a:cubicBezTo>
                    <a:cubicBezTo>
                      <a:pt x="5707" y="7633"/>
                      <a:pt x="685" y="0"/>
                      <a:pt x="6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1"/>
              <p:cNvSpPr/>
              <p:nvPr/>
            </p:nvSpPr>
            <p:spPr>
              <a:xfrm>
                <a:off x="3053125" y="3938850"/>
                <a:ext cx="655075" cy="1536800"/>
              </a:xfrm>
              <a:custGeom>
                <a:avLst/>
                <a:gdLst/>
                <a:ahLst/>
                <a:cxnLst/>
                <a:rect l="l" t="t" r="r" b="b"/>
                <a:pathLst>
                  <a:path w="26203" h="61472" extrusionOk="0">
                    <a:moveTo>
                      <a:pt x="838" y="0"/>
                    </a:moveTo>
                    <a:cubicBezTo>
                      <a:pt x="838" y="0"/>
                      <a:pt x="535" y="211"/>
                      <a:pt x="1" y="520"/>
                    </a:cubicBezTo>
                    <a:lnTo>
                      <a:pt x="414" y="596"/>
                    </a:lnTo>
                    <a:lnTo>
                      <a:pt x="12729" y="59864"/>
                    </a:lnTo>
                    <a:lnTo>
                      <a:pt x="12647" y="60328"/>
                    </a:lnTo>
                    <a:cubicBezTo>
                      <a:pt x="16429" y="60965"/>
                      <a:pt x="20920" y="61350"/>
                      <a:pt x="25596" y="61471"/>
                    </a:cubicBezTo>
                    <a:lnTo>
                      <a:pt x="25590" y="61200"/>
                    </a:lnTo>
                    <a:lnTo>
                      <a:pt x="26202" y="428"/>
                    </a:lnTo>
                    <a:lnTo>
                      <a:pt x="25768" y="35"/>
                    </a:lnTo>
                    <a:cubicBezTo>
                      <a:pt x="24499" y="1490"/>
                      <a:pt x="20628" y="5322"/>
                      <a:pt x="14394" y="6366"/>
                    </a:cubicBezTo>
                    <a:cubicBezTo>
                      <a:pt x="13782" y="6469"/>
                      <a:pt x="13182" y="6517"/>
                      <a:pt x="12596" y="6517"/>
                    </a:cubicBezTo>
                    <a:cubicBezTo>
                      <a:pt x="5745" y="6517"/>
                      <a:pt x="838" y="0"/>
                      <a:pt x="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1"/>
              <p:cNvSpPr/>
              <p:nvPr/>
            </p:nvSpPr>
            <p:spPr>
              <a:xfrm>
                <a:off x="2777600" y="3951850"/>
                <a:ext cx="593750" cy="1495200"/>
              </a:xfrm>
              <a:custGeom>
                <a:avLst/>
                <a:gdLst/>
                <a:ahLst/>
                <a:cxnLst/>
                <a:rect l="l" t="t" r="r" b="b"/>
                <a:pathLst>
                  <a:path w="23750" h="59808" extrusionOk="0">
                    <a:moveTo>
                      <a:pt x="11022" y="0"/>
                    </a:moveTo>
                    <a:cubicBezTo>
                      <a:pt x="9047" y="1231"/>
                      <a:pt x="3954" y="4125"/>
                      <a:pt x="1" y="4474"/>
                    </a:cubicBezTo>
                    <a:cubicBezTo>
                      <a:pt x="1098" y="10106"/>
                      <a:pt x="9482" y="52636"/>
                      <a:pt x="13759" y="56689"/>
                    </a:cubicBezTo>
                    <a:cubicBezTo>
                      <a:pt x="15064" y="57929"/>
                      <a:pt x="18760" y="59059"/>
                      <a:pt x="23668" y="59808"/>
                    </a:cubicBezTo>
                    <a:lnTo>
                      <a:pt x="23750" y="59344"/>
                    </a:lnTo>
                    <a:lnTo>
                      <a:pt x="11435" y="76"/>
                    </a:lnTo>
                    <a:lnTo>
                      <a:pt x="110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1"/>
              <p:cNvSpPr/>
              <p:nvPr/>
            </p:nvSpPr>
            <p:spPr>
              <a:xfrm>
                <a:off x="2747125" y="3880550"/>
                <a:ext cx="116350" cy="72875"/>
              </a:xfrm>
              <a:custGeom>
                <a:avLst/>
                <a:gdLst/>
                <a:ahLst/>
                <a:cxnLst/>
                <a:rect l="l" t="t" r="r" b="b"/>
                <a:pathLst>
                  <a:path w="4654" h="2915" extrusionOk="0">
                    <a:moveTo>
                      <a:pt x="3483" y="1"/>
                    </a:moveTo>
                    <a:cubicBezTo>
                      <a:pt x="3356" y="1"/>
                      <a:pt x="3220" y="30"/>
                      <a:pt x="3077" y="97"/>
                    </a:cubicBezTo>
                    <a:cubicBezTo>
                      <a:pt x="2054" y="579"/>
                      <a:pt x="1095" y="1230"/>
                      <a:pt x="218" y="1926"/>
                    </a:cubicBezTo>
                    <a:cubicBezTo>
                      <a:pt x="1" y="2097"/>
                      <a:pt x="15" y="2431"/>
                      <a:pt x="271" y="2564"/>
                    </a:cubicBezTo>
                    <a:cubicBezTo>
                      <a:pt x="734" y="2798"/>
                      <a:pt x="1242" y="2915"/>
                      <a:pt x="1746" y="2915"/>
                    </a:cubicBezTo>
                    <a:cubicBezTo>
                      <a:pt x="2686" y="2915"/>
                      <a:pt x="3611" y="2507"/>
                      <a:pt x="4196" y="1691"/>
                    </a:cubicBezTo>
                    <a:cubicBezTo>
                      <a:pt x="4654" y="1056"/>
                      <a:pt x="4236" y="1"/>
                      <a:pt x="3483"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1"/>
              <p:cNvSpPr/>
              <p:nvPr/>
            </p:nvSpPr>
            <p:spPr>
              <a:xfrm>
                <a:off x="2958500" y="3797150"/>
                <a:ext cx="80575" cy="68175"/>
              </a:xfrm>
              <a:custGeom>
                <a:avLst/>
                <a:gdLst/>
                <a:ahLst/>
                <a:cxnLst/>
                <a:rect l="l" t="t" r="r" b="b"/>
                <a:pathLst>
                  <a:path w="3223" h="2727" extrusionOk="0">
                    <a:moveTo>
                      <a:pt x="2425" y="1"/>
                    </a:moveTo>
                    <a:cubicBezTo>
                      <a:pt x="2422" y="1"/>
                      <a:pt x="2420" y="1"/>
                      <a:pt x="2417" y="1"/>
                    </a:cubicBezTo>
                    <a:cubicBezTo>
                      <a:pt x="1219" y="4"/>
                      <a:pt x="596" y="967"/>
                      <a:pt x="40" y="1908"/>
                    </a:cubicBezTo>
                    <a:cubicBezTo>
                      <a:pt x="0" y="1972"/>
                      <a:pt x="7" y="2097"/>
                      <a:pt x="61" y="2153"/>
                    </a:cubicBezTo>
                    <a:cubicBezTo>
                      <a:pt x="417" y="2555"/>
                      <a:pt x="843" y="2727"/>
                      <a:pt x="1264" y="2727"/>
                    </a:cubicBezTo>
                    <a:cubicBezTo>
                      <a:pt x="2253" y="2727"/>
                      <a:pt x="3220" y="1785"/>
                      <a:pt x="3223" y="660"/>
                    </a:cubicBezTo>
                    <a:cubicBezTo>
                      <a:pt x="3223" y="236"/>
                      <a:pt x="2790" y="1"/>
                      <a:pt x="2425"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1"/>
              <p:cNvSpPr/>
              <p:nvPr/>
            </p:nvSpPr>
            <p:spPr>
              <a:xfrm>
                <a:off x="3208550" y="3912575"/>
                <a:ext cx="230175" cy="93950"/>
              </a:xfrm>
              <a:custGeom>
                <a:avLst/>
                <a:gdLst/>
                <a:ahLst/>
                <a:cxnLst/>
                <a:rect l="l" t="t" r="r" b="b"/>
                <a:pathLst>
                  <a:path w="9207" h="3758" extrusionOk="0">
                    <a:moveTo>
                      <a:pt x="3819" y="1"/>
                    </a:moveTo>
                    <a:cubicBezTo>
                      <a:pt x="2841" y="1"/>
                      <a:pt x="1861" y="73"/>
                      <a:pt x="902" y="167"/>
                    </a:cubicBezTo>
                    <a:cubicBezTo>
                      <a:pt x="217" y="231"/>
                      <a:pt x="0" y="1076"/>
                      <a:pt x="481" y="1518"/>
                    </a:cubicBezTo>
                    <a:cubicBezTo>
                      <a:pt x="1927" y="2860"/>
                      <a:pt x="3889" y="3758"/>
                      <a:pt x="5876" y="3758"/>
                    </a:cubicBezTo>
                    <a:cubicBezTo>
                      <a:pt x="6343" y="3758"/>
                      <a:pt x="6811" y="3708"/>
                      <a:pt x="7275" y="3603"/>
                    </a:cubicBezTo>
                    <a:cubicBezTo>
                      <a:pt x="9035" y="3200"/>
                      <a:pt x="9207" y="930"/>
                      <a:pt x="7396" y="431"/>
                    </a:cubicBezTo>
                    <a:cubicBezTo>
                      <a:pt x="6237" y="112"/>
                      <a:pt x="5030" y="1"/>
                      <a:pt x="3819"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1"/>
              <p:cNvSpPr/>
              <p:nvPr/>
            </p:nvSpPr>
            <p:spPr>
              <a:xfrm>
                <a:off x="3475825" y="3914900"/>
                <a:ext cx="78250" cy="57175"/>
              </a:xfrm>
              <a:custGeom>
                <a:avLst/>
                <a:gdLst/>
                <a:ahLst/>
                <a:cxnLst/>
                <a:rect l="l" t="t" r="r" b="b"/>
                <a:pathLst>
                  <a:path w="3130" h="2287" extrusionOk="0">
                    <a:moveTo>
                      <a:pt x="1538" y="1"/>
                    </a:moveTo>
                    <a:cubicBezTo>
                      <a:pt x="279" y="1"/>
                      <a:pt x="0" y="2027"/>
                      <a:pt x="1368" y="2266"/>
                    </a:cubicBezTo>
                    <a:cubicBezTo>
                      <a:pt x="1445" y="2280"/>
                      <a:pt x="1519" y="2286"/>
                      <a:pt x="1589" y="2286"/>
                    </a:cubicBezTo>
                    <a:cubicBezTo>
                      <a:pt x="2851" y="2286"/>
                      <a:pt x="3130" y="260"/>
                      <a:pt x="1759" y="21"/>
                    </a:cubicBezTo>
                    <a:cubicBezTo>
                      <a:pt x="1683" y="7"/>
                      <a:pt x="1609" y="1"/>
                      <a:pt x="1538"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1"/>
              <p:cNvSpPr/>
              <p:nvPr/>
            </p:nvSpPr>
            <p:spPr>
              <a:xfrm>
                <a:off x="3851650" y="3890150"/>
                <a:ext cx="81050" cy="70450"/>
              </a:xfrm>
              <a:custGeom>
                <a:avLst/>
                <a:gdLst/>
                <a:ahLst/>
                <a:cxnLst/>
                <a:rect l="l" t="t" r="r" b="b"/>
                <a:pathLst>
                  <a:path w="3242" h="2818" extrusionOk="0">
                    <a:moveTo>
                      <a:pt x="1622" y="0"/>
                    </a:moveTo>
                    <a:cubicBezTo>
                      <a:pt x="1350" y="0"/>
                      <a:pt x="1073" y="80"/>
                      <a:pt x="820" y="259"/>
                    </a:cubicBezTo>
                    <a:cubicBezTo>
                      <a:pt x="438" y="529"/>
                      <a:pt x="236" y="815"/>
                      <a:pt x="132" y="1274"/>
                    </a:cubicBezTo>
                    <a:cubicBezTo>
                      <a:pt x="0" y="1855"/>
                      <a:pt x="431" y="2486"/>
                      <a:pt x="998" y="2633"/>
                    </a:cubicBezTo>
                    <a:cubicBezTo>
                      <a:pt x="1242" y="2755"/>
                      <a:pt x="1507" y="2818"/>
                      <a:pt x="1764" y="2818"/>
                    </a:cubicBezTo>
                    <a:cubicBezTo>
                      <a:pt x="2377" y="2818"/>
                      <a:pt x="2944" y="2460"/>
                      <a:pt x="3080" y="1692"/>
                    </a:cubicBezTo>
                    <a:cubicBezTo>
                      <a:pt x="3241" y="757"/>
                      <a:pt x="2459" y="0"/>
                      <a:pt x="1622"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1"/>
              <p:cNvSpPr/>
              <p:nvPr/>
            </p:nvSpPr>
            <p:spPr>
              <a:xfrm>
                <a:off x="4011850" y="3963825"/>
                <a:ext cx="141975" cy="88450"/>
              </a:xfrm>
              <a:custGeom>
                <a:avLst/>
                <a:gdLst/>
                <a:ahLst/>
                <a:cxnLst/>
                <a:rect l="l" t="t" r="r" b="b"/>
                <a:pathLst>
                  <a:path w="5679" h="3538" extrusionOk="0">
                    <a:moveTo>
                      <a:pt x="3365" y="1"/>
                    </a:moveTo>
                    <a:cubicBezTo>
                      <a:pt x="2435" y="1"/>
                      <a:pt x="1660" y="235"/>
                      <a:pt x="764" y="823"/>
                    </a:cubicBezTo>
                    <a:cubicBezTo>
                      <a:pt x="115" y="1250"/>
                      <a:pt x="1" y="2380"/>
                      <a:pt x="671" y="2851"/>
                    </a:cubicBezTo>
                    <a:cubicBezTo>
                      <a:pt x="1325" y="3308"/>
                      <a:pt x="2000" y="3538"/>
                      <a:pt x="2651" y="3538"/>
                    </a:cubicBezTo>
                    <a:cubicBezTo>
                      <a:pt x="3548" y="3538"/>
                      <a:pt x="4400" y="3102"/>
                      <a:pt x="5087" y="2227"/>
                    </a:cubicBezTo>
                    <a:cubicBezTo>
                      <a:pt x="5679" y="1471"/>
                      <a:pt x="5340" y="199"/>
                      <a:pt x="4303" y="67"/>
                    </a:cubicBezTo>
                    <a:cubicBezTo>
                      <a:pt x="3969" y="24"/>
                      <a:pt x="3659" y="1"/>
                      <a:pt x="3365"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1"/>
              <p:cNvSpPr/>
              <p:nvPr/>
            </p:nvSpPr>
            <p:spPr>
              <a:xfrm>
                <a:off x="4407625" y="3855150"/>
                <a:ext cx="99475" cy="72575"/>
              </a:xfrm>
              <a:custGeom>
                <a:avLst/>
                <a:gdLst/>
                <a:ahLst/>
                <a:cxnLst/>
                <a:rect l="l" t="t" r="r" b="b"/>
                <a:pathLst>
                  <a:path w="3979" h="2903" extrusionOk="0">
                    <a:moveTo>
                      <a:pt x="1956" y="1"/>
                    </a:moveTo>
                    <a:cubicBezTo>
                      <a:pt x="352" y="1"/>
                      <a:pt x="1" y="2571"/>
                      <a:pt x="1742" y="2878"/>
                    </a:cubicBezTo>
                    <a:cubicBezTo>
                      <a:pt x="1840" y="2895"/>
                      <a:pt x="1934" y="2903"/>
                      <a:pt x="2024" y="2903"/>
                    </a:cubicBezTo>
                    <a:cubicBezTo>
                      <a:pt x="3627" y="2903"/>
                      <a:pt x="3979" y="329"/>
                      <a:pt x="2237" y="26"/>
                    </a:cubicBezTo>
                    <a:cubicBezTo>
                      <a:pt x="2140" y="9"/>
                      <a:pt x="2046" y="1"/>
                      <a:pt x="1956"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1"/>
              <p:cNvSpPr/>
              <p:nvPr/>
            </p:nvSpPr>
            <p:spPr>
              <a:xfrm>
                <a:off x="4542650" y="3880075"/>
                <a:ext cx="225675" cy="156400"/>
              </a:xfrm>
              <a:custGeom>
                <a:avLst/>
                <a:gdLst/>
                <a:ahLst/>
                <a:cxnLst/>
                <a:rect l="l" t="t" r="r" b="b"/>
                <a:pathLst>
                  <a:path w="9027" h="6256" extrusionOk="0">
                    <a:moveTo>
                      <a:pt x="4416" y="1"/>
                    </a:moveTo>
                    <a:cubicBezTo>
                      <a:pt x="4224" y="1"/>
                      <a:pt x="4028" y="5"/>
                      <a:pt x="3826" y="12"/>
                    </a:cubicBezTo>
                    <a:cubicBezTo>
                      <a:pt x="1" y="131"/>
                      <a:pt x="417" y="6255"/>
                      <a:pt x="3865" y="6255"/>
                    </a:cubicBezTo>
                    <a:cubicBezTo>
                      <a:pt x="4043" y="6255"/>
                      <a:pt x="4230" y="6239"/>
                      <a:pt x="4425" y="6204"/>
                    </a:cubicBezTo>
                    <a:cubicBezTo>
                      <a:pt x="5761" y="5966"/>
                      <a:pt x="6906" y="5912"/>
                      <a:pt x="7904" y="4850"/>
                    </a:cubicBezTo>
                    <a:cubicBezTo>
                      <a:pt x="8442" y="4276"/>
                      <a:pt x="9027" y="3745"/>
                      <a:pt x="8944" y="2883"/>
                    </a:cubicBezTo>
                    <a:cubicBezTo>
                      <a:pt x="8870" y="2113"/>
                      <a:pt x="8110" y="1378"/>
                      <a:pt x="7579" y="961"/>
                    </a:cubicBezTo>
                    <a:cubicBezTo>
                      <a:pt x="6587" y="168"/>
                      <a:pt x="5585" y="1"/>
                      <a:pt x="4416"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1"/>
              <p:cNvSpPr/>
              <p:nvPr/>
            </p:nvSpPr>
            <p:spPr>
              <a:xfrm>
                <a:off x="3675750" y="1060700"/>
                <a:ext cx="595875" cy="487725"/>
              </a:xfrm>
              <a:custGeom>
                <a:avLst/>
                <a:gdLst/>
                <a:ahLst/>
                <a:cxnLst/>
                <a:rect l="l" t="t" r="r" b="b"/>
                <a:pathLst>
                  <a:path w="23835" h="19509" extrusionOk="0">
                    <a:moveTo>
                      <a:pt x="23835" y="0"/>
                    </a:moveTo>
                    <a:lnTo>
                      <a:pt x="23835" y="0"/>
                    </a:lnTo>
                    <a:cubicBezTo>
                      <a:pt x="18421" y="2745"/>
                      <a:pt x="12543" y="4648"/>
                      <a:pt x="6527" y="5571"/>
                    </a:cubicBezTo>
                    <a:lnTo>
                      <a:pt x="0" y="19508"/>
                    </a:lnTo>
                    <a:cubicBezTo>
                      <a:pt x="7941" y="18880"/>
                      <a:pt x="15723" y="16624"/>
                      <a:pt x="22206" y="12518"/>
                    </a:cubicBezTo>
                    <a:lnTo>
                      <a:pt x="238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1"/>
              <p:cNvSpPr/>
              <p:nvPr/>
            </p:nvSpPr>
            <p:spPr>
              <a:xfrm>
                <a:off x="4085825" y="238025"/>
                <a:ext cx="289750" cy="434425"/>
              </a:xfrm>
              <a:custGeom>
                <a:avLst/>
                <a:gdLst/>
                <a:ahLst/>
                <a:cxnLst/>
                <a:rect l="l" t="t" r="r" b="b"/>
                <a:pathLst>
                  <a:path w="11590" h="17377" extrusionOk="0">
                    <a:moveTo>
                      <a:pt x="9378" y="0"/>
                    </a:moveTo>
                    <a:cubicBezTo>
                      <a:pt x="8704" y="0"/>
                      <a:pt x="8027" y="330"/>
                      <a:pt x="7631" y="1080"/>
                    </a:cubicBezTo>
                    <a:lnTo>
                      <a:pt x="1" y="17377"/>
                    </a:lnTo>
                    <a:cubicBezTo>
                      <a:pt x="3301" y="16746"/>
                      <a:pt x="6566" y="15837"/>
                      <a:pt x="9784" y="14796"/>
                    </a:cubicBezTo>
                    <a:lnTo>
                      <a:pt x="11410" y="2282"/>
                    </a:lnTo>
                    <a:cubicBezTo>
                      <a:pt x="11590" y="895"/>
                      <a:pt x="10488" y="0"/>
                      <a:pt x="9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1"/>
              <p:cNvSpPr/>
              <p:nvPr/>
            </p:nvSpPr>
            <p:spPr>
              <a:xfrm>
                <a:off x="3978250" y="607925"/>
                <a:ext cx="352200" cy="294350"/>
              </a:xfrm>
              <a:custGeom>
                <a:avLst/>
                <a:gdLst/>
                <a:ahLst/>
                <a:cxnLst/>
                <a:rect l="l" t="t" r="r" b="b"/>
                <a:pathLst>
                  <a:path w="14088" h="11774" extrusionOk="0">
                    <a:moveTo>
                      <a:pt x="14087" y="0"/>
                    </a:moveTo>
                    <a:lnTo>
                      <a:pt x="14087" y="0"/>
                    </a:lnTo>
                    <a:cubicBezTo>
                      <a:pt x="10869" y="1041"/>
                      <a:pt x="7604" y="1950"/>
                      <a:pt x="4304" y="2581"/>
                    </a:cubicBezTo>
                    <a:lnTo>
                      <a:pt x="1" y="11773"/>
                    </a:lnTo>
                    <a:cubicBezTo>
                      <a:pt x="4375" y="11321"/>
                      <a:pt x="8755" y="10255"/>
                      <a:pt x="12944" y="8790"/>
                    </a:cubicBezTo>
                    <a:lnTo>
                      <a:pt x="140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1"/>
              <p:cNvSpPr/>
              <p:nvPr/>
            </p:nvSpPr>
            <p:spPr>
              <a:xfrm>
                <a:off x="3838900" y="827675"/>
                <a:ext cx="462950" cy="372300"/>
              </a:xfrm>
              <a:custGeom>
                <a:avLst/>
                <a:gdLst/>
                <a:ahLst/>
                <a:cxnLst/>
                <a:rect l="l" t="t" r="r" b="b"/>
                <a:pathLst>
                  <a:path w="18518" h="14892" extrusionOk="0">
                    <a:moveTo>
                      <a:pt x="18518" y="0"/>
                    </a:moveTo>
                    <a:lnTo>
                      <a:pt x="18518" y="0"/>
                    </a:lnTo>
                    <a:cubicBezTo>
                      <a:pt x="14329" y="1465"/>
                      <a:pt x="9949" y="2531"/>
                      <a:pt x="5575" y="2983"/>
                    </a:cubicBezTo>
                    <a:lnTo>
                      <a:pt x="1" y="14892"/>
                    </a:lnTo>
                    <a:cubicBezTo>
                      <a:pt x="6017" y="13969"/>
                      <a:pt x="11895" y="12066"/>
                      <a:pt x="17309" y="9321"/>
                    </a:cubicBezTo>
                    <a:lnTo>
                      <a:pt x="185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1"/>
              <p:cNvSpPr/>
              <p:nvPr/>
            </p:nvSpPr>
            <p:spPr>
              <a:xfrm>
                <a:off x="3486725" y="1373650"/>
                <a:ext cx="744175" cy="633950"/>
              </a:xfrm>
              <a:custGeom>
                <a:avLst/>
                <a:gdLst/>
                <a:ahLst/>
                <a:cxnLst/>
                <a:rect l="l" t="t" r="r" b="b"/>
                <a:pathLst>
                  <a:path w="29767" h="25358" extrusionOk="0">
                    <a:moveTo>
                      <a:pt x="29767" y="0"/>
                    </a:moveTo>
                    <a:lnTo>
                      <a:pt x="29767" y="0"/>
                    </a:lnTo>
                    <a:cubicBezTo>
                      <a:pt x="23284" y="4106"/>
                      <a:pt x="15502" y="6362"/>
                      <a:pt x="7561" y="6990"/>
                    </a:cubicBezTo>
                    <a:lnTo>
                      <a:pt x="1" y="25357"/>
                    </a:lnTo>
                    <a:lnTo>
                      <a:pt x="26855" y="25275"/>
                    </a:lnTo>
                    <a:lnTo>
                      <a:pt x="297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1"/>
              <p:cNvSpPr/>
              <p:nvPr/>
            </p:nvSpPr>
            <p:spPr>
              <a:xfrm>
                <a:off x="3534850" y="672425"/>
                <a:ext cx="551000" cy="1218250"/>
              </a:xfrm>
              <a:custGeom>
                <a:avLst/>
                <a:gdLst/>
                <a:ahLst/>
                <a:cxnLst/>
                <a:rect l="l" t="t" r="r" b="b"/>
                <a:pathLst>
                  <a:path w="22040" h="48730" extrusionOk="0">
                    <a:moveTo>
                      <a:pt x="22040" y="1"/>
                    </a:moveTo>
                    <a:lnTo>
                      <a:pt x="22040" y="1"/>
                    </a:lnTo>
                    <a:lnTo>
                      <a:pt x="17737" y="9193"/>
                    </a:lnTo>
                    <a:lnTo>
                      <a:pt x="12163" y="21102"/>
                    </a:lnTo>
                    <a:lnTo>
                      <a:pt x="5636" y="35039"/>
                    </a:lnTo>
                    <a:lnTo>
                      <a:pt x="1" y="48730"/>
                    </a:lnTo>
                    <a:lnTo>
                      <a:pt x="1" y="48730"/>
                    </a:lnTo>
                    <a:lnTo>
                      <a:pt x="5636" y="35039"/>
                    </a:lnTo>
                    <a:lnTo>
                      <a:pt x="5636" y="35039"/>
                    </a:lnTo>
                    <a:lnTo>
                      <a:pt x="12163" y="21102"/>
                    </a:lnTo>
                    <a:cubicBezTo>
                      <a:pt x="14165" y="20796"/>
                      <a:pt x="16154" y="20378"/>
                      <a:pt x="18118" y="19858"/>
                    </a:cubicBezTo>
                    <a:lnTo>
                      <a:pt x="18118" y="19858"/>
                    </a:lnTo>
                    <a:cubicBezTo>
                      <a:pt x="16154" y="20378"/>
                      <a:pt x="14165" y="20796"/>
                      <a:pt x="12163" y="21102"/>
                    </a:cubicBezTo>
                    <a:lnTo>
                      <a:pt x="17737" y="9193"/>
                    </a:lnTo>
                    <a:lnTo>
                      <a:pt x="17737" y="9193"/>
                    </a:lnTo>
                    <a:lnTo>
                      <a:pt x="22040" y="1"/>
                    </a:lnTo>
                    <a:close/>
                  </a:path>
                </a:pathLst>
              </a:custGeom>
              <a:solidFill>
                <a:srgbClr val="FFE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1"/>
              <p:cNvSpPr/>
              <p:nvPr/>
            </p:nvSpPr>
            <p:spPr>
              <a:xfrm>
                <a:off x="3675750" y="1168875"/>
                <a:ext cx="312075" cy="379550"/>
              </a:xfrm>
              <a:custGeom>
                <a:avLst/>
                <a:gdLst/>
                <a:ahLst/>
                <a:cxnLst/>
                <a:rect l="l" t="t" r="r" b="b"/>
                <a:pathLst>
                  <a:path w="12483" h="15182" extrusionOk="0">
                    <a:moveTo>
                      <a:pt x="12482" y="0"/>
                    </a:moveTo>
                    <a:cubicBezTo>
                      <a:pt x="10518" y="520"/>
                      <a:pt x="8529" y="938"/>
                      <a:pt x="6527" y="1244"/>
                    </a:cubicBezTo>
                    <a:lnTo>
                      <a:pt x="0" y="15181"/>
                    </a:lnTo>
                    <a:cubicBezTo>
                      <a:pt x="2787" y="14959"/>
                      <a:pt x="5553" y="14539"/>
                      <a:pt x="8251" y="13908"/>
                    </a:cubicBezTo>
                    <a:cubicBezTo>
                      <a:pt x="9445" y="9535"/>
                      <a:pt x="10722" y="5207"/>
                      <a:pt x="12069" y="948"/>
                    </a:cubicBezTo>
                    <a:cubicBezTo>
                      <a:pt x="12204" y="631"/>
                      <a:pt x="12344" y="318"/>
                      <a:pt x="12482" y="0"/>
                    </a:cubicBezTo>
                    <a:close/>
                  </a:path>
                </a:pathLst>
              </a:custGeom>
              <a:solidFill>
                <a:srgbClr val="FFE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1"/>
              <p:cNvSpPr/>
              <p:nvPr/>
            </p:nvSpPr>
            <p:spPr>
              <a:xfrm>
                <a:off x="4085825" y="238125"/>
                <a:ext cx="242225" cy="434325"/>
              </a:xfrm>
              <a:custGeom>
                <a:avLst/>
                <a:gdLst/>
                <a:ahLst/>
                <a:cxnLst/>
                <a:rect l="l" t="t" r="r" b="b"/>
                <a:pathLst>
                  <a:path w="9689" h="17373" extrusionOk="0">
                    <a:moveTo>
                      <a:pt x="9378" y="0"/>
                    </a:moveTo>
                    <a:cubicBezTo>
                      <a:pt x="8705" y="0"/>
                      <a:pt x="8027" y="328"/>
                      <a:pt x="7631" y="1076"/>
                    </a:cubicBezTo>
                    <a:lnTo>
                      <a:pt x="1" y="17373"/>
                    </a:lnTo>
                    <a:cubicBezTo>
                      <a:pt x="1141" y="17155"/>
                      <a:pt x="2278" y="16906"/>
                      <a:pt x="3411" y="16624"/>
                    </a:cubicBezTo>
                    <a:cubicBezTo>
                      <a:pt x="5286" y="10804"/>
                      <a:pt x="7496" y="5465"/>
                      <a:pt x="9688" y="21"/>
                    </a:cubicBezTo>
                    <a:cubicBezTo>
                      <a:pt x="9585" y="7"/>
                      <a:pt x="9481" y="0"/>
                      <a:pt x="93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1"/>
              <p:cNvSpPr/>
              <p:nvPr/>
            </p:nvSpPr>
            <p:spPr>
              <a:xfrm>
                <a:off x="3978250" y="653725"/>
                <a:ext cx="192875" cy="248550"/>
              </a:xfrm>
              <a:custGeom>
                <a:avLst/>
                <a:gdLst/>
                <a:ahLst/>
                <a:cxnLst/>
                <a:rect l="l" t="t" r="r" b="b"/>
                <a:pathLst>
                  <a:path w="7715" h="9942" extrusionOk="0">
                    <a:moveTo>
                      <a:pt x="7714" y="0"/>
                    </a:moveTo>
                    <a:lnTo>
                      <a:pt x="7714" y="0"/>
                    </a:lnTo>
                    <a:cubicBezTo>
                      <a:pt x="6581" y="282"/>
                      <a:pt x="5444" y="531"/>
                      <a:pt x="4304" y="749"/>
                    </a:cubicBezTo>
                    <a:lnTo>
                      <a:pt x="1" y="9941"/>
                    </a:lnTo>
                    <a:cubicBezTo>
                      <a:pt x="1759" y="9760"/>
                      <a:pt x="3516" y="9478"/>
                      <a:pt x="5262" y="9115"/>
                    </a:cubicBezTo>
                    <a:cubicBezTo>
                      <a:pt x="5643" y="7878"/>
                      <a:pt x="5943" y="6644"/>
                      <a:pt x="6117" y="5411"/>
                    </a:cubicBezTo>
                    <a:cubicBezTo>
                      <a:pt x="6613" y="3554"/>
                      <a:pt x="7148" y="1754"/>
                      <a:pt x="7714" y="0"/>
                    </a:cubicBezTo>
                    <a:close/>
                  </a:path>
                </a:pathLst>
              </a:custGeom>
              <a:solidFill>
                <a:srgbClr val="FFE8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1"/>
              <p:cNvSpPr/>
              <p:nvPr/>
            </p:nvSpPr>
            <p:spPr>
              <a:xfrm>
                <a:off x="3838900" y="881575"/>
                <a:ext cx="270900" cy="318400"/>
              </a:xfrm>
              <a:custGeom>
                <a:avLst/>
                <a:gdLst/>
                <a:ahLst/>
                <a:cxnLst/>
                <a:rect l="l" t="t" r="r" b="b"/>
                <a:pathLst>
                  <a:path w="10836" h="12736" extrusionOk="0">
                    <a:moveTo>
                      <a:pt x="10836" y="1"/>
                    </a:moveTo>
                    <a:lnTo>
                      <a:pt x="10836" y="1"/>
                    </a:lnTo>
                    <a:cubicBezTo>
                      <a:pt x="9090" y="364"/>
                      <a:pt x="7333" y="646"/>
                      <a:pt x="5575" y="827"/>
                    </a:cubicBezTo>
                    <a:lnTo>
                      <a:pt x="1" y="12736"/>
                    </a:lnTo>
                    <a:cubicBezTo>
                      <a:pt x="2003" y="12430"/>
                      <a:pt x="3992" y="12012"/>
                      <a:pt x="5956" y="11492"/>
                    </a:cubicBezTo>
                    <a:cubicBezTo>
                      <a:pt x="7653" y="7661"/>
                      <a:pt x="9653" y="3829"/>
                      <a:pt x="1083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1"/>
              <p:cNvSpPr/>
              <p:nvPr/>
            </p:nvSpPr>
            <p:spPr>
              <a:xfrm>
                <a:off x="3486725" y="1516575"/>
                <a:ext cx="395325" cy="491025"/>
              </a:xfrm>
              <a:custGeom>
                <a:avLst/>
                <a:gdLst/>
                <a:ahLst/>
                <a:cxnLst/>
                <a:rect l="l" t="t" r="r" b="b"/>
                <a:pathLst>
                  <a:path w="15813" h="19641" extrusionOk="0">
                    <a:moveTo>
                      <a:pt x="15812" y="0"/>
                    </a:moveTo>
                    <a:cubicBezTo>
                      <a:pt x="13114" y="631"/>
                      <a:pt x="10348" y="1051"/>
                      <a:pt x="7561" y="1273"/>
                    </a:cubicBezTo>
                    <a:lnTo>
                      <a:pt x="1926" y="14964"/>
                    </a:lnTo>
                    <a:lnTo>
                      <a:pt x="1" y="19640"/>
                    </a:lnTo>
                    <a:lnTo>
                      <a:pt x="11140" y="19605"/>
                    </a:lnTo>
                    <a:cubicBezTo>
                      <a:pt x="12472" y="13011"/>
                      <a:pt x="14048" y="6455"/>
                      <a:pt x="15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1"/>
              <p:cNvSpPr/>
              <p:nvPr/>
            </p:nvSpPr>
            <p:spPr>
              <a:xfrm>
                <a:off x="3760650" y="1950925"/>
                <a:ext cx="486475" cy="130375"/>
              </a:xfrm>
              <a:custGeom>
                <a:avLst/>
                <a:gdLst/>
                <a:ahLst/>
                <a:cxnLst/>
                <a:rect l="l" t="t" r="r" b="b"/>
                <a:pathLst>
                  <a:path w="19459" h="5215" extrusionOk="0">
                    <a:moveTo>
                      <a:pt x="7985" y="0"/>
                    </a:moveTo>
                    <a:cubicBezTo>
                      <a:pt x="7347" y="75"/>
                      <a:pt x="6723" y="150"/>
                      <a:pt x="6117" y="221"/>
                    </a:cubicBezTo>
                    <a:cubicBezTo>
                      <a:pt x="5814" y="264"/>
                      <a:pt x="5518" y="303"/>
                      <a:pt x="5230" y="343"/>
                    </a:cubicBezTo>
                    <a:cubicBezTo>
                      <a:pt x="4948" y="438"/>
                      <a:pt x="4677" y="527"/>
                      <a:pt x="4410" y="621"/>
                    </a:cubicBezTo>
                    <a:cubicBezTo>
                      <a:pt x="3882" y="809"/>
                      <a:pt x="3379" y="963"/>
                      <a:pt x="2935" y="1151"/>
                    </a:cubicBezTo>
                    <a:cubicBezTo>
                      <a:pt x="2053" y="1593"/>
                      <a:pt x="1373" y="2011"/>
                      <a:pt x="903" y="2399"/>
                    </a:cubicBezTo>
                    <a:cubicBezTo>
                      <a:pt x="418" y="2759"/>
                      <a:pt x="250" y="2983"/>
                      <a:pt x="250" y="2983"/>
                    </a:cubicBezTo>
                    <a:lnTo>
                      <a:pt x="183" y="3076"/>
                    </a:lnTo>
                    <a:cubicBezTo>
                      <a:pt x="22" y="3290"/>
                      <a:pt x="0" y="3589"/>
                      <a:pt x="147" y="3832"/>
                    </a:cubicBezTo>
                    <a:cubicBezTo>
                      <a:pt x="274" y="4046"/>
                      <a:pt x="500" y="4164"/>
                      <a:pt x="733" y="4164"/>
                    </a:cubicBezTo>
                    <a:cubicBezTo>
                      <a:pt x="853" y="4164"/>
                      <a:pt x="974" y="4133"/>
                      <a:pt x="1084" y="4067"/>
                    </a:cubicBezTo>
                    <a:cubicBezTo>
                      <a:pt x="1084" y="4067"/>
                      <a:pt x="1369" y="3893"/>
                      <a:pt x="1793" y="3739"/>
                    </a:cubicBezTo>
                    <a:cubicBezTo>
                      <a:pt x="2186" y="3518"/>
                      <a:pt x="2895" y="3372"/>
                      <a:pt x="3654" y="3083"/>
                    </a:cubicBezTo>
                    <a:cubicBezTo>
                      <a:pt x="4054" y="2980"/>
                      <a:pt x="4506" y="2919"/>
                      <a:pt x="4962" y="2823"/>
                    </a:cubicBezTo>
                    <a:cubicBezTo>
                      <a:pt x="5419" y="2709"/>
                      <a:pt x="5911" y="2659"/>
                      <a:pt x="6427" y="2656"/>
                    </a:cubicBezTo>
                    <a:cubicBezTo>
                      <a:pt x="6941" y="2627"/>
                      <a:pt x="7468" y="2605"/>
                      <a:pt x="8003" y="2552"/>
                    </a:cubicBezTo>
                    <a:cubicBezTo>
                      <a:pt x="8545" y="2605"/>
                      <a:pt x="9090" y="2662"/>
                      <a:pt x="9639" y="2720"/>
                    </a:cubicBezTo>
                    <a:cubicBezTo>
                      <a:pt x="10185" y="2798"/>
                      <a:pt x="10751" y="2723"/>
                      <a:pt x="11275" y="2923"/>
                    </a:cubicBezTo>
                    <a:cubicBezTo>
                      <a:pt x="11810" y="3059"/>
                      <a:pt x="12337" y="3190"/>
                      <a:pt x="12847" y="3319"/>
                    </a:cubicBezTo>
                    <a:cubicBezTo>
                      <a:pt x="13363" y="3436"/>
                      <a:pt x="13866" y="3550"/>
                      <a:pt x="14340" y="3657"/>
                    </a:cubicBezTo>
                    <a:cubicBezTo>
                      <a:pt x="14796" y="3842"/>
                      <a:pt x="15227" y="4017"/>
                      <a:pt x="15627" y="4181"/>
                    </a:cubicBezTo>
                    <a:cubicBezTo>
                      <a:pt x="17234" y="4805"/>
                      <a:pt x="18382" y="5154"/>
                      <a:pt x="18382" y="5154"/>
                    </a:cubicBezTo>
                    <a:lnTo>
                      <a:pt x="18493" y="5186"/>
                    </a:lnTo>
                    <a:cubicBezTo>
                      <a:pt x="18556" y="5205"/>
                      <a:pt x="18622" y="5215"/>
                      <a:pt x="18687" y="5215"/>
                    </a:cubicBezTo>
                    <a:cubicBezTo>
                      <a:pt x="18900" y="5215"/>
                      <a:pt x="19111" y="5115"/>
                      <a:pt x="19245" y="4929"/>
                    </a:cubicBezTo>
                    <a:cubicBezTo>
                      <a:pt x="19458" y="4623"/>
                      <a:pt x="19387" y="4195"/>
                      <a:pt x="19081" y="3982"/>
                    </a:cubicBezTo>
                    <a:cubicBezTo>
                      <a:pt x="19081" y="3982"/>
                      <a:pt x="18079" y="3276"/>
                      <a:pt x="16468" y="2320"/>
                    </a:cubicBezTo>
                    <a:cubicBezTo>
                      <a:pt x="16058" y="2085"/>
                      <a:pt x="15617" y="1832"/>
                      <a:pt x="15153" y="1568"/>
                    </a:cubicBezTo>
                    <a:cubicBezTo>
                      <a:pt x="14650" y="1369"/>
                      <a:pt x="14112" y="1169"/>
                      <a:pt x="13546" y="991"/>
                    </a:cubicBezTo>
                    <a:cubicBezTo>
                      <a:pt x="12975" y="809"/>
                      <a:pt x="12391" y="624"/>
                      <a:pt x="11792" y="435"/>
                    </a:cubicBezTo>
                    <a:cubicBezTo>
                      <a:pt x="11207" y="206"/>
                      <a:pt x="10534" y="249"/>
                      <a:pt x="9902" y="150"/>
                    </a:cubicBezTo>
                    <a:cubicBezTo>
                      <a:pt x="9261" y="100"/>
                      <a:pt x="8616" y="50"/>
                      <a:pt x="7985"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1"/>
              <p:cNvSpPr/>
              <p:nvPr/>
            </p:nvSpPr>
            <p:spPr>
              <a:xfrm>
                <a:off x="3325550" y="1950925"/>
                <a:ext cx="487175" cy="115650"/>
              </a:xfrm>
              <a:custGeom>
                <a:avLst/>
                <a:gdLst/>
                <a:ahLst/>
                <a:cxnLst/>
                <a:rect l="l" t="t" r="r" b="b"/>
                <a:pathLst>
                  <a:path w="19487" h="4626" extrusionOk="0">
                    <a:moveTo>
                      <a:pt x="7738" y="0"/>
                    </a:moveTo>
                    <a:cubicBezTo>
                      <a:pt x="7107" y="118"/>
                      <a:pt x="6487" y="231"/>
                      <a:pt x="5888" y="343"/>
                    </a:cubicBezTo>
                    <a:cubicBezTo>
                      <a:pt x="5589" y="402"/>
                      <a:pt x="5296" y="460"/>
                      <a:pt x="5008" y="520"/>
                    </a:cubicBezTo>
                    <a:cubicBezTo>
                      <a:pt x="4737" y="631"/>
                      <a:pt x="4470" y="741"/>
                      <a:pt x="4209" y="848"/>
                    </a:cubicBezTo>
                    <a:cubicBezTo>
                      <a:pt x="3696" y="1073"/>
                      <a:pt x="3204" y="1254"/>
                      <a:pt x="2769" y="1476"/>
                    </a:cubicBezTo>
                    <a:cubicBezTo>
                      <a:pt x="1921" y="1971"/>
                      <a:pt x="1269" y="2431"/>
                      <a:pt x="823" y="2852"/>
                    </a:cubicBezTo>
                    <a:cubicBezTo>
                      <a:pt x="364" y="3240"/>
                      <a:pt x="210" y="3475"/>
                      <a:pt x="210" y="3475"/>
                    </a:cubicBezTo>
                    <a:lnTo>
                      <a:pt x="150" y="3575"/>
                    </a:lnTo>
                    <a:cubicBezTo>
                      <a:pt x="4" y="3799"/>
                      <a:pt x="0" y="4099"/>
                      <a:pt x="164" y="4331"/>
                    </a:cubicBezTo>
                    <a:cubicBezTo>
                      <a:pt x="296" y="4522"/>
                      <a:pt x="507" y="4625"/>
                      <a:pt x="723" y="4625"/>
                    </a:cubicBezTo>
                    <a:cubicBezTo>
                      <a:pt x="857" y="4625"/>
                      <a:pt x="993" y="4585"/>
                      <a:pt x="1112" y="4502"/>
                    </a:cubicBezTo>
                    <a:cubicBezTo>
                      <a:pt x="1112" y="4502"/>
                      <a:pt x="1386" y="4313"/>
                      <a:pt x="1800" y="4128"/>
                    </a:cubicBezTo>
                    <a:cubicBezTo>
                      <a:pt x="2177" y="3885"/>
                      <a:pt x="2873" y="3696"/>
                      <a:pt x="3615" y="3358"/>
                    </a:cubicBezTo>
                    <a:cubicBezTo>
                      <a:pt x="4006" y="3230"/>
                      <a:pt x="4452" y="3136"/>
                      <a:pt x="4905" y="3012"/>
                    </a:cubicBezTo>
                    <a:cubicBezTo>
                      <a:pt x="5350" y="2870"/>
                      <a:pt x="5839" y="2787"/>
                      <a:pt x="6355" y="2748"/>
                    </a:cubicBezTo>
                    <a:cubicBezTo>
                      <a:pt x="6865" y="2691"/>
                      <a:pt x="7392" y="2634"/>
                      <a:pt x="7920" y="2545"/>
                    </a:cubicBezTo>
                    <a:cubicBezTo>
                      <a:pt x="8462" y="2567"/>
                      <a:pt x="9014" y="2588"/>
                      <a:pt x="9563" y="2605"/>
                    </a:cubicBezTo>
                    <a:cubicBezTo>
                      <a:pt x="9674" y="2615"/>
                      <a:pt x="9784" y="2618"/>
                      <a:pt x="9895" y="2618"/>
                    </a:cubicBezTo>
                    <a:cubicBezTo>
                      <a:pt x="10075" y="2618"/>
                      <a:pt x="10256" y="2610"/>
                      <a:pt x="10436" y="2610"/>
                    </a:cubicBezTo>
                    <a:cubicBezTo>
                      <a:pt x="10697" y="2610"/>
                      <a:pt x="10956" y="2626"/>
                      <a:pt x="11210" y="2705"/>
                    </a:cubicBezTo>
                    <a:cubicBezTo>
                      <a:pt x="11752" y="2805"/>
                      <a:pt x="12286" y="2905"/>
                      <a:pt x="12803" y="2998"/>
                    </a:cubicBezTo>
                    <a:cubicBezTo>
                      <a:pt x="13327" y="3083"/>
                      <a:pt x="13833" y="3161"/>
                      <a:pt x="14315" y="3237"/>
                    </a:cubicBezTo>
                    <a:cubicBezTo>
                      <a:pt x="14782" y="3393"/>
                      <a:pt x="15223" y="3543"/>
                      <a:pt x="15634" y="3679"/>
                    </a:cubicBezTo>
                    <a:cubicBezTo>
                      <a:pt x="17276" y="4199"/>
                      <a:pt x="18445" y="4473"/>
                      <a:pt x="18445" y="4473"/>
                    </a:cubicBezTo>
                    <a:lnTo>
                      <a:pt x="18556" y="4498"/>
                    </a:lnTo>
                    <a:cubicBezTo>
                      <a:pt x="18607" y="4510"/>
                      <a:pt x="18659" y="4516"/>
                      <a:pt x="18710" y="4516"/>
                    </a:cubicBezTo>
                    <a:cubicBezTo>
                      <a:pt x="18939" y="4516"/>
                      <a:pt x="19162" y="4402"/>
                      <a:pt x="19291" y="4192"/>
                    </a:cubicBezTo>
                    <a:cubicBezTo>
                      <a:pt x="19487" y="3871"/>
                      <a:pt x="19386" y="3454"/>
                      <a:pt x="19066" y="3258"/>
                    </a:cubicBezTo>
                    <a:cubicBezTo>
                      <a:pt x="19066" y="3258"/>
                      <a:pt x="18025" y="2616"/>
                      <a:pt x="16350" y="1768"/>
                    </a:cubicBezTo>
                    <a:cubicBezTo>
                      <a:pt x="15929" y="1562"/>
                      <a:pt x="15473" y="1337"/>
                      <a:pt x="14992" y="1101"/>
                    </a:cubicBezTo>
                    <a:cubicBezTo>
                      <a:pt x="14479" y="934"/>
                      <a:pt x="13926" y="774"/>
                      <a:pt x="13349" y="631"/>
                    </a:cubicBezTo>
                    <a:cubicBezTo>
                      <a:pt x="12771" y="485"/>
                      <a:pt x="12172" y="338"/>
                      <a:pt x="11566" y="185"/>
                    </a:cubicBezTo>
                    <a:cubicBezTo>
                      <a:pt x="10964" y="0"/>
                      <a:pt x="10297" y="86"/>
                      <a:pt x="9659" y="25"/>
                    </a:cubicBezTo>
                    <a:cubicBezTo>
                      <a:pt x="9014" y="17"/>
                      <a:pt x="8373" y="7"/>
                      <a:pt x="7738" y="0"/>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 name="Google Shape;1278;p61"/>
            <p:cNvSpPr/>
            <p:nvPr/>
          </p:nvSpPr>
          <p:spPr>
            <a:xfrm>
              <a:off x="3014700" y="2552700"/>
              <a:ext cx="172200" cy="381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1"/>
            <p:cNvSpPr/>
            <p:nvPr/>
          </p:nvSpPr>
          <p:spPr>
            <a:xfrm rot="2700000">
              <a:off x="3896063" y="2962131"/>
              <a:ext cx="172251" cy="38184"/>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1"/>
            <p:cNvSpPr/>
            <p:nvPr/>
          </p:nvSpPr>
          <p:spPr>
            <a:xfrm rot="-1521625">
              <a:off x="3766724" y="2532431"/>
              <a:ext cx="172305" cy="38114"/>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1"/>
            <p:cNvSpPr/>
            <p:nvPr/>
          </p:nvSpPr>
          <p:spPr>
            <a:xfrm rot="-1521625">
              <a:off x="2817049" y="2849831"/>
              <a:ext cx="172305" cy="38114"/>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1"/>
            <p:cNvSpPr/>
            <p:nvPr/>
          </p:nvSpPr>
          <p:spPr>
            <a:xfrm rot="5717626">
              <a:off x="3577357" y="2763433"/>
              <a:ext cx="172335" cy="3827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1"/>
            <p:cNvSpPr/>
            <p:nvPr/>
          </p:nvSpPr>
          <p:spPr>
            <a:xfrm rot="2700000">
              <a:off x="3360713" y="2552656"/>
              <a:ext cx="172251" cy="38184"/>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1"/>
            <p:cNvSpPr/>
            <p:nvPr/>
          </p:nvSpPr>
          <p:spPr>
            <a:xfrm rot="2004789">
              <a:off x="3320791" y="2962162"/>
              <a:ext cx="172153" cy="38108"/>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285" name="Google Shape;1285;p61"/>
          <p:cNvCxnSpPr>
            <a:stCxn id="1249" idx="3"/>
          </p:cNvCxnSpPr>
          <p:nvPr/>
        </p:nvCxnSpPr>
        <p:spPr>
          <a:xfrm>
            <a:off x="3660600" y="2282075"/>
            <a:ext cx="1068600" cy="0"/>
          </a:xfrm>
          <a:prstGeom prst="straightConnector1">
            <a:avLst/>
          </a:prstGeom>
          <a:noFill/>
          <a:ln w="19050" cap="flat" cmpd="sng">
            <a:solidFill>
              <a:schemeClr val="dk2"/>
            </a:solidFill>
            <a:prstDash val="solid"/>
            <a:round/>
            <a:headEnd type="none" w="med" len="med"/>
            <a:tailEnd type="oval" w="med" len="med"/>
          </a:ln>
        </p:spPr>
      </p:cxnSp>
      <p:cxnSp>
        <p:nvCxnSpPr>
          <p:cNvPr id="1286" name="Google Shape;1286;p61"/>
          <p:cNvCxnSpPr>
            <a:stCxn id="1248" idx="3"/>
          </p:cNvCxnSpPr>
          <p:nvPr/>
        </p:nvCxnSpPr>
        <p:spPr>
          <a:xfrm>
            <a:off x="3660600" y="4028425"/>
            <a:ext cx="946500" cy="0"/>
          </a:xfrm>
          <a:prstGeom prst="straightConnector1">
            <a:avLst/>
          </a:prstGeom>
          <a:noFill/>
          <a:ln w="19050" cap="flat" cmpd="sng">
            <a:solidFill>
              <a:schemeClr val="dk2"/>
            </a:solidFill>
            <a:prstDash val="solid"/>
            <a:round/>
            <a:headEnd type="none" w="med" len="med"/>
            <a:tailEnd type="oval" w="med" len="med"/>
          </a:ln>
        </p:spPr>
      </p:cxnSp>
      <p:cxnSp>
        <p:nvCxnSpPr>
          <p:cNvPr id="1287" name="Google Shape;1287;p61"/>
          <p:cNvCxnSpPr>
            <a:stCxn id="1247" idx="1"/>
            <a:endCxn id="1284" idx="0"/>
          </p:cNvCxnSpPr>
          <p:nvPr/>
        </p:nvCxnSpPr>
        <p:spPr>
          <a:xfrm rot="10800000">
            <a:off x="4580650" y="3199450"/>
            <a:ext cx="1058400" cy="600"/>
          </a:xfrm>
          <a:prstGeom prst="straightConnector1">
            <a:avLst/>
          </a:prstGeom>
          <a:noFill/>
          <a:ln w="19050" cap="flat" cmpd="sng">
            <a:solidFill>
              <a:schemeClr val="dk2"/>
            </a:solidFill>
            <a:prstDash val="solid"/>
            <a:round/>
            <a:headEnd type="none" w="med" len="med"/>
            <a:tailEnd type="oval" w="med" len="med"/>
          </a:ln>
        </p:spPr>
      </p:cxnSp>
      <p:sp>
        <p:nvSpPr>
          <p:cNvPr id="1288" name="Google Shape;1288;p61"/>
          <p:cNvSpPr txBox="1"/>
          <p:nvPr/>
        </p:nvSpPr>
        <p:spPr>
          <a:xfrm>
            <a:off x="5727400" y="2547575"/>
            <a:ext cx="11979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800">
                <a:solidFill>
                  <a:schemeClr val="accent1"/>
                </a:solidFill>
                <a:latin typeface="Chau Philomene One"/>
                <a:ea typeface="Chau Philomene One"/>
                <a:cs typeface="Chau Philomene One"/>
                <a:sym typeface="Chau Philomene One"/>
              </a:rPr>
              <a:t>MARS</a:t>
            </a:r>
            <a:endParaRPr sz="1800">
              <a:solidFill>
                <a:schemeClr val="accent1"/>
              </a:solidFill>
              <a:latin typeface="Chau Philomene One"/>
              <a:ea typeface="Chau Philomene One"/>
              <a:cs typeface="Chau Philomene One"/>
              <a:sym typeface="Chau Philomene One"/>
            </a:endParaRPr>
          </a:p>
        </p:txBody>
      </p:sp>
      <p:sp>
        <p:nvSpPr>
          <p:cNvPr id="1289" name="Google Shape;1289;p61"/>
          <p:cNvSpPr txBox="1"/>
          <p:nvPr/>
        </p:nvSpPr>
        <p:spPr>
          <a:xfrm>
            <a:off x="2394125" y="1713025"/>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accent1"/>
                </a:solidFill>
                <a:latin typeface="Chau Philomene One"/>
                <a:ea typeface="Chau Philomene One"/>
                <a:cs typeface="Chau Philomene One"/>
                <a:sym typeface="Chau Philomene One"/>
              </a:rPr>
              <a:t>VENUS</a:t>
            </a:r>
            <a:endParaRPr sz="1800">
              <a:solidFill>
                <a:schemeClr val="accent1"/>
              </a:solidFill>
              <a:latin typeface="Chau Philomene One"/>
              <a:ea typeface="Chau Philomene One"/>
              <a:cs typeface="Chau Philomene One"/>
              <a:sym typeface="Chau Philomene One"/>
            </a:endParaRPr>
          </a:p>
        </p:txBody>
      </p:sp>
      <p:sp>
        <p:nvSpPr>
          <p:cNvPr id="1290" name="Google Shape;1290;p61"/>
          <p:cNvSpPr txBox="1"/>
          <p:nvPr/>
        </p:nvSpPr>
        <p:spPr>
          <a:xfrm>
            <a:off x="2394125" y="3463050"/>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accent1"/>
                </a:solidFill>
                <a:latin typeface="Chau Philomene One"/>
                <a:ea typeface="Chau Philomene One"/>
                <a:cs typeface="Chau Philomene One"/>
                <a:sym typeface="Chau Philomene One"/>
              </a:rPr>
              <a:t>MERCURY</a:t>
            </a:r>
            <a:endParaRPr sz="1800">
              <a:solidFill>
                <a:schemeClr val="accent1"/>
              </a:solidFill>
              <a:latin typeface="Chau Philomene One"/>
              <a:ea typeface="Chau Philomene One"/>
              <a:cs typeface="Chau Philomene One"/>
              <a:sym typeface="Chau Philomene One"/>
            </a:endParaRPr>
          </a:p>
        </p:txBody>
      </p:sp>
      <p:sp>
        <p:nvSpPr>
          <p:cNvPr id="1291" name="Google Shape;1291;p61"/>
          <p:cNvSpPr txBox="1"/>
          <p:nvPr/>
        </p:nvSpPr>
        <p:spPr>
          <a:xfrm>
            <a:off x="2837222" y="1318400"/>
            <a:ext cx="754800" cy="3531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$150</a:t>
            </a:r>
            <a:endParaRPr sz="1800">
              <a:solidFill>
                <a:schemeClr val="accent1"/>
              </a:solidFill>
              <a:latin typeface="Rokkitt Light"/>
              <a:ea typeface="Rokkitt Light"/>
              <a:cs typeface="Rokkitt Light"/>
              <a:sym typeface="Rokkitt Light"/>
            </a:endParaRPr>
          </a:p>
        </p:txBody>
      </p:sp>
      <p:sp>
        <p:nvSpPr>
          <p:cNvPr id="1292" name="Google Shape;1292;p61"/>
          <p:cNvSpPr txBox="1"/>
          <p:nvPr/>
        </p:nvSpPr>
        <p:spPr>
          <a:xfrm>
            <a:off x="5727397" y="2159075"/>
            <a:ext cx="754800" cy="3531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$350</a:t>
            </a:r>
            <a:endParaRPr sz="1800">
              <a:solidFill>
                <a:schemeClr val="accent1"/>
              </a:solidFill>
              <a:latin typeface="Rokkitt Light"/>
              <a:ea typeface="Rokkitt Light"/>
              <a:cs typeface="Rokkitt Light"/>
              <a:sym typeface="Rokkitt Light"/>
            </a:endParaRPr>
          </a:p>
        </p:txBody>
      </p:sp>
      <p:sp>
        <p:nvSpPr>
          <p:cNvPr id="1293" name="Google Shape;1293;p61"/>
          <p:cNvSpPr txBox="1"/>
          <p:nvPr/>
        </p:nvSpPr>
        <p:spPr>
          <a:xfrm>
            <a:off x="2837222" y="3074851"/>
            <a:ext cx="754800" cy="3531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$200</a:t>
            </a:r>
            <a:endParaRPr sz="1800">
              <a:solidFill>
                <a:schemeClr val="accent1"/>
              </a:solidFill>
              <a:latin typeface="Rokkitt Light"/>
              <a:ea typeface="Rokkitt Light"/>
              <a:cs typeface="Rokkitt Light"/>
              <a:sym typeface="Rokkitt Light"/>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Kids Birthday Party Cartoon Images, Stock Photos &amp;amp; Vectors | Shutterstock">
            <a:extLst>
              <a:ext uri="{FF2B5EF4-FFF2-40B4-BE49-F238E27FC236}">
                <a16:creationId xmlns:a16="http://schemas.microsoft.com/office/drawing/2014/main" id="{9E4E0AFB-0B13-41AB-B03C-25CBAF4A6D40}"/>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b="6558"/>
          <a:stretch/>
        </p:blipFill>
        <p:spPr bwMode="auto">
          <a:xfrm>
            <a:off x="3948545" y="0"/>
            <a:ext cx="5195455" cy="5143500"/>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EC8EA225-5344-4215-AD5E-1FB94AC9B9D3}"/>
              </a:ext>
            </a:extLst>
          </p:cNvPr>
          <p:cNvSpPr txBox="1"/>
          <p:nvPr/>
        </p:nvSpPr>
        <p:spPr>
          <a:xfrm>
            <a:off x="394855" y="2132366"/>
            <a:ext cx="3948545" cy="646331"/>
          </a:xfrm>
          <a:prstGeom prst="rect">
            <a:avLst/>
          </a:prstGeom>
          <a:noFill/>
        </p:spPr>
        <p:txBody>
          <a:bodyPr wrap="square" rtlCol="0">
            <a:spAutoFit/>
          </a:bodyPr>
          <a:lstStyle/>
          <a:p>
            <a:r>
              <a:rPr lang="en-US" sz="3600" dirty="0">
                <a:solidFill>
                  <a:srgbClr val="FF0000"/>
                </a:solidFill>
                <a:latin typeface="Comic Sans MS" panose="030F0702030302020204" pitchFamily="66" charset="0"/>
                <a:cs typeface="Times New Roman" panose="02020603050405020304" pitchFamily="18" charset="0"/>
              </a:rPr>
              <a:t>birthday party</a:t>
            </a:r>
          </a:p>
        </p:txBody>
      </p:sp>
      <p:grpSp>
        <p:nvGrpSpPr>
          <p:cNvPr id="294" name="Google Shape;2276;p93">
            <a:extLst>
              <a:ext uri="{FF2B5EF4-FFF2-40B4-BE49-F238E27FC236}">
                <a16:creationId xmlns:a16="http://schemas.microsoft.com/office/drawing/2014/main" id="{60A7C738-14E8-4EB4-8A35-CBCBA8EB4522}"/>
              </a:ext>
            </a:extLst>
          </p:cNvPr>
          <p:cNvGrpSpPr/>
          <p:nvPr/>
        </p:nvGrpSpPr>
        <p:grpSpPr>
          <a:xfrm>
            <a:off x="2533092" y="3424848"/>
            <a:ext cx="1169650" cy="1626736"/>
            <a:chOff x="6286853" y="1448364"/>
            <a:chExt cx="1169650" cy="1626736"/>
          </a:xfrm>
        </p:grpSpPr>
        <p:sp>
          <p:nvSpPr>
            <p:cNvPr id="295" name="Google Shape;2277;p93">
              <a:extLst>
                <a:ext uri="{FF2B5EF4-FFF2-40B4-BE49-F238E27FC236}">
                  <a16:creationId xmlns:a16="http://schemas.microsoft.com/office/drawing/2014/main" id="{05E18C5A-1CCE-44C0-9D1D-BC5BEC1393DB}"/>
                </a:ext>
              </a:extLst>
            </p:cNvPr>
            <p:cNvSpPr/>
            <p:nvPr/>
          </p:nvSpPr>
          <p:spPr>
            <a:xfrm>
              <a:off x="6890953" y="29721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278;p93">
              <a:extLst>
                <a:ext uri="{FF2B5EF4-FFF2-40B4-BE49-F238E27FC236}">
                  <a16:creationId xmlns:a16="http://schemas.microsoft.com/office/drawing/2014/main" id="{A5D13804-FE91-481A-AD2A-729B202EEBF8}"/>
                </a:ext>
              </a:extLst>
            </p:cNvPr>
            <p:cNvSpPr/>
            <p:nvPr/>
          </p:nvSpPr>
          <p:spPr>
            <a:xfrm>
              <a:off x="6930303" y="29721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279;p93">
              <a:extLst>
                <a:ext uri="{FF2B5EF4-FFF2-40B4-BE49-F238E27FC236}">
                  <a16:creationId xmlns:a16="http://schemas.microsoft.com/office/drawing/2014/main" id="{0431EF8B-8BBF-47E6-BC07-1A56CDA96DC9}"/>
                </a:ext>
              </a:extLst>
            </p:cNvPr>
            <p:cNvSpPr/>
            <p:nvPr/>
          </p:nvSpPr>
          <p:spPr>
            <a:xfrm>
              <a:off x="6341628" y="29233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280;p93">
              <a:extLst>
                <a:ext uri="{FF2B5EF4-FFF2-40B4-BE49-F238E27FC236}">
                  <a16:creationId xmlns:a16="http://schemas.microsoft.com/office/drawing/2014/main" id="{B3B7D774-4101-4F6E-A1A5-F8A0B0AF70AA}"/>
                </a:ext>
              </a:extLst>
            </p:cNvPr>
            <p:cNvSpPr/>
            <p:nvPr/>
          </p:nvSpPr>
          <p:spPr>
            <a:xfrm>
              <a:off x="6380978" y="29233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281;p93">
              <a:extLst>
                <a:ext uri="{FF2B5EF4-FFF2-40B4-BE49-F238E27FC236}">
                  <a16:creationId xmlns:a16="http://schemas.microsoft.com/office/drawing/2014/main" id="{EE16EB7D-64D7-492B-AA60-797D421E3603}"/>
                </a:ext>
              </a:extLst>
            </p:cNvPr>
            <p:cNvSpPr/>
            <p:nvPr/>
          </p:nvSpPr>
          <p:spPr>
            <a:xfrm>
              <a:off x="6286853" y="1701200"/>
              <a:ext cx="1169650" cy="1296425"/>
            </a:xfrm>
            <a:custGeom>
              <a:avLst/>
              <a:gdLst/>
              <a:ahLst/>
              <a:cxnLst/>
              <a:rect l="l" t="t" r="r" b="b"/>
              <a:pathLst>
                <a:path w="46786" h="51857" extrusionOk="0">
                  <a:moveTo>
                    <a:pt x="21368" y="0"/>
                  </a:moveTo>
                  <a:cubicBezTo>
                    <a:pt x="13131" y="12"/>
                    <a:pt x="5203" y="6606"/>
                    <a:pt x="2556" y="16246"/>
                  </a:cubicBezTo>
                  <a:cubicBezTo>
                    <a:pt x="1644" y="19543"/>
                    <a:pt x="1016" y="23182"/>
                    <a:pt x="673" y="26776"/>
                  </a:cubicBezTo>
                  <a:lnTo>
                    <a:pt x="673" y="26799"/>
                  </a:lnTo>
                  <a:cubicBezTo>
                    <a:pt x="1" y="34009"/>
                    <a:pt x="514" y="41024"/>
                    <a:pt x="2385" y="44687"/>
                  </a:cubicBezTo>
                  <a:cubicBezTo>
                    <a:pt x="3343" y="46546"/>
                    <a:pt x="5214" y="48120"/>
                    <a:pt x="7883" y="49398"/>
                  </a:cubicBezTo>
                  <a:cubicBezTo>
                    <a:pt x="8009" y="49455"/>
                    <a:pt x="8134" y="49512"/>
                    <a:pt x="8271" y="49569"/>
                  </a:cubicBezTo>
                  <a:cubicBezTo>
                    <a:pt x="8420" y="49638"/>
                    <a:pt x="8568" y="49706"/>
                    <a:pt x="8728" y="49763"/>
                  </a:cubicBezTo>
                  <a:lnTo>
                    <a:pt x="8728" y="49775"/>
                  </a:lnTo>
                  <a:cubicBezTo>
                    <a:pt x="11420" y="50881"/>
                    <a:pt x="14934" y="51554"/>
                    <a:pt x="18698" y="51771"/>
                  </a:cubicBezTo>
                  <a:cubicBezTo>
                    <a:pt x="19651" y="51828"/>
                    <a:pt x="20620" y="51857"/>
                    <a:pt x="21596" y="51857"/>
                  </a:cubicBezTo>
                  <a:cubicBezTo>
                    <a:pt x="24916" y="51857"/>
                    <a:pt x="28310" y="51523"/>
                    <a:pt x="31396" y="50835"/>
                  </a:cubicBezTo>
                  <a:cubicBezTo>
                    <a:pt x="36142" y="49786"/>
                    <a:pt x="40180" y="47927"/>
                    <a:pt x="42176" y="45211"/>
                  </a:cubicBezTo>
                  <a:cubicBezTo>
                    <a:pt x="42325" y="45017"/>
                    <a:pt x="42462" y="44824"/>
                    <a:pt x="42599" y="44618"/>
                  </a:cubicBezTo>
                  <a:cubicBezTo>
                    <a:pt x="46785" y="38195"/>
                    <a:pt x="45211" y="28122"/>
                    <a:pt x="40830" y="22543"/>
                  </a:cubicBezTo>
                  <a:cubicBezTo>
                    <a:pt x="38264" y="19280"/>
                    <a:pt x="39210" y="14797"/>
                    <a:pt x="38059" y="11066"/>
                  </a:cubicBezTo>
                  <a:cubicBezTo>
                    <a:pt x="36221" y="5157"/>
                    <a:pt x="30255" y="0"/>
                    <a:pt x="21368" y="0"/>
                  </a:cubicBezTo>
                  <a:close/>
                </a:path>
              </a:pathLst>
            </a:custGeom>
            <a:solidFill>
              <a:srgbClr val="7EA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282;p93">
              <a:extLst>
                <a:ext uri="{FF2B5EF4-FFF2-40B4-BE49-F238E27FC236}">
                  <a16:creationId xmlns:a16="http://schemas.microsoft.com/office/drawing/2014/main" id="{932B084E-895E-407A-B6DC-A90DC8DC6B71}"/>
                </a:ext>
              </a:extLst>
            </p:cNvPr>
            <p:cNvSpPr/>
            <p:nvPr/>
          </p:nvSpPr>
          <p:spPr>
            <a:xfrm>
              <a:off x="6581753" y="2150975"/>
              <a:ext cx="177125" cy="83300"/>
            </a:xfrm>
            <a:custGeom>
              <a:avLst/>
              <a:gdLst/>
              <a:ahLst/>
              <a:cxnLst/>
              <a:rect l="l" t="t" r="r" b="b"/>
              <a:pathLst>
                <a:path w="7085" h="3332" extrusionOk="0">
                  <a:moveTo>
                    <a:pt x="3548" y="0"/>
                  </a:moveTo>
                  <a:cubicBezTo>
                    <a:pt x="2123" y="0"/>
                    <a:pt x="183" y="388"/>
                    <a:pt x="92" y="696"/>
                  </a:cubicBezTo>
                  <a:cubicBezTo>
                    <a:pt x="1" y="993"/>
                    <a:pt x="1370" y="3332"/>
                    <a:pt x="3548" y="3332"/>
                  </a:cubicBezTo>
                  <a:cubicBezTo>
                    <a:pt x="5728" y="3332"/>
                    <a:pt x="7085" y="993"/>
                    <a:pt x="6994" y="696"/>
                  </a:cubicBezTo>
                  <a:cubicBezTo>
                    <a:pt x="6902" y="388"/>
                    <a:pt x="4963" y="0"/>
                    <a:pt x="3548"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283;p93">
              <a:extLst>
                <a:ext uri="{FF2B5EF4-FFF2-40B4-BE49-F238E27FC236}">
                  <a16:creationId xmlns:a16="http://schemas.microsoft.com/office/drawing/2014/main" id="{2250EBB8-0766-49E8-BB8A-4DB6E17D4916}"/>
                </a:ext>
              </a:extLst>
            </p:cNvPr>
            <p:cNvSpPr/>
            <p:nvPr/>
          </p:nvSpPr>
          <p:spPr>
            <a:xfrm>
              <a:off x="6448853" y="2403600"/>
              <a:ext cx="622925" cy="594025"/>
            </a:xfrm>
            <a:custGeom>
              <a:avLst/>
              <a:gdLst/>
              <a:ahLst/>
              <a:cxnLst/>
              <a:rect l="l" t="t" r="r" b="b"/>
              <a:pathLst>
                <a:path w="24917" h="23761" extrusionOk="0">
                  <a:moveTo>
                    <a:pt x="9403" y="0"/>
                  </a:moveTo>
                  <a:cubicBezTo>
                    <a:pt x="6746" y="0"/>
                    <a:pt x="3181" y="701"/>
                    <a:pt x="1654" y="3847"/>
                  </a:cubicBezTo>
                  <a:cubicBezTo>
                    <a:pt x="1963" y="5399"/>
                    <a:pt x="2544" y="8902"/>
                    <a:pt x="1529" y="9232"/>
                  </a:cubicBezTo>
                  <a:cubicBezTo>
                    <a:pt x="1445" y="9258"/>
                    <a:pt x="1355" y="9270"/>
                    <a:pt x="1259" y="9270"/>
                  </a:cubicBezTo>
                  <a:cubicBezTo>
                    <a:pt x="1016" y="9270"/>
                    <a:pt x="736" y="9192"/>
                    <a:pt x="434" y="9061"/>
                  </a:cubicBezTo>
                  <a:lnTo>
                    <a:pt x="434" y="9061"/>
                  </a:lnTo>
                  <a:cubicBezTo>
                    <a:pt x="1" y="13351"/>
                    <a:pt x="377" y="18713"/>
                    <a:pt x="2248" y="21667"/>
                  </a:cubicBezTo>
                  <a:lnTo>
                    <a:pt x="2248" y="21679"/>
                  </a:lnTo>
                  <a:cubicBezTo>
                    <a:pt x="4940" y="22785"/>
                    <a:pt x="8454" y="23458"/>
                    <a:pt x="12218" y="23675"/>
                  </a:cubicBezTo>
                  <a:cubicBezTo>
                    <a:pt x="13171" y="23732"/>
                    <a:pt x="14140" y="23761"/>
                    <a:pt x="15116" y="23761"/>
                  </a:cubicBezTo>
                  <a:cubicBezTo>
                    <a:pt x="18436" y="23761"/>
                    <a:pt x="21830" y="23427"/>
                    <a:pt x="24916" y="22739"/>
                  </a:cubicBezTo>
                  <a:cubicBezTo>
                    <a:pt x="20706" y="19739"/>
                    <a:pt x="21653" y="13704"/>
                    <a:pt x="20866" y="8684"/>
                  </a:cubicBezTo>
                  <a:lnTo>
                    <a:pt x="20866" y="8684"/>
                  </a:lnTo>
                  <a:cubicBezTo>
                    <a:pt x="20321" y="9042"/>
                    <a:pt x="19784" y="9290"/>
                    <a:pt x="19362" y="9290"/>
                  </a:cubicBezTo>
                  <a:cubicBezTo>
                    <a:pt x="19272" y="9290"/>
                    <a:pt x="19187" y="9279"/>
                    <a:pt x="19109" y="9255"/>
                  </a:cubicBezTo>
                  <a:cubicBezTo>
                    <a:pt x="18048" y="8924"/>
                    <a:pt x="18687" y="5091"/>
                    <a:pt x="18972" y="3665"/>
                  </a:cubicBezTo>
                  <a:cubicBezTo>
                    <a:pt x="16439" y="140"/>
                    <a:pt x="12538" y="117"/>
                    <a:pt x="10051" y="14"/>
                  </a:cubicBezTo>
                  <a:cubicBezTo>
                    <a:pt x="9842" y="5"/>
                    <a:pt x="9626" y="0"/>
                    <a:pt x="9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284;p93">
              <a:extLst>
                <a:ext uri="{FF2B5EF4-FFF2-40B4-BE49-F238E27FC236}">
                  <a16:creationId xmlns:a16="http://schemas.microsoft.com/office/drawing/2014/main" id="{69FF4BEB-FE27-4304-95CE-E10F243C26E0}"/>
                </a:ext>
              </a:extLst>
            </p:cNvPr>
            <p:cNvSpPr/>
            <p:nvPr/>
          </p:nvSpPr>
          <p:spPr>
            <a:xfrm>
              <a:off x="6296553" y="2371150"/>
              <a:ext cx="1055275" cy="600950"/>
            </a:xfrm>
            <a:custGeom>
              <a:avLst/>
              <a:gdLst/>
              <a:ahLst/>
              <a:cxnLst/>
              <a:rect l="l" t="t" r="r" b="b"/>
              <a:pathLst>
                <a:path w="42211" h="24038" extrusionOk="0">
                  <a:moveTo>
                    <a:pt x="285" y="1"/>
                  </a:moveTo>
                  <a:lnTo>
                    <a:pt x="285" y="1"/>
                  </a:lnTo>
                  <a:cubicBezTo>
                    <a:pt x="92" y="2019"/>
                    <a:pt x="1" y="4016"/>
                    <a:pt x="1" y="5933"/>
                  </a:cubicBezTo>
                  <a:cubicBezTo>
                    <a:pt x="1" y="10872"/>
                    <a:pt x="650" y="15253"/>
                    <a:pt x="1997" y="17889"/>
                  </a:cubicBezTo>
                  <a:cubicBezTo>
                    <a:pt x="2955" y="19748"/>
                    <a:pt x="4826" y="21322"/>
                    <a:pt x="7495" y="22600"/>
                  </a:cubicBezTo>
                  <a:cubicBezTo>
                    <a:pt x="7621" y="22657"/>
                    <a:pt x="7746" y="22714"/>
                    <a:pt x="7883" y="22771"/>
                  </a:cubicBezTo>
                  <a:cubicBezTo>
                    <a:pt x="8032" y="22840"/>
                    <a:pt x="8180" y="22908"/>
                    <a:pt x="8340" y="22965"/>
                  </a:cubicBezTo>
                  <a:cubicBezTo>
                    <a:pt x="7302" y="21322"/>
                    <a:pt x="6720" y="18926"/>
                    <a:pt x="6481" y="16394"/>
                  </a:cubicBezTo>
                  <a:cubicBezTo>
                    <a:pt x="2990" y="13154"/>
                    <a:pt x="34" y="4141"/>
                    <a:pt x="285" y="1"/>
                  </a:cubicBezTo>
                  <a:close/>
                  <a:moveTo>
                    <a:pt x="42211" y="17820"/>
                  </a:moveTo>
                  <a:cubicBezTo>
                    <a:pt x="37671" y="19897"/>
                    <a:pt x="33062" y="20923"/>
                    <a:pt x="28704" y="21254"/>
                  </a:cubicBezTo>
                  <a:cubicBezTo>
                    <a:pt x="29217" y="22326"/>
                    <a:pt x="29947" y="23284"/>
                    <a:pt x="31008" y="24037"/>
                  </a:cubicBezTo>
                  <a:cubicBezTo>
                    <a:pt x="35754" y="22988"/>
                    <a:pt x="39792" y="21129"/>
                    <a:pt x="41788" y="18413"/>
                  </a:cubicBezTo>
                  <a:cubicBezTo>
                    <a:pt x="41937" y="18219"/>
                    <a:pt x="42074" y="18026"/>
                    <a:pt x="42211" y="17820"/>
                  </a:cubicBezTo>
                  <a:close/>
                </a:path>
              </a:pathLst>
            </a:custGeom>
            <a:solidFill>
              <a:srgbClr val="649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285;p93">
              <a:extLst>
                <a:ext uri="{FF2B5EF4-FFF2-40B4-BE49-F238E27FC236}">
                  <a16:creationId xmlns:a16="http://schemas.microsoft.com/office/drawing/2014/main" id="{571F46AC-EF5D-4D57-9A59-18EAC4985EF9}"/>
                </a:ext>
              </a:extLst>
            </p:cNvPr>
            <p:cNvSpPr/>
            <p:nvPr/>
          </p:nvSpPr>
          <p:spPr>
            <a:xfrm>
              <a:off x="6458553" y="2780975"/>
              <a:ext cx="613225" cy="216800"/>
            </a:xfrm>
            <a:custGeom>
              <a:avLst/>
              <a:gdLst/>
              <a:ahLst/>
              <a:cxnLst/>
              <a:rect l="l" t="t" r="r" b="b"/>
              <a:pathLst>
                <a:path w="24529" h="8672" extrusionOk="0">
                  <a:moveTo>
                    <a:pt x="1" y="1"/>
                  </a:moveTo>
                  <a:cubicBezTo>
                    <a:pt x="240" y="2533"/>
                    <a:pt x="822" y="4929"/>
                    <a:pt x="1860" y="6572"/>
                  </a:cubicBezTo>
                  <a:lnTo>
                    <a:pt x="1860" y="6584"/>
                  </a:lnTo>
                  <a:cubicBezTo>
                    <a:pt x="4552" y="7690"/>
                    <a:pt x="8066" y="8363"/>
                    <a:pt x="11830" y="8580"/>
                  </a:cubicBezTo>
                  <a:cubicBezTo>
                    <a:pt x="12778" y="8637"/>
                    <a:pt x="13736" y="8671"/>
                    <a:pt x="14705" y="8671"/>
                  </a:cubicBezTo>
                  <a:cubicBezTo>
                    <a:pt x="18025" y="8671"/>
                    <a:pt x="21436" y="8329"/>
                    <a:pt x="24528" y="7644"/>
                  </a:cubicBezTo>
                  <a:cubicBezTo>
                    <a:pt x="23467" y="6891"/>
                    <a:pt x="22737" y="5933"/>
                    <a:pt x="22224" y="4861"/>
                  </a:cubicBezTo>
                  <a:cubicBezTo>
                    <a:pt x="21128" y="4941"/>
                    <a:pt x="20067" y="4975"/>
                    <a:pt x="19018" y="4975"/>
                  </a:cubicBezTo>
                  <a:cubicBezTo>
                    <a:pt x="9789" y="4975"/>
                    <a:pt x="2237" y="2054"/>
                    <a:pt x="11" y="1"/>
                  </a:cubicBezTo>
                  <a:close/>
                </a:path>
              </a:pathLst>
            </a:custGeom>
            <a:solidFill>
              <a:srgbClr val="C0D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286;p93">
              <a:extLst>
                <a:ext uri="{FF2B5EF4-FFF2-40B4-BE49-F238E27FC236}">
                  <a16:creationId xmlns:a16="http://schemas.microsoft.com/office/drawing/2014/main" id="{F14EE5FA-AC6F-44AC-B855-CE2748414D34}"/>
                </a:ext>
              </a:extLst>
            </p:cNvPr>
            <p:cNvSpPr/>
            <p:nvPr/>
          </p:nvSpPr>
          <p:spPr>
            <a:xfrm>
              <a:off x="6938278" y="2083350"/>
              <a:ext cx="199650" cy="168650"/>
            </a:xfrm>
            <a:custGeom>
              <a:avLst/>
              <a:gdLst/>
              <a:ahLst/>
              <a:cxnLst/>
              <a:rect l="l" t="t" r="r" b="b"/>
              <a:pathLst>
                <a:path w="7986" h="6746" extrusionOk="0">
                  <a:moveTo>
                    <a:pt x="3850" y="0"/>
                  </a:moveTo>
                  <a:cubicBezTo>
                    <a:pt x="2217" y="0"/>
                    <a:pt x="767" y="1012"/>
                    <a:pt x="411" y="2546"/>
                  </a:cubicBezTo>
                  <a:cubicBezTo>
                    <a:pt x="0" y="4348"/>
                    <a:pt x="1255" y="6185"/>
                    <a:pt x="3228" y="6641"/>
                  </a:cubicBezTo>
                  <a:cubicBezTo>
                    <a:pt x="3533" y="6711"/>
                    <a:pt x="3838" y="6745"/>
                    <a:pt x="4136" y="6745"/>
                  </a:cubicBezTo>
                  <a:cubicBezTo>
                    <a:pt x="5768" y="6745"/>
                    <a:pt x="7216" y="5735"/>
                    <a:pt x="7563" y="4211"/>
                  </a:cubicBezTo>
                  <a:cubicBezTo>
                    <a:pt x="7986" y="2397"/>
                    <a:pt x="6731" y="572"/>
                    <a:pt x="4757" y="104"/>
                  </a:cubicBezTo>
                  <a:cubicBezTo>
                    <a:pt x="4452" y="34"/>
                    <a:pt x="4148" y="0"/>
                    <a:pt x="385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287;p93">
              <a:extLst>
                <a:ext uri="{FF2B5EF4-FFF2-40B4-BE49-F238E27FC236}">
                  <a16:creationId xmlns:a16="http://schemas.microsoft.com/office/drawing/2014/main" id="{7CEC7F6C-EAC0-45F0-AE35-6E85F09CA2F2}"/>
                </a:ext>
              </a:extLst>
            </p:cNvPr>
            <p:cNvSpPr/>
            <p:nvPr/>
          </p:nvSpPr>
          <p:spPr>
            <a:xfrm>
              <a:off x="6338203" y="2129825"/>
              <a:ext cx="199925" cy="168675"/>
            </a:xfrm>
            <a:custGeom>
              <a:avLst/>
              <a:gdLst/>
              <a:ahLst/>
              <a:cxnLst/>
              <a:rect l="l" t="t" r="r" b="b"/>
              <a:pathLst>
                <a:path w="7997" h="6747" extrusionOk="0">
                  <a:moveTo>
                    <a:pt x="3851" y="0"/>
                  </a:moveTo>
                  <a:cubicBezTo>
                    <a:pt x="2221" y="0"/>
                    <a:pt x="779" y="1012"/>
                    <a:pt x="422" y="2546"/>
                  </a:cubicBezTo>
                  <a:cubicBezTo>
                    <a:pt x="0" y="4348"/>
                    <a:pt x="1255" y="6186"/>
                    <a:pt x="3228" y="6642"/>
                  </a:cubicBezTo>
                  <a:cubicBezTo>
                    <a:pt x="3535" y="6712"/>
                    <a:pt x="3840" y="6746"/>
                    <a:pt x="4140" y="6746"/>
                  </a:cubicBezTo>
                  <a:cubicBezTo>
                    <a:pt x="5776" y="6746"/>
                    <a:pt x="7218" y="5735"/>
                    <a:pt x="7575" y="4211"/>
                  </a:cubicBezTo>
                  <a:cubicBezTo>
                    <a:pt x="7997" y="2398"/>
                    <a:pt x="6731" y="561"/>
                    <a:pt x="4757" y="104"/>
                  </a:cubicBezTo>
                  <a:cubicBezTo>
                    <a:pt x="4452"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288;p93">
              <a:extLst>
                <a:ext uri="{FF2B5EF4-FFF2-40B4-BE49-F238E27FC236}">
                  <a16:creationId xmlns:a16="http://schemas.microsoft.com/office/drawing/2014/main" id="{DFD511CD-ED4F-4573-87A0-87D283F08A01}"/>
                </a:ext>
              </a:extLst>
            </p:cNvPr>
            <p:cNvSpPr/>
            <p:nvPr/>
          </p:nvSpPr>
          <p:spPr>
            <a:xfrm>
              <a:off x="6490503" y="2029175"/>
              <a:ext cx="56200" cy="55650"/>
            </a:xfrm>
            <a:custGeom>
              <a:avLst/>
              <a:gdLst/>
              <a:ahLst/>
              <a:cxnLst/>
              <a:rect l="l" t="t" r="r" b="b"/>
              <a:pathLst>
                <a:path w="2248" h="2226" extrusionOk="0">
                  <a:moveTo>
                    <a:pt x="1132" y="1"/>
                  </a:moveTo>
                  <a:cubicBezTo>
                    <a:pt x="536" y="1"/>
                    <a:pt x="34" y="476"/>
                    <a:pt x="23" y="1085"/>
                  </a:cubicBezTo>
                  <a:cubicBezTo>
                    <a:pt x="0" y="1689"/>
                    <a:pt x="479" y="2203"/>
                    <a:pt x="1095" y="2226"/>
                  </a:cubicBezTo>
                  <a:cubicBezTo>
                    <a:pt x="1102" y="2226"/>
                    <a:pt x="1109" y="2226"/>
                    <a:pt x="1116" y="2226"/>
                  </a:cubicBezTo>
                  <a:cubicBezTo>
                    <a:pt x="1711" y="2226"/>
                    <a:pt x="2214" y="1751"/>
                    <a:pt x="2224" y="1153"/>
                  </a:cubicBezTo>
                  <a:cubicBezTo>
                    <a:pt x="2247" y="537"/>
                    <a:pt x="1768" y="24"/>
                    <a:pt x="1152" y="1"/>
                  </a:cubicBezTo>
                  <a:cubicBezTo>
                    <a:pt x="1145" y="1"/>
                    <a:pt x="1138" y="1"/>
                    <a:pt x="11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289;p93">
              <a:extLst>
                <a:ext uri="{FF2B5EF4-FFF2-40B4-BE49-F238E27FC236}">
                  <a16:creationId xmlns:a16="http://schemas.microsoft.com/office/drawing/2014/main" id="{AAEAE6DB-FC24-4603-B1D6-F44EB92A3FC5}"/>
                </a:ext>
              </a:extLst>
            </p:cNvPr>
            <p:cNvSpPr/>
            <p:nvPr/>
          </p:nvSpPr>
          <p:spPr>
            <a:xfrm>
              <a:off x="6834728" y="2039725"/>
              <a:ext cx="56225" cy="55400"/>
            </a:xfrm>
            <a:custGeom>
              <a:avLst/>
              <a:gdLst/>
              <a:ahLst/>
              <a:cxnLst/>
              <a:rect l="l" t="t" r="r" b="b"/>
              <a:pathLst>
                <a:path w="2249" h="2216" extrusionOk="0">
                  <a:moveTo>
                    <a:pt x="1122" y="0"/>
                  </a:moveTo>
                  <a:cubicBezTo>
                    <a:pt x="525" y="0"/>
                    <a:pt x="46" y="472"/>
                    <a:pt x="23" y="1074"/>
                  </a:cubicBezTo>
                  <a:cubicBezTo>
                    <a:pt x="0" y="1690"/>
                    <a:pt x="480" y="2203"/>
                    <a:pt x="1096" y="2214"/>
                  </a:cubicBezTo>
                  <a:cubicBezTo>
                    <a:pt x="1110" y="2215"/>
                    <a:pt x="1123" y="2215"/>
                    <a:pt x="1137" y="2215"/>
                  </a:cubicBezTo>
                  <a:cubicBezTo>
                    <a:pt x="1724" y="2215"/>
                    <a:pt x="2214" y="1744"/>
                    <a:pt x="2236" y="1142"/>
                  </a:cubicBezTo>
                  <a:cubicBezTo>
                    <a:pt x="2248" y="526"/>
                    <a:pt x="1769" y="12"/>
                    <a:pt x="1164" y="1"/>
                  </a:cubicBezTo>
                  <a:cubicBezTo>
                    <a:pt x="1150" y="1"/>
                    <a:pt x="1136" y="0"/>
                    <a:pt x="11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2290;p93">
              <a:extLst>
                <a:ext uri="{FF2B5EF4-FFF2-40B4-BE49-F238E27FC236}">
                  <a16:creationId xmlns:a16="http://schemas.microsoft.com/office/drawing/2014/main" id="{655F7CB4-0657-46A9-B1DF-7B14CD5BB3C9}"/>
                </a:ext>
              </a:extLst>
            </p:cNvPr>
            <p:cNvGrpSpPr/>
            <p:nvPr/>
          </p:nvGrpSpPr>
          <p:grpSpPr>
            <a:xfrm>
              <a:off x="6632316" y="1448364"/>
              <a:ext cx="202407" cy="437327"/>
              <a:chOff x="4626019" y="3226755"/>
              <a:chExt cx="114251" cy="246882"/>
            </a:xfrm>
          </p:grpSpPr>
          <p:sp>
            <p:nvSpPr>
              <p:cNvPr id="309" name="Google Shape;2291;p93">
                <a:extLst>
                  <a:ext uri="{FF2B5EF4-FFF2-40B4-BE49-F238E27FC236}">
                    <a16:creationId xmlns:a16="http://schemas.microsoft.com/office/drawing/2014/main" id="{FB54BB3E-133F-47FE-A8FF-52D92BC91D9B}"/>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292;p93">
                <a:extLst>
                  <a:ext uri="{FF2B5EF4-FFF2-40B4-BE49-F238E27FC236}">
                    <a16:creationId xmlns:a16="http://schemas.microsoft.com/office/drawing/2014/main" id="{D0C1273C-AA5E-4A04-98BB-001B74BCB7A6}"/>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293;p93">
                <a:extLst>
                  <a:ext uri="{FF2B5EF4-FFF2-40B4-BE49-F238E27FC236}">
                    <a16:creationId xmlns:a16="http://schemas.microsoft.com/office/drawing/2014/main" id="{486D287B-B752-47D9-9ADA-13396046CD62}"/>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294;p93">
                <a:extLst>
                  <a:ext uri="{FF2B5EF4-FFF2-40B4-BE49-F238E27FC236}">
                    <a16:creationId xmlns:a16="http://schemas.microsoft.com/office/drawing/2014/main" id="{8D413775-1314-4A72-AF2E-ABF85343D9A5}"/>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295;p93">
                <a:extLst>
                  <a:ext uri="{FF2B5EF4-FFF2-40B4-BE49-F238E27FC236}">
                    <a16:creationId xmlns:a16="http://schemas.microsoft.com/office/drawing/2014/main" id="{8E224089-E506-487E-AD8E-FB2597AE796F}"/>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296;p93">
                <a:extLst>
                  <a:ext uri="{FF2B5EF4-FFF2-40B4-BE49-F238E27FC236}">
                    <a16:creationId xmlns:a16="http://schemas.microsoft.com/office/drawing/2014/main" id="{2791157D-6A8F-4A56-8CD9-BA176E5DD5A6}"/>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297;p93">
                <a:extLst>
                  <a:ext uri="{FF2B5EF4-FFF2-40B4-BE49-F238E27FC236}">
                    <a16:creationId xmlns:a16="http://schemas.microsoft.com/office/drawing/2014/main" id="{011F8AD1-2677-4B91-8511-62683D50B6DA}"/>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298;p93">
                <a:extLst>
                  <a:ext uri="{FF2B5EF4-FFF2-40B4-BE49-F238E27FC236}">
                    <a16:creationId xmlns:a16="http://schemas.microsoft.com/office/drawing/2014/main" id="{21667A5E-F50F-47B4-8F96-EF195BCB5B54}"/>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299;p93">
                <a:extLst>
                  <a:ext uri="{FF2B5EF4-FFF2-40B4-BE49-F238E27FC236}">
                    <a16:creationId xmlns:a16="http://schemas.microsoft.com/office/drawing/2014/main" id="{7F67F8AC-3D08-49A9-A68C-DD255B35B568}"/>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300;p93">
                <a:extLst>
                  <a:ext uri="{FF2B5EF4-FFF2-40B4-BE49-F238E27FC236}">
                    <a16:creationId xmlns:a16="http://schemas.microsoft.com/office/drawing/2014/main" id="{31F9B7EB-63B6-4303-8839-C26F5E967E51}"/>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301;p93">
                <a:extLst>
                  <a:ext uri="{FF2B5EF4-FFF2-40B4-BE49-F238E27FC236}">
                    <a16:creationId xmlns:a16="http://schemas.microsoft.com/office/drawing/2014/main" id="{55743259-2CAA-454D-9327-9CC787832F35}"/>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302;p93">
                <a:extLst>
                  <a:ext uri="{FF2B5EF4-FFF2-40B4-BE49-F238E27FC236}">
                    <a16:creationId xmlns:a16="http://schemas.microsoft.com/office/drawing/2014/main" id="{5A1B5E06-DEA0-479D-943F-D6F53E3A270D}"/>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303;p93">
                <a:extLst>
                  <a:ext uri="{FF2B5EF4-FFF2-40B4-BE49-F238E27FC236}">
                    <a16:creationId xmlns:a16="http://schemas.microsoft.com/office/drawing/2014/main" id="{121D35B0-59C9-48D5-9DEF-86FFC36A6A88}"/>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304;p93">
                <a:extLst>
                  <a:ext uri="{FF2B5EF4-FFF2-40B4-BE49-F238E27FC236}">
                    <a16:creationId xmlns:a16="http://schemas.microsoft.com/office/drawing/2014/main" id="{48AD6E78-C564-45A5-9972-71A55440175C}"/>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3" name="Google Shape;2305;p93">
            <a:extLst>
              <a:ext uri="{FF2B5EF4-FFF2-40B4-BE49-F238E27FC236}">
                <a16:creationId xmlns:a16="http://schemas.microsoft.com/office/drawing/2014/main" id="{50E34147-62CC-431E-ADA4-DD80FACC74F4}"/>
              </a:ext>
            </a:extLst>
          </p:cNvPr>
          <p:cNvGrpSpPr/>
          <p:nvPr/>
        </p:nvGrpSpPr>
        <p:grpSpPr>
          <a:xfrm>
            <a:off x="184171" y="3144120"/>
            <a:ext cx="1267475" cy="1863885"/>
            <a:chOff x="1638585" y="1211215"/>
            <a:chExt cx="1267475" cy="1863885"/>
          </a:xfrm>
        </p:grpSpPr>
        <p:sp>
          <p:nvSpPr>
            <p:cNvPr id="324" name="Google Shape;2306;p93">
              <a:extLst>
                <a:ext uri="{FF2B5EF4-FFF2-40B4-BE49-F238E27FC236}">
                  <a16:creationId xmlns:a16="http://schemas.microsoft.com/office/drawing/2014/main" id="{36351EA7-CF19-4CD5-81C8-567CCED9ED87}"/>
                </a:ext>
              </a:extLst>
            </p:cNvPr>
            <p:cNvSpPr/>
            <p:nvPr/>
          </p:nvSpPr>
          <p:spPr>
            <a:xfrm>
              <a:off x="2327060" y="1479400"/>
              <a:ext cx="549050" cy="555325"/>
            </a:xfrm>
            <a:custGeom>
              <a:avLst/>
              <a:gdLst/>
              <a:ahLst/>
              <a:cxnLst/>
              <a:rect l="l" t="t" r="r" b="b"/>
              <a:pathLst>
                <a:path w="21962" h="22213" extrusionOk="0">
                  <a:moveTo>
                    <a:pt x="2191" y="0"/>
                  </a:moveTo>
                  <a:cubicBezTo>
                    <a:pt x="1465" y="0"/>
                    <a:pt x="734" y="41"/>
                    <a:pt x="1" y="127"/>
                  </a:cubicBezTo>
                  <a:cubicBezTo>
                    <a:pt x="5830" y="481"/>
                    <a:pt x="11511" y="3036"/>
                    <a:pt x="15436" y="7063"/>
                  </a:cubicBezTo>
                  <a:cubicBezTo>
                    <a:pt x="19600" y="11387"/>
                    <a:pt x="20810" y="16646"/>
                    <a:pt x="20957" y="22213"/>
                  </a:cubicBezTo>
                  <a:cubicBezTo>
                    <a:pt x="21961" y="17091"/>
                    <a:pt x="21071" y="12071"/>
                    <a:pt x="17912" y="7303"/>
                  </a:cubicBezTo>
                  <a:cubicBezTo>
                    <a:pt x="15506" y="3679"/>
                    <a:pt x="9094" y="0"/>
                    <a:pt x="21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307;p93">
              <a:extLst>
                <a:ext uri="{FF2B5EF4-FFF2-40B4-BE49-F238E27FC236}">
                  <a16:creationId xmlns:a16="http://schemas.microsoft.com/office/drawing/2014/main" id="{44F19C00-A753-4A23-8136-0AEB565A7AF9}"/>
                </a:ext>
              </a:extLst>
            </p:cNvPr>
            <p:cNvSpPr/>
            <p:nvPr/>
          </p:nvSpPr>
          <p:spPr>
            <a:xfrm>
              <a:off x="1904110" y="1482550"/>
              <a:ext cx="992825" cy="1536675"/>
            </a:xfrm>
            <a:custGeom>
              <a:avLst/>
              <a:gdLst/>
              <a:ahLst/>
              <a:cxnLst/>
              <a:rect l="l" t="t" r="r" b="b"/>
              <a:pathLst>
                <a:path w="39713" h="61467" extrusionOk="0">
                  <a:moveTo>
                    <a:pt x="16919" y="1"/>
                  </a:moveTo>
                  <a:cubicBezTo>
                    <a:pt x="14592" y="263"/>
                    <a:pt x="12253" y="982"/>
                    <a:pt x="10039" y="2305"/>
                  </a:cubicBezTo>
                  <a:cubicBezTo>
                    <a:pt x="6195" y="8705"/>
                    <a:pt x="354" y="19737"/>
                    <a:pt x="206" y="28384"/>
                  </a:cubicBezTo>
                  <a:cubicBezTo>
                    <a:pt x="0" y="41265"/>
                    <a:pt x="6092" y="54692"/>
                    <a:pt x="19246" y="57533"/>
                  </a:cubicBezTo>
                  <a:cubicBezTo>
                    <a:pt x="19829" y="57611"/>
                    <a:pt x="20387" y="57646"/>
                    <a:pt x="20919" y="57646"/>
                  </a:cubicBezTo>
                  <a:cubicBezTo>
                    <a:pt x="24959" y="57646"/>
                    <a:pt x="27471" y="55650"/>
                    <a:pt x="27471" y="55650"/>
                  </a:cubicBezTo>
                  <a:cubicBezTo>
                    <a:pt x="27471" y="55650"/>
                    <a:pt x="30910" y="61466"/>
                    <a:pt x="37363" y="61466"/>
                  </a:cubicBezTo>
                  <a:cubicBezTo>
                    <a:pt x="38089" y="61466"/>
                    <a:pt x="38853" y="61393"/>
                    <a:pt x="39655" y="61229"/>
                  </a:cubicBezTo>
                  <a:cubicBezTo>
                    <a:pt x="38993" y="59597"/>
                    <a:pt x="37373" y="56757"/>
                    <a:pt x="33654" y="54692"/>
                  </a:cubicBezTo>
                  <a:cubicBezTo>
                    <a:pt x="33654" y="54692"/>
                    <a:pt x="39222" y="51007"/>
                    <a:pt x="39713" y="46227"/>
                  </a:cubicBezTo>
                  <a:cubicBezTo>
                    <a:pt x="38566" y="45960"/>
                    <a:pt x="37368" y="45817"/>
                    <a:pt x="36181" y="45817"/>
                  </a:cubicBezTo>
                  <a:cubicBezTo>
                    <a:pt x="33611" y="45817"/>
                    <a:pt x="31089" y="46485"/>
                    <a:pt x="29240" y="48006"/>
                  </a:cubicBezTo>
                  <a:cubicBezTo>
                    <a:pt x="28624" y="48851"/>
                    <a:pt x="28031" y="49821"/>
                    <a:pt x="27506" y="50973"/>
                  </a:cubicBezTo>
                  <a:cubicBezTo>
                    <a:pt x="27506" y="50973"/>
                    <a:pt x="22920" y="46683"/>
                    <a:pt x="24699" y="42702"/>
                  </a:cubicBezTo>
                  <a:cubicBezTo>
                    <a:pt x="26467" y="38720"/>
                    <a:pt x="32525" y="35229"/>
                    <a:pt x="35890" y="28065"/>
                  </a:cubicBezTo>
                  <a:cubicBezTo>
                    <a:pt x="36826" y="26057"/>
                    <a:pt x="37488" y="24072"/>
                    <a:pt x="37875" y="22087"/>
                  </a:cubicBezTo>
                  <a:cubicBezTo>
                    <a:pt x="37728" y="16520"/>
                    <a:pt x="36518" y="11261"/>
                    <a:pt x="32354" y="6937"/>
                  </a:cubicBezTo>
                  <a:cubicBezTo>
                    <a:pt x="28429" y="2910"/>
                    <a:pt x="22748" y="355"/>
                    <a:pt x="16919"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308;p93">
              <a:extLst>
                <a:ext uri="{FF2B5EF4-FFF2-40B4-BE49-F238E27FC236}">
                  <a16:creationId xmlns:a16="http://schemas.microsoft.com/office/drawing/2014/main" id="{0C5F087E-2B40-44ED-AD91-5169526916EA}"/>
                </a:ext>
              </a:extLst>
            </p:cNvPr>
            <p:cNvSpPr/>
            <p:nvPr/>
          </p:nvSpPr>
          <p:spPr>
            <a:xfrm>
              <a:off x="2635085" y="2563775"/>
              <a:ext cx="264400" cy="118950"/>
            </a:xfrm>
            <a:custGeom>
              <a:avLst/>
              <a:gdLst/>
              <a:ahLst/>
              <a:cxnLst/>
              <a:rect l="l" t="t" r="r" b="b"/>
              <a:pathLst>
                <a:path w="10576" h="4758" extrusionOk="0">
                  <a:moveTo>
                    <a:pt x="8964" y="1"/>
                  </a:moveTo>
                  <a:cubicBezTo>
                    <a:pt x="7051" y="1"/>
                    <a:pt x="3108" y="570"/>
                    <a:pt x="1" y="4757"/>
                  </a:cubicBezTo>
                  <a:cubicBezTo>
                    <a:pt x="1850" y="3236"/>
                    <a:pt x="4372" y="2568"/>
                    <a:pt x="6942" y="2568"/>
                  </a:cubicBezTo>
                  <a:cubicBezTo>
                    <a:pt x="8129" y="2568"/>
                    <a:pt x="9327" y="2711"/>
                    <a:pt x="10474" y="2978"/>
                  </a:cubicBezTo>
                  <a:cubicBezTo>
                    <a:pt x="10576" y="2042"/>
                    <a:pt x="10474" y="1073"/>
                    <a:pt x="10109" y="80"/>
                  </a:cubicBezTo>
                  <a:cubicBezTo>
                    <a:pt x="10109" y="80"/>
                    <a:pt x="9677" y="1"/>
                    <a:pt x="8964"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309;p93">
              <a:extLst>
                <a:ext uri="{FF2B5EF4-FFF2-40B4-BE49-F238E27FC236}">
                  <a16:creationId xmlns:a16="http://schemas.microsoft.com/office/drawing/2014/main" id="{87AC403C-68A7-40A4-B152-C78D58DA3837}"/>
                </a:ext>
              </a:extLst>
            </p:cNvPr>
            <p:cNvSpPr/>
            <p:nvPr/>
          </p:nvSpPr>
          <p:spPr>
            <a:xfrm>
              <a:off x="1736410" y="1540175"/>
              <a:ext cx="1169650" cy="1534925"/>
            </a:xfrm>
            <a:custGeom>
              <a:avLst/>
              <a:gdLst/>
              <a:ahLst/>
              <a:cxnLst/>
              <a:rect l="l" t="t" r="r" b="b"/>
              <a:pathLst>
                <a:path w="46786" h="61397" extrusionOk="0">
                  <a:moveTo>
                    <a:pt x="16747" y="0"/>
                  </a:moveTo>
                  <a:lnTo>
                    <a:pt x="16747" y="0"/>
                  </a:lnTo>
                  <a:cubicBezTo>
                    <a:pt x="14181" y="1506"/>
                    <a:pt x="11785" y="3810"/>
                    <a:pt x="9732" y="7108"/>
                  </a:cubicBezTo>
                  <a:cubicBezTo>
                    <a:pt x="0" y="22760"/>
                    <a:pt x="537" y="43694"/>
                    <a:pt x="13302" y="52752"/>
                  </a:cubicBezTo>
                  <a:cubicBezTo>
                    <a:pt x="18850" y="56690"/>
                    <a:pt x="23363" y="57804"/>
                    <a:pt x="26695" y="57804"/>
                  </a:cubicBezTo>
                  <a:cubicBezTo>
                    <a:pt x="31036" y="57804"/>
                    <a:pt x="33370" y="55912"/>
                    <a:pt x="33370" y="55912"/>
                  </a:cubicBezTo>
                  <a:cubicBezTo>
                    <a:pt x="33370" y="55912"/>
                    <a:pt x="37204" y="61397"/>
                    <a:pt x="42564" y="61397"/>
                  </a:cubicBezTo>
                  <a:cubicBezTo>
                    <a:pt x="43890" y="61397"/>
                    <a:pt x="45308" y="61061"/>
                    <a:pt x="46786" y="60225"/>
                  </a:cubicBezTo>
                  <a:cubicBezTo>
                    <a:pt x="46786" y="60225"/>
                    <a:pt x="46682" y="59711"/>
                    <a:pt x="46363" y="58924"/>
                  </a:cubicBezTo>
                  <a:cubicBezTo>
                    <a:pt x="45561" y="59088"/>
                    <a:pt x="44797" y="59161"/>
                    <a:pt x="44071" y="59161"/>
                  </a:cubicBezTo>
                  <a:cubicBezTo>
                    <a:pt x="37618" y="59161"/>
                    <a:pt x="34179" y="53345"/>
                    <a:pt x="34179" y="53345"/>
                  </a:cubicBezTo>
                  <a:cubicBezTo>
                    <a:pt x="34179" y="53345"/>
                    <a:pt x="31667" y="55341"/>
                    <a:pt x="27627" y="55341"/>
                  </a:cubicBezTo>
                  <a:cubicBezTo>
                    <a:pt x="27095" y="55341"/>
                    <a:pt x="26537" y="55306"/>
                    <a:pt x="25954" y="55228"/>
                  </a:cubicBezTo>
                  <a:cubicBezTo>
                    <a:pt x="12800" y="52387"/>
                    <a:pt x="6708" y="38960"/>
                    <a:pt x="6914" y="26079"/>
                  </a:cubicBezTo>
                  <a:cubicBezTo>
                    <a:pt x="7062" y="17432"/>
                    <a:pt x="12903" y="6400"/>
                    <a:pt x="16747"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310;p93">
              <a:extLst>
                <a:ext uri="{FF2B5EF4-FFF2-40B4-BE49-F238E27FC236}">
                  <a16:creationId xmlns:a16="http://schemas.microsoft.com/office/drawing/2014/main" id="{358A0265-C02D-45CA-9D7F-38B974880542}"/>
                </a:ext>
              </a:extLst>
            </p:cNvPr>
            <p:cNvSpPr/>
            <p:nvPr/>
          </p:nvSpPr>
          <p:spPr>
            <a:xfrm>
              <a:off x="2633385" y="2232650"/>
              <a:ext cx="189675" cy="239575"/>
            </a:xfrm>
            <a:custGeom>
              <a:avLst/>
              <a:gdLst/>
              <a:ahLst/>
              <a:cxnLst/>
              <a:rect l="l" t="t" r="r" b="b"/>
              <a:pathLst>
                <a:path w="7587" h="9583" extrusionOk="0">
                  <a:moveTo>
                    <a:pt x="5693" y="0"/>
                  </a:moveTo>
                  <a:cubicBezTo>
                    <a:pt x="5693" y="0"/>
                    <a:pt x="3697" y="2659"/>
                    <a:pt x="1928" y="4849"/>
                  </a:cubicBezTo>
                  <a:cubicBezTo>
                    <a:pt x="1198" y="5773"/>
                    <a:pt x="490" y="6606"/>
                    <a:pt x="0" y="7119"/>
                  </a:cubicBezTo>
                  <a:cubicBezTo>
                    <a:pt x="0" y="7119"/>
                    <a:pt x="2619" y="9582"/>
                    <a:pt x="6497" y="9582"/>
                  </a:cubicBezTo>
                  <a:cubicBezTo>
                    <a:pt x="6825" y="9582"/>
                    <a:pt x="7162" y="9565"/>
                    <a:pt x="7507" y="9527"/>
                  </a:cubicBezTo>
                  <a:cubicBezTo>
                    <a:pt x="7507" y="9527"/>
                    <a:pt x="7541" y="9367"/>
                    <a:pt x="7586" y="9093"/>
                  </a:cubicBezTo>
                  <a:cubicBezTo>
                    <a:pt x="6286" y="8602"/>
                    <a:pt x="5180" y="7735"/>
                    <a:pt x="4495" y="6161"/>
                  </a:cubicBezTo>
                  <a:cubicBezTo>
                    <a:pt x="3708" y="4381"/>
                    <a:pt x="4848" y="2419"/>
                    <a:pt x="6115" y="605"/>
                  </a:cubicBezTo>
                  <a:cubicBezTo>
                    <a:pt x="5989" y="400"/>
                    <a:pt x="5852" y="195"/>
                    <a:pt x="569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311;p93">
              <a:extLst>
                <a:ext uri="{FF2B5EF4-FFF2-40B4-BE49-F238E27FC236}">
                  <a16:creationId xmlns:a16="http://schemas.microsoft.com/office/drawing/2014/main" id="{44929B60-E8A1-4AAB-BD9E-13E6E24D6F80}"/>
                </a:ext>
              </a:extLst>
            </p:cNvPr>
            <p:cNvSpPr/>
            <p:nvPr/>
          </p:nvSpPr>
          <p:spPr>
            <a:xfrm>
              <a:off x="2726060" y="2247775"/>
              <a:ext cx="101550" cy="212225"/>
            </a:xfrm>
            <a:custGeom>
              <a:avLst/>
              <a:gdLst/>
              <a:ahLst/>
              <a:cxnLst/>
              <a:rect l="l" t="t" r="r" b="b"/>
              <a:pathLst>
                <a:path w="4062" h="8489" extrusionOk="0">
                  <a:moveTo>
                    <a:pt x="2408" y="0"/>
                  </a:moveTo>
                  <a:cubicBezTo>
                    <a:pt x="1141" y="1814"/>
                    <a:pt x="1" y="3776"/>
                    <a:pt x="788" y="5556"/>
                  </a:cubicBezTo>
                  <a:cubicBezTo>
                    <a:pt x="1473" y="7130"/>
                    <a:pt x="2579" y="7997"/>
                    <a:pt x="3879" y="8488"/>
                  </a:cubicBezTo>
                  <a:cubicBezTo>
                    <a:pt x="3960" y="7974"/>
                    <a:pt x="4062" y="7084"/>
                    <a:pt x="4051" y="5989"/>
                  </a:cubicBezTo>
                  <a:cubicBezTo>
                    <a:pt x="4028" y="4232"/>
                    <a:pt x="3674" y="1963"/>
                    <a:pt x="2408"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312;p93">
              <a:extLst>
                <a:ext uri="{FF2B5EF4-FFF2-40B4-BE49-F238E27FC236}">
                  <a16:creationId xmlns:a16="http://schemas.microsoft.com/office/drawing/2014/main" id="{F418DB81-50AD-4D74-880D-A5D0B12845CD}"/>
                </a:ext>
              </a:extLst>
            </p:cNvPr>
            <p:cNvSpPr/>
            <p:nvPr/>
          </p:nvSpPr>
          <p:spPr>
            <a:xfrm>
              <a:off x="1652285" y="2020175"/>
              <a:ext cx="306325" cy="176525"/>
            </a:xfrm>
            <a:custGeom>
              <a:avLst/>
              <a:gdLst/>
              <a:ahLst/>
              <a:cxnLst/>
              <a:rect l="l" t="t" r="r" b="b"/>
              <a:pathLst>
                <a:path w="12253" h="7061" extrusionOk="0">
                  <a:moveTo>
                    <a:pt x="10369" y="0"/>
                  </a:moveTo>
                  <a:cubicBezTo>
                    <a:pt x="8064" y="0"/>
                    <a:pt x="2920" y="566"/>
                    <a:pt x="0" y="5271"/>
                  </a:cubicBezTo>
                  <a:cubicBezTo>
                    <a:pt x="2459" y="6465"/>
                    <a:pt x="5126" y="7060"/>
                    <a:pt x="7745" y="7060"/>
                  </a:cubicBezTo>
                  <a:cubicBezTo>
                    <a:pt x="9282" y="7060"/>
                    <a:pt x="10801" y="6855"/>
                    <a:pt x="12253" y="6446"/>
                  </a:cubicBezTo>
                  <a:lnTo>
                    <a:pt x="11545" y="57"/>
                  </a:lnTo>
                  <a:cubicBezTo>
                    <a:pt x="11545" y="57"/>
                    <a:pt x="11100" y="0"/>
                    <a:pt x="10369"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313;p93">
              <a:extLst>
                <a:ext uri="{FF2B5EF4-FFF2-40B4-BE49-F238E27FC236}">
                  <a16:creationId xmlns:a16="http://schemas.microsoft.com/office/drawing/2014/main" id="{FBF3A0A1-AFAB-40C9-9B8C-4A38A930724E}"/>
                </a:ext>
              </a:extLst>
            </p:cNvPr>
            <p:cNvSpPr/>
            <p:nvPr/>
          </p:nvSpPr>
          <p:spPr>
            <a:xfrm>
              <a:off x="1638585" y="2151950"/>
              <a:ext cx="328025" cy="129300"/>
            </a:xfrm>
            <a:custGeom>
              <a:avLst/>
              <a:gdLst/>
              <a:ahLst/>
              <a:cxnLst/>
              <a:rect l="l" t="t" r="r" b="b"/>
              <a:pathLst>
                <a:path w="13121" h="5172" extrusionOk="0">
                  <a:moveTo>
                    <a:pt x="548" y="0"/>
                  </a:moveTo>
                  <a:cubicBezTo>
                    <a:pt x="354" y="308"/>
                    <a:pt x="171" y="627"/>
                    <a:pt x="1" y="981"/>
                  </a:cubicBezTo>
                  <a:cubicBezTo>
                    <a:pt x="1" y="981"/>
                    <a:pt x="2607" y="5172"/>
                    <a:pt x="8008" y="5172"/>
                  </a:cubicBezTo>
                  <a:cubicBezTo>
                    <a:pt x="9498" y="5172"/>
                    <a:pt x="11201" y="4853"/>
                    <a:pt x="13120" y="4039"/>
                  </a:cubicBezTo>
                  <a:lnTo>
                    <a:pt x="12801" y="1175"/>
                  </a:lnTo>
                  <a:cubicBezTo>
                    <a:pt x="11349" y="1584"/>
                    <a:pt x="9830" y="1789"/>
                    <a:pt x="8293" y="1789"/>
                  </a:cubicBezTo>
                  <a:cubicBezTo>
                    <a:pt x="5674" y="1789"/>
                    <a:pt x="3007" y="1194"/>
                    <a:pt x="54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314;p93">
              <a:extLst>
                <a:ext uri="{FF2B5EF4-FFF2-40B4-BE49-F238E27FC236}">
                  <a16:creationId xmlns:a16="http://schemas.microsoft.com/office/drawing/2014/main" id="{ED761AE6-7EE1-46AA-834D-D53A45FFE21D}"/>
                </a:ext>
              </a:extLst>
            </p:cNvPr>
            <p:cNvSpPr/>
            <p:nvPr/>
          </p:nvSpPr>
          <p:spPr>
            <a:xfrm>
              <a:off x="2415485" y="1968300"/>
              <a:ext cx="149175" cy="61900"/>
            </a:xfrm>
            <a:custGeom>
              <a:avLst/>
              <a:gdLst/>
              <a:ahLst/>
              <a:cxnLst/>
              <a:rect l="l" t="t" r="r" b="b"/>
              <a:pathLst>
                <a:path w="5967" h="2476" extrusionOk="0">
                  <a:moveTo>
                    <a:pt x="3797" y="1"/>
                  </a:moveTo>
                  <a:cubicBezTo>
                    <a:pt x="2454" y="1"/>
                    <a:pt x="1164" y="210"/>
                    <a:pt x="1" y="672"/>
                  </a:cubicBezTo>
                  <a:cubicBezTo>
                    <a:pt x="320" y="1437"/>
                    <a:pt x="959" y="2098"/>
                    <a:pt x="2145" y="2372"/>
                  </a:cubicBezTo>
                  <a:cubicBezTo>
                    <a:pt x="2451" y="2443"/>
                    <a:pt x="2735" y="2475"/>
                    <a:pt x="2999" y="2475"/>
                  </a:cubicBezTo>
                  <a:cubicBezTo>
                    <a:pt x="4650" y="2475"/>
                    <a:pt x="5524" y="1212"/>
                    <a:pt x="5967" y="170"/>
                  </a:cubicBezTo>
                  <a:cubicBezTo>
                    <a:pt x="5236" y="59"/>
                    <a:pt x="4509" y="1"/>
                    <a:pt x="3797" y="1"/>
                  </a:cubicBezTo>
                  <a:close/>
                </a:path>
              </a:pathLst>
            </a:custGeom>
            <a:solidFill>
              <a:srgbClr val="DE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315;p93">
              <a:extLst>
                <a:ext uri="{FF2B5EF4-FFF2-40B4-BE49-F238E27FC236}">
                  <a16:creationId xmlns:a16="http://schemas.microsoft.com/office/drawing/2014/main" id="{C6B6DD6A-8143-4DB6-B97F-9D59C9E49055}"/>
                </a:ext>
              </a:extLst>
            </p:cNvPr>
            <p:cNvSpPr/>
            <p:nvPr/>
          </p:nvSpPr>
          <p:spPr>
            <a:xfrm>
              <a:off x="2399210" y="1900675"/>
              <a:ext cx="176025" cy="84425"/>
            </a:xfrm>
            <a:custGeom>
              <a:avLst/>
              <a:gdLst/>
              <a:ahLst/>
              <a:cxnLst/>
              <a:rect l="l" t="t" r="r" b="b"/>
              <a:pathLst>
                <a:path w="7041" h="3377" extrusionOk="0">
                  <a:moveTo>
                    <a:pt x="583" y="0"/>
                  </a:moveTo>
                  <a:cubicBezTo>
                    <a:pt x="583" y="0"/>
                    <a:pt x="1" y="1883"/>
                    <a:pt x="652" y="3377"/>
                  </a:cubicBezTo>
                  <a:cubicBezTo>
                    <a:pt x="1815" y="2915"/>
                    <a:pt x="3105" y="2706"/>
                    <a:pt x="4448" y="2706"/>
                  </a:cubicBezTo>
                  <a:cubicBezTo>
                    <a:pt x="5160" y="2706"/>
                    <a:pt x="5887" y="2764"/>
                    <a:pt x="6618" y="2875"/>
                  </a:cubicBezTo>
                  <a:cubicBezTo>
                    <a:pt x="6937" y="2134"/>
                    <a:pt x="7040" y="1506"/>
                    <a:pt x="7040" y="1506"/>
                  </a:cubicBezTo>
                  <a:cubicBezTo>
                    <a:pt x="3413" y="149"/>
                    <a:pt x="583" y="0"/>
                    <a:pt x="5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316;p93">
              <a:extLst>
                <a:ext uri="{FF2B5EF4-FFF2-40B4-BE49-F238E27FC236}">
                  <a16:creationId xmlns:a16="http://schemas.microsoft.com/office/drawing/2014/main" id="{837FF182-DA33-4303-93E0-DF8CF7954984}"/>
                </a:ext>
              </a:extLst>
            </p:cNvPr>
            <p:cNvSpPr/>
            <p:nvPr/>
          </p:nvSpPr>
          <p:spPr>
            <a:xfrm>
              <a:off x="2176485" y="1885700"/>
              <a:ext cx="199950" cy="168725"/>
            </a:xfrm>
            <a:custGeom>
              <a:avLst/>
              <a:gdLst/>
              <a:ahLst/>
              <a:cxnLst/>
              <a:rect l="l" t="t" r="r" b="b"/>
              <a:pathLst>
                <a:path w="7998" h="6749" extrusionOk="0">
                  <a:moveTo>
                    <a:pt x="3846" y="1"/>
                  </a:moveTo>
                  <a:cubicBezTo>
                    <a:pt x="2214" y="1"/>
                    <a:pt x="779" y="1018"/>
                    <a:pt x="422" y="2538"/>
                  </a:cubicBezTo>
                  <a:cubicBezTo>
                    <a:pt x="0" y="4341"/>
                    <a:pt x="1266" y="6178"/>
                    <a:pt x="3240" y="6645"/>
                  </a:cubicBezTo>
                  <a:cubicBezTo>
                    <a:pt x="3543" y="6715"/>
                    <a:pt x="3845" y="6749"/>
                    <a:pt x="4141" y="6749"/>
                  </a:cubicBezTo>
                  <a:cubicBezTo>
                    <a:pt x="5773" y="6749"/>
                    <a:pt x="7218" y="5730"/>
                    <a:pt x="7576" y="4204"/>
                  </a:cubicBezTo>
                  <a:cubicBezTo>
                    <a:pt x="7997" y="2402"/>
                    <a:pt x="6742" y="565"/>
                    <a:pt x="4769" y="109"/>
                  </a:cubicBezTo>
                  <a:cubicBezTo>
                    <a:pt x="4459" y="36"/>
                    <a:pt x="4149" y="1"/>
                    <a:pt x="384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317;p93">
              <a:extLst>
                <a:ext uri="{FF2B5EF4-FFF2-40B4-BE49-F238E27FC236}">
                  <a16:creationId xmlns:a16="http://schemas.microsoft.com/office/drawing/2014/main" id="{580BB33C-6DA9-4FF1-B26D-7133277B7360}"/>
                </a:ext>
              </a:extLst>
            </p:cNvPr>
            <p:cNvSpPr/>
            <p:nvPr/>
          </p:nvSpPr>
          <p:spPr>
            <a:xfrm>
              <a:off x="2571485" y="1977650"/>
              <a:ext cx="199950" cy="168650"/>
            </a:xfrm>
            <a:custGeom>
              <a:avLst/>
              <a:gdLst/>
              <a:ahLst/>
              <a:cxnLst/>
              <a:rect l="l" t="t" r="r" b="b"/>
              <a:pathLst>
                <a:path w="7998" h="6746" extrusionOk="0">
                  <a:moveTo>
                    <a:pt x="3851" y="0"/>
                  </a:moveTo>
                  <a:cubicBezTo>
                    <a:pt x="2221" y="0"/>
                    <a:pt x="779" y="1012"/>
                    <a:pt x="423" y="2546"/>
                  </a:cubicBezTo>
                  <a:cubicBezTo>
                    <a:pt x="0" y="4348"/>
                    <a:pt x="1255" y="6185"/>
                    <a:pt x="3240" y="6641"/>
                  </a:cubicBezTo>
                  <a:cubicBezTo>
                    <a:pt x="3545" y="6711"/>
                    <a:pt x="3850" y="6745"/>
                    <a:pt x="4148" y="6745"/>
                  </a:cubicBezTo>
                  <a:cubicBezTo>
                    <a:pt x="5778" y="6745"/>
                    <a:pt x="7219" y="5735"/>
                    <a:pt x="7575" y="4211"/>
                  </a:cubicBezTo>
                  <a:cubicBezTo>
                    <a:pt x="7998" y="2397"/>
                    <a:pt x="6731" y="572"/>
                    <a:pt x="4758" y="104"/>
                  </a:cubicBezTo>
                  <a:cubicBezTo>
                    <a:pt x="4453"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318;p93">
              <a:extLst>
                <a:ext uri="{FF2B5EF4-FFF2-40B4-BE49-F238E27FC236}">
                  <a16:creationId xmlns:a16="http://schemas.microsoft.com/office/drawing/2014/main" id="{5B440B0A-0F04-4313-8FD0-ED6DF057006E}"/>
                </a:ext>
              </a:extLst>
            </p:cNvPr>
            <p:cNvSpPr/>
            <p:nvPr/>
          </p:nvSpPr>
          <p:spPr>
            <a:xfrm>
              <a:off x="2301685" y="1850625"/>
              <a:ext cx="60775" cy="55625"/>
            </a:xfrm>
            <a:custGeom>
              <a:avLst/>
              <a:gdLst/>
              <a:ahLst/>
              <a:cxnLst/>
              <a:rect l="l" t="t" r="r" b="b"/>
              <a:pathLst>
                <a:path w="2431" h="2225" extrusionOk="0">
                  <a:moveTo>
                    <a:pt x="1221" y="0"/>
                  </a:moveTo>
                  <a:cubicBezTo>
                    <a:pt x="717" y="0"/>
                    <a:pt x="255" y="343"/>
                    <a:pt x="137" y="861"/>
                  </a:cubicBezTo>
                  <a:cubicBezTo>
                    <a:pt x="0" y="1454"/>
                    <a:pt x="365" y="2048"/>
                    <a:pt x="959" y="2196"/>
                  </a:cubicBezTo>
                  <a:cubicBezTo>
                    <a:pt x="1042" y="2215"/>
                    <a:pt x="1126" y="2225"/>
                    <a:pt x="1209" y="2225"/>
                  </a:cubicBezTo>
                  <a:cubicBezTo>
                    <a:pt x="1719" y="2225"/>
                    <a:pt x="2176" y="1874"/>
                    <a:pt x="2294" y="1363"/>
                  </a:cubicBezTo>
                  <a:cubicBezTo>
                    <a:pt x="2431" y="759"/>
                    <a:pt x="2066" y="166"/>
                    <a:pt x="1472" y="29"/>
                  </a:cubicBezTo>
                  <a:cubicBezTo>
                    <a:pt x="1388" y="9"/>
                    <a:pt x="1304" y="0"/>
                    <a:pt x="12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319;p93">
              <a:extLst>
                <a:ext uri="{FF2B5EF4-FFF2-40B4-BE49-F238E27FC236}">
                  <a16:creationId xmlns:a16="http://schemas.microsoft.com/office/drawing/2014/main" id="{5FC3C7C4-04FC-4685-9170-38865C77A0A0}"/>
                </a:ext>
              </a:extLst>
            </p:cNvPr>
            <p:cNvSpPr/>
            <p:nvPr/>
          </p:nvSpPr>
          <p:spPr>
            <a:xfrm>
              <a:off x="2637085" y="1928775"/>
              <a:ext cx="61050" cy="55625"/>
            </a:xfrm>
            <a:custGeom>
              <a:avLst/>
              <a:gdLst/>
              <a:ahLst/>
              <a:cxnLst/>
              <a:rect l="l" t="t" r="r" b="b"/>
              <a:pathLst>
                <a:path w="2442" h="2225" extrusionOk="0">
                  <a:moveTo>
                    <a:pt x="1226" y="1"/>
                  </a:moveTo>
                  <a:cubicBezTo>
                    <a:pt x="723" y="1"/>
                    <a:pt x="267" y="350"/>
                    <a:pt x="149" y="861"/>
                  </a:cubicBezTo>
                  <a:cubicBezTo>
                    <a:pt x="0" y="1454"/>
                    <a:pt x="377" y="2059"/>
                    <a:pt x="970" y="2196"/>
                  </a:cubicBezTo>
                  <a:cubicBezTo>
                    <a:pt x="1053" y="2215"/>
                    <a:pt x="1135" y="2224"/>
                    <a:pt x="1216" y="2224"/>
                  </a:cubicBezTo>
                  <a:cubicBezTo>
                    <a:pt x="1720" y="2224"/>
                    <a:pt x="2176" y="1874"/>
                    <a:pt x="2294" y="1363"/>
                  </a:cubicBezTo>
                  <a:cubicBezTo>
                    <a:pt x="2442" y="759"/>
                    <a:pt x="2066" y="166"/>
                    <a:pt x="1472" y="29"/>
                  </a:cubicBezTo>
                  <a:cubicBezTo>
                    <a:pt x="1390" y="10"/>
                    <a:pt x="1307" y="1"/>
                    <a:pt x="12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320;p93">
              <a:extLst>
                <a:ext uri="{FF2B5EF4-FFF2-40B4-BE49-F238E27FC236}">
                  <a16:creationId xmlns:a16="http://schemas.microsoft.com/office/drawing/2014/main" id="{37907D79-ADDD-4372-B4FF-19B692D6DB17}"/>
                </a:ext>
              </a:extLst>
            </p:cNvPr>
            <p:cNvSpPr/>
            <p:nvPr/>
          </p:nvSpPr>
          <p:spPr>
            <a:xfrm>
              <a:off x="2022335" y="2161600"/>
              <a:ext cx="586825" cy="662125"/>
            </a:xfrm>
            <a:custGeom>
              <a:avLst/>
              <a:gdLst/>
              <a:ahLst/>
              <a:cxnLst/>
              <a:rect l="l" t="t" r="r" b="b"/>
              <a:pathLst>
                <a:path w="23473" h="26485" extrusionOk="0">
                  <a:moveTo>
                    <a:pt x="13112" y="0"/>
                  </a:moveTo>
                  <a:cubicBezTo>
                    <a:pt x="9135" y="0"/>
                    <a:pt x="3078" y="1624"/>
                    <a:pt x="1740" y="11147"/>
                  </a:cubicBezTo>
                  <a:cubicBezTo>
                    <a:pt x="0" y="23529"/>
                    <a:pt x="8458" y="26485"/>
                    <a:pt x="13356" y="26485"/>
                  </a:cubicBezTo>
                  <a:cubicBezTo>
                    <a:pt x="13919" y="26485"/>
                    <a:pt x="14435" y="26446"/>
                    <a:pt x="14882" y="26378"/>
                  </a:cubicBezTo>
                  <a:cubicBezTo>
                    <a:pt x="19240" y="25704"/>
                    <a:pt x="19046" y="22624"/>
                    <a:pt x="18019" y="17582"/>
                  </a:cubicBezTo>
                  <a:cubicBezTo>
                    <a:pt x="17004" y="12539"/>
                    <a:pt x="19651" y="11661"/>
                    <a:pt x="21020" y="9299"/>
                  </a:cubicBezTo>
                  <a:cubicBezTo>
                    <a:pt x="23472" y="5033"/>
                    <a:pt x="19993" y="1439"/>
                    <a:pt x="16673" y="436"/>
                  </a:cubicBezTo>
                  <a:cubicBezTo>
                    <a:pt x="16673" y="436"/>
                    <a:pt x="15171" y="0"/>
                    <a:pt x="13112"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9" name="Google Shape;2321;p93">
              <a:extLst>
                <a:ext uri="{FF2B5EF4-FFF2-40B4-BE49-F238E27FC236}">
                  <a16:creationId xmlns:a16="http://schemas.microsoft.com/office/drawing/2014/main" id="{66092A70-BB45-4CD6-B48A-AB5100DD27C7}"/>
                </a:ext>
              </a:extLst>
            </p:cNvPr>
            <p:cNvGrpSpPr/>
            <p:nvPr/>
          </p:nvGrpSpPr>
          <p:grpSpPr>
            <a:xfrm rot="702686" flipH="1">
              <a:off x="2500373" y="1227204"/>
              <a:ext cx="202405" cy="437323"/>
              <a:chOff x="4626019" y="3226755"/>
              <a:chExt cx="114251" cy="246882"/>
            </a:xfrm>
          </p:grpSpPr>
          <p:sp>
            <p:nvSpPr>
              <p:cNvPr id="340" name="Google Shape;2322;p93">
                <a:extLst>
                  <a:ext uri="{FF2B5EF4-FFF2-40B4-BE49-F238E27FC236}">
                    <a16:creationId xmlns:a16="http://schemas.microsoft.com/office/drawing/2014/main" id="{FBFD69EC-8530-470F-BE8D-B80A93C27518}"/>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323;p93">
                <a:extLst>
                  <a:ext uri="{FF2B5EF4-FFF2-40B4-BE49-F238E27FC236}">
                    <a16:creationId xmlns:a16="http://schemas.microsoft.com/office/drawing/2014/main" id="{4D595178-A5C2-49DC-876D-5E23A202C011}"/>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324;p93">
                <a:extLst>
                  <a:ext uri="{FF2B5EF4-FFF2-40B4-BE49-F238E27FC236}">
                    <a16:creationId xmlns:a16="http://schemas.microsoft.com/office/drawing/2014/main" id="{AC967623-73D8-4554-85FA-32B4CFF98110}"/>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325;p93">
                <a:extLst>
                  <a:ext uri="{FF2B5EF4-FFF2-40B4-BE49-F238E27FC236}">
                    <a16:creationId xmlns:a16="http://schemas.microsoft.com/office/drawing/2014/main" id="{DB16D6EF-F988-405F-B49E-7C0D69713038}"/>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326;p93">
                <a:extLst>
                  <a:ext uri="{FF2B5EF4-FFF2-40B4-BE49-F238E27FC236}">
                    <a16:creationId xmlns:a16="http://schemas.microsoft.com/office/drawing/2014/main" id="{2B726C3A-42B4-4E04-90A4-DE07F502FF2A}"/>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327;p93">
                <a:extLst>
                  <a:ext uri="{FF2B5EF4-FFF2-40B4-BE49-F238E27FC236}">
                    <a16:creationId xmlns:a16="http://schemas.microsoft.com/office/drawing/2014/main" id="{09E09314-BE5B-47D1-9117-CA2691AD92EE}"/>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328;p93">
                <a:extLst>
                  <a:ext uri="{FF2B5EF4-FFF2-40B4-BE49-F238E27FC236}">
                    <a16:creationId xmlns:a16="http://schemas.microsoft.com/office/drawing/2014/main" id="{18E78606-0CBC-4CF4-9D52-126DFDE908BC}"/>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329;p93">
                <a:extLst>
                  <a:ext uri="{FF2B5EF4-FFF2-40B4-BE49-F238E27FC236}">
                    <a16:creationId xmlns:a16="http://schemas.microsoft.com/office/drawing/2014/main" id="{B55B0AF5-D0CA-4D0B-BF4A-1323111B8824}"/>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330;p93">
                <a:extLst>
                  <a:ext uri="{FF2B5EF4-FFF2-40B4-BE49-F238E27FC236}">
                    <a16:creationId xmlns:a16="http://schemas.microsoft.com/office/drawing/2014/main" id="{06194609-563F-413C-A766-2DD8F8548A0F}"/>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331;p93">
                <a:extLst>
                  <a:ext uri="{FF2B5EF4-FFF2-40B4-BE49-F238E27FC236}">
                    <a16:creationId xmlns:a16="http://schemas.microsoft.com/office/drawing/2014/main" id="{E3428DEB-CF00-4934-B345-EFF65CADBC42}"/>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332;p93">
                <a:extLst>
                  <a:ext uri="{FF2B5EF4-FFF2-40B4-BE49-F238E27FC236}">
                    <a16:creationId xmlns:a16="http://schemas.microsoft.com/office/drawing/2014/main" id="{AB781780-66E9-465B-8E0D-998DD8EF451D}"/>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333;p93">
                <a:extLst>
                  <a:ext uri="{FF2B5EF4-FFF2-40B4-BE49-F238E27FC236}">
                    <a16:creationId xmlns:a16="http://schemas.microsoft.com/office/drawing/2014/main" id="{66B1C8A5-008A-42A7-AB18-B10B9EDCEA6E}"/>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334;p93">
                <a:extLst>
                  <a:ext uri="{FF2B5EF4-FFF2-40B4-BE49-F238E27FC236}">
                    <a16:creationId xmlns:a16="http://schemas.microsoft.com/office/drawing/2014/main" id="{B97ADAC2-7492-40F2-AEEE-4FF94EF83AA6}"/>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335;p93">
                <a:extLst>
                  <a:ext uri="{FF2B5EF4-FFF2-40B4-BE49-F238E27FC236}">
                    <a16:creationId xmlns:a16="http://schemas.microsoft.com/office/drawing/2014/main" id="{65F5D210-54AC-43FD-BD97-FE396B0BEC28}"/>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 name="Google Shape;1733;p77">
            <a:extLst>
              <a:ext uri="{FF2B5EF4-FFF2-40B4-BE49-F238E27FC236}">
                <a16:creationId xmlns:a16="http://schemas.microsoft.com/office/drawing/2014/main" id="{DA06DCCE-24F5-435E-9F49-11A0E1D5DCDE}"/>
              </a:ext>
            </a:extLst>
          </p:cNvPr>
          <p:cNvGrpSpPr/>
          <p:nvPr/>
        </p:nvGrpSpPr>
        <p:grpSpPr>
          <a:xfrm>
            <a:off x="1602592" y="3872643"/>
            <a:ext cx="786201" cy="986022"/>
            <a:chOff x="5259722" y="3147064"/>
            <a:chExt cx="786201" cy="986022"/>
          </a:xfrm>
        </p:grpSpPr>
        <p:sp>
          <p:nvSpPr>
            <p:cNvPr id="355" name="Google Shape;1734;p77">
              <a:extLst>
                <a:ext uri="{FF2B5EF4-FFF2-40B4-BE49-F238E27FC236}">
                  <a16:creationId xmlns:a16="http://schemas.microsoft.com/office/drawing/2014/main" id="{C192C86E-C32B-4278-864C-3650277BBA69}"/>
                </a:ext>
              </a:extLst>
            </p:cNvPr>
            <p:cNvSpPr/>
            <p:nvPr/>
          </p:nvSpPr>
          <p:spPr>
            <a:xfrm>
              <a:off x="5322265" y="3493918"/>
              <a:ext cx="661115" cy="639168"/>
            </a:xfrm>
            <a:custGeom>
              <a:avLst/>
              <a:gdLst/>
              <a:ahLst/>
              <a:cxnLst/>
              <a:rect l="l" t="t" r="r" b="b"/>
              <a:pathLst>
                <a:path w="61542" h="59499" extrusionOk="0">
                  <a:moveTo>
                    <a:pt x="60470" y="1"/>
                  </a:moveTo>
                  <a:lnTo>
                    <a:pt x="1701" y="1883"/>
                  </a:lnTo>
                  <a:lnTo>
                    <a:pt x="1" y="59499"/>
                  </a:lnTo>
                  <a:lnTo>
                    <a:pt x="61541" y="59499"/>
                  </a:lnTo>
                  <a:lnTo>
                    <a:pt x="604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735;p77">
              <a:extLst>
                <a:ext uri="{FF2B5EF4-FFF2-40B4-BE49-F238E27FC236}">
                  <a16:creationId xmlns:a16="http://schemas.microsoft.com/office/drawing/2014/main" id="{973FC76A-306D-46BC-A2B6-0015778DB693}"/>
                </a:ext>
              </a:extLst>
            </p:cNvPr>
            <p:cNvSpPr/>
            <p:nvPr/>
          </p:nvSpPr>
          <p:spPr>
            <a:xfrm>
              <a:off x="5337165" y="3493918"/>
              <a:ext cx="637020" cy="134969"/>
            </a:xfrm>
            <a:custGeom>
              <a:avLst/>
              <a:gdLst/>
              <a:ahLst/>
              <a:cxnLst/>
              <a:rect l="l" t="t" r="r" b="b"/>
              <a:pathLst>
                <a:path w="59299" h="12564" extrusionOk="0">
                  <a:moveTo>
                    <a:pt x="59083" y="1"/>
                  </a:moveTo>
                  <a:lnTo>
                    <a:pt x="314" y="1883"/>
                  </a:lnTo>
                  <a:lnTo>
                    <a:pt x="0" y="12564"/>
                  </a:lnTo>
                  <a:lnTo>
                    <a:pt x="59299" y="11920"/>
                  </a:lnTo>
                  <a:lnTo>
                    <a:pt x="590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736;p77">
              <a:extLst>
                <a:ext uri="{FF2B5EF4-FFF2-40B4-BE49-F238E27FC236}">
                  <a16:creationId xmlns:a16="http://schemas.microsoft.com/office/drawing/2014/main" id="{D752DB37-070C-4FB6-B7AC-A6CCC2507A5A}"/>
                </a:ext>
              </a:extLst>
            </p:cNvPr>
            <p:cNvSpPr/>
            <p:nvPr/>
          </p:nvSpPr>
          <p:spPr>
            <a:xfrm>
              <a:off x="5930613" y="3971541"/>
              <a:ext cx="14782" cy="124420"/>
            </a:xfrm>
            <a:custGeom>
              <a:avLst/>
              <a:gdLst/>
              <a:ahLst/>
              <a:cxnLst/>
              <a:rect l="l" t="t" r="r" b="b"/>
              <a:pathLst>
                <a:path w="1376" h="11582" extrusionOk="0">
                  <a:moveTo>
                    <a:pt x="685" y="0"/>
                  </a:moveTo>
                  <a:cubicBezTo>
                    <a:pt x="308" y="0"/>
                    <a:pt x="0" y="308"/>
                    <a:pt x="0" y="690"/>
                  </a:cubicBezTo>
                  <a:lnTo>
                    <a:pt x="0" y="10892"/>
                  </a:lnTo>
                  <a:cubicBezTo>
                    <a:pt x="0" y="11274"/>
                    <a:pt x="308" y="11582"/>
                    <a:pt x="685" y="11582"/>
                  </a:cubicBezTo>
                  <a:cubicBezTo>
                    <a:pt x="1068" y="11582"/>
                    <a:pt x="1376" y="11274"/>
                    <a:pt x="1376" y="10892"/>
                  </a:cubicBezTo>
                  <a:lnTo>
                    <a:pt x="1376" y="690"/>
                  </a:lnTo>
                  <a:cubicBezTo>
                    <a:pt x="1376" y="308"/>
                    <a:pt x="1068"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737;p77">
              <a:extLst>
                <a:ext uri="{FF2B5EF4-FFF2-40B4-BE49-F238E27FC236}">
                  <a16:creationId xmlns:a16="http://schemas.microsoft.com/office/drawing/2014/main" id="{F57D7089-EA5A-42F4-B832-942FCCBD5C75}"/>
                </a:ext>
              </a:extLst>
            </p:cNvPr>
            <p:cNvSpPr/>
            <p:nvPr/>
          </p:nvSpPr>
          <p:spPr>
            <a:xfrm>
              <a:off x="5259722" y="3425177"/>
              <a:ext cx="786201" cy="174920"/>
            </a:xfrm>
            <a:custGeom>
              <a:avLst/>
              <a:gdLst/>
              <a:ahLst/>
              <a:cxnLst/>
              <a:rect l="l" t="t" r="r" b="b"/>
              <a:pathLst>
                <a:path w="73186" h="16283" extrusionOk="0">
                  <a:moveTo>
                    <a:pt x="72080" y="1"/>
                  </a:moveTo>
                  <a:lnTo>
                    <a:pt x="571" y="2533"/>
                  </a:lnTo>
                  <a:lnTo>
                    <a:pt x="0" y="16283"/>
                  </a:lnTo>
                  <a:lnTo>
                    <a:pt x="73186" y="15490"/>
                  </a:lnTo>
                  <a:lnTo>
                    <a:pt x="720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738;p77">
              <a:extLst>
                <a:ext uri="{FF2B5EF4-FFF2-40B4-BE49-F238E27FC236}">
                  <a16:creationId xmlns:a16="http://schemas.microsoft.com/office/drawing/2014/main" id="{A8709D48-66D7-4C7B-BF91-12386A6196C2}"/>
                </a:ext>
              </a:extLst>
            </p:cNvPr>
            <p:cNvSpPr/>
            <p:nvPr/>
          </p:nvSpPr>
          <p:spPr>
            <a:xfrm>
              <a:off x="5565550" y="3435415"/>
              <a:ext cx="179013" cy="697672"/>
            </a:xfrm>
            <a:custGeom>
              <a:avLst/>
              <a:gdLst/>
              <a:ahLst/>
              <a:cxnLst/>
              <a:rect l="l" t="t" r="r" b="b"/>
              <a:pathLst>
                <a:path w="16664" h="64945" extrusionOk="0">
                  <a:moveTo>
                    <a:pt x="16664" y="1"/>
                  </a:moveTo>
                  <a:lnTo>
                    <a:pt x="890" y="559"/>
                  </a:lnTo>
                  <a:lnTo>
                    <a:pt x="0" y="64945"/>
                  </a:lnTo>
                  <a:lnTo>
                    <a:pt x="15301" y="64945"/>
                  </a:lnTo>
                  <a:lnTo>
                    <a:pt x="166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739;p77">
              <a:extLst>
                <a:ext uri="{FF2B5EF4-FFF2-40B4-BE49-F238E27FC236}">
                  <a16:creationId xmlns:a16="http://schemas.microsoft.com/office/drawing/2014/main" id="{D2EC02F7-F8B6-4DAB-B807-A06F45113F90}"/>
                </a:ext>
              </a:extLst>
            </p:cNvPr>
            <p:cNvSpPr/>
            <p:nvPr/>
          </p:nvSpPr>
          <p:spPr>
            <a:xfrm>
              <a:off x="5572587" y="3594887"/>
              <a:ext cx="168679" cy="31433"/>
            </a:xfrm>
            <a:custGeom>
              <a:avLst/>
              <a:gdLst/>
              <a:ahLst/>
              <a:cxnLst/>
              <a:rect l="l" t="t" r="r" b="b"/>
              <a:pathLst>
                <a:path w="15702" h="2926" extrusionOk="0">
                  <a:moveTo>
                    <a:pt x="15701" y="0"/>
                  </a:moveTo>
                  <a:lnTo>
                    <a:pt x="35" y="171"/>
                  </a:lnTo>
                  <a:lnTo>
                    <a:pt x="1" y="2925"/>
                  </a:lnTo>
                  <a:lnTo>
                    <a:pt x="15645" y="2761"/>
                  </a:lnTo>
                  <a:lnTo>
                    <a:pt x="157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740;p77">
              <a:extLst>
                <a:ext uri="{FF2B5EF4-FFF2-40B4-BE49-F238E27FC236}">
                  <a16:creationId xmlns:a16="http://schemas.microsoft.com/office/drawing/2014/main" id="{F7328536-38F2-4D87-829B-18A756EF52BA}"/>
                </a:ext>
              </a:extLst>
            </p:cNvPr>
            <p:cNvSpPr/>
            <p:nvPr/>
          </p:nvSpPr>
          <p:spPr>
            <a:xfrm>
              <a:off x="5322265" y="3598733"/>
              <a:ext cx="122862" cy="534353"/>
            </a:xfrm>
            <a:custGeom>
              <a:avLst/>
              <a:gdLst/>
              <a:ahLst/>
              <a:cxnLst/>
              <a:rect l="l" t="t" r="r" b="b"/>
              <a:pathLst>
                <a:path w="11437" h="49742" extrusionOk="0">
                  <a:moveTo>
                    <a:pt x="5830" y="1"/>
                  </a:moveTo>
                  <a:lnTo>
                    <a:pt x="1387" y="127"/>
                  </a:lnTo>
                  <a:lnTo>
                    <a:pt x="1" y="49742"/>
                  </a:lnTo>
                  <a:lnTo>
                    <a:pt x="11436" y="49742"/>
                  </a:lnTo>
                  <a:lnTo>
                    <a:pt x="5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741;p77">
              <a:extLst>
                <a:ext uri="{FF2B5EF4-FFF2-40B4-BE49-F238E27FC236}">
                  <a16:creationId xmlns:a16="http://schemas.microsoft.com/office/drawing/2014/main" id="{6A247EBA-09BF-4343-AF58-07336679EB8A}"/>
                </a:ext>
              </a:extLst>
            </p:cNvPr>
            <p:cNvSpPr/>
            <p:nvPr/>
          </p:nvSpPr>
          <p:spPr>
            <a:xfrm>
              <a:off x="5365643" y="3147064"/>
              <a:ext cx="573370" cy="417078"/>
            </a:xfrm>
            <a:custGeom>
              <a:avLst/>
              <a:gdLst/>
              <a:ahLst/>
              <a:cxnLst/>
              <a:rect l="l" t="t" r="r" b="b"/>
              <a:pathLst>
                <a:path w="53374" h="38825" extrusionOk="0">
                  <a:moveTo>
                    <a:pt x="42967" y="4907"/>
                  </a:moveTo>
                  <a:cubicBezTo>
                    <a:pt x="44679" y="4907"/>
                    <a:pt x="46156" y="6309"/>
                    <a:pt x="47357" y="9078"/>
                  </a:cubicBezTo>
                  <a:cubicBezTo>
                    <a:pt x="48288" y="11234"/>
                    <a:pt x="48288" y="13230"/>
                    <a:pt x="47357" y="15185"/>
                  </a:cubicBezTo>
                  <a:cubicBezTo>
                    <a:pt x="44735" y="20701"/>
                    <a:pt x="35365" y="24705"/>
                    <a:pt x="30728" y="26203"/>
                  </a:cubicBezTo>
                  <a:cubicBezTo>
                    <a:pt x="31385" y="20844"/>
                    <a:pt x="32917" y="15842"/>
                    <a:pt x="35136" y="11873"/>
                  </a:cubicBezTo>
                  <a:cubicBezTo>
                    <a:pt x="37332" y="7955"/>
                    <a:pt x="40042" y="5372"/>
                    <a:pt x="42385" y="4955"/>
                  </a:cubicBezTo>
                  <a:cubicBezTo>
                    <a:pt x="42533" y="4933"/>
                    <a:pt x="42687" y="4915"/>
                    <a:pt x="42835" y="4909"/>
                  </a:cubicBezTo>
                  <a:cubicBezTo>
                    <a:pt x="42879" y="4907"/>
                    <a:pt x="42923" y="4907"/>
                    <a:pt x="42967" y="4907"/>
                  </a:cubicBezTo>
                  <a:close/>
                  <a:moveTo>
                    <a:pt x="10155" y="6253"/>
                  </a:moveTo>
                  <a:cubicBezTo>
                    <a:pt x="10264" y="6253"/>
                    <a:pt x="10375" y="6258"/>
                    <a:pt x="10489" y="6267"/>
                  </a:cubicBezTo>
                  <a:cubicBezTo>
                    <a:pt x="12855" y="6483"/>
                    <a:pt x="15764" y="8839"/>
                    <a:pt x="18279" y="12569"/>
                  </a:cubicBezTo>
                  <a:cubicBezTo>
                    <a:pt x="20817" y="16338"/>
                    <a:pt x="22755" y="21202"/>
                    <a:pt x="23850" y="26489"/>
                  </a:cubicBezTo>
                  <a:cubicBezTo>
                    <a:pt x="19111" y="25377"/>
                    <a:pt x="9451" y="22166"/>
                    <a:pt x="6372" y="16874"/>
                  </a:cubicBezTo>
                  <a:cubicBezTo>
                    <a:pt x="5282" y="14998"/>
                    <a:pt x="5117" y="13008"/>
                    <a:pt x="5869" y="10784"/>
                  </a:cubicBezTo>
                  <a:cubicBezTo>
                    <a:pt x="6867" y="7847"/>
                    <a:pt x="8265" y="6330"/>
                    <a:pt x="10038" y="6255"/>
                  </a:cubicBezTo>
                  <a:cubicBezTo>
                    <a:pt x="10077" y="6253"/>
                    <a:pt x="10116" y="6253"/>
                    <a:pt x="10155" y="6253"/>
                  </a:cubicBezTo>
                  <a:close/>
                  <a:moveTo>
                    <a:pt x="42930" y="0"/>
                  </a:moveTo>
                  <a:cubicBezTo>
                    <a:pt x="42383" y="0"/>
                    <a:pt x="41908" y="54"/>
                    <a:pt x="41535" y="119"/>
                  </a:cubicBezTo>
                  <a:cubicBezTo>
                    <a:pt x="35262" y="1219"/>
                    <a:pt x="29622" y="9102"/>
                    <a:pt x="27005" y="19463"/>
                  </a:cubicBezTo>
                  <a:cubicBezTo>
                    <a:pt x="23542" y="9352"/>
                    <a:pt x="17280" y="1961"/>
                    <a:pt x="10939" y="1374"/>
                  </a:cubicBezTo>
                  <a:cubicBezTo>
                    <a:pt x="10723" y="1354"/>
                    <a:pt x="10475" y="1340"/>
                    <a:pt x="10200" y="1340"/>
                  </a:cubicBezTo>
                  <a:cubicBezTo>
                    <a:pt x="7843" y="1340"/>
                    <a:pt x="3535" y="2365"/>
                    <a:pt x="1216" y="9210"/>
                  </a:cubicBezTo>
                  <a:cubicBezTo>
                    <a:pt x="0" y="12803"/>
                    <a:pt x="303" y="16212"/>
                    <a:pt x="2122" y="19344"/>
                  </a:cubicBezTo>
                  <a:cubicBezTo>
                    <a:pt x="5972" y="25953"/>
                    <a:pt x="15872" y="29420"/>
                    <a:pt x="20988" y="30817"/>
                  </a:cubicBezTo>
                  <a:cubicBezTo>
                    <a:pt x="18978" y="32406"/>
                    <a:pt x="16514" y="33917"/>
                    <a:pt x="14682" y="33917"/>
                  </a:cubicBezTo>
                  <a:cubicBezTo>
                    <a:pt x="14475" y="33917"/>
                    <a:pt x="14276" y="33898"/>
                    <a:pt x="14087" y="33857"/>
                  </a:cubicBezTo>
                  <a:cubicBezTo>
                    <a:pt x="13916" y="33821"/>
                    <a:pt x="13745" y="33804"/>
                    <a:pt x="13576" y="33804"/>
                  </a:cubicBezTo>
                  <a:cubicBezTo>
                    <a:pt x="12438" y="33804"/>
                    <a:pt x="11416" y="34594"/>
                    <a:pt x="11168" y="35750"/>
                  </a:cubicBezTo>
                  <a:cubicBezTo>
                    <a:pt x="10888" y="37074"/>
                    <a:pt x="11731" y="38379"/>
                    <a:pt x="13060" y="38665"/>
                  </a:cubicBezTo>
                  <a:cubicBezTo>
                    <a:pt x="13575" y="38774"/>
                    <a:pt x="14098" y="38824"/>
                    <a:pt x="14626" y="38824"/>
                  </a:cubicBezTo>
                  <a:cubicBezTo>
                    <a:pt x="14729" y="38824"/>
                    <a:pt x="14833" y="38822"/>
                    <a:pt x="14937" y="38819"/>
                  </a:cubicBezTo>
                  <a:cubicBezTo>
                    <a:pt x="20617" y="38585"/>
                    <a:pt x="26491" y="32568"/>
                    <a:pt x="27261" y="31759"/>
                  </a:cubicBezTo>
                  <a:cubicBezTo>
                    <a:pt x="28070" y="32484"/>
                    <a:pt x="34174" y="37788"/>
                    <a:pt x="39761" y="37788"/>
                  </a:cubicBezTo>
                  <a:cubicBezTo>
                    <a:pt x="39879" y="37788"/>
                    <a:pt x="39998" y="37786"/>
                    <a:pt x="40115" y="37781"/>
                  </a:cubicBezTo>
                  <a:cubicBezTo>
                    <a:pt x="40748" y="37758"/>
                    <a:pt x="41369" y="37661"/>
                    <a:pt x="41974" y="37479"/>
                  </a:cubicBezTo>
                  <a:cubicBezTo>
                    <a:pt x="43274" y="37084"/>
                    <a:pt x="44011" y="35716"/>
                    <a:pt x="43622" y="34416"/>
                  </a:cubicBezTo>
                  <a:cubicBezTo>
                    <a:pt x="43301" y="33353"/>
                    <a:pt x="42324" y="32667"/>
                    <a:pt x="41270" y="32667"/>
                  </a:cubicBezTo>
                  <a:cubicBezTo>
                    <a:pt x="41035" y="32667"/>
                    <a:pt x="40796" y="32701"/>
                    <a:pt x="40560" y="32773"/>
                  </a:cubicBezTo>
                  <a:cubicBezTo>
                    <a:pt x="40299" y="32851"/>
                    <a:pt x="40012" y="32887"/>
                    <a:pt x="39704" y="32887"/>
                  </a:cubicBezTo>
                  <a:cubicBezTo>
                    <a:pt x="38005" y="32887"/>
                    <a:pt x="35671" y="31779"/>
                    <a:pt x="33585" y="30412"/>
                  </a:cubicBezTo>
                  <a:cubicBezTo>
                    <a:pt x="38450" y="28679"/>
                    <a:pt x="48425" y="24373"/>
                    <a:pt x="51794" y="17301"/>
                  </a:cubicBezTo>
                  <a:cubicBezTo>
                    <a:pt x="53352" y="14034"/>
                    <a:pt x="53374" y="10613"/>
                    <a:pt x="51863" y="7128"/>
                  </a:cubicBezTo>
                  <a:cubicBezTo>
                    <a:pt x="49244" y="1080"/>
                    <a:pt x="45373" y="0"/>
                    <a:pt x="42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29617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03"/>
        <p:cNvGrpSpPr/>
        <p:nvPr/>
      </p:nvGrpSpPr>
      <p:grpSpPr>
        <a:xfrm>
          <a:off x="0" y="0"/>
          <a:ext cx="0" cy="0"/>
          <a:chOff x="0" y="0"/>
          <a:chExt cx="0" cy="0"/>
        </a:xfrm>
      </p:grpSpPr>
      <p:sp>
        <p:nvSpPr>
          <p:cNvPr id="1304" name="Google Shape;1304;p63"/>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USE A GRAPH TO SHOW YOUR DATA</a:t>
            </a:r>
            <a:endParaRPr/>
          </a:p>
        </p:txBody>
      </p:sp>
      <p:sp>
        <p:nvSpPr>
          <p:cNvPr id="1305" name="Google Shape;1305;p63"/>
          <p:cNvSpPr txBox="1"/>
          <p:nvPr/>
        </p:nvSpPr>
        <p:spPr>
          <a:xfrm>
            <a:off x="5945309" y="1796800"/>
            <a:ext cx="1555500" cy="5310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Despite being red, Mars is a cold </a:t>
            </a:r>
            <a:endParaRPr>
              <a:solidFill>
                <a:schemeClr val="dk2"/>
              </a:solidFill>
              <a:latin typeface="Rokkitt Light"/>
              <a:ea typeface="Rokkitt Light"/>
              <a:cs typeface="Rokkitt Light"/>
              <a:sym typeface="Rokkitt Light"/>
            </a:endParaRPr>
          </a:p>
        </p:txBody>
      </p:sp>
      <p:sp>
        <p:nvSpPr>
          <p:cNvPr id="1306" name="Google Shape;1306;p63"/>
          <p:cNvSpPr txBox="1"/>
          <p:nvPr/>
        </p:nvSpPr>
        <p:spPr>
          <a:xfrm>
            <a:off x="1609334" y="3574850"/>
            <a:ext cx="1555500" cy="531000"/>
          </a:xfrm>
          <a:prstGeom prst="rect">
            <a:avLst/>
          </a:prstGeom>
          <a:noFill/>
          <a:ln>
            <a:noFill/>
          </a:ln>
        </p:spPr>
        <p:txBody>
          <a:bodyPr spcFirstLastPara="1" wrap="square" lIns="0" tIns="0" rIns="91425" bIns="0" anchor="t" anchorCtr="0">
            <a:noAutofit/>
          </a:bodyPr>
          <a:lstStyle/>
          <a:p>
            <a:pPr marL="0" marR="0" lvl="0" indent="0" algn="l" rtl="0">
              <a:lnSpc>
                <a:spcPct val="100000"/>
              </a:lnSpc>
              <a:spcBef>
                <a:spcPts val="100"/>
              </a:spcBef>
              <a:spcAft>
                <a:spcPts val="0"/>
              </a:spcAft>
              <a:buNone/>
            </a:pPr>
            <a:r>
              <a:rPr lang="en">
                <a:solidFill>
                  <a:schemeClr val="accent1"/>
                </a:solidFill>
                <a:latin typeface="Chau Philomene One"/>
                <a:ea typeface="Chau Philomene One"/>
                <a:cs typeface="Chau Philomene One"/>
                <a:sym typeface="Chau Philomene One"/>
              </a:rPr>
              <a:t> </a:t>
            </a:r>
            <a:r>
              <a:rPr lang="en">
                <a:solidFill>
                  <a:schemeClr val="dk2"/>
                </a:solidFill>
                <a:latin typeface="Rokkitt Light"/>
                <a:ea typeface="Rokkitt Light"/>
                <a:cs typeface="Rokkitt Light"/>
                <a:sym typeface="Rokkitt Light"/>
              </a:rPr>
              <a:t>It’s the closest planet to the Sun </a:t>
            </a:r>
            <a:endParaRPr>
              <a:solidFill>
                <a:schemeClr val="dk2"/>
              </a:solidFill>
              <a:latin typeface="Rokkitt Light"/>
              <a:ea typeface="Rokkitt Light"/>
              <a:cs typeface="Rokkitt Light"/>
              <a:sym typeface="Rokkitt Light"/>
            </a:endParaRPr>
          </a:p>
        </p:txBody>
      </p:sp>
      <p:sp>
        <p:nvSpPr>
          <p:cNvPr id="1307" name="Google Shape;1307;p63"/>
          <p:cNvSpPr txBox="1"/>
          <p:nvPr/>
        </p:nvSpPr>
        <p:spPr>
          <a:xfrm>
            <a:off x="1573159" y="1802925"/>
            <a:ext cx="1555500" cy="531000"/>
          </a:xfrm>
          <a:prstGeom prst="rect">
            <a:avLst/>
          </a:prstGeom>
          <a:noFill/>
          <a:ln>
            <a:noFill/>
          </a:ln>
        </p:spPr>
        <p:txBody>
          <a:bodyPr spcFirstLastPara="1" wrap="square" lIns="0" tIns="0" rIns="91425" bIns="0" anchor="t" anchorCtr="0">
            <a:noAutofit/>
          </a:bodyPr>
          <a:lstStyle/>
          <a:p>
            <a:pPr marL="0" marR="0" lvl="0" indent="0" algn="l"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Venus has a beautiful name</a:t>
            </a:r>
            <a:endParaRPr>
              <a:solidFill>
                <a:schemeClr val="dk2"/>
              </a:solidFill>
              <a:latin typeface="Rokkitt Light"/>
              <a:ea typeface="Rokkitt Light"/>
              <a:cs typeface="Rokkitt Light"/>
              <a:sym typeface="Rokkitt Light"/>
            </a:endParaRPr>
          </a:p>
        </p:txBody>
      </p:sp>
      <p:sp>
        <p:nvSpPr>
          <p:cNvPr id="1308" name="Google Shape;1308;p63"/>
          <p:cNvSpPr txBox="1"/>
          <p:nvPr/>
        </p:nvSpPr>
        <p:spPr>
          <a:xfrm>
            <a:off x="6302909" y="1477550"/>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lt2"/>
                </a:solidFill>
                <a:latin typeface="Chau Philomene One"/>
                <a:ea typeface="Chau Philomene One"/>
                <a:cs typeface="Chau Philomene One"/>
                <a:sym typeface="Chau Philomene One"/>
              </a:rPr>
              <a:t>MARS</a:t>
            </a:r>
            <a:endParaRPr sz="1800">
              <a:solidFill>
                <a:schemeClr val="lt2"/>
              </a:solidFill>
              <a:latin typeface="Chau Philomene One"/>
              <a:ea typeface="Chau Philomene One"/>
              <a:cs typeface="Chau Philomene One"/>
              <a:sym typeface="Chau Philomene One"/>
            </a:endParaRPr>
          </a:p>
        </p:txBody>
      </p:sp>
      <p:sp>
        <p:nvSpPr>
          <p:cNvPr id="1309" name="Google Shape;1309;p63"/>
          <p:cNvSpPr txBox="1"/>
          <p:nvPr/>
        </p:nvSpPr>
        <p:spPr>
          <a:xfrm>
            <a:off x="1573159" y="1484925"/>
            <a:ext cx="11979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800">
                <a:solidFill>
                  <a:schemeClr val="accent1"/>
                </a:solidFill>
                <a:latin typeface="Chau Philomene One"/>
                <a:ea typeface="Chau Philomene One"/>
                <a:cs typeface="Chau Philomene One"/>
                <a:sym typeface="Chau Philomene One"/>
              </a:rPr>
              <a:t>VENUS</a:t>
            </a:r>
            <a:endParaRPr sz="1800">
              <a:solidFill>
                <a:schemeClr val="accent1"/>
              </a:solidFill>
              <a:latin typeface="Chau Philomene One"/>
              <a:ea typeface="Chau Philomene One"/>
              <a:cs typeface="Chau Philomene One"/>
              <a:sym typeface="Chau Philomene One"/>
            </a:endParaRPr>
          </a:p>
        </p:txBody>
      </p:sp>
      <p:sp>
        <p:nvSpPr>
          <p:cNvPr id="1310" name="Google Shape;1310;p63"/>
          <p:cNvSpPr txBox="1"/>
          <p:nvPr/>
        </p:nvSpPr>
        <p:spPr>
          <a:xfrm>
            <a:off x="1609334" y="3256975"/>
            <a:ext cx="11979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800">
                <a:solidFill>
                  <a:schemeClr val="accent3"/>
                </a:solidFill>
                <a:latin typeface="Chau Philomene One"/>
                <a:ea typeface="Chau Philomene One"/>
                <a:cs typeface="Chau Philomene One"/>
                <a:sym typeface="Chau Philomene One"/>
              </a:rPr>
              <a:t>MERCURY</a:t>
            </a:r>
            <a:endParaRPr sz="1800">
              <a:solidFill>
                <a:schemeClr val="accent3"/>
              </a:solidFill>
              <a:latin typeface="Chau Philomene One"/>
              <a:ea typeface="Chau Philomene One"/>
              <a:cs typeface="Chau Philomene One"/>
              <a:sym typeface="Chau Philomene One"/>
            </a:endParaRPr>
          </a:p>
        </p:txBody>
      </p:sp>
      <p:sp>
        <p:nvSpPr>
          <p:cNvPr id="1311" name="Google Shape;1311;p63"/>
          <p:cNvSpPr txBox="1"/>
          <p:nvPr/>
        </p:nvSpPr>
        <p:spPr>
          <a:xfrm>
            <a:off x="5981484" y="3574850"/>
            <a:ext cx="1555500" cy="5310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Neptune is the farthest planet </a:t>
            </a:r>
            <a:endParaRPr>
              <a:solidFill>
                <a:schemeClr val="dk2"/>
              </a:solidFill>
              <a:latin typeface="Rokkitt Light"/>
              <a:ea typeface="Rokkitt Light"/>
              <a:cs typeface="Rokkitt Light"/>
              <a:sym typeface="Rokkitt Light"/>
            </a:endParaRPr>
          </a:p>
        </p:txBody>
      </p:sp>
      <p:sp>
        <p:nvSpPr>
          <p:cNvPr id="1312" name="Google Shape;1312;p63"/>
          <p:cNvSpPr txBox="1"/>
          <p:nvPr/>
        </p:nvSpPr>
        <p:spPr>
          <a:xfrm>
            <a:off x="6339084" y="3256975"/>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accent5"/>
                </a:solidFill>
                <a:latin typeface="Chau Philomene One"/>
                <a:ea typeface="Chau Philomene One"/>
                <a:cs typeface="Chau Philomene One"/>
                <a:sym typeface="Chau Philomene One"/>
              </a:rPr>
              <a:t>NEPTUNE</a:t>
            </a:r>
            <a:endParaRPr sz="1800">
              <a:solidFill>
                <a:schemeClr val="accent5"/>
              </a:solidFill>
              <a:latin typeface="Chau Philomene One"/>
              <a:ea typeface="Chau Philomene One"/>
              <a:cs typeface="Chau Philomene One"/>
              <a:sym typeface="Chau Philomene One"/>
            </a:endParaRPr>
          </a:p>
          <a:p>
            <a:pPr marL="0" lvl="0" indent="0" algn="r" rtl="0">
              <a:spcBef>
                <a:spcPts val="0"/>
              </a:spcBef>
              <a:spcAft>
                <a:spcPts val="0"/>
              </a:spcAft>
              <a:buNone/>
            </a:pPr>
            <a:endParaRPr sz="1800">
              <a:solidFill>
                <a:schemeClr val="accent1"/>
              </a:solidFill>
              <a:latin typeface="Chau Philomene One"/>
              <a:ea typeface="Chau Philomene One"/>
              <a:cs typeface="Chau Philomene One"/>
              <a:sym typeface="Chau Philomene One"/>
            </a:endParaRPr>
          </a:p>
        </p:txBody>
      </p:sp>
      <p:sp>
        <p:nvSpPr>
          <p:cNvPr id="1313" name="Google Shape;1313;p63"/>
          <p:cNvSpPr txBox="1"/>
          <p:nvPr/>
        </p:nvSpPr>
        <p:spPr>
          <a:xfrm>
            <a:off x="1929000" y="4156300"/>
            <a:ext cx="5286000" cy="403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2"/>
                </a:solidFill>
                <a:latin typeface="Rokkitt"/>
                <a:ea typeface="Rokkitt"/>
                <a:cs typeface="Rokkitt"/>
                <a:sym typeface="Rokkitt"/>
              </a:rPr>
              <a:t>To modify this graph, click on it, follow the link, change the data and paste the resulting graph here, replacing this one</a:t>
            </a:r>
            <a:endParaRPr sz="1200">
              <a:solidFill>
                <a:schemeClr val="dk2"/>
              </a:solidFill>
              <a:latin typeface="Rokkitt"/>
              <a:ea typeface="Rokkitt"/>
              <a:cs typeface="Rokkitt"/>
              <a:sym typeface="Rokkitt"/>
            </a:endParaRPr>
          </a:p>
        </p:txBody>
      </p:sp>
      <p:pic>
        <p:nvPicPr>
          <p:cNvPr id="1314" name="Google Shape;1314;p63" title="Gráfico">
            <a:hlinkClick r:id="rId3"/>
          </p:cNvPr>
          <p:cNvPicPr preferRelativeResize="0"/>
          <p:nvPr/>
        </p:nvPicPr>
        <p:blipFill rotWithShape="1">
          <a:blip r:embed="rId4">
            <a:alphaModFix/>
          </a:blip>
          <a:srcRect l="14666" t="-780" r="18115" b="779"/>
          <a:stretch/>
        </p:blipFill>
        <p:spPr>
          <a:xfrm>
            <a:off x="3059496" y="1366449"/>
            <a:ext cx="2954977" cy="2715402"/>
          </a:xfrm>
          <a:prstGeom prst="rect">
            <a:avLst/>
          </a:prstGeom>
          <a:noFill/>
          <a:ln>
            <a:noFill/>
          </a:ln>
        </p:spPr>
      </p:pic>
      <p:sp>
        <p:nvSpPr>
          <p:cNvPr id="1315" name="Google Shape;1315;p63"/>
          <p:cNvSpPr txBox="1"/>
          <p:nvPr/>
        </p:nvSpPr>
        <p:spPr>
          <a:xfrm>
            <a:off x="3652109" y="2465950"/>
            <a:ext cx="7815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lt1"/>
                </a:solidFill>
                <a:latin typeface="Chau Philomene One"/>
                <a:ea typeface="Chau Philomene One"/>
                <a:cs typeface="Chau Philomene One"/>
                <a:sym typeface="Chau Philomene One"/>
              </a:rPr>
              <a:t>40%</a:t>
            </a:r>
            <a:endParaRPr sz="1800">
              <a:solidFill>
                <a:schemeClr val="lt1"/>
              </a:solidFill>
              <a:latin typeface="Chau Philomene One"/>
              <a:ea typeface="Chau Philomene One"/>
              <a:cs typeface="Chau Philomene One"/>
              <a:sym typeface="Chau Philomene One"/>
            </a:endParaRPr>
          </a:p>
        </p:txBody>
      </p:sp>
      <p:sp>
        <p:nvSpPr>
          <p:cNvPr id="1316" name="Google Shape;1316;p63"/>
          <p:cNvSpPr txBox="1"/>
          <p:nvPr/>
        </p:nvSpPr>
        <p:spPr>
          <a:xfrm>
            <a:off x="4729059" y="2229925"/>
            <a:ext cx="7815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lt1"/>
                </a:solidFill>
                <a:latin typeface="Chau Philomene One"/>
                <a:ea typeface="Chau Philomene One"/>
                <a:cs typeface="Chau Philomene One"/>
                <a:sym typeface="Chau Philomene One"/>
              </a:rPr>
              <a:t>30%</a:t>
            </a:r>
            <a:endParaRPr sz="1800">
              <a:solidFill>
                <a:schemeClr val="lt1"/>
              </a:solidFill>
              <a:latin typeface="Chau Philomene One"/>
              <a:ea typeface="Chau Philomene One"/>
              <a:cs typeface="Chau Philomene One"/>
              <a:sym typeface="Chau Philomene One"/>
            </a:endParaRPr>
          </a:p>
        </p:txBody>
      </p:sp>
      <p:sp>
        <p:nvSpPr>
          <p:cNvPr id="1317" name="Google Shape;1317;p63"/>
          <p:cNvSpPr txBox="1"/>
          <p:nvPr/>
        </p:nvSpPr>
        <p:spPr>
          <a:xfrm>
            <a:off x="4373934" y="3322225"/>
            <a:ext cx="7815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lt1"/>
                </a:solidFill>
                <a:latin typeface="Chau Philomene One"/>
                <a:ea typeface="Chau Philomene One"/>
                <a:cs typeface="Chau Philomene One"/>
                <a:sym typeface="Chau Philomene One"/>
              </a:rPr>
              <a:t>20%</a:t>
            </a:r>
            <a:endParaRPr sz="1800">
              <a:solidFill>
                <a:schemeClr val="lt1"/>
              </a:solidFill>
              <a:latin typeface="Chau Philomene One"/>
              <a:ea typeface="Chau Philomene One"/>
              <a:cs typeface="Chau Philomene One"/>
              <a:sym typeface="Chau Philomene One"/>
            </a:endParaRPr>
          </a:p>
        </p:txBody>
      </p:sp>
      <p:sp>
        <p:nvSpPr>
          <p:cNvPr id="1318" name="Google Shape;1318;p63"/>
          <p:cNvSpPr txBox="1"/>
          <p:nvPr/>
        </p:nvSpPr>
        <p:spPr>
          <a:xfrm>
            <a:off x="4999059" y="3049875"/>
            <a:ext cx="781500" cy="401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800">
                <a:solidFill>
                  <a:schemeClr val="lt1"/>
                </a:solidFill>
                <a:latin typeface="Chau Philomene One"/>
                <a:ea typeface="Chau Philomene One"/>
                <a:cs typeface="Chau Philomene One"/>
                <a:sym typeface="Chau Philomene One"/>
              </a:rPr>
              <a:t>10%</a:t>
            </a:r>
            <a:endParaRPr sz="1800">
              <a:solidFill>
                <a:schemeClr val="lt1"/>
              </a:solidFill>
              <a:latin typeface="Chau Philomene One"/>
              <a:ea typeface="Chau Philomene One"/>
              <a:cs typeface="Chau Philomene One"/>
              <a:sym typeface="Chau Philomene One"/>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79"/>
        <p:cNvGrpSpPr/>
        <p:nvPr/>
      </p:nvGrpSpPr>
      <p:grpSpPr>
        <a:xfrm>
          <a:off x="0" y="0"/>
          <a:ext cx="0" cy="0"/>
          <a:chOff x="0" y="0"/>
          <a:chExt cx="0" cy="0"/>
        </a:xfrm>
      </p:grpSpPr>
      <p:sp>
        <p:nvSpPr>
          <p:cNvPr id="1480" name="Google Shape;1480;p70"/>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a:t>THIS IS A MAP</a:t>
            </a:r>
            <a:endParaRPr dirty="0"/>
          </a:p>
        </p:txBody>
      </p:sp>
      <p:grpSp>
        <p:nvGrpSpPr>
          <p:cNvPr id="1481" name="Google Shape;1481;p70"/>
          <p:cNvGrpSpPr/>
          <p:nvPr/>
        </p:nvGrpSpPr>
        <p:grpSpPr>
          <a:xfrm>
            <a:off x="2860051" y="1337145"/>
            <a:ext cx="3423193" cy="3231770"/>
            <a:chOff x="2401514" y="1168647"/>
            <a:chExt cx="4217833" cy="3981974"/>
          </a:xfrm>
        </p:grpSpPr>
        <p:sp>
          <p:nvSpPr>
            <p:cNvPr id="1482" name="Google Shape;1482;p70"/>
            <p:cNvSpPr/>
            <p:nvPr/>
          </p:nvSpPr>
          <p:spPr>
            <a:xfrm>
              <a:off x="6097785" y="3814384"/>
              <a:ext cx="335109" cy="191906"/>
            </a:xfrm>
            <a:custGeom>
              <a:avLst/>
              <a:gdLst/>
              <a:ahLst/>
              <a:cxnLst/>
              <a:rect l="l" t="t" r="r" b="b"/>
              <a:pathLst>
                <a:path w="17635" h="10099" extrusionOk="0">
                  <a:moveTo>
                    <a:pt x="4694" y="1"/>
                  </a:moveTo>
                  <a:cubicBezTo>
                    <a:pt x="4620" y="1"/>
                    <a:pt x="4547" y="11"/>
                    <a:pt x="4473" y="35"/>
                  </a:cubicBezTo>
                  <a:cubicBezTo>
                    <a:pt x="4388" y="63"/>
                    <a:pt x="4345" y="77"/>
                    <a:pt x="4288" y="105"/>
                  </a:cubicBezTo>
                  <a:cubicBezTo>
                    <a:pt x="3877" y="333"/>
                    <a:pt x="4246" y="773"/>
                    <a:pt x="4317" y="1156"/>
                  </a:cubicBezTo>
                  <a:cubicBezTo>
                    <a:pt x="4459" y="1909"/>
                    <a:pt x="3735" y="2136"/>
                    <a:pt x="3181" y="2364"/>
                  </a:cubicBezTo>
                  <a:cubicBezTo>
                    <a:pt x="2656" y="2562"/>
                    <a:pt x="2045" y="2718"/>
                    <a:pt x="1747" y="3229"/>
                  </a:cubicBezTo>
                  <a:cubicBezTo>
                    <a:pt x="1634" y="3428"/>
                    <a:pt x="1634" y="3740"/>
                    <a:pt x="1463" y="3911"/>
                  </a:cubicBezTo>
                  <a:cubicBezTo>
                    <a:pt x="1307" y="4096"/>
                    <a:pt x="952" y="4181"/>
                    <a:pt x="739" y="4266"/>
                  </a:cubicBezTo>
                  <a:cubicBezTo>
                    <a:pt x="470" y="4380"/>
                    <a:pt x="0" y="4564"/>
                    <a:pt x="15" y="4961"/>
                  </a:cubicBezTo>
                  <a:cubicBezTo>
                    <a:pt x="15" y="5317"/>
                    <a:pt x="44" y="5572"/>
                    <a:pt x="356" y="5728"/>
                  </a:cubicBezTo>
                  <a:cubicBezTo>
                    <a:pt x="449" y="5767"/>
                    <a:pt x="523" y="5783"/>
                    <a:pt x="587" y="5783"/>
                  </a:cubicBezTo>
                  <a:cubicBezTo>
                    <a:pt x="775" y="5783"/>
                    <a:pt x="871" y="5643"/>
                    <a:pt x="1094" y="5558"/>
                  </a:cubicBezTo>
                  <a:cubicBezTo>
                    <a:pt x="1204" y="5516"/>
                    <a:pt x="1310" y="5498"/>
                    <a:pt x="1415" y="5498"/>
                  </a:cubicBezTo>
                  <a:cubicBezTo>
                    <a:pt x="2028" y="5498"/>
                    <a:pt x="2562" y="6116"/>
                    <a:pt x="3096" y="6225"/>
                  </a:cubicBezTo>
                  <a:cubicBezTo>
                    <a:pt x="3152" y="6237"/>
                    <a:pt x="3211" y="6242"/>
                    <a:pt x="3271" y="6242"/>
                  </a:cubicBezTo>
                  <a:cubicBezTo>
                    <a:pt x="3625" y="6242"/>
                    <a:pt x="4032" y="6073"/>
                    <a:pt x="4396" y="6073"/>
                  </a:cubicBezTo>
                  <a:cubicBezTo>
                    <a:pt x="4590" y="6073"/>
                    <a:pt x="4772" y="6121"/>
                    <a:pt x="4928" y="6267"/>
                  </a:cubicBezTo>
                  <a:cubicBezTo>
                    <a:pt x="5396" y="6708"/>
                    <a:pt x="5225" y="7674"/>
                    <a:pt x="5055" y="8213"/>
                  </a:cubicBezTo>
                  <a:cubicBezTo>
                    <a:pt x="4985" y="8454"/>
                    <a:pt x="4885" y="8753"/>
                    <a:pt x="4941" y="9037"/>
                  </a:cubicBezTo>
                  <a:cubicBezTo>
                    <a:pt x="5013" y="9419"/>
                    <a:pt x="5169" y="9476"/>
                    <a:pt x="5453" y="9605"/>
                  </a:cubicBezTo>
                  <a:cubicBezTo>
                    <a:pt x="5950" y="9847"/>
                    <a:pt x="6472" y="10098"/>
                    <a:pt x="7014" y="10098"/>
                  </a:cubicBezTo>
                  <a:cubicBezTo>
                    <a:pt x="7169" y="10098"/>
                    <a:pt x="7325" y="10078"/>
                    <a:pt x="7483" y="10031"/>
                  </a:cubicBezTo>
                  <a:cubicBezTo>
                    <a:pt x="7866" y="9917"/>
                    <a:pt x="8008" y="9690"/>
                    <a:pt x="8207" y="9363"/>
                  </a:cubicBezTo>
                  <a:cubicBezTo>
                    <a:pt x="8449" y="8965"/>
                    <a:pt x="8690" y="8994"/>
                    <a:pt x="9074" y="8724"/>
                  </a:cubicBezTo>
                  <a:cubicBezTo>
                    <a:pt x="9712" y="8255"/>
                    <a:pt x="9712" y="7489"/>
                    <a:pt x="10507" y="7191"/>
                  </a:cubicBezTo>
                  <a:cubicBezTo>
                    <a:pt x="11374" y="6835"/>
                    <a:pt x="12040" y="6538"/>
                    <a:pt x="12523" y="5714"/>
                  </a:cubicBezTo>
                  <a:cubicBezTo>
                    <a:pt x="12902" y="5065"/>
                    <a:pt x="12985" y="4403"/>
                    <a:pt x="13825" y="4403"/>
                  </a:cubicBezTo>
                  <a:cubicBezTo>
                    <a:pt x="13868" y="4403"/>
                    <a:pt x="13912" y="4405"/>
                    <a:pt x="13958" y="4408"/>
                  </a:cubicBezTo>
                  <a:cubicBezTo>
                    <a:pt x="14423" y="4433"/>
                    <a:pt x="14767" y="4531"/>
                    <a:pt x="15126" y="4531"/>
                  </a:cubicBezTo>
                  <a:cubicBezTo>
                    <a:pt x="15380" y="4531"/>
                    <a:pt x="15641" y="4482"/>
                    <a:pt x="15959" y="4323"/>
                  </a:cubicBezTo>
                  <a:cubicBezTo>
                    <a:pt x="16542" y="4039"/>
                    <a:pt x="17309" y="4280"/>
                    <a:pt x="17365" y="3456"/>
                  </a:cubicBezTo>
                  <a:cubicBezTo>
                    <a:pt x="17394" y="3172"/>
                    <a:pt x="17322" y="2860"/>
                    <a:pt x="17365" y="2591"/>
                  </a:cubicBezTo>
                  <a:cubicBezTo>
                    <a:pt x="17394" y="2477"/>
                    <a:pt x="17436" y="2364"/>
                    <a:pt x="17479" y="2250"/>
                  </a:cubicBezTo>
                  <a:cubicBezTo>
                    <a:pt x="17564" y="2051"/>
                    <a:pt x="17635" y="1866"/>
                    <a:pt x="17464" y="1654"/>
                  </a:cubicBezTo>
                  <a:cubicBezTo>
                    <a:pt x="17305" y="1462"/>
                    <a:pt x="16890" y="1392"/>
                    <a:pt x="16489" y="1392"/>
                  </a:cubicBezTo>
                  <a:cubicBezTo>
                    <a:pt x="16176" y="1392"/>
                    <a:pt x="15872" y="1435"/>
                    <a:pt x="15704" y="1497"/>
                  </a:cubicBezTo>
                  <a:cubicBezTo>
                    <a:pt x="15264" y="1682"/>
                    <a:pt x="15008" y="2178"/>
                    <a:pt x="14668" y="2462"/>
                  </a:cubicBezTo>
                  <a:cubicBezTo>
                    <a:pt x="13957" y="3015"/>
                    <a:pt x="13173" y="3581"/>
                    <a:pt x="12236" y="3581"/>
                  </a:cubicBezTo>
                  <a:cubicBezTo>
                    <a:pt x="12163" y="3581"/>
                    <a:pt x="12088" y="3577"/>
                    <a:pt x="12012" y="3570"/>
                  </a:cubicBezTo>
                  <a:cubicBezTo>
                    <a:pt x="11444" y="3513"/>
                    <a:pt x="11033" y="3528"/>
                    <a:pt x="10863" y="3002"/>
                  </a:cubicBezTo>
                  <a:cubicBezTo>
                    <a:pt x="10721" y="2591"/>
                    <a:pt x="10721" y="2335"/>
                    <a:pt x="10308" y="2108"/>
                  </a:cubicBezTo>
                  <a:cubicBezTo>
                    <a:pt x="9797" y="1796"/>
                    <a:pt x="9087" y="1938"/>
                    <a:pt x="8619" y="1512"/>
                  </a:cubicBezTo>
                  <a:cubicBezTo>
                    <a:pt x="8364" y="1270"/>
                    <a:pt x="8321" y="773"/>
                    <a:pt x="7995" y="631"/>
                  </a:cubicBezTo>
                  <a:cubicBezTo>
                    <a:pt x="7923" y="598"/>
                    <a:pt x="7825" y="587"/>
                    <a:pt x="7715" y="587"/>
                  </a:cubicBezTo>
                  <a:cubicBezTo>
                    <a:pt x="7486" y="587"/>
                    <a:pt x="7204" y="635"/>
                    <a:pt x="7003" y="635"/>
                  </a:cubicBezTo>
                  <a:cubicBezTo>
                    <a:pt x="6972" y="635"/>
                    <a:pt x="6942" y="634"/>
                    <a:pt x="6915" y="631"/>
                  </a:cubicBezTo>
                  <a:cubicBezTo>
                    <a:pt x="6575" y="603"/>
                    <a:pt x="6219" y="531"/>
                    <a:pt x="5893" y="446"/>
                  </a:cubicBezTo>
                  <a:cubicBezTo>
                    <a:pt x="5519" y="326"/>
                    <a:pt x="5105" y="1"/>
                    <a:pt x="4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5229561" y="3145173"/>
              <a:ext cx="1389786" cy="831967"/>
            </a:xfrm>
            <a:custGeom>
              <a:avLst/>
              <a:gdLst/>
              <a:ahLst/>
              <a:cxnLst/>
              <a:rect l="l" t="t" r="r" b="b"/>
              <a:pathLst>
                <a:path w="73137" h="43782" extrusionOk="0">
                  <a:moveTo>
                    <a:pt x="41791" y="1"/>
                  </a:moveTo>
                  <a:cubicBezTo>
                    <a:pt x="41131" y="1"/>
                    <a:pt x="40529" y="153"/>
                    <a:pt x="39954" y="508"/>
                  </a:cubicBezTo>
                  <a:cubicBezTo>
                    <a:pt x="39585" y="736"/>
                    <a:pt x="39373" y="892"/>
                    <a:pt x="38904" y="892"/>
                  </a:cubicBezTo>
                  <a:cubicBezTo>
                    <a:pt x="38646" y="892"/>
                    <a:pt x="38361" y="741"/>
                    <a:pt x="38106" y="741"/>
                  </a:cubicBezTo>
                  <a:cubicBezTo>
                    <a:pt x="38038" y="741"/>
                    <a:pt x="37972" y="752"/>
                    <a:pt x="37910" y="779"/>
                  </a:cubicBezTo>
                  <a:cubicBezTo>
                    <a:pt x="37143" y="1105"/>
                    <a:pt x="37641" y="2397"/>
                    <a:pt x="37030" y="2823"/>
                  </a:cubicBezTo>
                  <a:cubicBezTo>
                    <a:pt x="36916" y="2906"/>
                    <a:pt x="36740" y="2940"/>
                    <a:pt x="36534" y="2940"/>
                  </a:cubicBezTo>
                  <a:cubicBezTo>
                    <a:pt x="36174" y="2940"/>
                    <a:pt x="35720" y="2836"/>
                    <a:pt x="35340" y="2710"/>
                  </a:cubicBezTo>
                  <a:lnTo>
                    <a:pt x="35340" y="2780"/>
                  </a:lnTo>
                  <a:cubicBezTo>
                    <a:pt x="35212" y="4172"/>
                    <a:pt x="33196" y="3944"/>
                    <a:pt x="32359" y="4726"/>
                  </a:cubicBezTo>
                  <a:cubicBezTo>
                    <a:pt x="31365" y="5635"/>
                    <a:pt x="32259" y="7026"/>
                    <a:pt x="31322" y="7948"/>
                  </a:cubicBezTo>
                  <a:cubicBezTo>
                    <a:pt x="30932" y="8323"/>
                    <a:pt x="30397" y="8451"/>
                    <a:pt x="29816" y="8451"/>
                  </a:cubicBezTo>
                  <a:cubicBezTo>
                    <a:pt x="28790" y="8451"/>
                    <a:pt x="27620" y="8051"/>
                    <a:pt x="26850" y="7906"/>
                  </a:cubicBezTo>
                  <a:cubicBezTo>
                    <a:pt x="26079" y="7757"/>
                    <a:pt x="25432" y="7667"/>
                    <a:pt x="24763" y="7667"/>
                  </a:cubicBezTo>
                  <a:cubicBezTo>
                    <a:pt x="24347" y="7667"/>
                    <a:pt x="23923" y="7702"/>
                    <a:pt x="23456" y="7778"/>
                  </a:cubicBezTo>
                  <a:cubicBezTo>
                    <a:pt x="23184" y="7821"/>
                    <a:pt x="22902" y="7831"/>
                    <a:pt x="22620" y="7831"/>
                  </a:cubicBezTo>
                  <a:cubicBezTo>
                    <a:pt x="22342" y="7831"/>
                    <a:pt x="22063" y="7821"/>
                    <a:pt x="21795" y="7821"/>
                  </a:cubicBezTo>
                  <a:cubicBezTo>
                    <a:pt x="20944" y="7806"/>
                    <a:pt x="20574" y="7466"/>
                    <a:pt x="19765" y="7282"/>
                  </a:cubicBezTo>
                  <a:cubicBezTo>
                    <a:pt x="19545" y="7232"/>
                    <a:pt x="19335" y="7211"/>
                    <a:pt x="19131" y="7211"/>
                  </a:cubicBezTo>
                  <a:cubicBezTo>
                    <a:pt x="18042" y="7211"/>
                    <a:pt x="17134" y="7811"/>
                    <a:pt x="15974" y="7906"/>
                  </a:cubicBezTo>
                  <a:cubicBezTo>
                    <a:pt x="15881" y="7914"/>
                    <a:pt x="15791" y="7918"/>
                    <a:pt x="15704" y="7918"/>
                  </a:cubicBezTo>
                  <a:cubicBezTo>
                    <a:pt x="14523" y="7918"/>
                    <a:pt x="13821" y="7240"/>
                    <a:pt x="12737" y="6884"/>
                  </a:cubicBezTo>
                  <a:cubicBezTo>
                    <a:pt x="12364" y="6766"/>
                    <a:pt x="11937" y="6715"/>
                    <a:pt x="11501" y="6715"/>
                  </a:cubicBezTo>
                  <a:cubicBezTo>
                    <a:pt x="10942" y="6715"/>
                    <a:pt x="10370" y="6798"/>
                    <a:pt x="9883" y="6926"/>
                  </a:cubicBezTo>
                  <a:cubicBezTo>
                    <a:pt x="8506" y="7310"/>
                    <a:pt x="7739" y="8204"/>
                    <a:pt x="6674" y="9042"/>
                  </a:cubicBezTo>
                  <a:cubicBezTo>
                    <a:pt x="5979" y="9610"/>
                    <a:pt x="5155" y="9894"/>
                    <a:pt x="4275" y="10008"/>
                  </a:cubicBezTo>
                  <a:cubicBezTo>
                    <a:pt x="4459" y="10476"/>
                    <a:pt x="4743" y="10888"/>
                    <a:pt x="4985" y="11342"/>
                  </a:cubicBezTo>
                  <a:cubicBezTo>
                    <a:pt x="5282" y="11882"/>
                    <a:pt x="5510" y="12506"/>
                    <a:pt x="5808" y="13031"/>
                  </a:cubicBezTo>
                  <a:cubicBezTo>
                    <a:pt x="6049" y="13472"/>
                    <a:pt x="6560" y="13883"/>
                    <a:pt x="6759" y="14352"/>
                  </a:cubicBezTo>
                  <a:cubicBezTo>
                    <a:pt x="7540" y="16297"/>
                    <a:pt x="5623" y="17305"/>
                    <a:pt x="4417" y="18285"/>
                  </a:cubicBezTo>
                  <a:cubicBezTo>
                    <a:pt x="3366" y="19151"/>
                    <a:pt x="2457" y="20272"/>
                    <a:pt x="2301" y="21664"/>
                  </a:cubicBezTo>
                  <a:cubicBezTo>
                    <a:pt x="2187" y="22729"/>
                    <a:pt x="3054" y="24121"/>
                    <a:pt x="1776" y="24361"/>
                  </a:cubicBezTo>
                  <a:cubicBezTo>
                    <a:pt x="1704" y="24376"/>
                    <a:pt x="1634" y="24390"/>
                    <a:pt x="1549" y="24405"/>
                  </a:cubicBezTo>
                  <a:cubicBezTo>
                    <a:pt x="1549" y="24831"/>
                    <a:pt x="1278" y="25228"/>
                    <a:pt x="1009" y="25597"/>
                  </a:cubicBezTo>
                  <a:cubicBezTo>
                    <a:pt x="540" y="26264"/>
                    <a:pt x="129" y="26860"/>
                    <a:pt x="57" y="27699"/>
                  </a:cubicBezTo>
                  <a:cubicBezTo>
                    <a:pt x="44" y="27869"/>
                    <a:pt x="29" y="28039"/>
                    <a:pt x="1" y="28210"/>
                  </a:cubicBezTo>
                  <a:cubicBezTo>
                    <a:pt x="78" y="28204"/>
                    <a:pt x="153" y="28200"/>
                    <a:pt x="228" y="28200"/>
                  </a:cubicBezTo>
                  <a:cubicBezTo>
                    <a:pt x="331" y="28200"/>
                    <a:pt x="433" y="28207"/>
                    <a:pt x="540" y="28223"/>
                  </a:cubicBezTo>
                  <a:cubicBezTo>
                    <a:pt x="1719" y="28352"/>
                    <a:pt x="2386" y="29160"/>
                    <a:pt x="2969" y="30041"/>
                  </a:cubicBezTo>
                  <a:cubicBezTo>
                    <a:pt x="3025" y="30027"/>
                    <a:pt x="3096" y="29999"/>
                    <a:pt x="3209" y="29970"/>
                  </a:cubicBezTo>
                  <a:cubicBezTo>
                    <a:pt x="3338" y="29927"/>
                    <a:pt x="3503" y="29913"/>
                    <a:pt x="3677" y="29913"/>
                  </a:cubicBezTo>
                  <a:cubicBezTo>
                    <a:pt x="3966" y="29913"/>
                    <a:pt x="4281" y="29953"/>
                    <a:pt x="4502" y="29970"/>
                  </a:cubicBezTo>
                  <a:cubicBezTo>
                    <a:pt x="5382" y="29999"/>
                    <a:pt x="6361" y="29956"/>
                    <a:pt x="7242" y="30041"/>
                  </a:cubicBezTo>
                  <a:cubicBezTo>
                    <a:pt x="7450" y="30066"/>
                    <a:pt x="7672" y="30074"/>
                    <a:pt x="7900" y="30074"/>
                  </a:cubicBezTo>
                  <a:cubicBezTo>
                    <a:pt x="8356" y="30074"/>
                    <a:pt x="8839" y="30041"/>
                    <a:pt x="9295" y="30041"/>
                  </a:cubicBezTo>
                  <a:cubicBezTo>
                    <a:pt x="9637" y="30041"/>
                    <a:pt x="9963" y="30060"/>
                    <a:pt x="10252" y="30126"/>
                  </a:cubicBezTo>
                  <a:cubicBezTo>
                    <a:pt x="11215" y="30350"/>
                    <a:pt x="11666" y="30901"/>
                    <a:pt x="12496" y="30901"/>
                  </a:cubicBezTo>
                  <a:cubicBezTo>
                    <a:pt x="12718" y="30901"/>
                    <a:pt x="12968" y="30861"/>
                    <a:pt x="13262" y="30765"/>
                  </a:cubicBezTo>
                  <a:cubicBezTo>
                    <a:pt x="14341" y="30425"/>
                    <a:pt x="15520" y="29728"/>
                    <a:pt x="16385" y="29005"/>
                  </a:cubicBezTo>
                  <a:cubicBezTo>
                    <a:pt x="17110" y="28380"/>
                    <a:pt x="17692" y="27670"/>
                    <a:pt x="18643" y="27670"/>
                  </a:cubicBezTo>
                  <a:cubicBezTo>
                    <a:pt x="18714" y="27059"/>
                    <a:pt x="18785" y="26534"/>
                    <a:pt x="19765" y="26534"/>
                  </a:cubicBezTo>
                  <a:cubicBezTo>
                    <a:pt x="20347" y="26520"/>
                    <a:pt x="20815" y="26520"/>
                    <a:pt x="21355" y="26349"/>
                  </a:cubicBezTo>
                  <a:cubicBezTo>
                    <a:pt x="21817" y="26203"/>
                    <a:pt x="22207" y="26005"/>
                    <a:pt x="22675" y="26005"/>
                  </a:cubicBezTo>
                  <a:cubicBezTo>
                    <a:pt x="22753" y="26005"/>
                    <a:pt x="22833" y="26011"/>
                    <a:pt x="22917" y="26023"/>
                  </a:cubicBezTo>
                  <a:cubicBezTo>
                    <a:pt x="23996" y="26179"/>
                    <a:pt x="24734" y="27187"/>
                    <a:pt x="25756" y="27371"/>
                  </a:cubicBezTo>
                  <a:cubicBezTo>
                    <a:pt x="25938" y="27403"/>
                    <a:pt x="26118" y="27414"/>
                    <a:pt x="26296" y="27414"/>
                  </a:cubicBezTo>
                  <a:cubicBezTo>
                    <a:pt x="26825" y="27414"/>
                    <a:pt x="27338" y="27312"/>
                    <a:pt x="27852" y="27312"/>
                  </a:cubicBezTo>
                  <a:cubicBezTo>
                    <a:pt x="28271" y="27312"/>
                    <a:pt x="28692" y="27380"/>
                    <a:pt x="29122" y="27627"/>
                  </a:cubicBezTo>
                  <a:cubicBezTo>
                    <a:pt x="30172" y="28238"/>
                    <a:pt x="29561" y="29359"/>
                    <a:pt x="29959" y="30353"/>
                  </a:cubicBezTo>
                  <a:cubicBezTo>
                    <a:pt x="30271" y="31135"/>
                    <a:pt x="30896" y="30936"/>
                    <a:pt x="31393" y="31489"/>
                  </a:cubicBezTo>
                  <a:cubicBezTo>
                    <a:pt x="31833" y="31986"/>
                    <a:pt x="31464" y="32725"/>
                    <a:pt x="31833" y="33293"/>
                  </a:cubicBezTo>
                  <a:cubicBezTo>
                    <a:pt x="32202" y="33874"/>
                    <a:pt x="32884" y="33861"/>
                    <a:pt x="33410" y="34187"/>
                  </a:cubicBezTo>
                  <a:cubicBezTo>
                    <a:pt x="33963" y="34499"/>
                    <a:pt x="34091" y="35167"/>
                    <a:pt x="34247" y="35777"/>
                  </a:cubicBezTo>
                  <a:cubicBezTo>
                    <a:pt x="34460" y="36657"/>
                    <a:pt x="34190" y="36742"/>
                    <a:pt x="33338" y="36742"/>
                  </a:cubicBezTo>
                  <a:cubicBezTo>
                    <a:pt x="33013" y="36733"/>
                    <a:pt x="32598" y="36679"/>
                    <a:pt x="32214" y="36679"/>
                  </a:cubicBezTo>
                  <a:cubicBezTo>
                    <a:pt x="32028" y="36679"/>
                    <a:pt x="31849" y="36692"/>
                    <a:pt x="31691" y="36729"/>
                  </a:cubicBezTo>
                  <a:cubicBezTo>
                    <a:pt x="31308" y="36827"/>
                    <a:pt x="31138" y="37055"/>
                    <a:pt x="30726" y="37055"/>
                  </a:cubicBezTo>
                  <a:cubicBezTo>
                    <a:pt x="30719" y="37055"/>
                    <a:pt x="30713" y="37055"/>
                    <a:pt x="30707" y="37055"/>
                  </a:cubicBezTo>
                  <a:cubicBezTo>
                    <a:pt x="30506" y="37055"/>
                    <a:pt x="30384" y="36927"/>
                    <a:pt x="30302" y="36927"/>
                  </a:cubicBezTo>
                  <a:cubicBezTo>
                    <a:pt x="30240" y="36927"/>
                    <a:pt x="30202" y="37002"/>
                    <a:pt x="30172" y="37268"/>
                  </a:cubicBezTo>
                  <a:cubicBezTo>
                    <a:pt x="30129" y="37623"/>
                    <a:pt x="30442" y="38177"/>
                    <a:pt x="30442" y="38560"/>
                  </a:cubicBezTo>
                  <a:cubicBezTo>
                    <a:pt x="30470" y="39128"/>
                    <a:pt x="30243" y="39625"/>
                    <a:pt x="29945" y="40108"/>
                  </a:cubicBezTo>
                  <a:cubicBezTo>
                    <a:pt x="29462" y="40846"/>
                    <a:pt x="28766" y="41428"/>
                    <a:pt x="28383" y="42238"/>
                  </a:cubicBezTo>
                  <a:cubicBezTo>
                    <a:pt x="28255" y="42522"/>
                    <a:pt x="28170" y="42904"/>
                    <a:pt x="28099" y="43273"/>
                  </a:cubicBezTo>
                  <a:cubicBezTo>
                    <a:pt x="28459" y="43611"/>
                    <a:pt x="28879" y="43782"/>
                    <a:pt x="29348" y="43782"/>
                  </a:cubicBezTo>
                  <a:cubicBezTo>
                    <a:pt x="29786" y="43782"/>
                    <a:pt x="30268" y="43632"/>
                    <a:pt x="30782" y="43330"/>
                  </a:cubicBezTo>
                  <a:cubicBezTo>
                    <a:pt x="31420" y="42956"/>
                    <a:pt x="32048" y="42592"/>
                    <a:pt x="32604" y="42592"/>
                  </a:cubicBezTo>
                  <a:cubicBezTo>
                    <a:pt x="32977" y="42592"/>
                    <a:pt x="33318" y="42755"/>
                    <a:pt x="33608" y="43188"/>
                  </a:cubicBezTo>
                  <a:cubicBezTo>
                    <a:pt x="33792" y="42990"/>
                    <a:pt x="33906" y="42749"/>
                    <a:pt x="33892" y="42493"/>
                  </a:cubicBezTo>
                  <a:cubicBezTo>
                    <a:pt x="33864" y="42067"/>
                    <a:pt x="33438" y="41939"/>
                    <a:pt x="33338" y="41556"/>
                  </a:cubicBezTo>
                  <a:cubicBezTo>
                    <a:pt x="33139" y="40860"/>
                    <a:pt x="33792" y="40647"/>
                    <a:pt x="34261" y="40420"/>
                  </a:cubicBezTo>
                  <a:cubicBezTo>
                    <a:pt x="35042" y="40036"/>
                    <a:pt x="35468" y="39724"/>
                    <a:pt x="35340" y="38900"/>
                  </a:cubicBezTo>
                  <a:cubicBezTo>
                    <a:pt x="35255" y="38262"/>
                    <a:pt x="35085" y="37666"/>
                    <a:pt x="35241" y="36984"/>
                  </a:cubicBezTo>
                  <a:cubicBezTo>
                    <a:pt x="35283" y="36976"/>
                    <a:pt x="35325" y="36973"/>
                    <a:pt x="35368" y="36973"/>
                  </a:cubicBezTo>
                  <a:cubicBezTo>
                    <a:pt x="35825" y="36973"/>
                    <a:pt x="36314" y="37382"/>
                    <a:pt x="36766" y="37382"/>
                  </a:cubicBezTo>
                  <a:cubicBezTo>
                    <a:pt x="36885" y="37382"/>
                    <a:pt x="37002" y="37353"/>
                    <a:pt x="37115" y="37282"/>
                  </a:cubicBezTo>
                  <a:cubicBezTo>
                    <a:pt x="37754" y="36871"/>
                    <a:pt x="37215" y="36032"/>
                    <a:pt x="37073" y="35521"/>
                  </a:cubicBezTo>
                  <a:cubicBezTo>
                    <a:pt x="36888" y="34755"/>
                    <a:pt x="37101" y="33590"/>
                    <a:pt x="37455" y="32880"/>
                  </a:cubicBezTo>
                  <a:cubicBezTo>
                    <a:pt x="37598" y="32610"/>
                    <a:pt x="37717" y="32503"/>
                    <a:pt x="37822" y="32503"/>
                  </a:cubicBezTo>
                  <a:cubicBezTo>
                    <a:pt x="38206" y="32503"/>
                    <a:pt x="38388" y="33963"/>
                    <a:pt x="38790" y="34187"/>
                  </a:cubicBezTo>
                  <a:cubicBezTo>
                    <a:pt x="38894" y="34244"/>
                    <a:pt x="38989" y="34269"/>
                    <a:pt x="39078" y="34269"/>
                  </a:cubicBezTo>
                  <a:cubicBezTo>
                    <a:pt x="39582" y="34269"/>
                    <a:pt x="39860" y="33456"/>
                    <a:pt x="40210" y="33179"/>
                  </a:cubicBezTo>
                  <a:cubicBezTo>
                    <a:pt x="40485" y="32961"/>
                    <a:pt x="40770" y="32864"/>
                    <a:pt x="41057" y="32864"/>
                  </a:cubicBezTo>
                  <a:cubicBezTo>
                    <a:pt x="41348" y="32864"/>
                    <a:pt x="41642" y="32964"/>
                    <a:pt x="41928" y="33136"/>
                  </a:cubicBezTo>
                  <a:cubicBezTo>
                    <a:pt x="42724" y="33605"/>
                    <a:pt x="43064" y="34073"/>
                    <a:pt x="42440" y="34826"/>
                  </a:cubicBezTo>
                  <a:cubicBezTo>
                    <a:pt x="42198" y="35095"/>
                    <a:pt x="41999" y="35082"/>
                    <a:pt x="42042" y="35464"/>
                  </a:cubicBezTo>
                  <a:cubicBezTo>
                    <a:pt x="42084" y="35792"/>
                    <a:pt x="42482" y="36047"/>
                    <a:pt x="42752" y="36146"/>
                  </a:cubicBezTo>
                  <a:cubicBezTo>
                    <a:pt x="43147" y="36283"/>
                    <a:pt x="43568" y="36333"/>
                    <a:pt x="43999" y="36333"/>
                  </a:cubicBezTo>
                  <a:cubicBezTo>
                    <a:pt x="45133" y="36333"/>
                    <a:pt x="46345" y="35990"/>
                    <a:pt x="47394" y="35990"/>
                  </a:cubicBezTo>
                  <a:cubicBezTo>
                    <a:pt x="47509" y="35990"/>
                    <a:pt x="47624" y="35992"/>
                    <a:pt x="47737" y="35992"/>
                  </a:cubicBezTo>
                  <a:cubicBezTo>
                    <a:pt x="48254" y="35992"/>
                    <a:pt x="48745" y="35963"/>
                    <a:pt x="49141" y="35650"/>
                  </a:cubicBezTo>
                  <a:cubicBezTo>
                    <a:pt x="49325" y="35508"/>
                    <a:pt x="49467" y="35337"/>
                    <a:pt x="49624" y="35180"/>
                  </a:cubicBezTo>
                  <a:cubicBezTo>
                    <a:pt x="49865" y="34925"/>
                    <a:pt x="50120" y="34684"/>
                    <a:pt x="50533" y="34571"/>
                  </a:cubicBezTo>
                  <a:cubicBezTo>
                    <a:pt x="50853" y="34485"/>
                    <a:pt x="51191" y="34457"/>
                    <a:pt x="51538" y="34457"/>
                  </a:cubicBezTo>
                  <a:cubicBezTo>
                    <a:pt x="52174" y="34457"/>
                    <a:pt x="52839" y="34551"/>
                    <a:pt x="53472" y="34551"/>
                  </a:cubicBezTo>
                  <a:cubicBezTo>
                    <a:pt x="53640" y="34551"/>
                    <a:pt x="53806" y="34544"/>
                    <a:pt x="53969" y="34527"/>
                  </a:cubicBezTo>
                  <a:cubicBezTo>
                    <a:pt x="54678" y="34457"/>
                    <a:pt x="55175" y="34116"/>
                    <a:pt x="55487" y="33477"/>
                  </a:cubicBezTo>
                  <a:cubicBezTo>
                    <a:pt x="55871" y="32753"/>
                    <a:pt x="55941" y="32441"/>
                    <a:pt x="56780" y="32185"/>
                  </a:cubicBezTo>
                  <a:cubicBezTo>
                    <a:pt x="57177" y="32072"/>
                    <a:pt x="57149" y="32242"/>
                    <a:pt x="57418" y="31901"/>
                  </a:cubicBezTo>
                  <a:cubicBezTo>
                    <a:pt x="57632" y="31646"/>
                    <a:pt x="57603" y="31404"/>
                    <a:pt x="57887" y="31191"/>
                  </a:cubicBezTo>
                  <a:cubicBezTo>
                    <a:pt x="58469" y="30737"/>
                    <a:pt x="59449" y="30907"/>
                    <a:pt x="60102" y="30567"/>
                  </a:cubicBezTo>
                  <a:cubicBezTo>
                    <a:pt x="61050" y="30058"/>
                    <a:pt x="61479" y="28631"/>
                    <a:pt x="62768" y="28631"/>
                  </a:cubicBezTo>
                  <a:cubicBezTo>
                    <a:pt x="62811" y="28631"/>
                    <a:pt x="62854" y="28632"/>
                    <a:pt x="62899" y="28636"/>
                  </a:cubicBezTo>
                  <a:cubicBezTo>
                    <a:pt x="62945" y="28710"/>
                    <a:pt x="63018" y="28742"/>
                    <a:pt x="63108" y="28742"/>
                  </a:cubicBezTo>
                  <a:cubicBezTo>
                    <a:pt x="63623" y="28742"/>
                    <a:pt x="64725" y="27705"/>
                    <a:pt x="65015" y="27500"/>
                  </a:cubicBezTo>
                  <a:cubicBezTo>
                    <a:pt x="65696" y="27031"/>
                    <a:pt x="66378" y="26718"/>
                    <a:pt x="66931" y="26137"/>
                  </a:cubicBezTo>
                  <a:cubicBezTo>
                    <a:pt x="67044" y="26037"/>
                    <a:pt x="67144" y="25910"/>
                    <a:pt x="67243" y="25781"/>
                  </a:cubicBezTo>
                  <a:cubicBezTo>
                    <a:pt x="67684" y="25157"/>
                    <a:pt x="67442" y="24958"/>
                    <a:pt x="67470" y="24248"/>
                  </a:cubicBezTo>
                  <a:cubicBezTo>
                    <a:pt x="67514" y="22033"/>
                    <a:pt x="70183" y="21082"/>
                    <a:pt x="71843" y="20386"/>
                  </a:cubicBezTo>
                  <a:cubicBezTo>
                    <a:pt x="72610" y="20060"/>
                    <a:pt x="73136" y="19790"/>
                    <a:pt x="73051" y="18924"/>
                  </a:cubicBezTo>
                  <a:cubicBezTo>
                    <a:pt x="72994" y="18214"/>
                    <a:pt x="72781" y="17476"/>
                    <a:pt x="72553" y="16794"/>
                  </a:cubicBezTo>
                  <a:cubicBezTo>
                    <a:pt x="72213" y="15829"/>
                    <a:pt x="71574" y="14849"/>
                    <a:pt x="71546" y="13784"/>
                  </a:cubicBezTo>
                  <a:cubicBezTo>
                    <a:pt x="71546" y="13258"/>
                    <a:pt x="71773" y="12918"/>
                    <a:pt x="71843" y="12435"/>
                  </a:cubicBezTo>
                  <a:cubicBezTo>
                    <a:pt x="72099" y="10760"/>
                    <a:pt x="69913" y="10561"/>
                    <a:pt x="68748" y="10305"/>
                  </a:cubicBezTo>
                  <a:cubicBezTo>
                    <a:pt x="68124" y="10163"/>
                    <a:pt x="67769" y="9809"/>
                    <a:pt x="67186" y="9525"/>
                  </a:cubicBezTo>
                  <a:cubicBezTo>
                    <a:pt x="66887" y="9385"/>
                    <a:pt x="66550" y="9345"/>
                    <a:pt x="66205" y="9345"/>
                  </a:cubicBezTo>
                  <a:cubicBezTo>
                    <a:pt x="65814" y="9345"/>
                    <a:pt x="65412" y="9396"/>
                    <a:pt x="65043" y="9411"/>
                  </a:cubicBezTo>
                  <a:cubicBezTo>
                    <a:pt x="64177" y="9476"/>
                    <a:pt x="63427" y="9697"/>
                    <a:pt x="62692" y="9697"/>
                  </a:cubicBezTo>
                  <a:cubicBezTo>
                    <a:pt x="62137" y="9697"/>
                    <a:pt x="61591" y="9571"/>
                    <a:pt x="61011" y="9156"/>
                  </a:cubicBezTo>
                  <a:cubicBezTo>
                    <a:pt x="60125" y="8507"/>
                    <a:pt x="59546" y="7913"/>
                    <a:pt x="58523" y="7913"/>
                  </a:cubicBezTo>
                  <a:cubicBezTo>
                    <a:pt x="58382" y="7913"/>
                    <a:pt x="58232" y="7924"/>
                    <a:pt x="58071" y="7948"/>
                  </a:cubicBezTo>
                  <a:cubicBezTo>
                    <a:pt x="57092" y="8119"/>
                    <a:pt x="56907" y="9241"/>
                    <a:pt x="55899" y="9368"/>
                  </a:cubicBezTo>
                  <a:cubicBezTo>
                    <a:pt x="55856" y="9373"/>
                    <a:pt x="55814" y="9375"/>
                    <a:pt x="55773" y="9375"/>
                  </a:cubicBezTo>
                  <a:cubicBezTo>
                    <a:pt x="55293" y="9375"/>
                    <a:pt x="54981" y="9088"/>
                    <a:pt x="54536" y="8957"/>
                  </a:cubicBezTo>
                  <a:cubicBezTo>
                    <a:pt x="54211" y="8874"/>
                    <a:pt x="53798" y="8839"/>
                    <a:pt x="53398" y="8839"/>
                  </a:cubicBezTo>
                  <a:cubicBezTo>
                    <a:pt x="53116" y="8839"/>
                    <a:pt x="52840" y="8856"/>
                    <a:pt x="52605" y="8885"/>
                  </a:cubicBezTo>
                  <a:cubicBezTo>
                    <a:pt x="52302" y="8932"/>
                    <a:pt x="52084" y="9017"/>
                    <a:pt x="51863" y="9017"/>
                  </a:cubicBezTo>
                  <a:cubicBezTo>
                    <a:pt x="51680" y="9017"/>
                    <a:pt x="51494" y="8959"/>
                    <a:pt x="51256" y="8772"/>
                  </a:cubicBezTo>
                  <a:cubicBezTo>
                    <a:pt x="50902" y="8488"/>
                    <a:pt x="50618" y="7977"/>
                    <a:pt x="50391" y="7565"/>
                  </a:cubicBezTo>
                  <a:cubicBezTo>
                    <a:pt x="49936" y="6784"/>
                    <a:pt x="49510" y="6102"/>
                    <a:pt x="48715" y="5620"/>
                  </a:cubicBezTo>
                  <a:cubicBezTo>
                    <a:pt x="48338" y="5391"/>
                    <a:pt x="48076" y="5264"/>
                    <a:pt x="47651" y="5264"/>
                  </a:cubicBezTo>
                  <a:cubicBezTo>
                    <a:pt x="47627" y="5264"/>
                    <a:pt x="47604" y="5265"/>
                    <a:pt x="47579" y="5265"/>
                  </a:cubicBezTo>
                  <a:cubicBezTo>
                    <a:pt x="47297" y="5289"/>
                    <a:pt x="46966" y="5477"/>
                    <a:pt x="46660" y="5477"/>
                  </a:cubicBezTo>
                  <a:cubicBezTo>
                    <a:pt x="46596" y="5477"/>
                    <a:pt x="46533" y="5469"/>
                    <a:pt x="46472" y="5449"/>
                  </a:cubicBezTo>
                  <a:cubicBezTo>
                    <a:pt x="45776" y="5237"/>
                    <a:pt x="45662" y="3944"/>
                    <a:pt x="45506" y="3320"/>
                  </a:cubicBezTo>
                  <a:cubicBezTo>
                    <a:pt x="45406" y="2979"/>
                    <a:pt x="45364" y="2624"/>
                    <a:pt x="45122" y="2369"/>
                  </a:cubicBezTo>
                  <a:cubicBezTo>
                    <a:pt x="44810" y="2013"/>
                    <a:pt x="44384" y="1985"/>
                    <a:pt x="44129" y="1531"/>
                  </a:cubicBezTo>
                  <a:cubicBezTo>
                    <a:pt x="43901" y="1148"/>
                    <a:pt x="43916" y="764"/>
                    <a:pt x="43561" y="466"/>
                  </a:cubicBezTo>
                  <a:cubicBezTo>
                    <a:pt x="43220" y="182"/>
                    <a:pt x="42695" y="54"/>
                    <a:pt x="42269" y="26"/>
                  </a:cubicBezTo>
                  <a:cubicBezTo>
                    <a:pt x="42106" y="9"/>
                    <a:pt x="41947" y="1"/>
                    <a:pt x="41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5833650" y="4945260"/>
              <a:ext cx="49673" cy="71563"/>
            </a:xfrm>
            <a:custGeom>
              <a:avLst/>
              <a:gdLst/>
              <a:ahLst/>
              <a:cxnLst/>
              <a:rect l="l" t="t" r="r" b="b"/>
              <a:pathLst>
                <a:path w="2614" h="3766" extrusionOk="0">
                  <a:moveTo>
                    <a:pt x="1944" y="1"/>
                  </a:moveTo>
                  <a:cubicBezTo>
                    <a:pt x="1311" y="1"/>
                    <a:pt x="745" y="609"/>
                    <a:pt x="469" y="1121"/>
                  </a:cubicBezTo>
                  <a:cubicBezTo>
                    <a:pt x="157" y="1717"/>
                    <a:pt x="1" y="2384"/>
                    <a:pt x="100" y="3066"/>
                  </a:cubicBezTo>
                  <a:cubicBezTo>
                    <a:pt x="150" y="3382"/>
                    <a:pt x="145" y="3765"/>
                    <a:pt x="444" y="3765"/>
                  </a:cubicBezTo>
                  <a:cubicBezTo>
                    <a:pt x="481" y="3765"/>
                    <a:pt x="522" y="3760"/>
                    <a:pt x="569" y="3747"/>
                  </a:cubicBezTo>
                  <a:cubicBezTo>
                    <a:pt x="838" y="3677"/>
                    <a:pt x="966" y="3308"/>
                    <a:pt x="1065" y="3094"/>
                  </a:cubicBezTo>
                  <a:cubicBezTo>
                    <a:pt x="1179" y="2810"/>
                    <a:pt x="1264" y="2598"/>
                    <a:pt x="1491" y="2399"/>
                  </a:cubicBezTo>
                  <a:cubicBezTo>
                    <a:pt x="1762" y="2157"/>
                    <a:pt x="1932" y="2157"/>
                    <a:pt x="2002" y="1759"/>
                  </a:cubicBezTo>
                  <a:cubicBezTo>
                    <a:pt x="2074" y="1447"/>
                    <a:pt x="2045" y="1235"/>
                    <a:pt x="2187" y="922"/>
                  </a:cubicBezTo>
                  <a:cubicBezTo>
                    <a:pt x="2329" y="638"/>
                    <a:pt x="2613" y="283"/>
                    <a:pt x="2102" y="14"/>
                  </a:cubicBezTo>
                  <a:cubicBezTo>
                    <a:pt x="2049" y="5"/>
                    <a:pt x="1997" y="1"/>
                    <a:pt x="1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5091698" y="3670972"/>
              <a:ext cx="790485" cy="514797"/>
            </a:xfrm>
            <a:custGeom>
              <a:avLst/>
              <a:gdLst/>
              <a:ahLst/>
              <a:cxnLst/>
              <a:rect l="l" t="t" r="r" b="b"/>
              <a:pathLst>
                <a:path w="41599" h="27091" extrusionOk="0">
                  <a:moveTo>
                    <a:pt x="25898" y="0"/>
                  </a:moveTo>
                  <a:cubicBezTo>
                    <a:pt x="24947" y="0"/>
                    <a:pt x="24365" y="710"/>
                    <a:pt x="23640" y="1335"/>
                  </a:cubicBezTo>
                  <a:cubicBezTo>
                    <a:pt x="22775" y="2058"/>
                    <a:pt x="21596" y="2755"/>
                    <a:pt x="20517" y="3095"/>
                  </a:cubicBezTo>
                  <a:cubicBezTo>
                    <a:pt x="20223" y="3191"/>
                    <a:pt x="19973" y="3231"/>
                    <a:pt x="19751" y="3231"/>
                  </a:cubicBezTo>
                  <a:cubicBezTo>
                    <a:pt x="18921" y="3231"/>
                    <a:pt x="18470" y="2680"/>
                    <a:pt x="17507" y="2456"/>
                  </a:cubicBezTo>
                  <a:cubicBezTo>
                    <a:pt x="17218" y="2390"/>
                    <a:pt x="16892" y="2371"/>
                    <a:pt x="16550" y="2371"/>
                  </a:cubicBezTo>
                  <a:cubicBezTo>
                    <a:pt x="16094" y="2371"/>
                    <a:pt x="15611" y="2404"/>
                    <a:pt x="15155" y="2404"/>
                  </a:cubicBezTo>
                  <a:cubicBezTo>
                    <a:pt x="14927" y="2404"/>
                    <a:pt x="14705" y="2396"/>
                    <a:pt x="14497" y="2371"/>
                  </a:cubicBezTo>
                  <a:cubicBezTo>
                    <a:pt x="13616" y="2286"/>
                    <a:pt x="12637" y="2329"/>
                    <a:pt x="11757" y="2300"/>
                  </a:cubicBezTo>
                  <a:cubicBezTo>
                    <a:pt x="11536" y="2283"/>
                    <a:pt x="11221" y="2243"/>
                    <a:pt x="10932" y="2243"/>
                  </a:cubicBezTo>
                  <a:cubicBezTo>
                    <a:pt x="10758" y="2243"/>
                    <a:pt x="10593" y="2257"/>
                    <a:pt x="10464" y="2300"/>
                  </a:cubicBezTo>
                  <a:cubicBezTo>
                    <a:pt x="10351" y="2329"/>
                    <a:pt x="10280" y="2357"/>
                    <a:pt x="10224" y="2371"/>
                  </a:cubicBezTo>
                  <a:cubicBezTo>
                    <a:pt x="9953" y="2499"/>
                    <a:pt x="10053" y="2613"/>
                    <a:pt x="9798" y="2953"/>
                  </a:cubicBezTo>
                  <a:cubicBezTo>
                    <a:pt x="9215" y="3805"/>
                    <a:pt x="8164" y="3805"/>
                    <a:pt x="7498" y="4557"/>
                  </a:cubicBezTo>
                  <a:cubicBezTo>
                    <a:pt x="6915" y="5210"/>
                    <a:pt x="6958" y="6289"/>
                    <a:pt x="6333" y="6971"/>
                  </a:cubicBezTo>
                  <a:cubicBezTo>
                    <a:pt x="6035" y="7283"/>
                    <a:pt x="5737" y="7397"/>
                    <a:pt x="5552" y="7752"/>
                  </a:cubicBezTo>
                  <a:cubicBezTo>
                    <a:pt x="5325" y="8207"/>
                    <a:pt x="5481" y="8590"/>
                    <a:pt x="5410" y="9101"/>
                  </a:cubicBezTo>
                  <a:cubicBezTo>
                    <a:pt x="5226" y="10293"/>
                    <a:pt x="4331" y="10691"/>
                    <a:pt x="3692" y="11571"/>
                  </a:cubicBezTo>
                  <a:cubicBezTo>
                    <a:pt x="2897" y="12637"/>
                    <a:pt x="2315" y="13034"/>
                    <a:pt x="995" y="13403"/>
                  </a:cubicBezTo>
                  <a:cubicBezTo>
                    <a:pt x="739" y="13474"/>
                    <a:pt x="370" y="13574"/>
                    <a:pt x="1" y="13716"/>
                  </a:cubicBezTo>
                  <a:cubicBezTo>
                    <a:pt x="739" y="14255"/>
                    <a:pt x="1321" y="15192"/>
                    <a:pt x="1762" y="15902"/>
                  </a:cubicBezTo>
                  <a:cubicBezTo>
                    <a:pt x="2045" y="16357"/>
                    <a:pt x="2173" y="16953"/>
                    <a:pt x="2557" y="17379"/>
                  </a:cubicBezTo>
                  <a:cubicBezTo>
                    <a:pt x="2926" y="17790"/>
                    <a:pt x="3494" y="17918"/>
                    <a:pt x="3962" y="18174"/>
                  </a:cubicBezTo>
                  <a:cubicBezTo>
                    <a:pt x="4346" y="18358"/>
                    <a:pt x="4956" y="18685"/>
                    <a:pt x="5183" y="19083"/>
                  </a:cubicBezTo>
                  <a:cubicBezTo>
                    <a:pt x="5495" y="19579"/>
                    <a:pt x="5481" y="20332"/>
                    <a:pt x="5680" y="20900"/>
                  </a:cubicBezTo>
                  <a:cubicBezTo>
                    <a:pt x="5978" y="21737"/>
                    <a:pt x="6362" y="21809"/>
                    <a:pt x="7157" y="22021"/>
                  </a:cubicBezTo>
                  <a:cubicBezTo>
                    <a:pt x="7702" y="22155"/>
                    <a:pt x="8216" y="22526"/>
                    <a:pt x="8779" y="22526"/>
                  </a:cubicBezTo>
                  <a:cubicBezTo>
                    <a:pt x="8875" y="22526"/>
                    <a:pt x="8973" y="22515"/>
                    <a:pt x="9073" y="22490"/>
                  </a:cubicBezTo>
                  <a:cubicBezTo>
                    <a:pt x="9601" y="22358"/>
                    <a:pt x="10058" y="21851"/>
                    <a:pt x="10624" y="21851"/>
                  </a:cubicBezTo>
                  <a:cubicBezTo>
                    <a:pt x="10727" y="21851"/>
                    <a:pt x="10835" y="21868"/>
                    <a:pt x="10947" y="21907"/>
                  </a:cubicBezTo>
                  <a:cubicBezTo>
                    <a:pt x="11643" y="22163"/>
                    <a:pt x="11530" y="22888"/>
                    <a:pt x="11416" y="23456"/>
                  </a:cubicBezTo>
                  <a:cubicBezTo>
                    <a:pt x="11373" y="23683"/>
                    <a:pt x="11303" y="23910"/>
                    <a:pt x="11246" y="24151"/>
                  </a:cubicBezTo>
                  <a:cubicBezTo>
                    <a:pt x="11672" y="24208"/>
                    <a:pt x="12083" y="24364"/>
                    <a:pt x="12297" y="24592"/>
                  </a:cubicBezTo>
                  <a:cubicBezTo>
                    <a:pt x="12723" y="25031"/>
                    <a:pt x="12282" y="25769"/>
                    <a:pt x="12694" y="26210"/>
                  </a:cubicBezTo>
                  <a:cubicBezTo>
                    <a:pt x="12858" y="26388"/>
                    <a:pt x="13190" y="26434"/>
                    <a:pt x="13544" y="26434"/>
                  </a:cubicBezTo>
                  <a:cubicBezTo>
                    <a:pt x="13925" y="26434"/>
                    <a:pt x="14332" y="26380"/>
                    <a:pt x="14582" y="26380"/>
                  </a:cubicBezTo>
                  <a:cubicBezTo>
                    <a:pt x="15405" y="26380"/>
                    <a:pt x="16158" y="26536"/>
                    <a:pt x="16967" y="26706"/>
                  </a:cubicBezTo>
                  <a:cubicBezTo>
                    <a:pt x="18588" y="27079"/>
                    <a:pt x="20098" y="27090"/>
                    <a:pt x="21751" y="27090"/>
                  </a:cubicBezTo>
                  <a:cubicBezTo>
                    <a:pt x="21864" y="27090"/>
                    <a:pt x="21979" y="27090"/>
                    <a:pt x="22093" y="27090"/>
                  </a:cubicBezTo>
                  <a:cubicBezTo>
                    <a:pt x="22146" y="27090"/>
                    <a:pt x="22199" y="27090"/>
                    <a:pt x="22252" y="27090"/>
                  </a:cubicBezTo>
                  <a:cubicBezTo>
                    <a:pt x="23133" y="27090"/>
                    <a:pt x="23987" y="27078"/>
                    <a:pt x="24791" y="26650"/>
                  </a:cubicBezTo>
                  <a:cubicBezTo>
                    <a:pt x="25628" y="26239"/>
                    <a:pt x="25713" y="25542"/>
                    <a:pt x="26310" y="24875"/>
                  </a:cubicBezTo>
                  <a:cubicBezTo>
                    <a:pt x="26836" y="24279"/>
                    <a:pt x="27843" y="24251"/>
                    <a:pt x="28568" y="23938"/>
                  </a:cubicBezTo>
                  <a:cubicBezTo>
                    <a:pt x="29342" y="23606"/>
                    <a:pt x="30117" y="23355"/>
                    <a:pt x="30983" y="23355"/>
                  </a:cubicBezTo>
                  <a:cubicBezTo>
                    <a:pt x="31006" y="23355"/>
                    <a:pt x="31029" y="23355"/>
                    <a:pt x="31052" y="23356"/>
                  </a:cubicBezTo>
                  <a:cubicBezTo>
                    <a:pt x="32259" y="23370"/>
                    <a:pt x="33253" y="24052"/>
                    <a:pt x="34431" y="24264"/>
                  </a:cubicBezTo>
                  <a:cubicBezTo>
                    <a:pt x="35027" y="24350"/>
                    <a:pt x="35624" y="24393"/>
                    <a:pt x="36206" y="24520"/>
                  </a:cubicBezTo>
                  <a:cubicBezTo>
                    <a:pt x="36575" y="24605"/>
                    <a:pt x="37058" y="24577"/>
                    <a:pt x="37456" y="24677"/>
                  </a:cubicBezTo>
                  <a:cubicBezTo>
                    <a:pt x="37498" y="24520"/>
                    <a:pt x="37541" y="24350"/>
                    <a:pt x="37541" y="24179"/>
                  </a:cubicBezTo>
                  <a:cubicBezTo>
                    <a:pt x="37611" y="23441"/>
                    <a:pt x="37469" y="22731"/>
                    <a:pt x="37683" y="22021"/>
                  </a:cubicBezTo>
                  <a:cubicBezTo>
                    <a:pt x="37924" y="21184"/>
                    <a:pt x="38293" y="20658"/>
                    <a:pt x="38222" y="19764"/>
                  </a:cubicBezTo>
                  <a:cubicBezTo>
                    <a:pt x="38179" y="19139"/>
                    <a:pt x="38024" y="18557"/>
                    <a:pt x="38052" y="17918"/>
                  </a:cubicBezTo>
                  <a:cubicBezTo>
                    <a:pt x="38121" y="17910"/>
                    <a:pt x="38186" y="17906"/>
                    <a:pt x="38248" y="17906"/>
                  </a:cubicBezTo>
                  <a:cubicBezTo>
                    <a:pt x="38836" y="17906"/>
                    <a:pt x="39137" y="18243"/>
                    <a:pt x="39727" y="18358"/>
                  </a:cubicBezTo>
                  <a:cubicBezTo>
                    <a:pt x="39897" y="18395"/>
                    <a:pt x="40052" y="18413"/>
                    <a:pt x="40192" y="18413"/>
                  </a:cubicBezTo>
                  <a:cubicBezTo>
                    <a:pt x="41491" y="18413"/>
                    <a:pt x="41599" y="16917"/>
                    <a:pt x="41047" y="15802"/>
                  </a:cubicBezTo>
                  <a:cubicBezTo>
                    <a:pt x="40991" y="15689"/>
                    <a:pt x="40934" y="15603"/>
                    <a:pt x="40863" y="15518"/>
                  </a:cubicBezTo>
                  <a:cubicBezTo>
                    <a:pt x="40573" y="15085"/>
                    <a:pt x="40232" y="14922"/>
                    <a:pt x="39859" y="14922"/>
                  </a:cubicBezTo>
                  <a:cubicBezTo>
                    <a:pt x="39303" y="14922"/>
                    <a:pt x="38675" y="15286"/>
                    <a:pt x="38037" y="15660"/>
                  </a:cubicBezTo>
                  <a:cubicBezTo>
                    <a:pt x="37523" y="15962"/>
                    <a:pt x="37041" y="16112"/>
                    <a:pt x="36603" y="16112"/>
                  </a:cubicBezTo>
                  <a:cubicBezTo>
                    <a:pt x="36134" y="16112"/>
                    <a:pt x="35714" y="15941"/>
                    <a:pt x="35354" y="15603"/>
                  </a:cubicBezTo>
                  <a:cubicBezTo>
                    <a:pt x="35141" y="15376"/>
                    <a:pt x="34942" y="15121"/>
                    <a:pt x="34772" y="14780"/>
                  </a:cubicBezTo>
                  <a:cubicBezTo>
                    <a:pt x="34033" y="13389"/>
                    <a:pt x="34317" y="12253"/>
                    <a:pt x="34474" y="10776"/>
                  </a:cubicBezTo>
                  <a:cubicBezTo>
                    <a:pt x="34616" y="9314"/>
                    <a:pt x="33480" y="8576"/>
                    <a:pt x="33324" y="7270"/>
                  </a:cubicBezTo>
                  <a:cubicBezTo>
                    <a:pt x="33125" y="5907"/>
                    <a:pt x="32756" y="6049"/>
                    <a:pt x="31663" y="5396"/>
                  </a:cubicBezTo>
                  <a:cubicBezTo>
                    <a:pt x="30641" y="4784"/>
                    <a:pt x="29874" y="3989"/>
                    <a:pt x="29433" y="2939"/>
                  </a:cubicBezTo>
                  <a:cubicBezTo>
                    <a:pt x="28908" y="1704"/>
                    <a:pt x="27815" y="383"/>
                    <a:pt x="26381" y="57"/>
                  </a:cubicBezTo>
                  <a:cubicBezTo>
                    <a:pt x="26196" y="14"/>
                    <a:pt x="26054" y="0"/>
                    <a:pt x="25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5583824" y="3639333"/>
              <a:ext cx="300582" cy="328154"/>
            </a:xfrm>
            <a:custGeom>
              <a:avLst/>
              <a:gdLst/>
              <a:ahLst/>
              <a:cxnLst/>
              <a:rect l="l" t="t" r="r" b="b"/>
              <a:pathLst>
                <a:path w="15818" h="17269" extrusionOk="0">
                  <a:moveTo>
                    <a:pt x="4032" y="0"/>
                  </a:moveTo>
                  <a:cubicBezTo>
                    <a:pt x="3564" y="0"/>
                    <a:pt x="3174" y="198"/>
                    <a:pt x="2712" y="344"/>
                  </a:cubicBezTo>
                  <a:cubicBezTo>
                    <a:pt x="2172" y="515"/>
                    <a:pt x="1704" y="515"/>
                    <a:pt x="1122" y="529"/>
                  </a:cubicBezTo>
                  <a:cubicBezTo>
                    <a:pt x="142" y="529"/>
                    <a:pt x="71" y="1054"/>
                    <a:pt x="0" y="1665"/>
                  </a:cubicBezTo>
                  <a:cubicBezTo>
                    <a:pt x="156" y="1665"/>
                    <a:pt x="298" y="1679"/>
                    <a:pt x="483" y="1722"/>
                  </a:cubicBezTo>
                  <a:cubicBezTo>
                    <a:pt x="1917" y="2048"/>
                    <a:pt x="3010" y="3369"/>
                    <a:pt x="3535" y="4604"/>
                  </a:cubicBezTo>
                  <a:cubicBezTo>
                    <a:pt x="3976" y="5654"/>
                    <a:pt x="4743" y="6449"/>
                    <a:pt x="5765" y="7061"/>
                  </a:cubicBezTo>
                  <a:cubicBezTo>
                    <a:pt x="6858" y="7714"/>
                    <a:pt x="7227" y="7572"/>
                    <a:pt x="7426" y="8935"/>
                  </a:cubicBezTo>
                  <a:cubicBezTo>
                    <a:pt x="7582" y="10241"/>
                    <a:pt x="8718" y="10979"/>
                    <a:pt x="8576" y="12441"/>
                  </a:cubicBezTo>
                  <a:cubicBezTo>
                    <a:pt x="8419" y="13918"/>
                    <a:pt x="8135" y="15054"/>
                    <a:pt x="8874" y="16445"/>
                  </a:cubicBezTo>
                  <a:cubicBezTo>
                    <a:pt x="9044" y="16786"/>
                    <a:pt x="9243" y="17041"/>
                    <a:pt x="9456" y="17268"/>
                  </a:cubicBezTo>
                  <a:cubicBezTo>
                    <a:pt x="9527" y="16899"/>
                    <a:pt x="9612" y="16517"/>
                    <a:pt x="9740" y="16233"/>
                  </a:cubicBezTo>
                  <a:cubicBezTo>
                    <a:pt x="10123" y="15423"/>
                    <a:pt x="10819" y="14841"/>
                    <a:pt x="11302" y="14103"/>
                  </a:cubicBezTo>
                  <a:cubicBezTo>
                    <a:pt x="11600" y="13620"/>
                    <a:pt x="11827" y="13123"/>
                    <a:pt x="11799" y="12555"/>
                  </a:cubicBezTo>
                  <a:cubicBezTo>
                    <a:pt x="11799" y="12172"/>
                    <a:pt x="11486" y="11618"/>
                    <a:pt x="11529" y="11263"/>
                  </a:cubicBezTo>
                  <a:cubicBezTo>
                    <a:pt x="11559" y="10997"/>
                    <a:pt x="11597" y="10922"/>
                    <a:pt x="11659" y="10922"/>
                  </a:cubicBezTo>
                  <a:cubicBezTo>
                    <a:pt x="11741" y="10922"/>
                    <a:pt x="11863" y="11050"/>
                    <a:pt x="12064" y="11050"/>
                  </a:cubicBezTo>
                  <a:cubicBezTo>
                    <a:pt x="12070" y="11050"/>
                    <a:pt x="12076" y="11050"/>
                    <a:pt x="12083" y="11050"/>
                  </a:cubicBezTo>
                  <a:cubicBezTo>
                    <a:pt x="12495" y="11050"/>
                    <a:pt x="12665" y="10822"/>
                    <a:pt x="13048" y="10724"/>
                  </a:cubicBezTo>
                  <a:cubicBezTo>
                    <a:pt x="13206" y="10687"/>
                    <a:pt x="13385" y="10674"/>
                    <a:pt x="13571" y="10674"/>
                  </a:cubicBezTo>
                  <a:cubicBezTo>
                    <a:pt x="13955" y="10674"/>
                    <a:pt x="14370" y="10728"/>
                    <a:pt x="14695" y="10737"/>
                  </a:cubicBezTo>
                  <a:cubicBezTo>
                    <a:pt x="15547" y="10737"/>
                    <a:pt x="15817" y="10652"/>
                    <a:pt x="15604" y="9772"/>
                  </a:cubicBezTo>
                  <a:cubicBezTo>
                    <a:pt x="15448" y="9162"/>
                    <a:pt x="15320" y="8494"/>
                    <a:pt x="14767" y="8182"/>
                  </a:cubicBezTo>
                  <a:cubicBezTo>
                    <a:pt x="14241" y="7856"/>
                    <a:pt x="13559" y="7869"/>
                    <a:pt x="13190" y="7288"/>
                  </a:cubicBezTo>
                  <a:cubicBezTo>
                    <a:pt x="12821" y="6720"/>
                    <a:pt x="13190" y="5981"/>
                    <a:pt x="12750" y="5484"/>
                  </a:cubicBezTo>
                  <a:cubicBezTo>
                    <a:pt x="12253" y="4931"/>
                    <a:pt x="11628" y="5130"/>
                    <a:pt x="11316" y="4348"/>
                  </a:cubicBezTo>
                  <a:cubicBezTo>
                    <a:pt x="10918" y="3354"/>
                    <a:pt x="11529" y="2233"/>
                    <a:pt x="10479" y="1622"/>
                  </a:cubicBezTo>
                  <a:cubicBezTo>
                    <a:pt x="10049" y="1375"/>
                    <a:pt x="9628" y="1307"/>
                    <a:pt x="9209" y="1307"/>
                  </a:cubicBezTo>
                  <a:cubicBezTo>
                    <a:pt x="8695" y="1307"/>
                    <a:pt x="8182" y="1409"/>
                    <a:pt x="7653" y="1409"/>
                  </a:cubicBezTo>
                  <a:cubicBezTo>
                    <a:pt x="7475" y="1409"/>
                    <a:pt x="7295" y="1398"/>
                    <a:pt x="7113" y="1366"/>
                  </a:cubicBezTo>
                  <a:cubicBezTo>
                    <a:pt x="6091" y="1182"/>
                    <a:pt x="5353" y="174"/>
                    <a:pt x="4274" y="18"/>
                  </a:cubicBezTo>
                  <a:cubicBezTo>
                    <a:pt x="4190" y="6"/>
                    <a:pt x="4110" y="0"/>
                    <a:pt x="40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5714657" y="4863949"/>
              <a:ext cx="41045" cy="54765"/>
            </a:xfrm>
            <a:custGeom>
              <a:avLst/>
              <a:gdLst/>
              <a:ahLst/>
              <a:cxnLst/>
              <a:rect l="l" t="t" r="r" b="b"/>
              <a:pathLst>
                <a:path w="2160" h="2882" extrusionOk="0">
                  <a:moveTo>
                    <a:pt x="177" y="0"/>
                  </a:moveTo>
                  <a:cubicBezTo>
                    <a:pt x="91" y="0"/>
                    <a:pt x="26" y="60"/>
                    <a:pt x="1" y="302"/>
                  </a:cubicBezTo>
                  <a:cubicBezTo>
                    <a:pt x="370" y="686"/>
                    <a:pt x="953" y="1325"/>
                    <a:pt x="938" y="1893"/>
                  </a:cubicBezTo>
                  <a:cubicBezTo>
                    <a:pt x="938" y="2091"/>
                    <a:pt x="697" y="2646"/>
                    <a:pt x="868" y="2816"/>
                  </a:cubicBezTo>
                  <a:cubicBezTo>
                    <a:pt x="908" y="2863"/>
                    <a:pt x="1020" y="2881"/>
                    <a:pt x="1136" y="2881"/>
                  </a:cubicBezTo>
                  <a:cubicBezTo>
                    <a:pt x="1264" y="2881"/>
                    <a:pt x="1397" y="2859"/>
                    <a:pt x="1449" y="2830"/>
                  </a:cubicBezTo>
                  <a:cubicBezTo>
                    <a:pt x="1648" y="2731"/>
                    <a:pt x="1733" y="2504"/>
                    <a:pt x="1762" y="2305"/>
                  </a:cubicBezTo>
                  <a:cubicBezTo>
                    <a:pt x="1790" y="2063"/>
                    <a:pt x="1748" y="1893"/>
                    <a:pt x="1847" y="1652"/>
                  </a:cubicBezTo>
                  <a:cubicBezTo>
                    <a:pt x="1960" y="1396"/>
                    <a:pt x="2159" y="1141"/>
                    <a:pt x="2102" y="828"/>
                  </a:cubicBezTo>
                  <a:cubicBezTo>
                    <a:pt x="2003" y="346"/>
                    <a:pt x="1392" y="175"/>
                    <a:pt x="981" y="104"/>
                  </a:cubicBezTo>
                  <a:cubicBezTo>
                    <a:pt x="768" y="75"/>
                    <a:pt x="584" y="104"/>
                    <a:pt x="385" y="47"/>
                  </a:cubicBezTo>
                  <a:cubicBezTo>
                    <a:pt x="309" y="29"/>
                    <a:pt x="238" y="0"/>
                    <a:pt x="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5706714" y="4805687"/>
              <a:ext cx="45207" cy="22157"/>
            </a:xfrm>
            <a:custGeom>
              <a:avLst/>
              <a:gdLst/>
              <a:ahLst/>
              <a:cxnLst/>
              <a:rect l="l" t="t" r="r" b="b"/>
              <a:pathLst>
                <a:path w="2379" h="1166" extrusionOk="0">
                  <a:moveTo>
                    <a:pt x="702" y="0"/>
                  </a:moveTo>
                  <a:cubicBezTo>
                    <a:pt x="395" y="0"/>
                    <a:pt x="1" y="139"/>
                    <a:pt x="78" y="515"/>
                  </a:cubicBezTo>
                  <a:cubicBezTo>
                    <a:pt x="50" y="727"/>
                    <a:pt x="50" y="813"/>
                    <a:pt x="50" y="884"/>
                  </a:cubicBezTo>
                  <a:cubicBezTo>
                    <a:pt x="90" y="887"/>
                    <a:pt x="131" y="888"/>
                    <a:pt x="172" y="888"/>
                  </a:cubicBezTo>
                  <a:cubicBezTo>
                    <a:pt x="287" y="888"/>
                    <a:pt x="401" y="880"/>
                    <a:pt x="516" y="880"/>
                  </a:cubicBezTo>
                  <a:cubicBezTo>
                    <a:pt x="560" y="880"/>
                    <a:pt x="603" y="881"/>
                    <a:pt x="646" y="884"/>
                  </a:cubicBezTo>
                  <a:cubicBezTo>
                    <a:pt x="845" y="913"/>
                    <a:pt x="959" y="998"/>
                    <a:pt x="1144" y="1083"/>
                  </a:cubicBezTo>
                  <a:cubicBezTo>
                    <a:pt x="1274" y="1140"/>
                    <a:pt x="1380" y="1166"/>
                    <a:pt x="1472" y="1166"/>
                  </a:cubicBezTo>
                  <a:cubicBezTo>
                    <a:pt x="1721" y="1166"/>
                    <a:pt x="1863" y="980"/>
                    <a:pt x="2081" y="742"/>
                  </a:cubicBezTo>
                  <a:cubicBezTo>
                    <a:pt x="2378" y="430"/>
                    <a:pt x="2251" y="74"/>
                    <a:pt x="1839" y="18"/>
                  </a:cubicBezTo>
                  <a:cubicBezTo>
                    <a:pt x="1739" y="5"/>
                    <a:pt x="1637" y="1"/>
                    <a:pt x="1534" y="1"/>
                  </a:cubicBezTo>
                  <a:cubicBezTo>
                    <a:pt x="1362" y="1"/>
                    <a:pt x="1186" y="12"/>
                    <a:pt x="1014" y="12"/>
                  </a:cubicBezTo>
                  <a:cubicBezTo>
                    <a:pt x="938" y="12"/>
                    <a:pt x="862" y="10"/>
                    <a:pt x="788" y="4"/>
                  </a:cubicBezTo>
                  <a:cubicBezTo>
                    <a:pt x="761" y="1"/>
                    <a:pt x="732" y="0"/>
                    <a:pt x="7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5656927" y="4827217"/>
              <a:ext cx="39696" cy="31791"/>
            </a:xfrm>
            <a:custGeom>
              <a:avLst/>
              <a:gdLst/>
              <a:ahLst/>
              <a:cxnLst/>
              <a:rect l="l" t="t" r="r" b="b"/>
              <a:pathLst>
                <a:path w="2089" h="1673" extrusionOk="0">
                  <a:moveTo>
                    <a:pt x="1756" y="1"/>
                  </a:moveTo>
                  <a:cubicBezTo>
                    <a:pt x="1660" y="1"/>
                    <a:pt x="1552" y="22"/>
                    <a:pt x="1464" y="49"/>
                  </a:cubicBezTo>
                  <a:cubicBezTo>
                    <a:pt x="1444" y="47"/>
                    <a:pt x="1425" y="46"/>
                    <a:pt x="1405" y="46"/>
                  </a:cubicBezTo>
                  <a:cubicBezTo>
                    <a:pt x="999" y="46"/>
                    <a:pt x="473" y="448"/>
                    <a:pt x="256" y="759"/>
                  </a:cubicBezTo>
                  <a:cubicBezTo>
                    <a:pt x="114" y="958"/>
                    <a:pt x="1" y="1611"/>
                    <a:pt x="370" y="1667"/>
                  </a:cubicBezTo>
                  <a:cubicBezTo>
                    <a:pt x="389" y="1671"/>
                    <a:pt x="406" y="1673"/>
                    <a:pt x="423" y="1673"/>
                  </a:cubicBezTo>
                  <a:cubicBezTo>
                    <a:pt x="598" y="1673"/>
                    <a:pt x="606" y="1470"/>
                    <a:pt x="710" y="1327"/>
                  </a:cubicBezTo>
                  <a:cubicBezTo>
                    <a:pt x="839" y="1143"/>
                    <a:pt x="938" y="1099"/>
                    <a:pt x="1193" y="1057"/>
                  </a:cubicBezTo>
                  <a:cubicBezTo>
                    <a:pt x="1335" y="1029"/>
                    <a:pt x="1606" y="986"/>
                    <a:pt x="1719" y="887"/>
                  </a:cubicBezTo>
                  <a:cubicBezTo>
                    <a:pt x="1846" y="774"/>
                    <a:pt x="1804" y="660"/>
                    <a:pt x="1861" y="518"/>
                  </a:cubicBezTo>
                  <a:cubicBezTo>
                    <a:pt x="1918" y="390"/>
                    <a:pt x="2088" y="262"/>
                    <a:pt x="1988" y="92"/>
                  </a:cubicBezTo>
                  <a:cubicBezTo>
                    <a:pt x="1952" y="25"/>
                    <a:pt x="1861" y="1"/>
                    <a:pt x="17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5622400" y="4730342"/>
              <a:ext cx="52352" cy="56665"/>
            </a:xfrm>
            <a:custGeom>
              <a:avLst/>
              <a:gdLst/>
              <a:ahLst/>
              <a:cxnLst/>
              <a:rect l="l" t="t" r="r" b="b"/>
              <a:pathLst>
                <a:path w="2755" h="2982" extrusionOk="0">
                  <a:moveTo>
                    <a:pt x="784" y="1"/>
                  </a:moveTo>
                  <a:cubicBezTo>
                    <a:pt x="629" y="1"/>
                    <a:pt x="466" y="33"/>
                    <a:pt x="299" y="107"/>
                  </a:cubicBezTo>
                  <a:cubicBezTo>
                    <a:pt x="867" y="405"/>
                    <a:pt x="1022" y="1385"/>
                    <a:pt x="597" y="1824"/>
                  </a:cubicBezTo>
                  <a:cubicBezTo>
                    <a:pt x="384" y="2023"/>
                    <a:pt x="142" y="2038"/>
                    <a:pt x="85" y="2322"/>
                  </a:cubicBezTo>
                  <a:cubicBezTo>
                    <a:pt x="0" y="2776"/>
                    <a:pt x="498" y="2960"/>
                    <a:pt x="867" y="2975"/>
                  </a:cubicBezTo>
                  <a:cubicBezTo>
                    <a:pt x="913" y="2979"/>
                    <a:pt x="953" y="2981"/>
                    <a:pt x="989" y="2981"/>
                  </a:cubicBezTo>
                  <a:cubicBezTo>
                    <a:pt x="1329" y="2981"/>
                    <a:pt x="1251" y="2806"/>
                    <a:pt x="1534" y="2549"/>
                  </a:cubicBezTo>
                  <a:cubicBezTo>
                    <a:pt x="1732" y="2350"/>
                    <a:pt x="2102" y="2407"/>
                    <a:pt x="2315" y="2208"/>
                  </a:cubicBezTo>
                  <a:cubicBezTo>
                    <a:pt x="2755" y="1796"/>
                    <a:pt x="2357" y="1115"/>
                    <a:pt x="2060" y="732"/>
                  </a:cubicBezTo>
                  <a:cubicBezTo>
                    <a:pt x="1804" y="409"/>
                    <a:pt x="1340" y="1"/>
                    <a:pt x="7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5607825" y="4645287"/>
              <a:ext cx="78005" cy="43022"/>
            </a:xfrm>
            <a:custGeom>
              <a:avLst/>
              <a:gdLst/>
              <a:ahLst/>
              <a:cxnLst/>
              <a:rect l="l" t="t" r="r" b="b"/>
              <a:pathLst>
                <a:path w="4105" h="2264" extrusionOk="0">
                  <a:moveTo>
                    <a:pt x="1835" y="1"/>
                  </a:moveTo>
                  <a:cubicBezTo>
                    <a:pt x="1782" y="1"/>
                    <a:pt x="1728" y="8"/>
                    <a:pt x="1676" y="25"/>
                  </a:cubicBezTo>
                  <a:cubicBezTo>
                    <a:pt x="1449" y="82"/>
                    <a:pt x="1350" y="324"/>
                    <a:pt x="1080" y="380"/>
                  </a:cubicBezTo>
                  <a:cubicBezTo>
                    <a:pt x="1059" y="378"/>
                    <a:pt x="1038" y="377"/>
                    <a:pt x="1017" y="377"/>
                  </a:cubicBezTo>
                  <a:cubicBezTo>
                    <a:pt x="718" y="377"/>
                    <a:pt x="291" y="556"/>
                    <a:pt x="171" y="835"/>
                  </a:cubicBezTo>
                  <a:cubicBezTo>
                    <a:pt x="0" y="1261"/>
                    <a:pt x="498" y="1416"/>
                    <a:pt x="824" y="1501"/>
                  </a:cubicBezTo>
                  <a:cubicBezTo>
                    <a:pt x="1222" y="1601"/>
                    <a:pt x="1605" y="1630"/>
                    <a:pt x="2003" y="1785"/>
                  </a:cubicBezTo>
                  <a:cubicBezTo>
                    <a:pt x="2344" y="1914"/>
                    <a:pt x="2727" y="2198"/>
                    <a:pt x="3082" y="2255"/>
                  </a:cubicBezTo>
                  <a:cubicBezTo>
                    <a:pt x="3123" y="2260"/>
                    <a:pt x="3163" y="2263"/>
                    <a:pt x="3202" y="2263"/>
                  </a:cubicBezTo>
                  <a:cubicBezTo>
                    <a:pt x="3804" y="2263"/>
                    <a:pt x="4104" y="1568"/>
                    <a:pt x="3891" y="1047"/>
                  </a:cubicBezTo>
                  <a:cubicBezTo>
                    <a:pt x="3806" y="763"/>
                    <a:pt x="3565" y="593"/>
                    <a:pt x="3309" y="551"/>
                  </a:cubicBezTo>
                  <a:cubicBezTo>
                    <a:pt x="2912" y="494"/>
                    <a:pt x="2883" y="579"/>
                    <a:pt x="2543" y="324"/>
                  </a:cubicBezTo>
                  <a:cubicBezTo>
                    <a:pt x="2365" y="182"/>
                    <a:pt x="2099" y="1"/>
                    <a:pt x="1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5567938" y="4940453"/>
              <a:ext cx="40475" cy="28447"/>
            </a:xfrm>
            <a:custGeom>
              <a:avLst/>
              <a:gdLst/>
              <a:ahLst/>
              <a:cxnLst/>
              <a:rect l="l" t="t" r="r" b="b"/>
              <a:pathLst>
                <a:path w="2130" h="1497" extrusionOk="0">
                  <a:moveTo>
                    <a:pt x="1094" y="0"/>
                  </a:moveTo>
                  <a:cubicBezTo>
                    <a:pt x="573" y="0"/>
                    <a:pt x="1" y="237"/>
                    <a:pt x="112" y="835"/>
                  </a:cubicBezTo>
                  <a:cubicBezTo>
                    <a:pt x="87" y="1311"/>
                    <a:pt x="254" y="1497"/>
                    <a:pt x="454" y="1497"/>
                  </a:cubicBezTo>
                  <a:cubicBezTo>
                    <a:pt x="593" y="1497"/>
                    <a:pt x="748" y="1406"/>
                    <a:pt x="865" y="1260"/>
                  </a:cubicBezTo>
                  <a:cubicBezTo>
                    <a:pt x="1049" y="1062"/>
                    <a:pt x="978" y="920"/>
                    <a:pt x="1248" y="806"/>
                  </a:cubicBezTo>
                  <a:cubicBezTo>
                    <a:pt x="1446" y="706"/>
                    <a:pt x="1588" y="791"/>
                    <a:pt x="1730" y="636"/>
                  </a:cubicBezTo>
                  <a:cubicBezTo>
                    <a:pt x="2130" y="259"/>
                    <a:pt x="1639" y="0"/>
                    <a:pt x="10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5559539" y="4890723"/>
              <a:ext cx="59915" cy="35554"/>
            </a:xfrm>
            <a:custGeom>
              <a:avLst/>
              <a:gdLst/>
              <a:ahLst/>
              <a:cxnLst/>
              <a:rect l="l" t="t" r="r" b="b"/>
              <a:pathLst>
                <a:path w="3153" h="1871" extrusionOk="0">
                  <a:moveTo>
                    <a:pt x="2357" y="1"/>
                  </a:moveTo>
                  <a:cubicBezTo>
                    <a:pt x="1661" y="1"/>
                    <a:pt x="1576" y="540"/>
                    <a:pt x="966" y="697"/>
                  </a:cubicBezTo>
                  <a:cubicBezTo>
                    <a:pt x="916" y="708"/>
                    <a:pt x="867" y="712"/>
                    <a:pt x="819" y="712"/>
                  </a:cubicBezTo>
                  <a:cubicBezTo>
                    <a:pt x="739" y="712"/>
                    <a:pt x="663" y="702"/>
                    <a:pt x="589" y="702"/>
                  </a:cubicBezTo>
                  <a:cubicBezTo>
                    <a:pt x="481" y="702"/>
                    <a:pt x="380" y="723"/>
                    <a:pt x="285" y="824"/>
                  </a:cubicBezTo>
                  <a:cubicBezTo>
                    <a:pt x="99" y="1023"/>
                    <a:pt x="128" y="1492"/>
                    <a:pt x="1" y="1748"/>
                  </a:cubicBezTo>
                  <a:cubicBezTo>
                    <a:pt x="75" y="1836"/>
                    <a:pt x="142" y="1870"/>
                    <a:pt x="205" y="1870"/>
                  </a:cubicBezTo>
                  <a:cubicBezTo>
                    <a:pt x="384" y="1870"/>
                    <a:pt x="532" y="1597"/>
                    <a:pt x="710" y="1534"/>
                  </a:cubicBezTo>
                  <a:cubicBezTo>
                    <a:pt x="786" y="1498"/>
                    <a:pt x="859" y="1484"/>
                    <a:pt x="931" y="1484"/>
                  </a:cubicBezTo>
                  <a:cubicBezTo>
                    <a:pt x="1142" y="1484"/>
                    <a:pt x="1343" y="1605"/>
                    <a:pt x="1576" y="1648"/>
                  </a:cubicBezTo>
                  <a:cubicBezTo>
                    <a:pt x="1684" y="1675"/>
                    <a:pt x="1885" y="1725"/>
                    <a:pt x="2060" y="1725"/>
                  </a:cubicBezTo>
                  <a:cubicBezTo>
                    <a:pt x="2160" y="1725"/>
                    <a:pt x="2252" y="1709"/>
                    <a:pt x="2314" y="1663"/>
                  </a:cubicBezTo>
                  <a:cubicBezTo>
                    <a:pt x="2471" y="1534"/>
                    <a:pt x="2471" y="1193"/>
                    <a:pt x="2585" y="1009"/>
                  </a:cubicBezTo>
                  <a:cubicBezTo>
                    <a:pt x="2840" y="540"/>
                    <a:pt x="3153" y="1"/>
                    <a:pt x="2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5505040" y="4941289"/>
              <a:ext cx="26451" cy="29036"/>
            </a:xfrm>
            <a:custGeom>
              <a:avLst/>
              <a:gdLst/>
              <a:ahLst/>
              <a:cxnLst/>
              <a:rect l="l" t="t" r="r" b="b"/>
              <a:pathLst>
                <a:path w="1392" h="1528" extrusionOk="0">
                  <a:moveTo>
                    <a:pt x="914" y="1"/>
                  </a:moveTo>
                  <a:cubicBezTo>
                    <a:pt x="548" y="1"/>
                    <a:pt x="255" y="132"/>
                    <a:pt x="156" y="478"/>
                  </a:cubicBezTo>
                  <a:cubicBezTo>
                    <a:pt x="114" y="649"/>
                    <a:pt x="199" y="876"/>
                    <a:pt x="156" y="1046"/>
                  </a:cubicBezTo>
                  <a:cubicBezTo>
                    <a:pt x="128" y="1230"/>
                    <a:pt x="14" y="1344"/>
                    <a:pt x="1" y="1514"/>
                  </a:cubicBezTo>
                  <a:cubicBezTo>
                    <a:pt x="106" y="1522"/>
                    <a:pt x="195" y="1527"/>
                    <a:pt x="273" y="1527"/>
                  </a:cubicBezTo>
                  <a:cubicBezTo>
                    <a:pt x="614" y="1527"/>
                    <a:pt x="724" y="1430"/>
                    <a:pt x="909" y="1060"/>
                  </a:cubicBezTo>
                  <a:cubicBezTo>
                    <a:pt x="1051" y="762"/>
                    <a:pt x="1392" y="407"/>
                    <a:pt x="1080" y="9"/>
                  </a:cubicBezTo>
                  <a:cubicBezTo>
                    <a:pt x="1023" y="4"/>
                    <a:pt x="968" y="1"/>
                    <a:pt x="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5516100" y="4809526"/>
              <a:ext cx="63145" cy="50319"/>
            </a:xfrm>
            <a:custGeom>
              <a:avLst/>
              <a:gdLst/>
              <a:ahLst/>
              <a:cxnLst/>
              <a:rect l="l" t="t" r="r" b="b"/>
              <a:pathLst>
                <a:path w="3323" h="2648" extrusionOk="0">
                  <a:moveTo>
                    <a:pt x="15" y="1"/>
                  </a:moveTo>
                  <a:lnTo>
                    <a:pt x="15" y="1"/>
                  </a:lnTo>
                  <a:cubicBezTo>
                    <a:pt x="0" y="739"/>
                    <a:pt x="398" y="1165"/>
                    <a:pt x="1022" y="1434"/>
                  </a:cubicBezTo>
                  <a:cubicBezTo>
                    <a:pt x="1335" y="1576"/>
                    <a:pt x="1448" y="1633"/>
                    <a:pt x="1633" y="1917"/>
                  </a:cubicBezTo>
                  <a:cubicBezTo>
                    <a:pt x="1817" y="2229"/>
                    <a:pt x="1817" y="2414"/>
                    <a:pt x="2201" y="2570"/>
                  </a:cubicBezTo>
                  <a:cubicBezTo>
                    <a:pt x="2329" y="2622"/>
                    <a:pt x="2467" y="2648"/>
                    <a:pt x="2596" y="2648"/>
                  </a:cubicBezTo>
                  <a:cubicBezTo>
                    <a:pt x="3001" y="2648"/>
                    <a:pt x="3323" y="2395"/>
                    <a:pt x="2968" y="1889"/>
                  </a:cubicBezTo>
                  <a:cubicBezTo>
                    <a:pt x="2798" y="1633"/>
                    <a:pt x="2385" y="1576"/>
                    <a:pt x="2173" y="1392"/>
                  </a:cubicBezTo>
                  <a:cubicBezTo>
                    <a:pt x="1917" y="1179"/>
                    <a:pt x="1889" y="909"/>
                    <a:pt x="1704" y="667"/>
                  </a:cubicBezTo>
                  <a:cubicBezTo>
                    <a:pt x="1420" y="341"/>
                    <a:pt x="498" y="86"/>
                    <a:pt x="85" y="43"/>
                  </a:cubicBezTo>
                  <a:cubicBezTo>
                    <a:pt x="78" y="71"/>
                    <a:pt x="78" y="96"/>
                    <a:pt x="71" y="96"/>
                  </a:cubicBezTo>
                  <a:cubicBezTo>
                    <a:pt x="64" y="96"/>
                    <a:pt x="50" y="72"/>
                    <a:pt x="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5479140" y="4847569"/>
              <a:ext cx="34547" cy="51592"/>
            </a:xfrm>
            <a:custGeom>
              <a:avLst/>
              <a:gdLst/>
              <a:ahLst/>
              <a:cxnLst/>
              <a:rect l="l" t="t" r="r" b="b"/>
              <a:pathLst>
                <a:path w="1818" h="2715" extrusionOk="0">
                  <a:moveTo>
                    <a:pt x="654" y="0"/>
                  </a:moveTo>
                  <a:cubicBezTo>
                    <a:pt x="1" y="170"/>
                    <a:pt x="185" y="952"/>
                    <a:pt x="341" y="1392"/>
                  </a:cubicBezTo>
                  <a:cubicBezTo>
                    <a:pt x="521" y="1890"/>
                    <a:pt x="309" y="2714"/>
                    <a:pt x="999" y="2714"/>
                  </a:cubicBezTo>
                  <a:cubicBezTo>
                    <a:pt x="1016" y="2714"/>
                    <a:pt x="1033" y="2714"/>
                    <a:pt x="1051" y="2713"/>
                  </a:cubicBezTo>
                  <a:cubicBezTo>
                    <a:pt x="1818" y="2669"/>
                    <a:pt x="1320" y="1946"/>
                    <a:pt x="1264" y="1505"/>
                  </a:cubicBezTo>
                  <a:cubicBezTo>
                    <a:pt x="1193" y="880"/>
                    <a:pt x="1207" y="625"/>
                    <a:pt x="6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5084154" y="2592371"/>
              <a:ext cx="493476" cy="260581"/>
            </a:xfrm>
            <a:custGeom>
              <a:avLst/>
              <a:gdLst/>
              <a:ahLst/>
              <a:cxnLst/>
              <a:rect l="l" t="t" r="r" b="b"/>
              <a:pathLst>
                <a:path w="25969" h="13713" extrusionOk="0">
                  <a:moveTo>
                    <a:pt x="14036" y="1"/>
                  </a:moveTo>
                  <a:cubicBezTo>
                    <a:pt x="13680" y="1"/>
                    <a:pt x="13323" y="92"/>
                    <a:pt x="12978" y="281"/>
                  </a:cubicBezTo>
                  <a:cubicBezTo>
                    <a:pt x="12410" y="607"/>
                    <a:pt x="11245" y="1047"/>
                    <a:pt x="10905" y="1700"/>
                  </a:cubicBezTo>
                  <a:cubicBezTo>
                    <a:pt x="10861" y="1742"/>
                    <a:pt x="10848" y="1799"/>
                    <a:pt x="10819" y="1856"/>
                  </a:cubicBezTo>
                  <a:cubicBezTo>
                    <a:pt x="10621" y="2552"/>
                    <a:pt x="11160" y="3475"/>
                    <a:pt x="11416" y="4086"/>
                  </a:cubicBezTo>
                  <a:cubicBezTo>
                    <a:pt x="11543" y="4370"/>
                    <a:pt x="12012" y="4938"/>
                    <a:pt x="11912" y="5250"/>
                  </a:cubicBezTo>
                  <a:cubicBezTo>
                    <a:pt x="11827" y="5548"/>
                    <a:pt x="11089" y="5761"/>
                    <a:pt x="10791" y="5932"/>
                  </a:cubicBezTo>
                  <a:cubicBezTo>
                    <a:pt x="10267" y="6260"/>
                    <a:pt x="9712" y="6631"/>
                    <a:pt x="9054" y="6631"/>
                  </a:cubicBezTo>
                  <a:cubicBezTo>
                    <a:pt x="8945" y="6631"/>
                    <a:pt x="8833" y="6621"/>
                    <a:pt x="8718" y="6598"/>
                  </a:cubicBezTo>
                  <a:cubicBezTo>
                    <a:pt x="7965" y="6471"/>
                    <a:pt x="7681" y="5875"/>
                    <a:pt x="7312" y="5292"/>
                  </a:cubicBezTo>
                  <a:cubicBezTo>
                    <a:pt x="6636" y="4169"/>
                    <a:pt x="6096" y="3137"/>
                    <a:pt x="4756" y="3137"/>
                  </a:cubicBezTo>
                  <a:cubicBezTo>
                    <a:pt x="4606" y="3137"/>
                    <a:pt x="4445" y="3150"/>
                    <a:pt x="4273" y="3177"/>
                  </a:cubicBezTo>
                  <a:cubicBezTo>
                    <a:pt x="3706" y="3247"/>
                    <a:pt x="2939" y="3404"/>
                    <a:pt x="2584" y="3815"/>
                  </a:cubicBezTo>
                  <a:cubicBezTo>
                    <a:pt x="2159" y="4313"/>
                    <a:pt x="1661" y="5178"/>
                    <a:pt x="1449" y="5803"/>
                  </a:cubicBezTo>
                  <a:cubicBezTo>
                    <a:pt x="1207" y="6456"/>
                    <a:pt x="1392" y="7024"/>
                    <a:pt x="1349" y="7706"/>
                  </a:cubicBezTo>
                  <a:cubicBezTo>
                    <a:pt x="1307" y="8345"/>
                    <a:pt x="1150" y="8842"/>
                    <a:pt x="824" y="9424"/>
                  </a:cubicBezTo>
                  <a:cubicBezTo>
                    <a:pt x="0" y="10872"/>
                    <a:pt x="298" y="11766"/>
                    <a:pt x="1093" y="12974"/>
                  </a:cubicBezTo>
                  <a:cubicBezTo>
                    <a:pt x="1165" y="12874"/>
                    <a:pt x="1263" y="12775"/>
                    <a:pt x="1392" y="12675"/>
                  </a:cubicBezTo>
                  <a:cubicBezTo>
                    <a:pt x="2201" y="12022"/>
                    <a:pt x="3010" y="11284"/>
                    <a:pt x="4033" y="11170"/>
                  </a:cubicBezTo>
                  <a:cubicBezTo>
                    <a:pt x="4306" y="11144"/>
                    <a:pt x="4584" y="11135"/>
                    <a:pt x="4865" y="11135"/>
                  </a:cubicBezTo>
                  <a:cubicBezTo>
                    <a:pt x="5416" y="11135"/>
                    <a:pt x="5976" y="11169"/>
                    <a:pt x="6530" y="11169"/>
                  </a:cubicBezTo>
                  <a:cubicBezTo>
                    <a:pt x="6909" y="11169"/>
                    <a:pt x="7285" y="11153"/>
                    <a:pt x="7653" y="11100"/>
                  </a:cubicBezTo>
                  <a:cubicBezTo>
                    <a:pt x="8292" y="11014"/>
                    <a:pt x="8832" y="10702"/>
                    <a:pt x="9513" y="10702"/>
                  </a:cubicBezTo>
                  <a:cubicBezTo>
                    <a:pt x="10195" y="10702"/>
                    <a:pt x="10791" y="11014"/>
                    <a:pt x="11458" y="11043"/>
                  </a:cubicBezTo>
                  <a:cubicBezTo>
                    <a:pt x="11477" y="11044"/>
                    <a:pt x="11496" y="11044"/>
                    <a:pt x="11515" y="11044"/>
                  </a:cubicBezTo>
                  <a:cubicBezTo>
                    <a:pt x="12576" y="11044"/>
                    <a:pt x="12953" y="9917"/>
                    <a:pt x="13631" y="9917"/>
                  </a:cubicBezTo>
                  <a:cubicBezTo>
                    <a:pt x="13881" y="9917"/>
                    <a:pt x="14172" y="10070"/>
                    <a:pt x="14553" y="10489"/>
                  </a:cubicBezTo>
                  <a:cubicBezTo>
                    <a:pt x="14852" y="10801"/>
                    <a:pt x="14710" y="10858"/>
                    <a:pt x="15164" y="10971"/>
                  </a:cubicBezTo>
                  <a:cubicBezTo>
                    <a:pt x="15250" y="10994"/>
                    <a:pt x="15338" y="11001"/>
                    <a:pt x="15428" y="11001"/>
                  </a:cubicBezTo>
                  <a:cubicBezTo>
                    <a:pt x="15630" y="11001"/>
                    <a:pt x="15841" y="10963"/>
                    <a:pt x="16046" y="10963"/>
                  </a:cubicBezTo>
                  <a:cubicBezTo>
                    <a:pt x="16098" y="10963"/>
                    <a:pt x="16149" y="10965"/>
                    <a:pt x="16200" y="10971"/>
                  </a:cubicBezTo>
                  <a:cubicBezTo>
                    <a:pt x="17023" y="11100"/>
                    <a:pt x="17209" y="11696"/>
                    <a:pt x="17890" y="12107"/>
                  </a:cubicBezTo>
                  <a:cubicBezTo>
                    <a:pt x="18458" y="12448"/>
                    <a:pt x="19153" y="12576"/>
                    <a:pt x="19679" y="12987"/>
                  </a:cubicBezTo>
                  <a:cubicBezTo>
                    <a:pt x="19920" y="13173"/>
                    <a:pt x="20175" y="13442"/>
                    <a:pt x="20346" y="13712"/>
                  </a:cubicBezTo>
                  <a:cubicBezTo>
                    <a:pt x="20559" y="13158"/>
                    <a:pt x="20758" y="12576"/>
                    <a:pt x="21496" y="12406"/>
                  </a:cubicBezTo>
                  <a:cubicBezTo>
                    <a:pt x="21600" y="12387"/>
                    <a:pt x="21704" y="12381"/>
                    <a:pt x="21806" y="12381"/>
                  </a:cubicBezTo>
                  <a:cubicBezTo>
                    <a:pt x="22010" y="12381"/>
                    <a:pt x="22210" y="12405"/>
                    <a:pt x="22407" y="12405"/>
                  </a:cubicBezTo>
                  <a:cubicBezTo>
                    <a:pt x="22640" y="12405"/>
                    <a:pt x="22867" y="12371"/>
                    <a:pt x="23087" y="12221"/>
                  </a:cubicBezTo>
                  <a:cubicBezTo>
                    <a:pt x="23683" y="11810"/>
                    <a:pt x="23725" y="11142"/>
                    <a:pt x="24378" y="10744"/>
                  </a:cubicBezTo>
                  <a:cubicBezTo>
                    <a:pt x="24705" y="10545"/>
                    <a:pt x="25003" y="10460"/>
                    <a:pt x="25302" y="10447"/>
                  </a:cubicBezTo>
                  <a:cubicBezTo>
                    <a:pt x="25302" y="10305"/>
                    <a:pt x="25330" y="10134"/>
                    <a:pt x="25387" y="9964"/>
                  </a:cubicBezTo>
                  <a:cubicBezTo>
                    <a:pt x="25671" y="9040"/>
                    <a:pt x="25968" y="8387"/>
                    <a:pt x="25415" y="7479"/>
                  </a:cubicBezTo>
                  <a:cubicBezTo>
                    <a:pt x="25160" y="7053"/>
                    <a:pt x="24804" y="6854"/>
                    <a:pt x="24435" y="6570"/>
                  </a:cubicBezTo>
                  <a:cubicBezTo>
                    <a:pt x="23981" y="6201"/>
                    <a:pt x="23640" y="5775"/>
                    <a:pt x="23441" y="5165"/>
                  </a:cubicBezTo>
                  <a:cubicBezTo>
                    <a:pt x="23115" y="4213"/>
                    <a:pt x="23299" y="3134"/>
                    <a:pt x="22589" y="2339"/>
                  </a:cubicBezTo>
                  <a:cubicBezTo>
                    <a:pt x="22348" y="2083"/>
                    <a:pt x="22036" y="1928"/>
                    <a:pt x="21680" y="1828"/>
                  </a:cubicBezTo>
                  <a:lnTo>
                    <a:pt x="21680" y="1814"/>
                  </a:lnTo>
                  <a:cubicBezTo>
                    <a:pt x="21433" y="1751"/>
                    <a:pt x="21172" y="1724"/>
                    <a:pt x="20911" y="1724"/>
                  </a:cubicBezTo>
                  <a:cubicBezTo>
                    <a:pt x="20589" y="1724"/>
                    <a:pt x="20268" y="1765"/>
                    <a:pt x="19977" y="1828"/>
                  </a:cubicBezTo>
                  <a:cubicBezTo>
                    <a:pt x="19434" y="1938"/>
                    <a:pt x="19048" y="2130"/>
                    <a:pt x="18665" y="2130"/>
                  </a:cubicBezTo>
                  <a:cubicBezTo>
                    <a:pt x="18407" y="2130"/>
                    <a:pt x="18150" y="2043"/>
                    <a:pt x="17847" y="1786"/>
                  </a:cubicBezTo>
                  <a:cubicBezTo>
                    <a:pt x="17393" y="1402"/>
                    <a:pt x="17080" y="1231"/>
                    <a:pt x="16499" y="1076"/>
                  </a:cubicBezTo>
                  <a:cubicBezTo>
                    <a:pt x="15988" y="947"/>
                    <a:pt x="15774" y="692"/>
                    <a:pt x="15348" y="423"/>
                  </a:cubicBezTo>
                  <a:cubicBezTo>
                    <a:pt x="14929" y="145"/>
                    <a:pt x="14483" y="1"/>
                    <a:pt x="14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5096030" y="2780800"/>
              <a:ext cx="401200" cy="290396"/>
            </a:xfrm>
            <a:custGeom>
              <a:avLst/>
              <a:gdLst/>
              <a:ahLst/>
              <a:cxnLst/>
              <a:rect l="l" t="t" r="r" b="b"/>
              <a:pathLst>
                <a:path w="21113" h="15282" extrusionOk="0">
                  <a:moveTo>
                    <a:pt x="13006" y="1"/>
                  </a:moveTo>
                  <a:cubicBezTo>
                    <a:pt x="12328" y="1"/>
                    <a:pt x="11951" y="1128"/>
                    <a:pt x="10890" y="1128"/>
                  </a:cubicBezTo>
                  <a:cubicBezTo>
                    <a:pt x="10871" y="1128"/>
                    <a:pt x="10852" y="1128"/>
                    <a:pt x="10833" y="1127"/>
                  </a:cubicBezTo>
                  <a:cubicBezTo>
                    <a:pt x="10166" y="1098"/>
                    <a:pt x="9570" y="786"/>
                    <a:pt x="8888" y="786"/>
                  </a:cubicBezTo>
                  <a:cubicBezTo>
                    <a:pt x="8207" y="786"/>
                    <a:pt x="7667" y="1098"/>
                    <a:pt x="7028" y="1184"/>
                  </a:cubicBezTo>
                  <a:cubicBezTo>
                    <a:pt x="6660" y="1237"/>
                    <a:pt x="6284" y="1253"/>
                    <a:pt x="5905" y="1253"/>
                  </a:cubicBezTo>
                  <a:cubicBezTo>
                    <a:pt x="5351" y="1253"/>
                    <a:pt x="4791" y="1219"/>
                    <a:pt x="4240" y="1219"/>
                  </a:cubicBezTo>
                  <a:cubicBezTo>
                    <a:pt x="3959" y="1219"/>
                    <a:pt x="3681" y="1228"/>
                    <a:pt x="3408" y="1254"/>
                  </a:cubicBezTo>
                  <a:cubicBezTo>
                    <a:pt x="2385" y="1368"/>
                    <a:pt x="1576" y="2106"/>
                    <a:pt x="767" y="2759"/>
                  </a:cubicBezTo>
                  <a:cubicBezTo>
                    <a:pt x="638" y="2859"/>
                    <a:pt x="540" y="2958"/>
                    <a:pt x="468" y="3058"/>
                  </a:cubicBezTo>
                  <a:cubicBezTo>
                    <a:pt x="0" y="3725"/>
                    <a:pt x="553" y="4434"/>
                    <a:pt x="894" y="5201"/>
                  </a:cubicBezTo>
                  <a:cubicBezTo>
                    <a:pt x="1193" y="5841"/>
                    <a:pt x="994" y="6564"/>
                    <a:pt x="1278" y="7204"/>
                  </a:cubicBezTo>
                  <a:cubicBezTo>
                    <a:pt x="1448" y="7586"/>
                    <a:pt x="1534" y="7857"/>
                    <a:pt x="1590" y="8154"/>
                  </a:cubicBezTo>
                  <a:lnTo>
                    <a:pt x="1590" y="8169"/>
                  </a:lnTo>
                  <a:cubicBezTo>
                    <a:pt x="1789" y="8226"/>
                    <a:pt x="2001" y="8353"/>
                    <a:pt x="2243" y="8495"/>
                  </a:cubicBezTo>
                  <a:cubicBezTo>
                    <a:pt x="2796" y="8841"/>
                    <a:pt x="3320" y="9093"/>
                    <a:pt x="3931" y="9093"/>
                  </a:cubicBezTo>
                  <a:cubicBezTo>
                    <a:pt x="4073" y="9093"/>
                    <a:pt x="4220" y="9079"/>
                    <a:pt x="4373" y="9049"/>
                  </a:cubicBezTo>
                  <a:cubicBezTo>
                    <a:pt x="4792" y="8965"/>
                    <a:pt x="5200" y="8867"/>
                    <a:pt x="5584" y="8867"/>
                  </a:cubicBezTo>
                  <a:cubicBezTo>
                    <a:pt x="6045" y="8867"/>
                    <a:pt x="6472" y="9009"/>
                    <a:pt x="6844" y="9489"/>
                  </a:cubicBezTo>
                  <a:cubicBezTo>
                    <a:pt x="7170" y="9901"/>
                    <a:pt x="7184" y="10498"/>
                    <a:pt x="7567" y="10852"/>
                  </a:cubicBezTo>
                  <a:cubicBezTo>
                    <a:pt x="7851" y="11136"/>
                    <a:pt x="8305" y="11164"/>
                    <a:pt x="8462" y="11590"/>
                  </a:cubicBezTo>
                  <a:cubicBezTo>
                    <a:pt x="8618" y="11974"/>
                    <a:pt x="8447" y="12599"/>
                    <a:pt x="8434" y="13010"/>
                  </a:cubicBezTo>
                  <a:lnTo>
                    <a:pt x="8434" y="13095"/>
                  </a:lnTo>
                  <a:cubicBezTo>
                    <a:pt x="9157" y="13578"/>
                    <a:pt x="9668" y="14373"/>
                    <a:pt x="10052" y="15282"/>
                  </a:cubicBezTo>
                  <a:cubicBezTo>
                    <a:pt x="10464" y="15168"/>
                    <a:pt x="10890" y="15026"/>
                    <a:pt x="11387" y="14998"/>
                  </a:cubicBezTo>
                  <a:cubicBezTo>
                    <a:pt x="11498" y="14991"/>
                    <a:pt x="11610" y="14988"/>
                    <a:pt x="11722" y="14988"/>
                  </a:cubicBezTo>
                  <a:cubicBezTo>
                    <a:pt x="12071" y="14988"/>
                    <a:pt x="12423" y="15014"/>
                    <a:pt x="12767" y="15014"/>
                  </a:cubicBezTo>
                  <a:cubicBezTo>
                    <a:pt x="13202" y="15014"/>
                    <a:pt x="13624" y="14973"/>
                    <a:pt x="14013" y="14786"/>
                  </a:cubicBezTo>
                  <a:cubicBezTo>
                    <a:pt x="14467" y="14587"/>
                    <a:pt x="14851" y="14218"/>
                    <a:pt x="15121" y="13805"/>
                  </a:cubicBezTo>
                  <a:cubicBezTo>
                    <a:pt x="15334" y="13465"/>
                    <a:pt x="15476" y="12783"/>
                    <a:pt x="15788" y="12613"/>
                  </a:cubicBezTo>
                  <a:cubicBezTo>
                    <a:pt x="15862" y="12573"/>
                    <a:pt x="15950" y="12557"/>
                    <a:pt x="16047" y="12557"/>
                  </a:cubicBezTo>
                  <a:cubicBezTo>
                    <a:pt x="16360" y="12557"/>
                    <a:pt x="16756" y="12723"/>
                    <a:pt x="16995" y="12755"/>
                  </a:cubicBezTo>
                  <a:cubicBezTo>
                    <a:pt x="17092" y="12766"/>
                    <a:pt x="17190" y="12771"/>
                    <a:pt x="17289" y="12771"/>
                  </a:cubicBezTo>
                  <a:cubicBezTo>
                    <a:pt x="17568" y="12771"/>
                    <a:pt x="17847" y="12729"/>
                    <a:pt x="18089" y="12656"/>
                  </a:cubicBezTo>
                  <a:cubicBezTo>
                    <a:pt x="18301" y="11448"/>
                    <a:pt x="17180" y="9135"/>
                    <a:pt x="18187" y="8056"/>
                  </a:cubicBezTo>
                  <a:cubicBezTo>
                    <a:pt x="18798" y="7402"/>
                    <a:pt x="20005" y="7501"/>
                    <a:pt x="20544" y="6621"/>
                  </a:cubicBezTo>
                  <a:cubicBezTo>
                    <a:pt x="21112" y="5741"/>
                    <a:pt x="20417" y="5514"/>
                    <a:pt x="20076" y="4875"/>
                  </a:cubicBezTo>
                  <a:cubicBezTo>
                    <a:pt x="19934" y="4605"/>
                    <a:pt x="19963" y="4222"/>
                    <a:pt x="19806" y="3923"/>
                  </a:cubicBezTo>
                  <a:lnTo>
                    <a:pt x="19721" y="3796"/>
                  </a:lnTo>
                  <a:cubicBezTo>
                    <a:pt x="19550" y="3526"/>
                    <a:pt x="19295" y="3257"/>
                    <a:pt x="19054" y="3071"/>
                  </a:cubicBezTo>
                  <a:cubicBezTo>
                    <a:pt x="18528" y="2660"/>
                    <a:pt x="17833" y="2532"/>
                    <a:pt x="17265" y="2191"/>
                  </a:cubicBezTo>
                  <a:cubicBezTo>
                    <a:pt x="16584" y="1780"/>
                    <a:pt x="16398" y="1184"/>
                    <a:pt x="15575" y="1055"/>
                  </a:cubicBezTo>
                  <a:cubicBezTo>
                    <a:pt x="15524" y="1049"/>
                    <a:pt x="15473" y="1047"/>
                    <a:pt x="15421" y="1047"/>
                  </a:cubicBezTo>
                  <a:cubicBezTo>
                    <a:pt x="15216" y="1047"/>
                    <a:pt x="15005" y="1085"/>
                    <a:pt x="14803" y="1085"/>
                  </a:cubicBezTo>
                  <a:cubicBezTo>
                    <a:pt x="14713" y="1085"/>
                    <a:pt x="14625" y="1078"/>
                    <a:pt x="14539" y="1055"/>
                  </a:cubicBezTo>
                  <a:cubicBezTo>
                    <a:pt x="14085" y="942"/>
                    <a:pt x="14227" y="885"/>
                    <a:pt x="13928" y="573"/>
                  </a:cubicBezTo>
                  <a:cubicBezTo>
                    <a:pt x="13547" y="154"/>
                    <a:pt x="13256" y="1"/>
                    <a:pt x="130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5405752" y="5078088"/>
              <a:ext cx="273864" cy="72533"/>
            </a:xfrm>
            <a:custGeom>
              <a:avLst/>
              <a:gdLst/>
              <a:ahLst/>
              <a:cxnLst/>
              <a:rect l="l" t="t" r="r" b="b"/>
              <a:pathLst>
                <a:path w="14412" h="3817" extrusionOk="0">
                  <a:moveTo>
                    <a:pt x="1671" y="0"/>
                  </a:moveTo>
                  <a:cubicBezTo>
                    <a:pt x="1359" y="0"/>
                    <a:pt x="983" y="91"/>
                    <a:pt x="923" y="420"/>
                  </a:cubicBezTo>
                  <a:cubicBezTo>
                    <a:pt x="427" y="648"/>
                    <a:pt x="1" y="1897"/>
                    <a:pt x="455" y="2309"/>
                  </a:cubicBezTo>
                  <a:cubicBezTo>
                    <a:pt x="608" y="2453"/>
                    <a:pt x="863" y="2501"/>
                    <a:pt x="1153" y="2501"/>
                  </a:cubicBezTo>
                  <a:cubicBezTo>
                    <a:pt x="1696" y="2501"/>
                    <a:pt x="2360" y="2332"/>
                    <a:pt x="2712" y="2295"/>
                  </a:cubicBezTo>
                  <a:cubicBezTo>
                    <a:pt x="2764" y="2289"/>
                    <a:pt x="2815" y="2287"/>
                    <a:pt x="2865" y="2287"/>
                  </a:cubicBezTo>
                  <a:cubicBezTo>
                    <a:pt x="3908" y="2287"/>
                    <a:pt x="4550" y="3372"/>
                    <a:pt x="5580" y="3616"/>
                  </a:cubicBezTo>
                  <a:cubicBezTo>
                    <a:pt x="5863" y="3680"/>
                    <a:pt x="6150" y="3705"/>
                    <a:pt x="6440" y="3705"/>
                  </a:cubicBezTo>
                  <a:cubicBezTo>
                    <a:pt x="7356" y="3705"/>
                    <a:pt x="8295" y="3459"/>
                    <a:pt x="9201" y="3459"/>
                  </a:cubicBezTo>
                  <a:cubicBezTo>
                    <a:pt x="10038" y="3459"/>
                    <a:pt x="11055" y="3817"/>
                    <a:pt x="11980" y="3817"/>
                  </a:cubicBezTo>
                  <a:cubicBezTo>
                    <a:pt x="12529" y="3817"/>
                    <a:pt x="13046" y="3690"/>
                    <a:pt x="13474" y="3288"/>
                  </a:cubicBezTo>
                  <a:cubicBezTo>
                    <a:pt x="13815" y="2976"/>
                    <a:pt x="14411" y="2323"/>
                    <a:pt x="13758" y="2082"/>
                  </a:cubicBezTo>
                  <a:cubicBezTo>
                    <a:pt x="13578" y="2011"/>
                    <a:pt x="13286" y="1980"/>
                    <a:pt x="13008" y="1980"/>
                  </a:cubicBezTo>
                  <a:cubicBezTo>
                    <a:pt x="12781" y="1980"/>
                    <a:pt x="12564" y="2001"/>
                    <a:pt x="12423" y="2039"/>
                  </a:cubicBezTo>
                  <a:cubicBezTo>
                    <a:pt x="12154" y="2110"/>
                    <a:pt x="11969" y="2380"/>
                    <a:pt x="11700" y="2423"/>
                  </a:cubicBezTo>
                  <a:cubicBezTo>
                    <a:pt x="11359" y="2039"/>
                    <a:pt x="11543" y="1641"/>
                    <a:pt x="10962" y="1514"/>
                  </a:cubicBezTo>
                  <a:cubicBezTo>
                    <a:pt x="10771" y="1461"/>
                    <a:pt x="10564" y="1448"/>
                    <a:pt x="10356" y="1448"/>
                  </a:cubicBezTo>
                  <a:cubicBezTo>
                    <a:pt x="10177" y="1448"/>
                    <a:pt x="9997" y="1457"/>
                    <a:pt x="9826" y="1457"/>
                  </a:cubicBezTo>
                  <a:cubicBezTo>
                    <a:pt x="8775" y="1457"/>
                    <a:pt x="7838" y="1173"/>
                    <a:pt x="6801" y="1073"/>
                  </a:cubicBezTo>
                  <a:cubicBezTo>
                    <a:pt x="6749" y="1069"/>
                    <a:pt x="6698" y="1067"/>
                    <a:pt x="6649" y="1067"/>
                  </a:cubicBezTo>
                  <a:cubicBezTo>
                    <a:pt x="6090" y="1067"/>
                    <a:pt x="5671" y="1343"/>
                    <a:pt x="5097" y="1499"/>
                  </a:cubicBezTo>
                  <a:cubicBezTo>
                    <a:pt x="4958" y="1534"/>
                    <a:pt x="4804" y="1567"/>
                    <a:pt x="4656" y="1567"/>
                  </a:cubicBezTo>
                  <a:cubicBezTo>
                    <a:pt x="4444" y="1567"/>
                    <a:pt x="4244" y="1499"/>
                    <a:pt x="4118" y="1272"/>
                  </a:cubicBezTo>
                  <a:cubicBezTo>
                    <a:pt x="3976" y="1003"/>
                    <a:pt x="4217" y="605"/>
                    <a:pt x="3976" y="392"/>
                  </a:cubicBezTo>
                  <a:cubicBezTo>
                    <a:pt x="3887" y="318"/>
                    <a:pt x="3783" y="291"/>
                    <a:pt x="3674" y="291"/>
                  </a:cubicBezTo>
                  <a:cubicBezTo>
                    <a:pt x="3385" y="291"/>
                    <a:pt x="3056" y="481"/>
                    <a:pt x="2840" y="492"/>
                  </a:cubicBezTo>
                  <a:cubicBezTo>
                    <a:pt x="2456" y="492"/>
                    <a:pt x="2386" y="123"/>
                    <a:pt x="2002" y="38"/>
                  </a:cubicBezTo>
                  <a:cubicBezTo>
                    <a:pt x="1922" y="16"/>
                    <a:pt x="1802" y="0"/>
                    <a:pt x="16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5265723" y="2786937"/>
              <a:ext cx="674513" cy="548412"/>
            </a:xfrm>
            <a:custGeom>
              <a:avLst/>
              <a:gdLst/>
              <a:ahLst/>
              <a:cxnLst/>
              <a:rect l="l" t="t" r="r" b="b"/>
              <a:pathLst>
                <a:path w="35496" h="28860" extrusionOk="0">
                  <a:moveTo>
                    <a:pt x="19858" y="1"/>
                  </a:moveTo>
                  <a:cubicBezTo>
                    <a:pt x="19317" y="1"/>
                    <a:pt x="18798" y="266"/>
                    <a:pt x="18316" y="392"/>
                  </a:cubicBezTo>
                  <a:cubicBezTo>
                    <a:pt x="18135" y="433"/>
                    <a:pt x="17960" y="449"/>
                    <a:pt x="17789" y="449"/>
                  </a:cubicBezTo>
                  <a:cubicBezTo>
                    <a:pt x="17124" y="449"/>
                    <a:pt x="16519" y="203"/>
                    <a:pt x="15896" y="203"/>
                  </a:cubicBezTo>
                  <a:cubicBezTo>
                    <a:pt x="15846" y="203"/>
                    <a:pt x="15796" y="204"/>
                    <a:pt x="15747" y="208"/>
                  </a:cubicBezTo>
                  <a:cubicBezTo>
                    <a:pt x="15448" y="221"/>
                    <a:pt x="15150" y="306"/>
                    <a:pt x="14823" y="505"/>
                  </a:cubicBezTo>
                  <a:cubicBezTo>
                    <a:pt x="14170" y="903"/>
                    <a:pt x="14128" y="1571"/>
                    <a:pt x="13532" y="1982"/>
                  </a:cubicBezTo>
                  <a:cubicBezTo>
                    <a:pt x="13312" y="2132"/>
                    <a:pt x="13085" y="2166"/>
                    <a:pt x="12852" y="2166"/>
                  </a:cubicBezTo>
                  <a:cubicBezTo>
                    <a:pt x="12655" y="2166"/>
                    <a:pt x="12455" y="2142"/>
                    <a:pt x="12251" y="2142"/>
                  </a:cubicBezTo>
                  <a:cubicBezTo>
                    <a:pt x="12149" y="2142"/>
                    <a:pt x="12045" y="2148"/>
                    <a:pt x="11941" y="2167"/>
                  </a:cubicBezTo>
                  <a:cubicBezTo>
                    <a:pt x="11203" y="2337"/>
                    <a:pt x="11004" y="2919"/>
                    <a:pt x="10791" y="3473"/>
                  </a:cubicBezTo>
                  <a:lnTo>
                    <a:pt x="10876" y="3600"/>
                  </a:lnTo>
                  <a:cubicBezTo>
                    <a:pt x="11033" y="3899"/>
                    <a:pt x="11004" y="4282"/>
                    <a:pt x="11146" y="4552"/>
                  </a:cubicBezTo>
                  <a:cubicBezTo>
                    <a:pt x="11487" y="5191"/>
                    <a:pt x="12182" y="5418"/>
                    <a:pt x="11614" y="6298"/>
                  </a:cubicBezTo>
                  <a:cubicBezTo>
                    <a:pt x="11075" y="7178"/>
                    <a:pt x="9868" y="7079"/>
                    <a:pt x="9257" y="7733"/>
                  </a:cubicBezTo>
                  <a:cubicBezTo>
                    <a:pt x="8250" y="8812"/>
                    <a:pt x="9371" y="11125"/>
                    <a:pt x="9159" y="12333"/>
                  </a:cubicBezTo>
                  <a:cubicBezTo>
                    <a:pt x="8917" y="12406"/>
                    <a:pt x="8638" y="12448"/>
                    <a:pt x="8359" y="12448"/>
                  </a:cubicBezTo>
                  <a:cubicBezTo>
                    <a:pt x="8260" y="12448"/>
                    <a:pt x="8162" y="12443"/>
                    <a:pt x="8065" y="12432"/>
                  </a:cubicBezTo>
                  <a:cubicBezTo>
                    <a:pt x="7826" y="12400"/>
                    <a:pt x="7430" y="12234"/>
                    <a:pt x="7117" y="12234"/>
                  </a:cubicBezTo>
                  <a:cubicBezTo>
                    <a:pt x="7020" y="12234"/>
                    <a:pt x="6932" y="12250"/>
                    <a:pt x="6858" y="12290"/>
                  </a:cubicBezTo>
                  <a:cubicBezTo>
                    <a:pt x="6546" y="12460"/>
                    <a:pt x="6404" y="13142"/>
                    <a:pt x="6191" y="13482"/>
                  </a:cubicBezTo>
                  <a:cubicBezTo>
                    <a:pt x="5921" y="13895"/>
                    <a:pt x="5537" y="14264"/>
                    <a:pt x="5083" y="14463"/>
                  </a:cubicBezTo>
                  <a:cubicBezTo>
                    <a:pt x="4694" y="14650"/>
                    <a:pt x="4272" y="14691"/>
                    <a:pt x="3837" y="14691"/>
                  </a:cubicBezTo>
                  <a:cubicBezTo>
                    <a:pt x="3493" y="14691"/>
                    <a:pt x="3141" y="14665"/>
                    <a:pt x="2792" y="14665"/>
                  </a:cubicBezTo>
                  <a:cubicBezTo>
                    <a:pt x="2680" y="14665"/>
                    <a:pt x="2568" y="14668"/>
                    <a:pt x="2457" y="14675"/>
                  </a:cubicBezTo>
                  <a:cubicBezTo>
                    <a:pt x="1960" y="14703"/>
                    <a:pt x="1534" y="14845"/>
                    <a:pt x="1122" y="14959"/>
                  </a:cubicBezTo>
                  <a:cubicBezTo>
                    <a:pt x="1520" y="15896"/>
                    <a:pt x="1761" y="16918"/>
                    <a:pt x="1960" y="17770"/>
                  </a:cubicBezTo>
                  <a:cubicBezTo>
                    <a:pt x="2287" y="19162"/>
                    <a:pt x="3678" y="19786"/>
                    <a:pt x="3720" y="21320"/>
                  </a:cubicBezTo>
                  <a:cubicBezTo>
                    <a:pt x="3763" y="22953"/>
                    <a:pt x="2485" y="22910"/>
                    <a:pt x="1448" y="23705"/>
                  </a:cubicBezTo>
                  <a:cubicBezTo>
                    <a:pt x="0" y="24813"/>
                    <a:pt x="2073" y="25295"/>
                    <a:pt x="2215" y="26588"/>
                  </a:cubicBezTo>
                  <a:cubicBezTo>
                    <a:pt x="2287" y="27156"/>
                    <a:pt x="2158" y="27737"/>
                    <a:pt x="2230" y="28305"/>
                  </a:cubicBezTo>
                  <a:cubicBezTo>
                    <a:pt x="2258" y="28504"/>
                    <a:pt x="2300" y="28689"/>
                    <a:pt x="2372" y="28860"/>
                  </a:cubicBezTo>
                  <a:cubicBezTo>
                    <a:pt x="3252" y="28746"/>
                    <a:pt x="4076" y="28462"/>
                    <a:pt x="4771" y="27894"/>
                  </a:cubicBezTo>
                  <a:cubicBezTo>
                    <a:pt x="5836" y="27056"/>
                    <a:pt x="6603" y="26162"/>
                    <a:pt x="7980" y="25778"/>
                  </a:cubicBezTo>
                  <a:cubicBezTo>
                    <a:pt x="8467" y="25650"/>
                    <a:pt x="9039" y="25567"/>
                    <a:pt x="9598" y="25567"/>
                  </a:cubicBezTo>
                  <a:cubicBezTo>
                    <a:pt x="10034" y="25567"/>
                    <a:pt x="10461" y="25618"/>
                    <a:pt x="10834" y="25736"/>
                  </a:cubicBezTo>
                  <a:cubicBezTo>
                    <a:pt x="11918" y="26092"/>
                    <a:pt x="12620" y="26770"/>
                    <a:pt x="13801" y="26770"/>
                  </a:cubicBezTo>
                  <a:cubicBezTo>
                    <a:pt x="13888" y="26770"/>
                    <a:pt x="13978" y="26766"/>
                    <a:pt x="14071" y="26758"/>
                  </a:cubicBezTo>
                  <a:cubicBezTo>
                    <a:pt x="15231" y="26663"/>
                    <a:pt x="16139" y="26063"/>
                    <a:pt x="17228" y="26063"/>
                  </a:cubicBezTo>
                  <a:cubicBezTo>
                    <a:pt x="17432" y="26063"/>
                    <a:pt x="17642" y="26084"/>
                    <a:pt x="17862" y="26134"/>
                  </a:cubicBezTo>
                  <a:cubicBezTo>
                    <a:pt x="18671" y="26318"/>
                    <a:pt x="19041" y="26658"/>
                    <a:pt x="19892" y="26673"/>
                  </a:cubicBezTo>
                  <a:cubicBezTo>
                    <a:pt x="20160" y="26673"/>
                    <a:pt x="20439" y="26683"/>
                    <a:pt x="20717" y="26683"/>
                  </a:cubicBezTo>
                  <a:cubicBezTo>
                    <a:pt x="20999" y="26683"/>
                    <a:pt x="21281" y="26673"/>
                    <a:pt x="21553" y="26630"/>
                  </a:cubicBezTo>
                  <a:cubicBezTo>
                    <a:pt x="22020" y="26554"/>
                    <a:pt x="22444" y="26519"/>
                    <a:pt x="22860" y="26519"/>
                  </a:cubicBezTo>
                  <a:cubicBezTo>
                    <a:pt x="23529" y="26519"/>
                    <a:pt x="24176" y="26609"/>
                    <a:pt x="24947" y="26758"/>
                  </a:cubicBezTo>
                  <a:cubicBezTo>
                    <a:pt x="25717" y="26903"/>
                    <a:pt x="26887" y="27303"/>
                    <a:pt x="27913" y="27303"/>
                  </a:cubicBezTo>
                  <a:cubicBezTo>
                    <a:pt x="28494" y="27303"/>
                    <a:pt x="29029" y="27175"/>
                    <a:pt x="29419" y="26800"/>
                  </a:cubicBezTo>
                  <a:cubicBezTo>
                    <a:pt x="30356" y="25878"/>
                    <a:pt x="29462" y="24487"/>
                    <a:pt x="30456" y="23578"/>
                  </a:cubicBezTo>
                  <a:cubicBezTo>
                    <a:pt x="31293" y="22796"/>
                    <a:pt x="33309" y="23024"/>
                    <a:pt x="33437" y="21632"/>
                  </a:cubicBezTo>
                  <a:lnTo>
                    <a:pt x="33437" y="21562"/>
                  </a:lnTo>
                  <a:cubicBezTo>
                    <a:pt x="33466" y="20780"/>
                    <a:pt x="32870" y="19148"/>
                    <a:pt x="32500" y="18495"/>
                  </a:cubicBezTo>
                  <a:cubicBezTo>
                    <a:pt x="31946" y="17458"/>
                    <a:pt x="30640" y="16876"/>
                    <a:pt x="31151" y="15542"/>
                  </a:cubicBezTo>
                  <a:cubicBezTo>
                    <a:pt x="31223" y="15531"/>
                    <a:pt x="31294" y="15526"/>
                    <a:pt x="31363" y="15526"/>
                  </a:cubicBezTo>
                  <a:cubicBezTo>
                    <a:pt x="32106" y="15526"/>
                    <a:pt x="32733" y="16071"/>
                    <a:pt x="33496" y="16071"/>
                  </a:cubicBezTo>
                  <a:cubicBezTo>
                    <a:pt x="33537" y="16071"/>
                    <a:pt x="33579" y="16070"/>
                    <a:pt x="33622" y="16066"/>
                  </a:cubicBezTo>
                  <a:cubicBezTo>
                    <a:pt x="34587" y="15981"/>
                    <a:pt x="34971" y="15016"/>
                    <a:pt x="35113" y="14122"/>
                  </a:cubicBezTo>
                  <a:cubicBezTo>
                    <a:pt x="35496" y="11822"/>
                    <a:pt x="33040" y="12276"/>
                    <a:pt x="31932" y="11453"/>
                  </a:cubicBezTo>
                  <a:cubicBezTo>
                    <a:pt x="31592" y="11182"/>
                    <a:pt x="31535" y="10885"/>
                    <a:pt x="31052" y="10657"/>
                  </a:cubicBezTo>
                  <a:cubicBezTo>
                    <a:pt x="30753" y="10544"/>
                    <a:pt x="30413" y="10557"/>
                    <a:pt x="30072" y="10387"/>
                  </a:cubicBezTo>
                  <a:cubicBezTo>
                    <a:pt x="29292" y="10033"/>
                    <a:pt x="29150" y="9380"/>
                    <a:pt x="28667" y="8726"/>
                  </a:cubicBezTo>
                  <a:cubicBezTo>
                    <a:pt x="28141" y="8002"/>
                    <a:pt x="26579" y="7831"/>
                    <a:pt x="26267" y="7235"/>
                  </a:cubicBezTo>
                  <a:cubicBezTo>
                    <a:pt x="25926" y="6582"/>
                    <a:pt x="27346" y="5446"/>
                    <a:pt x="27247" y="4552"/>
                  </a:cubicBezTo>
                  <a:cubicBezTo>
                    <a:pt x="27190" y="3984"/>
                    <a:pt x="26664" y="3558"/>
                    <a:pt x="26452" y="2976"/>
                  </a:cubicBezTo>
                  <a:cubicBezTo>
                    <a:pt x="26196" y="2280"/>
                    <a:pt x="26225" y="1911"/>
                    <a:pt x="25628" y="1414"/>
                  </a:cubicBezTo>
                  <a:cubicBezTo>
                    <a:pt x="25131" y="974"/>
                    <a:pt x="24578" y="633"/>
                    <a:pt x="23938" y="492"/>
                  </a:cubicBezTo>
                  <a:cubicBezTo>
                    <a:pt x="23808" y="463"/>
                    <a:pt x="23689" y="450"/>
                    <a:pt x="23578" y="450"/>
                  </a:cubicBezTo>
                  <a:cubicBezTo>
                    <a:pt x="23035" y="450"/>
                    <a:pt x="22675" y="740"/>
                    <a:pt x="22051" y="775"/>
                  </a:cubicBezTo>
                  <a:cubicBezTo>
                    <a:pt x="22021" y="777"/>
                    <a:pt x="21993" y="778"/>
                    <a:pt x="21965" y="778"/>
                  </a:cubicBezTo>
                  <a:cubicBezTo>
                    <a:pt x="21191" y="778"/>
                    <a:pt x="20892" y="230"/>
                    <a:pt x="20247" y="51"/>
                  </a:cubicBezTo>
                  <a:cubicBezTo>
                    <a:pt x="20116" y="15"/>
                    <a:pt x="19986" y="1"/>
                    <a:pt x="198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5362578" y="4711188"/>
              <a:ext cx="143279" cy="116105"/>
            </a:xfrm>
            <a:custGeom>
              <a:avLst/>
              <a:gdLst/>
              <a:ahLst/>
              <a:cxnLst/>
              <a:rect l="l" t="t" r="r" b="b"/>
              <a:pathLst>
                <a:path w="7540" h="6110" extrusionOk="0">
                  <a:moveTo>
                    <a:pt x="891" y="0"/>
                  </a:moveTo>
                  <a:cubicBezTo>
                    <a:pt x="788" y="0"/>
                    <a:pt x="677" y="9"/>
                    <a:pt x="554" y="21"/>
                  </a:cubicBezTo>
                  <a:cubicBezTo>
                    <a:pt x="242" y="21"/>
                    <a:pt x="1" y="434"/>
                    <a:pt x="71" y="731"/>
                  </a:cubicBezTo>
                  <a:cubicBezTo>
                    <a:pt x="185" y="1200"/>
                    <a:pt x="824" y="987"/>
                    <a:pt x="1194" y="1143"/>
                  </a:cubicBezTo>
                  <a:cubicBezTo>
                    <a:pt x="1761" y="1399"/>
                    <a:pt x="1718" y="2151"/>
                    <a:pt x="2286" y="2492"/>
                  </a:cubicBezTo>
                  <a:cubicBezTo>
                    <a:pt x="2797" y="2804"/>
                    <a:pt x="3096" y="3344"/>
                    <a:pt x="3692" y="3472"/>
                  </a:cubicBezTo>
                  <a:cubicBezTo>
                    <a:pt x="4501" y="3628"/>
                    <a:pt x="4814" y="3315"/>
                    <a:pt x="5169" y="4210"/>
                  </a:cubicBezTo>
                  <a:cubicBezTo>
                    <a:pt x="5396" y="4763"/>
                    <a:pt x="5722" y="5246"/>
                    <a:pt x="6135" y="5700"/>
                  </a:cubicBezTo>
                  <a:cubicBezTo>
                    <a:pt x="6301" y="5876"/>
                    <a:pt x="6746" y="6109"/>
                    <a:pt x="7088" y="6109"/>
                  </a:cubicBezTo>
                  <a:cubicBezTo>
                    <a:pt x="7329" y="6109"/>
                    <a:pt x="7520" y="5993"/>
                    <a:pt x="7526" y="5658"/>
                  </a:cubicBezTo>
                  <a:cubicBezTo>
                    <a:pt x="7540" y="5233"/>
                    <a:pt x="7000" y="5147"/>
                    <a:pt x="6744" y="4949"/>
                  </a:cubicBezTo>
                  <a:cubicBezTo>
                    <a:pt x="6504" y="4750"/>
                    <a:pt x="6248" y="4394"/>
                    <a:pt x="6078" y="4139"/>
                  </a:cubicBezTo>
                  <a:cubicBezTo>
                    <a:pt x="5807" y="3756"/>
                    <a:pt x="5709" y="3415"/>
                    <a:pt x="5694" y="2946"/>
                  </a:cubicBezTo>
                  <a:cubicBezTo>
                    <a:pt x="5680" y="2492"/>
                    <a:pt x="5637" y="2137"/>
                    <a:pt x="5126" y="2009"/>
                  </a:cubicBezTo>
                  <a:cubicBezTo>
                    <a:pt x="4700" y="1882"/>
                    <a:pt x="4260" y="1939"/>
                    <a:pt x="3834" y="1782"/>
                  </a:cubicBezTo>
                  <a:cubicBezTo>
                    <a:pt x="3309" y="1583"/>
                    <a:pt x="3053" y="1285"/>
                    <a:pt x="2642" y="973"/>
                  </a:cubicBezTo>
                  <a:cubicBezTo>
                    <a:pt x="2415" y="803"/>
                    <a:pt x="2159" y="774"/>
                    <a:pt x="1917" y="618"/>
                  </a:cubicBezTo>
                  <a:cubicBezTo>
                    <a:pt x="1718" y="476"/>
                    <a:pt x="1733" y="390"/>
                    <a:pt x="1548" y="235"/>
                  </a:cubicBezTo>
                  <a:cubicBezTo>
                    <a:pt x="1346" y="53"/>
                    <a:pt x="1144" y="0"/>
                    <a:pt x="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5355566" y="5016520"/>
              <a:ext cx="36979" cy="40266"/>
            </a:xfrm>
            <a:custGeom>
              <a:avLst/>
              <a:gdLst/>
              <a:ahLst/>
              <a:cxnLst/>
              <a:rect l="l" t="t" r="r" b="b"/>
              <a:pathLst>
                <a:path w="1946" h="2119" extrusionOk="0">
                  <a:moveTo>
                    <a:pt x="323" y="0"/>
                  </a:moveTo>
                  <a:cubicBezTo>
                    <a:pt x="240" y="0"/>
                    <a:pt x="156" y="4"/>
                    <a:pt x="71" y="12"/>
                  </a:cubicBezTo>
                  <a:cubicBezTo>
                    <a:pt x="14" y="126"/>
                    <a:pt x="1" y="438"/>
                    <a:pt x="29" y="608"/>
                  </a:cubicBezTo>
                  <a:cubicBezTo>
                    <a:pt x="100" y="949"/>
                    <a:pt x="313" y="921"/>
                    <a:pt x="497" y="1161"/>
                  </a:cubicBezTo>
                  <a:cubicBezTo>
                    <a:pt x="724" y="1445"/>
                    <a:pt x="554" y="2057"/>
                    <a:pt x="1037" y="2113"/>
                  </a:cubicBezTo>
                  <a:cubicBezTo>
                    <a:pt x="1064" y="2117"/>
                    <a:pt x="1091" y="2118"/>
                    <a:pt x="1115" y="2118"/>
                  </a:cubicBezTo>
                  <a:cubicBezTo>
                    <a:pt x="1518" y="2118"/>
                    <a:pt x="1511" y="1698"/>
                    <a:pt x="1591" y="1403"/>
                  </a:cubicBezTo>
                  <a:cubicBezTo>
                    <a:pt x="1733" y="1019"/>
                    <a:pt x="1945" y="792"/>
                    <a:pt x="1591" y="438"/>
                  </a:cubicBezTo>
                  <a:cubicBezTo>
                    <a:pt x="1333" y="155"/>
                    <a:pt x="852" y="0"/>
                    <a:pt x="3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5106273" y="4393162"/>
              <a:ext cx="569562" cy="464383"/>
            </a:xfrm>
            <a:custGeom>
              <a:avLst/>
              <a:gdLst/>
              <a:ahLst/>
              <a:cxnLst/>
              <a:rect l="l" t="t" r="r" b="b"/>
              <a:pathLst>
                <a:path w="29973" h="24438" extrusionOk="0">
                  <a:moveTo>
                    <a:pt x="27416" y="0"/>
                  </a:moveTo>
                  <a:cubicBezTo>
                    <a:pt x="27406" y="0"/>
                    <a:pt x="27397" y="1"/>
                    <a:pt x="27388" y="3"/>
                  </a:cubicBezTo>
                  <a:cubicBezTo>
                    <a:pt x="26934" y="132"/>
                    <a:pt x="27630" y="1537"/>
                    <a:pt x="27644" y="1849"/>
                  </a:cubicBezTo>
                  <a:cubicBezTo>
                    <a:pt x="27644" y="2261"/>
                    <a:pt x="27530" y="2275"/>
                    <a:pt x="27148" y="2290"/>
                  </a:cubicBezTo>
                  <a:cubicBezTo>
                    <a:pt x="26820" y="2290"/>
                    <a:pt x="26536" y="2347"/>
                    <a:pt x="26210" y="2460"/>
                  </a:cubicBezTo>
                  <a:cubicBezTo>
                    <a:pt x="25602" y="2669"/>
                    <a:pt x="24841" y="2955"/>
                    <a:pt x="24131" y="2955"/>
                  </a:cubicBezTo>
                  <a:cubicBezTo>
                    <a:pt x="23830" y="2955"/>
                    <a:pt x="23538" y="2904"/>
                    <a:pt x="23271" y="2772"/>
                  </a:cubicBezTo>
                  <a:cubicBezTo>
                    <a:pt x="22797" y="2528"/>
                    <a:pt x="22530" y="2134"/>
                    <a:pt x="21991" y="2134"/>
                  </a:cubicBezTo>
                  <a:cubicBezTo>
                    <a:pt x="21934" y="2134"/>
                    <a:pt x="21873" y="2138"/>
                    <a:pt x="21809" y="2148"/>
                  </a:cubicBezTo>
                  <a:cubicBezTo>
                    <a:pt x="21638" y="2165"/>
                    <a:pt x="21471" y="2223"/>
                    <a:pt x="21304" y="2223"/>
                  </a:cubicBezTo>
                  <a:cubicBezTo>
                    <a:pt x="21194" y="2223"/>
                    <a:pt x="21083" y="2198"/>
                    <a:pt x="20971" y="2119"/>
                  </a:cubicBezTo>
                  <a:cubicBezTo>
                    <a:pt x="20829" y="2006"/>
                    <a:pt x="20758" y="1779"/>
                    <a:pt x="20616" y="1665"/>
                  </a:cubicBezTo>
                  <a:cubicBezTo>
                    <a:pt x="20315" y="1432"/>
                    <a:pt x="19630" y="1252"/>
                    <a:pt x="19073" y="1252"/>
                  </a:cubicBezTo>
                  <a:cubicBezTo>
                    <a:pt x="18814" y="1252"/>
                    <a:pt x="18583" y="1291"/>
                    <a:pt x="18430" y="1381"/>
                  </a:cubicBezTo>
                  <a:cubicBezTo>
                    <a:pt x="18188" y="1523"/>
                    <a:pt x="18160" y="1821"/>
                    <a:pt x="17919" y="1949"/>
                  </a:cubicBezTo>
                  <a:cubicBezTo>
                    <a:pt x="17692" y="2048"/>
                    <a:pt x="17421" y="2063"/>
                    <a:pt x="17194" y="2161"/>
                  </a:cubicBezTo>
                  <a:cubicBezTo>
                    <a:pt x="16778" y="2341"/>
                    <a:pt x="16391" y="2719"/>
                    <a:pt x="15950" y="2719"/>
                  </a:cubicBezTo>
                  <a:cubicBezTo>
                    <a:pt x="15865" y="2719"/>
                    <a:pt x="15778" y="2705"/>
                    <a:pt x="15689" y="2673"/>
                  </a:cubicBezTo>
                  <a:cubicBezTo>
                    <a:pt x="15108" y="2474"/>
                    <a:pt x="14596" y="2006"/>
                    <a:pt x="13972" y="1934"/>
                  </a:cubicBezTo>
                  <a:cubicBezTo>
                    <a:pt x="13868" y="1925"/>
                    <a:pt x="13760" y="1922"/>
                    <a:pt x="13651" y="1922"/>
                  </a:cubicBezTo>
                  <a:cubicBezTo>
                    <a:pt x="13434" y="1922"/>
                    <a:pt x="13209" y="1934"/>
                    <a:pt x="12991" y="1934"/>
                  </a:cubicBezTo>
                  <a:cubicBezTo>
                    <a:pt x="12906" y="1934"/>
                    <a:pt x="12793" y="1949"/>
                    <a:pt x="12694" y="1949"/>
                  </a:cubicBezTo>
                  <a:cubicBezTo>
                    <a:pt x="12467" y="2489"/>
                    <a:pt x="12126" y="2971"/>
                    <a:pt x="12111" y="3596"/>
                  </a:cubicBezTo>
                  <a:cubicBezTo>
                    <a:pt x="12097" y="4505"/>
                    <a:pt x="10975" y="4590"/>
                    <a:pt x="10223" y="4604"/>
                  </a:cubicBezTo>
                  <a:cubicBezTo>
                    <a:pt x="9769" y="4604"/>
                    <a:pt x="9428" y="4490"/>
                    <a:pt x="8988" y="4419"/>
                  </a:cubicBezTo>
                  <a:cubicBezTo>
                    <a:pt x="8936" y="4411"/>
                    <a:pt x="8886" y="4407"/>
                    <a:pt x="8837" y="4407"/>
                  </a:cubicBezTo>
                  <a:cubicBezTo>
                    <a:pt x="8465" y="4407"/>
                    <a:pt x="8151" y="4630"/>
                    <a:pt x="7838" y="4831"/>
                  </a:cubicBezTo>
                  <a:cubicBezTo>
                    <a:pt x="7440" y="5101"/>
                    <a:pt x="7170" y="5470"/>
                    <a:pt x="6716" y="5584"/>
                  </a:cubicBezTo>
                  <a:cubicBezTo>
                    <a:pt x="6361" y="5683"/>
                    <a:pt x="5935" y="5626"/>
                    <a:pt x="5595" y="5726"/>
                  </a:cubicBezTo>
                  <a:cubicBezTo>
                    <a:pt x="5197" y="5839"/>
                    <a:pt x="4942" y="6194"/>
                    <a:pt x="4472" y="6294"/>
                  </a:cubicBezTo>
                  <a:cubicBezTo>
                    <a:pt x="4189" y="6350"/>
                    <a:pt x="3933" y="6436"/>
                    <a:pt x="3664" y="6534"/>
                  </a:cubicBezTo>
                  <a:cubicBezTo>
                    <a:pt x="3933" y="6862"/>
                    <a:pt x="4047" y="7344"/>
                    <a:pt x="3976" y="7770"/>
                  </a:cubicBezTo>
                  <a:cubicBezTo>
                    <a:pt x="3876" y="8437"/>
                    <a:pt x="3308" y="8622"/>
                    <a:pt x="2911" y="9077"/>
                  </a:cubicBezTo>
                  <a:cubicBezTo>
                    <a:pt x="2371" y="9673"/>
                    <a:pt x="2613" y="10610"/>
                    <a:pt x="1860" y="11036"/>
                  </a:cubicBezTo>
                  <a:cubicBezTo>
                    <a:pt x="1604" y="11178"/>
                    <a:pt x="1292" y="11235"/>
                    <a:pt x="1008" y="11362"/>
                  </a:cubicBezTo>
                  <a:cubicBezTo>
                    <a:pt x="639" y="11547"/>
                    <a:pt x="639" y="11661"/>
                    <a:pt x="569" y="12072"/>
                  </a:cubicBezTo>
                  <a:cubicBezTo>
                    <a:pt x="497" y="12469"/>
                    <a:pt x="398" y="12967"/>
                    <a:pt x="1" y="13066"/>
                  </a:cubicBezTo>
                  <a:cubicBezTo>
                    <a:pt x="14" y="13251"/>
                    <a:pt x="1" y="13450"/>
                    <a:pt x="43" y="13634"/>
                  </a:cubicBezTo>
                  <a:cubicBezTo>
                    <a:pt x="199" y="14372"/>
                    <a:pt x="667" y="14968"/>
                    <a:pt x="1008" y="15579"/>
                  </a:cubicBezTo>
                  <a:cubicBezTo>
                    <a:pt x="1250" y="16034"/>
                    <a:pt x="1392" y="16445"/>
                    <a:pt x="1832" y="16729"/>
                  </a:cubicBezTo>
                  <a:cubicBezTo>
                    <a:pt x="2166" y="16929"/>
                    <a:pt x="2637" y="17029"/>
                    <a:pt x="3046" y="17029"/>
                  </a:cubicBezTo>
                  <a:cubicBezTo>
                    <a:pt x="3072" y="17029"/>
                    <a:pt x="3098" y="17028"/>
                    <a:pt x="3124" y="17028"/>
                  </a:cubicBezTo>
                  <a:cubicBezTo>
                    <a:pt x="3383" y="17015"/>
                    <a:pt x="3621" y="16946"/>
                    <a:pt x="3881" y="16946"/>
                  </a:cubicBezTo>
                  <a:cubicBezTo>
                    <a:pt x="3935" y="16946"/>
                    <a:pt x="3990" y="16949"/>
                    <a:pt x="4047" y="16956"/>
                  </a:cubicBezTo>
                  <a:cubicBezTo>
                    <a:pt x="4245" y="16971"/>
                    <a:pt x="4658" y="17084"/>
                    <a:pt x="4572" y="17382"/>
                  </a:cubicBezTo>
                  <a:cubicBezTo>
                    <a:pt x="4516" y="17624"/>
                    <a:pt x="4189" y="17581"/>
                    <a:pt x="4005" y="17609"/>
                  </a:cubicBezTo>
                  <a:cubicBezTo>
                    <a:pt x="3863" y="17609"/>
                    <a:pt x="3479" y="17652"/>
                    <a:pt x="3393" y="17751"/>
                  </a:cubicBezTo>
                  <a:cubicBezTo>
                    <a:pt x="3251" y="17921"/>
                    <a:pt x="3365" y="18362"/>
                    <a:pt x="3422" y="18533"/>
                  </a:cubicBezTo>
                  <a:cubicBezTo>
                    <a:pt x="3635" y="19199"/>
                    <a:pt x="4302" y="19470"/>
                    <a:pt x="4516" y="20094"/>
                  </a:cubicBezTo>
                  <a:cubicBezTo>
                    <a:pt x="4643" y="20435"/>
                    <a:pt x="4586" y="20960"/>
                    <a:pt x="4870" y="21187"/>
                  </a:cubicBezTo>
                  <a:cubicBezTo>
                    <a:pt x="4997" y="21295"/>
                    <a:pt x="5159" y="21332"/>
                    <a:pt x="5329" y="21332"/>
                  </a:cubicBezTo>
                  <a:cubicBezTo>
                    <a:pt x="5560" y="21332"/>
                    <a:pt x="5804" y="21264"/>
                    <a:pt x="5992" y="21215"/>
                  </a:cubicBezTo>
                  <a:cubicBezTo>
                    <a:pt x="6602" y="21045"/>
                    <a:pt x="7185" y="20776"/>
                    <a:pt x="7823" y="20691"/>
                  </a:cubicBezTo>
                  <a:cubicBezTo>
                    <a:pt x="7989" y="20670"/>
                    <a:pt x="8156" y="20663"/>
                    <a:pt x="8323" y="20663"/>
                  </a:cubicBezTo>
                  <a:cubicBezTo>
                    <a:pt x="8648" y="20663"/>
                    <a:pt x="8974" y="20689"/>
                    <a:pt x="9294" y="20689"/>
                  </a:cubicBezTo>
                  <a:cubicBezTo>
                    <a:pt x="9613" y="20689"/>
                    <a:pt x="9925" y="20664"/>
                    <a:pt x="10223" y="20562"/>
                  </a:cubicBezTo>
                  <a:cubicBezTo>
                    <a:pt x="10327" y="20530"/>
                    <a:pt x="10409" y="20516"/>
                    <a:pt x="10478" y="20516"/>
                  </a:cubicBezTo>
                  <a:cubicBezTo>
                    <a:pt x="10737" y="20516"/>
                    <a:pt x="10803" y="20715"/>
                    <a:pt x="11117" y="20861"/>
                  </a:cubicBezTo>
                  <a:cubicBezTo>
                    <a:pt x="11180" y="20886"/>
                    <a:pt x="11240" y="20895"/>
                    <a:pt x="11299" y="20895"/>
                  </a:cubicBezTo>
                  <a:cubicBezTo>
                    <a:pt x="11529" y="20895"/>
                    <a:pt x="11733" y="20744"/>
                    <a:pt x="11929" y="20744"/>
                  </a:cubicBezTo>
                  <a:cubicBezTo>
                    <a:pt x="12000" y="20744"/>
                    <a:pt x="12070" y="20764"/>
                    <a:pt x="12140" y="20818"/>
                  </a:cubicBezTo>
                  <a:cubicBezTo>
                    <a:pt x="12367" y="21003"/>
                    <a:pt x="12452" y="21329"/>
                    <a:pt x="12722" y="21514"/>
                  </a:cubicBezTo>
                  <a:cubicBezTo>
                    <a:pt x="12949" y="21685"/>
                    <a:pt x="13177" y="21783"/>
                    <a:pt x="13474" y="21798"/>
                  </a:cubicBezTo>
                  <a:cubicBezTo>
                    <a:pt x="13483" y="21799"/>
                    <a:pt x="13493" y="21799"/>
                    <a:pt x="13506" y="21799"/>
                  </a:cubicBezTo>
                  <a:cubicBezTo>
                    <a:pt x="13605" y="21799"/>
                    <a:pt x="13825" y="21780"/>
                    <a:pt x="14039" y="21780"/>
                  </a:cubicBezTo>
                  <a:cubicBezTo>
                    <a:pt x="14312" y="21780"/>
                    <a:pt x="14575" y="21811"/>
                    <a:pt x="14568" y="21954"/>
                  </a:cubicBezTo>
                  <a:cubicBezTo>
                    <a:pt x="14568" y="22181"/>
                    <a:pt x="13688" y="22323"/>
                    <a:pt x="13559" y="22550"/>
                  </a:cubicBezTo>
                  <a:cubicBezTo>
                    <a:pt x="13389" y="22862"/>
                    <a:pt x="13673" y="23161"/>
                    <a:pt x="13957" y="23218"/>
                  </a:cubicBezTo>
                  <a:cubicBezTo>
                    <a:pt x="14044" y="23240"/>
                    <a:pt x="14132" y="23249"/>
                    <a:pt x="14220" y="23249"/>
                  </a:cubicBezTo>
                  <a:cubicBezTo>
                    <a:pt x="14533" y="23249"/>
                    <a:pt x="14848" y="23130"/>
                    <a:pt x="15136" y="23019"/>
                  </a:cubicBezTo>
                  <a:cubicBezTo>
                    <a:pt x="15341" y="22941"/>
                    <a:pt x="15512" y="22869"/>
                    <a:pt x="15701" y="22869"/>
                  </a:cubicBezTo>
                  <a:cubicBezTo>
                    <a:pt x="15787" y="22869"/>
                    <a:pt x="15876" y="22884"/>
                    <a:pt x="15973" y="22919"/>
                  </a:cubicBezTo>
                  <a:cubicBezTo>
                    <a:pt x="16285" y="23048"/>
                    <a:pt x="16371" y="23332"/>
                    <a:pt x="16584" y="23572"/>
                  </a:cubicBezTo>
                  <a:cubicBezTo>
                    <a:pt x="16848" y="23855"/>
                    <a:pt x="17636" y="24437"/>
                    <a:pt x="18100" y="24437"/>
                  </a:cubicBezTo>
                  <a:cubicBezTo>
                    <a:pt x="18335" y="24437"/>
                    <a:pt x="18487" y="24287"/>
                    <a:pt x="18444" y="23871"/>
                  </a:cubicBezTo>
                  <a:cubicBezTo>
                    <a:pt x="18373" y="23019"/>
                    <a:pt x="18160" y="22252"/>
                    <a:pt x="17663" y="21571"/>
                  </a:cubicBezTo>
                  <a:cubicBezTo>
                    <a:pt x="17095" y="20804"/>
                    <a:pt x="16143" y="20307"/>
                    <a:pt x="15292" y="19909"/>
                  </a:cubicBezTo>
                  <a:cubicBezTo>
                    <a:pt x="14979" y="19767"/>
                    <a:pt x="14682" y="19612"/>
                    <a:pt x="14468" y="19328"/>
                  </a:cubicBezTo>
                  <a:cubicBezTo>
                    <a:pt x="14298" y="19114"/>
                    <a:pt x="14212" y="18859"/>
                    <a:pt x="14042" y="18675"/>
                  </a:cubicBezTo>
                  <a:cubicBezTo>
                    <a:pt x="13801" y="18391"/>
                    <a:pt x="13517" y="18305"/>
                    <a:pt x="13162" y="18262"/>
                  </a:cubicBezTo>
                  <a:cubicBezTo>
                    <a:pt x="12849" y="18220"/>
                    <a:pt x="11956" y="18220"/>
                    <a:pt x="11728" y="17908"/>
                  </a:cubicBezTo>
                  <a:cubicBezTo>
                    <a:pt x="11401" y="17453"/>
                    <a:pt x="12183" y="17382"/>
                    <a:pt x="12423" y="17354"/>
                  </a:cubicBezTo>
                  <a:cubicBezTo>
                    <a:pt x="13091" y="17268"/>
                    <a:pt x="13375" y="16814"/>
                    <a:pt x="13077" y="16204"/>
                  </a:cubicBezTo>
                  <a:cubicBezTo>
                    <a:pt x="12893" y="15835"/>
                    <a:pt x="12069" y="15551"/>
                    <a:pt x="12609" y="15125"/>
                  </a:cubicBezTo>
                  <a:cubicBezTo>
                    <a:pt x="12807" y="14966"/>
                    <a:pt x="13058" y="14870"/>
                    <a:pt x="13303" y="14870"/>
                  </a:cubicBezTo>
                  <a:cubicBezTo>
                    <a:pt x="13497" y="14870"/>
                    <a:pt x="13687" y="14930"/>
                    <a:pt x="13843" y="15068"/>
                  </a:cubicBezTo>
                  <a:cubicBezTo>
                    <a:pt x="14098" y="15282"/>
                    <a:pt x="14276" y="15999"/>
                    <a:pt x="14687" y="15999"/>
                  </a:cubicBezTo>
                  <a:cubicBezTo>
                    <a:pt x="14713" y="15999"/>
                    <a:pt x="14739" y="15996"/>
                    <a:pt x="14767" y="15990"/>
                  </a:cubicBezTo>
                  <a:cubicBezTo>
                    <a:pt x="14824" y="15650"/>
                    <a:pt x="14824" y="15082"/>
                    <a:pt x="14596" y="14841"/>
                  </a:cubicBezTo>
                  <a:cubicBezTo>
                    <a:pt x="14426" y="14642"/>
                    <a:pt x="14383" y="14372"/>
                    <a:pt x="14269" y="14145"/>
                  </a:cubicBezTo>
                  <a:cubicBezTo>
                    <a:pt x="14085" y="13790"/>
                    <a:pt x="13858" y="13592"/>
                    <a:pt x="13503" y="13421"/>
                  </a:cubicBezTo>
                  <a:cubicBezTo>
                    <a:pt x="13035" y="13194"/>
                    <a:pt x="12906" y="13024"/>
                    <a:pt x="12793" y="12512"/>
                  </a:cubicBezTo>
                  <a:cubicBezTo>
                    <a:pt x="12751" y="12327"/>
                    <a:pt x="12821" y="12087"/>
                    <a:pt x="12751" y="11930"/>
                  </a:cubicBezTo>
                  <a:cubicBezTo>
                    <a:pt x="12609" y="11575"/>
                    <a:pt x="11998" y="11475"/>
                    <a:pt x="11742" y="11263"/>
                  </a:cubicBezTo>
                  <a:cubicBezTo>
                    <a:pt x="11515" y="11049"/>
                    <a:pt x="11316" y="10624"/>
                    <a:pt x="11259" y="10340"/>
                  </a:cubicBezTo>
                  <a:cubicBezTo>
                    <a:pt x="11202" y="10027"/>
                    <a:pt x="11359" y="9743"/>
                    <a:pt x="11373" y="9446"/>
                  </a:cubicBezTo>
                  <a:cubicBezTo>
                    <a:pt x="11401" y="9090"/>
                    <a:pt x="11373" y="8793"/>
                    <a:pt x="11189" y="8509"/>
                  </a:cubicBezTo>
                  <a:cubicBezTo>
                    <a:pt x="10770" y="7863"/>
                    <a:pt x="11528" y="7117"/>
                    <a:pt x="12245" y="7117"/>
                  </a:cubicBezTo>
                  <a:cubicBezTo>
                    <a:pt x="12380" y="7117"/>
                    <a:pt x="12513" y="7144"/>
                    <a:pt x="12637" y="7202"/>
                  </a:cubicBezTo>
                  <a:cubicBezTo>
                    <a:pt x="12637" y="7585"/>
                    <a:pt x="12495" y="7799"/>
                    <a:pt x="12410" y="8153"/>
                  </a:cubicBezTo>
                  <a:cubicBezTo>
                    <a:pt x="12310" y="8679"/>
                    <a:pt x="12779" y="8920"/>
                    <a:pt x="13205" y="9133"/>
                  </a:cubicBezTo>
                  <a:cubicBezTo>
                    <a:pt x="13588" y="9304"/>
                    <a:pt x="13886" y="9488"/>
                    <a:pt x="14298" y="9488"/>
                  </a:cubicBezTo>
                  <a:cubicBezTo>
                    <a:pt x="14767" y="9474"/>
                    <a:pt x="15206" y="9332"/>
                    <a:pt x="15661" y="9247"/>
                  </a:cubicBezTo>
                  <a:cubicBezTo>
                    <a:pt x="16272" y="9133"/>
                    <a:pt x="16896" y="8778"/>
                    <a:pt x="16868" y="8039"/>
                  </a:cubicBezTo>
                  <a:cubicBezTo>
                    <a:pt x="16868" y="7827"/>
                    <a:pt x="16797" y="7458"/>
                    <a:pt x="16711" y="7273"/>
                  </a:cubicBezTo>
                  <a:cubicBezTo>
                    <a:pt x="16641" y="7102"/>
                    <a:pt x="16442" y="7017"/>
                    <a:pt x="16357" y="6847"/>
                  </a:cubicBezTo>
                  <a:cubicBezTo>
                    <a:pt x="16143" y="6421"/>
                    <a:pt x="16300" y="6010"/>
                    <a:pt x="16768" y="5967"/>
                  </a:cubicBezTo>
                  <a:cubicBezTo>
                    <a:pt x="16786" y="5965"/>
                    <a:pt x="16803" y="5964"/>
                    <a:pt x="16820" y="5964"/>
                  </a:cubicBezTo>
                  <a:cubicBezTo>
                    <a:pt x="17244" y="5964"/>
                    <a:pt x="17602" y="6381"/>
                    <a:pt x="17995" y="6381"/>
                  </a:cubicBezTo>
                  <a:cubicBezTo>
                    <a:pt x="18054" y="6381"/>
                    <a:pt x="18114" y="6372"/>
                    <a:pt x="18174" y="6350"/>
                  </a:cubicBezTo>
                  <a:cubicBezTo>
                    <a:pt x="18699" y="6152"/>
                    <a:pt x="18827" y="5328"/>
                    <a:pt x="19409" y="5086"/>
                  </a:cubicBezTo>
                  <a:cubicBezTo>
                    <a:pt x="19533" y="5038"/>
                    <a:pt x="19641" y="5018"/>
                    <a:pt x="19740" y="5018"/>
                  </a:cubicBezTo>
                  <a:cubicBezTo>
                    <a:pt x="20131" y="5018"/>
                    <a:pt x="20376" y="5325"/>
                    <a:pt x="20829" y="5370"/>
                  </a:cubicBezTo>
                  <a:cubicBezTo>
                    <a:pt x="20860" y="5373"/>
                    <a:pt x="20890" y="5375"/>
                    <a:pt x="20919" y="5375"/>
                  </a:cubicBezTo>
                  <a:cubicBezTo>
                    <a:pt x="21447" y="5375"/>
                    <a:pt x="21651" y="4909"/>
                    <a:pt x="22150" y="4789"/>
                  </a:cubicBezTo>
                  <a:cubicBezTo>
                    <a:pt x="22210" y="4774"/>
                    <a:pt x="22275" y="4768"/>
                    <a:pt x="22342" y="4768"/>
                  </a:cubicBezTo>
                  <a:cubicBezTo>
                    <a:pt x="22810" y="4768"/>
                    <a:pt x="23410" y="5079"/>
                    <a:pt x="23782" y="5228"/>
                  </a:cubicBezTo>
                  <a:cubicBezTo>
                    <a:pt x="24123" y="5358"/>
                    <a:pt x="24417" y="5404"/>
                    <a:pt x="24729" y="5404"/>
                  </a:cubicBezTo>
                  <a:cubicBezTo>
                    <a:pt x="24963" y="5404"/>
                    <a:pt x="25206" y="5378"/>
                    <a:pt x="25486" y="5342"/>
                  </a:cubicBezTo>
                  <a:cubicBezTo>
                    <a:pt x="25657" y="5322"/>
                    <a:pt x="25835" y="5302"/>
                    <a:pt x="26009" y="5302"/>
                  </a:cubicBezTo>
                  <a:cubicBezTo>
                    <a:pt x="26082" y="5302"/>
                    <a:pt x="26154" y="5305"/>
                    <a:pt x="26224" y="5313"/>
                  </a:cubicBezTo>
                  <a:cubicBezTo>
                    <a:pt x="26536" y="5328"/>
                    <a:pt x="26707" y="5484"/>
                    <a:pt x="26991" y="5584"/>
                  </a:cubicBezTo>
                  <a:cubicBezTo>
                    <a:pt x="27106" y="5624"/>
                    <a:pt x="27212" y="5642"/>
                    <a:pt x="27310" y="5642"/>
                  </a:cubicBezTo>
                  <a:cubicBezTo>
                    <a:pt x="27419" y="5642"/>
                    <a:pt x="27519" y="5621"/>
                    <a:pt x="27616" y="5584"/>
                  </a:cubicBezTo>
                  <a:cubicBezTo>
                    <a:pt x="28155" y="5357"/>
                    <a:pt x="28467" y="4604"/>
                    <a:pt x="28511" y="4036"/>
                  </a:cubicBezTo>
                  <a:cubicBezTo>
                    <a:pt x="28539" y="3496"/>
                    <a:pt x="28467" y="3056"/>
                    <a:pt x="28880" y="2631"/>
                  </a:cubicBezTo>
                  <a:cubicBezTo>
                    <a:pt x="29121" y="2375"/>
                    <a:pt x="29575" y="2290"/>
                    <a:pt x="29717" y="1963"/>
                  </a:cubicBezTo>
                  <a:cubicBezTo>
                    <a:pt x="29972" y="1395"/>
                    <a:pt x="29461" y="571"/>
                    <a:pt x="28993" y="330"/>
                  </a:cubicBezTo>
                  <a:cubicBezTo>
                    <a:pt x="28751" y="202"/>
                    <a:pt x="28596" y="230"/>
                    <a:pt x="28325" y="217"/>
                  </a:cubicBezTo>
                  <a:lnTo>
                    <a:pt x="28283" y="217"/>
                  </a:lnTo>
                  <a:cubicBezTo>
                    <a:pt x="28141" y="202"/>
                    <a:pt x="27999" y="202"/>
                    <a:pt x="27857" y="174"/>
                  </a:cubicBezTo>
                  <a:cubicBezTo>
                    <a:pt x="27739" y="147"/>
                    <a:pt x="27536" y="0"/>
                    <a:pt x="274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5229561" y="2408123"/>
              <a:ext cx="280895" cy="224724"/>
            </a:xfrm>
            <a:custGeom>
              <a:avLst/>
              <a:gdLst/>
              <a:ahLst/>
              <a:cxnLst/>
              <a:rect l="l" t="t" r="r" b="b"/>
              <a:pathLst>
                <a:path w="14782" h="11826" extrusionOk="0">
                  <a:moveTo>
                    <a:pt x="9029" y="0"/>
                  </a:moveTo>
                  <a:cubicBezTo>
                    <a:pt x="8259" y="0"/>
                    <a:pt x="7591" y="202"/>
                    <a:pt x="6844" y="506"/>
                  </a:cubicBezTo>
                  <a:cubicBezTo>
                    <a:pt x="5964" y="847"/>
                    <a:pt x="5254" y="1102"/>
                    <a:pt x="4288" y="1102"/>
                  </a:cubicBezTo>
                  <a:cubicBezTo>
                    <a:pt x="3622" y="1102"/>
                    <a:pt x="3281" y="1244"/>
                    <a:pt x="2727" y="1600"/>
                  </a:cubicBezTo>
                  <a:cubicBezTo>
                    <a:pt x="1577" y="2338"/>
                    <a:pt x="143" y="2338"/>
                    <a:pt x="57" y="3999"/>
                  </a:cubicBezTo>
                  <a:cubicBezTo>
                    <a:pt x="1" y="5248"/>
                    <a:pt x="398" y="6597"/>
                    <a:pt x="881" y="7690"/>
                  </a:cubicBezTo>
                  <a:cubicBezTo>
                    <a:pt x="1136" y="8258"/>
                    <a:pt x="1704" y="8869"/>
                    <a:pt x="2344" y="8869"/>
                  </a:cubicBezTo>
                  <a:cubicBezTo>
                    <a:pt x="2685" y="8869"/>
                    <a:pt x="3114" y="8599"/>
                    <a:pt x="3398" y="8599"/>
                  </a:cubicBezTo>
                  <a:cubicBezTo>
                    <a:pt x="3575" y="8599"/>
                    <a:pt x="3696" y="8703"/>
                    <a:pt x="3707" y="9040"/>
                  </a:cubicBezTo>
                  <a:cubicBezTo>
                    <a:pt x="3707" y="9693"/>
                    <a:pt x="3139" y="10161"/>
                    <a:pt x="3139" y="10828"/>
                  </a:cubicBezTo>
                  <a:cubicBezTo>
                    <a:pt x="3139" y="11027"/>
                    <a:pt x="3167" y="11211"/>
                    <a:pt x="3253" y="11396"/>
                  </a:cubicBezTo>
                  <a:cubicBezTo>
                    <a:pt x="3593" y="10743"/>
                    <a:pt x="4758" y="10303"/>
                    <a:pt x="5326" y="9977"/>
                  </a:cubicBezTo>
                  <a:cubicBezTo>
                    <a:pt x="5671" y="9788"/>
                    <a:pt x="6028" y="9697"/>
                    <a:pt x="6384" y="9697"/>
                  </a:cubicBezTo>
                  <a:cubicBezTo>
                    <a:pt x="6831" y="9697"/>
                    <a:pt x="7277" y="9841"/>
                    <a:pt x="7696" y="10119"/>
                  </a:cubicBezTo>
                  <a:cubicBezTo>
                    <a:pt x="8122" y="10388"/>
                    <a:pt x="8336" y="10643"/>
                    <a:pt x="8847" y="10772"/>
                  </a:cubicBezTo>
                  <a:cubicBezTo>
                    <a:pt x="9428" y="10927"/>
                    <a:pt x="9741" y="11098"/>
                    <a:pt x="10195" y="11482"/>
                  </a:cubicBezTo>
                  <a:cubicBezTo>
                    <a:pt x="10498" y="11739"/>
                    <a:pt x="10755" y="11826"/>
                    <a:pt x="11013" y="11826"/>
                  </a:cubicBezTo>
                  <a:cubicBezTo>
                    <a:pt x="11396" y="11826"/>
                    <a:pt x="11782" y="11634"/>
                    <a:pt x="12325" y="11524"/>
                  </a:cubicBezTo>
                  <a:cubicBezTo>
                    <a:pt x="12616" y="11461"/>
                    <a:pt x="12937" y="11420"/>
                    <a:pt x="13259" y="11420"/>
                  </a:cubicBezTo>
                  <a:cubicBezTo>
                    <a:pt x="13520" y="11420"/>
                    <a:pt x="13781" y="11447"/>
                    <a:pt x="14028" y="11510"/>
                  </a:cubicBezTo>
                  <a:cubicBezTo>
                    <a:pt x="14043" y="11353"/>
                    <a:pt x="14057" y="11183"/>
                    <a:pt x="14057" y="11027"/>
                  </a:cubicBezTo>
                  <a:cubicBezTo>
                    <a:pt x="14072" y="10232"/>
                    <a:pt x="14782" y="9933"/>
                    <a:pt x="14710" y="9068"/>
                  </a:cubicBezTo>
                  <a:cubicBezTo>
                    <a:pt x="14668" y="8273"/>
                    <a:pt x="14157" y="7861"/>
                    <a:pt x="13504" y="7491"/>
                  </a:cubicBezTo>
                  <a:cubicBezTo>
                    <a:pt x="13177" y="7321"/>
                    <a:pt x="12807" y="7207"/>
                    <a:pt x="12680" y="6867"/>
                  </a:cubicBezTo>
                  <a:cubicBezTo>
                    <a:pt x="12580" y="6611"/>
                    <a:pt x="12709" y="6270"/>
                    <a:pt x="12637" y="6001"/>
                  </a:cubicBezTo>
                  <a:cubicBezTo>
                    <a:pt x="12381" y="5263"/>
                    <a:pt x="11132" y="4439"/>
                    <a:pt x="11473" y="3587"/>
                  </a:cubicBezTo>
                  <a:cubicBezTo>
                    <a:pt x="11715" y="2920"/>
                    <a:pt x="12538" y="2806"/>
                    <a:pt x="13120" y="2650"/>
                  </a:cubicBezTo>
                  <a:cubicBezTo>
                    <a:pt x="13816" y="2465"/>
                    <a:pt x="14227" y="1897"/>
                    <a:pt x="14341" y="1159"/>
                  </a:cubicBezTo>
                  <a:cubicBezTo>
                    <a:pt x="14447" y="449"/>
                    <a:pt x="14292" y="301"/>
                    <a:pt x="13910" y="301"/>
                  </a:cubicBezTo>
                  <a:cubicBezTo>
                    <a:pt x="13781" y="301"/>
                    <a:pt x="13626" y="318"/>
                    <a:pt x="13447" y="335"/>
                  </a:cubicBezTo>
                  <a:cubicBezTo>
                    <a:pt x="13183" y="359"/>
                    <a:pt x="12904" y="368"/>
                    <a:pt x="12622" y="368"/>
                  </a:cubicBezTo>
                  <a:cubicBezTo>
                    <a:pt x="12237" y="368"/>
                    <a:pt x="11848" y="352"/>
                    <a:pt x="11488" y="335"/>
                  </a:cubicBezTo>
                  <a:cubicBezTo>
                    <a:pt x="10721" y="293"/>
                    <a:pt x="10068" y="38"/>
                    <a:pt x="9315" y="9"/>
                  </a:cubicBezTo>
                  <a:cubicBezTo>
                    <a:pt x="9218" y="3"/>
                    <a:pt x="9122" y="0"/>
                    <a:pt x="90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5281115" y="4114775"/>
              <a:ext cx="546341" cy="334558"/>
            </a:xfrm>
            <a:custGeom>
              <a:avLst/>
              <a:gdLst/>
              <a:ahLst/>
              <a:cxnLst/>
              <a:rect l="l" t="t" r="r" b="b"/>
              <a:pathLst>
                <a:path w="28751" h="17606" extrusionOk="0">
                  <a:moveTo>
                    <a:pt x="21015" y="0"/>
                  </a:moveTo>
                  <a:cubicBezTo>
                    <a:pt x="20149" y="0"/>
                    <a:pt x="19374" y="251"/>
                    <a:pt x="18600" y="583"/>
                  </a:cubicBezTo>
                  <a:cubicBezTo>
                    <a:pt x="17875" y="896"/>
                    <a:pt x="16868" y="924"/>
                    <a:pt x="16342" y="1520"/>
                  </a:cubicBezTo>
                  <a:cubicBezTo>
                    <a:pt x="15745" y="2187"/>
                    <a:pt x="15660" y="2884"/>
                    <a:pt x="14823" y="3295"/>
                  </a:cubicBezTo>
                  <a:cubicBezTo>
                    <a:pt x="14019" y="3723"/>
                    <a:pt x="13165" y="3735"/>
                    <a:pt x="12284" y="3735"/>
                  </a:cubicBezTo>
                  <a:cubicBezTo>
                    <a:pt x="12231" y="3735"/>
                    <a:pt x="12178" y="3735"/>
                    <a:pt x="12125" y="3735"/>
                  </a:cubicBezTo>
                  <a:cubicBezTo>
                    <a:pt x="12011" y="3735"/>
                    <a:pt x="11896" y="3735"/>
                    <a:pt x="11783" y="3735"/>
                  </a:cubicBezTo>
                  <a:cubicBezTo>
                    <a:pt x="10130" y="3735"/>
                    <a:pt x="8620" y="3724"/>
                    <a:pt x="6999" y="3351"/>
                  </a:cubicBezTo>
                  <a:cubicBezTo>
                    <a:pt x="6190" y="3181"/>
                    <a:pt x="5437" y="3025"/>
                    <a:pt x="4614" y="3025"/>
                  </a:cubicBezTo>
                  <a:cubicBezTo>
                    <a:pt x="4364" y="3025"/>
                    <a:pt x="3957" y="3079"/>
                    <a:pt x="3576" y="3079"/>
                  </a:cubicBezTo>
                  <a:cubicBezTo>
                    <a:pt x="3222" y="3079"/>
                    <a:pt x="2890" y="3033"/>
                    <a:pt x="2726" y="2855"/>
                  </a:cubicBezTo>
                  <a:cubicBezTo>
                    <a:pt x="2314" y="2414"/>
                    <a:pt x="2755" y="1676"/>
                    <a:pt x="2329" y="1237"/>
                  </a:cubicBezTo>
                  <a:cubicBezTo>
                    <a:pt x="2115" y="1009"/>
                    <a:pt x="1704" y="853"/>
                    <a:pt x="1278" y="796"/>
                  </a:cubicBezTo>
                  <a:lnTo>
                    <a:pt x="1263" y="796"/>
                  </a:lnTo>
                  <a:cubicBezTo>
                    <a:pt x="1136" y="1265"/>
                    <a:pt x="951" y="1719"/>
                    <a:pt x="780" y="2187"/>
                  </a:cubicBezTo>
                  <a:cubicBezTo>
                    <a:pt x="496" y="2926"/>
                    <a:pt x="0" y="3635"/>
                    <a:pt x="369" y="4389"/>
                  </a:cubicBezTo>
                  <a:cubicBezTo>
                    <a:pt x="824" y="5339"/>
                    <a:pt x="1859" y="5680"/>
                    <a:pt x="2442" y="6433"/>
                  </a:cubicBezTo>
                  <a:cubicBezTo>
                    <a:pt x="2868" y="7001"/>
                    <a:pt x="2641" y="8307"/>
                    <a:pt x="2272" y="8917"/>
                  </a:cubicBezTo>
                  <a:cubicBezTo>
                    <a:pt x="1903" y="9528"/>
                    <a:pt x="1292" y="9755"/>
                    <a:pt x="1036" y="10451"/>
                  </a:cubicBezTo>
                  <a:cubicBezTo>
                    <a:pt x="795" y="11075"/>
                    <a:pt x="837" y="11772"/>
                    <a:pt x="738" y="12425"/>
                  </a:cubicBezTo>
                  <a:cubicBezTo>
                    <a:pt x="951" y="12580"/>
                    <a:pt x="1121" y="12779"/>
                    <a:pt x="1278" y="13006"/>
                  </a:cubicBezTo>
                  <a:cubicBezTo>
                    <a:pt x="1519" y="13362"/>
                    <a:pt x="1533" y="13404"/>
                    <a:pt x="1931" y="13532"/>
                  </a:cubicBezTo>
                  <a:cubicBezTo>
                    <a:pt x="2272" y="13631"/>
                    <a:pt x="2584" y="13858"/>
                    <a:pt x="2868" y="14043"/>
                  </a:cubicBezTo>
                  <a:cubicBezTo>
                    <a:pt x="3421" y="14426"/>
                    <a:pt x="3734" y="15066"/>
                    <a:pt x="3705" y="15747"/>
                  </a:cubicBezTo>
                  <a:cubicBezTo>
                    <a:pt x="3692" y="16059"/>
                    <a:pt x="3592" y="16343"/>
                    <a:pt x="3493" y="16599"/>
                  </a:cubicBezTo>
                  <a:cubicBezTo>
                    <a:pt x="3592" y="16599"/>
                    <a:pt x="3705" y="16584"/>
                    <a:pt x="3790" y="16584"/>
                  </a:cubicBezTo>
                  <a:cubicBezTo>
                    <a:pt x="4008" y="16584"/>
                    <a:pt x="4233" y="16572"/>
                    <a:pt x="4450" y="16572"/>
                  </a:cubicBezTo>
                  <a:cubicBezTo>
                    <a:pt x="4559" y="16572"/>
                    <a:pt x="4667" y="16575"/>
                    <a:pt x="4771" y="16584"/>
                  </a:cubicBezTo>
                  <a:cubicBezTo>
                    <a:pt x="5395" y="16656"/>
                    <a:pt x="5907" y="17124"/>
                    <a:pt x="6488" y="17323"/>
                  </a:cubicBezTo>
                  <a:cubicBezTo>
                    <a:pt x="6577" y="17355"/>
                    <a:pt x="6664" y="17369"/>
                    <a:pt x="6749" y="17369"/>
                  </a:cubicBezTo>
                  <a:cubicBezTo>
                    <a:pt x="7190" y="17369"/>
                    <a:pt x="7577" y="16991"/>
                    <a:pt x="7993" y="16811"/>
                  </a:cubicBezTo>
                  <a:cubicBezTo>
                    <a:pt x="8220" y="16713"/>
                    <a:pt x="8491" y="16698"/>
                    <a:pt x="8718" y="16599"/>
                  </a:cubicBezTo>
                  <a:cubicBezTo>
                    <a:pt x="8959" y="16471"/>
                    <a:pt x="8987" y="16173"/>
                    <a:pt x="9229" y="16031"/>
                  </a:cubicBezTo>
                  <a:cubicBezTo>
                    <a:pt x="9382" y="15941"/>
                    <a:pt x="9613" y="15902"/>
                    <a:pt x="9872" y="15902"/>
                  </a:cubicBezTo>
                  <a:cubicBezTo>
                    <a:pt x="10429" y="15902"/>
                    <a:pt x="11114" y="16082"/>
                    <a:pt x="11415" y="16315"/>
                  </a:cubicBezTo>
                  <a:cubicBezTo>
                    <a:pt x="11557" y="16429"/>
                    <a:pt x="11628" y="16656"/>
                    <a:pt x="11770" y="16769"/>
                  </a:cubicBezTo>
                  <a:cubicBezTo>
                    <a:pt x="11882" y="16848"/>
                    <a:pt x="11993" y="16873"/>
                    <a:pt x="12103" y="16873"/>
                  </a:cubicBezTo>
                  <a:cubicBezTo>
                    <a:pt x="12270" y="16873"/>
                    <a:pt x="12437" y="16815"/>
                    <a:pt x="12608" y="16798"/>
                  </a:cubicBezTo>
                  <a:cubicBezTo>
                    <a:pt x="12672" y="16788"/>
                    <a:pt x="12733" y="16784"/>
                    <a:pt x="12790" y="16784"/>
                  </a:cubicBezTo>
                  <a:cubicBezTo>
                    <a:pt x="13329" y="16784"/>
                    <a:pt x="13596" y="17178"/>
                    <a:pt x="14070" y="17422"/>
                  </a:cubicBezTo>
                  <a:cubicBezTo>
                    <a:pt x="14337" y="17554"/>
                    <a:pt x="14629" y="17605"/>
                    <a:pt x="14930" y="17605"/>
                  </a:cubicBezTo>
                  <a:cubicBezTo>
                    <a:pt x="15640" y="17605"/>
                    <a:pt x="16401" y="17319"/>
                    <a:pt x="17009" y="17110"/>
                  </a:cubicBezTo>
                  <a:cubicBezTo>
                    <a:pt x="17335" y="16997"/>
                    <a:pt x="17619" y="16940"/>
                    <a:pt x="17947" y="16940"/>
                  </a:cubicBezTo>
                  <a:cubicBezTo>
                    <a:pt x="18329" y="16925"/>
                    <a:pt x="18443" y="16911"/>
                    <a:pt x="18443" y="16499"/>
                  </a:cubicBezTo>
                  <a:cubicBezTo>
                    <a:pt x="18429" y="16187"/>
                    <a:pt x="17733" y="14782"/>
                    <a:pt x="18187" y="14653"/>
                  </a:cubicBezTo>
                  <a:cubicBezTo>
                    <a:pt x="18196" y="14651"/>
                    <a:pt x="18205" y="14650"/>
                    <a:pt x="18215" y="14650"/>
                  </a:cubicBezTo>
                  <a:cubicBezTo>
                    <a:pt x="18335" y="14650"/>
                    <a:pt x="18538" y="14797"/>
                    <a:pt x="18656" y="14824"/>
                  </a:cubicBezTo>
                  <a:cubicBezTo>
                    <a:pt x="18798" y="14852"/>
                    <a:pt x="18940" y="14852"/>
                    <a:pt x="19082" y="14867"/>
                  </a:cubicBezTo>
                  <a:cubicBezTo>
                    <a:pt x="19153" y="14668"/>
                    <a:pt x="19238" y="14483"/>
                    <a:pt x="19352" y="14313"/>
                  </a:cubicBezTo>
                  <a:cubicBezTo>
                    <a:pt x="19465" y="14157"/>
                    <a:pt x="19679" y="14114"/>
                    <a:pt x="19792" y="13930"/>
                  </a:cubicBezTo>
                  <a:cubicBezTo>
                    <a:pt x="19878" y="13788"/>
                    <a:pt x="19878" y="13589"/>
                    <a:pt x="19963" y="13419"/>
                  </a:cubicBezTo>
                  <a:cubicBezTo>
                    <a:pt x="20247" y="12993"/>
                    <a:pt x="20516" y="13006"/>
                    <a:pt x="20957" y="12936"/>
                  </a:cubicBezTo>
                  <a:cubicBezTo>
                    <a:pt x="21197" y="12879"/>
                    <a:pt x="21481" y="12851"/>
                    <a:pt x="21695" y="12694"/>
                  </a:cubicBezTo>
                  <a:cubicBezTo>
                    <a:pt x="21879" y="12538"/>
                    <a:pt x="21922" y="12240"/>
                    <a:pt x="22106" y="12098"/>
                  </a:cubicBezTo>
                  <a:cubicBezTo>
                    <a:pt x="22227" y="12004"/>
                    <a:pt x="22369" y="11971"/>
                    <a:pt x="22521" y="11971"/>
                  </a:cubicBezTo>
                  <a:cubicBezTo>
                    <a:pt x="22832" y="11971"/>
                    <a:pt x="23183" y="12112"/>
                    <a:pt x="23469" y="12169"/>
                  </a:cubicBezTo>
                  <a:cubicBezTo>
                    <a:pt x="23869" y="12243"/>
                    <a:pt x="24864" y="12573"/>
                    <a:pt x="25640" y="12573"/>
                  </a:cubicBezTo>
                  <a:cubicBezTo>
                    <a:pt x="26049" y="12573"/>
                    <a:pt x="26397" y="12481"/>
                    <a:pt x="26564" y="12211"/>
                  </a:cubicBezTo>
                  <a:cubicBezTo>
                    <a:pt x="26593" y="12198"/>
                    <a:pt x="26593" y="12198"/>
                    <a:pt x="26593" y="12183"/>
                  </a:cubicBezTo>
                  <a:cubicBezTo>
                    <a:pt x="26990" y="11473"/>
                    <a:pt x="25642" y="10579"/>
                    <a:pt x="25201" y="10337"/>
                  </a:cubicBezTo>
                  <a:cubicBezTo>
                    <a:pt x="24648" y="10039"/>
                    <a:pt x="23796" y="9386"/>
                    <a:pt x="24052" y="8620"/>
                  </a:cubicBezTo>
                  <a:cubicBezTo>
                    <a:pt x="24194" y="8194"/>
                    <a:pt x="24762" y="7938"/>
                    <a:pt x="25059" y="7611"/>
                  </a:cubicBezTo>
                  <a:cubicBezTo>
                    <a:pt x="25684" y="6944"/>
                    <a:pt x="25911" y="6390"/>
                    <a:pt x="25911" y="5496"/>
                  </a:cubicBezTo>
                  <a:cubicBezTo>
                    <a:pt x="25926" y="5042"/>
                    <a:pt x="25883" y="4317"/>
                    <a:pt x="26337" y="4048"/>
                  </a:cubicBezTo>
                  <a:cubicBezTo>
                    <a:pt x="26706" y="3834"/>
                    <a:pt x="27374" y="4019"/>
                    <a:pt x="27800" y="3821"/>
                  </a:cubicBezTo>
                  <a:cubicBezTo>
                    <a:pt x="28751" y="3395"/>
                    <a:pt x="28595" y="1833"/>
                    <a:pt x="27700" y="1392"/>
                  </a:cubicBezTo>
                  <a:cubicBezTo>
                    <a:pt x="27643" y="1364"/>
                    <a:pt x="27573" y="1335"/>
                    <a:pt x="27488" y="1322"/>
                  </a:cubicBezTo>
                  <a:cubicBezTo>
                    <a:pt x="27090" y="1222"/>
                    <a:pt x="26607" y="1250"/>
                    <a:pt x="26238" y="1165"/>
                  </a:cubicBezTo>
                  <a:cubicBezTo>
                    <a:pt x="25656" y="1038"/>
                    <a:pt x="25059" y="995"/>
                    <a:pt x="24463" y="909"/>
                  </a:cubicBezTo>
                  <a:cubicBezTo>
                    <a:pt x="23285" y="697"/>
                    <a:pt x="22291" y="15"/>
                    <a:pt x="21084" y="1"/>
                  </a:cubicBezTo>
                  <a:cubicBezTo>
                    <a:pt x="21061" y="0"/>
                    <a:pt x="21038" y="0"/>
                    <a:pt x="21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5122995" y="4343565"/>
              <a:ext cx="229075" cy="173778"/>
            </a:xfrm>
            <a:custGeom>
              <a:avLst/>
              <a:gdLst/>
              <a:ahLst/>
              <a:cxnLst/>
              <a:rect l="l" t="t" r="r" b="b"/>
              <a:pathLst>
                <a:path w="12055" h="9145" extrusionOk="0">
                  <a:moveTo>
                    <a:pt x="7723" y="1"/>
                  </a:moveTo>
                  <a:cubicBezTo>
                    <a:pt x="7209" y="1"/>
                    <a:pt x="6715" y="12"/>
                    <a:pt x="6233" y="214"/>
                  </a:cubicBezTo>
                  <a:cubicBezTo>
                    <a:pt x="5927" y="348"/>
                    <a:pt x="5784" y="543"/>
                    <a:pt x="5462" y="543"/>
                  </a:cubicBezTo>
                  <a:cubicBezTo>
                    <a:pt x="5441" y="543"/>
                    <a:pt x="5419" y="542"/>
                    <a:pt x="5396" y="540"/>
                  </a:cubicBezTo>
                  <a:cubicBezTo>
                    <a:pt x="5268" y="540"/>
                    <a:pt x="5141" y="498"/>
                    <a:pt x="5027" y="427"/>
                  </a:cubicBezTo>
                  <a:cubicBezTo>
                    <a:pt x="4800" y="938"/>
                    <a:pt x="4558" y="1492"/>
                    <a:pt x="4062" y="1591"/>
                  </a:cubicBezTo>
                  <a:cubicBezTo>
                    <a:pt x="3971" y="1610"/>
                    <a:pt x="3878" y="1617"/>
                    <a:pt x="3785" y="1617"/>
                  </a:cubicBezTo>
                  <a:cubicBezTo>
                    <a:pt x="3412" y="1617"/>
                    <a:pt x="3022" y="1499"/>
                    <a:pt x="2657" y="1499"/>
                  </a:cubicBezTo>
                  <a:cubicBezTo>
                    <a:pt x="2351" y="1499"/>
                    <a:pt x="2063" y="1582"/>
                    <a:pt x="1818" y="1890"/>
                  </a:cubicBezTo>
                  <a:cubicBezTo>
                    <a:pt x="1548" y="2216"/>
                    <a:pt x="1563" y="2727"/>
                    <a:pt x="1321" y="3068"/>
                  </a:cubicBezTo>
                  <a:cubicBezTo>
                    <a:pt x="1150" y="3295"/>
                    <a:pt x="923" y="3395"/>
                    <a:pt x="682" y="3437"/>
                  </a:cubicBezTo>
                  <a:cubicBezTo>
                    <a:pt x="668" y="3550"/>
                    <a:pt x="654" y="3679"/>
                    <a:pt x="626" y="3806"/>
                  </a:cubicBezTo>
                  <a:cubicBezTo>
                    <a:pt x="412" y="4871"/>
                    <a:pt x="1" y="5894"/>
                    <a:pt x="597" y="6973"/>
                  </a:cubicBezTo>
                  <a:cubicBezTo>
                    <a:pt x="824" y="7399"/>
                    <a:pt x="866" y="7980"/>
                    <a:pt x="1094" y="8393"/>
                  </a:cubicBezTo>
                  <a:cubicBezTo>
                    <a:pt x="1364" y="8889"/>
                    <a:pt x="1903" y="8690"/>
                    <a:pt x="2371" y="8875"/>
                  </a:cubicBezTo>
                  <a:cubicBezTo>
                    <a:pt x="2528" y="8932"/>
                    <a:pt x="2670" y="9017"/>
                    <a:pt x="2784" y="9144"/>
                  </a:cubicBezTo>
                  <a:cubicBezTo>
                    <a:pt x="3053" y="9046"/>
                    <a:pt x="3309" y="8960"/>
                    <a:pt x="3592" y="8904"/>
                  </a:cubicBezTo>
                  <a:cubicBezTo>
                    <a:pt x="4062" y="8804"/>
                    <a:pt x="4317" y="8449"/>
                    <a:pt x="4715" y="8336"/>
                  </a:cubicBezTo>
                  <a:cubicBezTo>
                    <a:pt x="5055" y="8236"/>
                    <a:pt x="5481" y="8293"/>
                    <a:pt x="5836" y="8194"/>
                  </a:cubicBezTo>
                  <a:cubicBezTo>
                    <a:pt x="6290" y="8080"/>
                    <a:pt x="6560" y="7711"/>
                    <a:pt x="6958" y="7441"/>
                  </a:cubicBezTo>
                  <a:cubicBezTo>
                    <a:pt x="7271" y="7240"/>
                    <a:pt x="7585" y="7017"/>
                    <a:pt x="7957" y="7017"/>
                  </a:cubicBezTo>
                  <a:cubicBezTo>
                    <a:pt x="8006" y="7017"/>
                    <a:pt x="8056" y="7021"/>
                    <a:pt x="8108" y="7029"/>
                  </a:cubicBezTo>
                  <a:cubicBezTo>
                    <a:pt x="8548" y="7100"/>
                    <a:pt x="8889" y="7214"/>
                    <a:pt x="9343" y="7214"/>
                  </a:cubicBezTo>
                  <a:cubicBezTo>
                    <a:pt x="10095" y="7200"/>
                    <a:pt x="11217" y="7115"/>
                    <a:pt x="11231" y="6206"/>
                  </a:cubicBezTo>
                  <a:cubicBezTo>
                    <a:pt x="11246" y="5581"/>
                    <a:pt x="11587" y="5099"/>
                    <a:pt x="11814" y="4559"/>
                  </a:cubicBezTo>
                  <a:cubicBezTo>
                    <a:pt x="11913" y="4303"/>
                    <a:pt x="12013" y="4019"/>
                    <a:pt x="12026" y="3707"/>
                  </a:cubicBezTo>
                  <a:cubicBezTo>
                    <a:pt x="12055" y="3026"/>
                    <a:pt x="11742" y="2386"/>
                    <a:pt x="11189" y="2003"/>
                  </a:cubicBezTo>
                  <a:cubicBezTo>
                    <a:pt x="10905" y="1818"/>
                    <a:pt x="10593" y="1591"/>
                    <a:pt x="10252" y="1492"/>
                  </a:cubicBezTo>
                  <a:cubicBezTo>
                    <a:pt x="9854" y="1364"/>
                    <a:pt x="9840" y="1322"/>
                    <a:pt x="9599" y="966"/>
                  </a:cubicBezTo>
                  <a:cubicBezTo>
                    <a:pt x="9442" y="739"/>
                    <a:pt x="9272" y="540"/>
                    <a:pt x="9059" y="385"/>
                  </a:cubicBezTo>
                  <a:cubicBezTo>
                    <a:pt x="8747" y="143"/>
                    <a:pt x="8363" y="1"/>
                    <a:pt x="7909" y="1"/>
                  </a:cubicBezTo>
                  <a:cubicBezTo>
                    <a:pt x="7846" y="1"/>
                    <a:pt x="7784" y="1"/>
                    <a:pt x="7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5191784" y="4800043"/>
              <a:ext cx="221607" cy="206329"/>
            </a:xfrm>
            <a:custGeom>
              <a:avLst/>
              <a:gdLst/>
              <a:ahLst/>
              <a:cxnLst/>
              <a:rect l="l" t="t" r="r" b="b"/>
              <a:pathLst>
                <a:path w="11662" h="10858" extrusionOk="0">
                  <a:moveTo>
                    <a:pt x="4140" y="1"/>
                  </a:moveTo>
                  <a:cubicBezTo>
                    <a:pt x="3973" y="1"/>
                    <a:pt x="3808" y="19"/>
                    <a:pt x="3650" y="59"/>
                  </a:cubicBezTo>
                  <a:cubicBezTo>
                    <a:pt x="3423" y="116"/>
                    <a:pt x="3210" y="244"/>
                    <a:pt x="3011" y="371"/>
                  </a:cubicBezTo>
                  <a:cubicBezTo>
                    <a:pt x="2755" y="513"/>
                    <a:pt x="2543" y="557"/>
                    <a:pt x="2244" y="613"/>
                  </a:cubicBezTo>
                  <a:cubicBezTo>
                    <a:pt x="1549" y="741"/>
                    <a:pt x="1449" y="869"/>
                    <a:pt x="1237" y="1522"/>
                  </a:cubicBezTo>
                  <a:cubicBezTo>
                    <a:pt x="1165" y="1778"/>
                    <a:pt x="1023" y="2005"/>
                    <a:pt x="796" y="2132"/>
                  </a:cubicBezTo>
                  <a:cubicBezTo>
                    <a:pt x="612" y="2260"/>
                    <a:pt x="186" y="2189"/>
                    <a:pt x="86" y="2302"/>
                  </a:cubicBezTo>
                  <a:lnTo>
                    <a:pt x="143" y="2359"/>
                  </a:lnTo>
                  <a:cubicBezTo>
                    <a:pt x="114" y="2359"/>
                    <a:pt x="101" y="2345"/>
                    <a:pt x="72" y="2317"/>
                  </a:cubicBezTo>
                  <a:cubicBezTo>
                    <a:pt x="72" y="2317"/>
                    <a:pt x="72" y="2302"/>
                    <a:pt x="86" y="2302"/>
                  </a:cubicBezTo>
                  <a:cubicBezTo>
                    <a:pt x="58" y="2289"/>
                    <a:pt x="29" y="2260"/>
                    <a:pt x="1" y="2232"/>
                  </a:cubicBezTo>
                  <a:lnTo>
                    <a:pt x="1" y="2232"/>
                  </a:lnTo>
                  <a:cubicBezTo>
                    <a:pt x="44" y="2686"/>
                    <a:pt x="29" y="2913"/>
                    <a:pt x="413" y="3154"/>
                  </a:cubicBezTo>
                  <a:cubicBezTo>
                    <a:pt x="910" y="3467"/>
                    <a:pt x="1222" y="3921"/>
                    <a:pt x="1719" y="4276"/>
                  </a:cubicBezTo>
                  <a:cubicBezTo>
                    <a:pt x="2287" y="4702"/>
                    <a:pt x="2642" y="5114"/>
                    <a:pt x="2969" y="5738"/>
                  </a:cubicBezTo>
                  <a:cubicBezTo>
                    <a:pt x="3210" y="6193"/>
                    <a:pt x="3224" y="6463"/>
                    <a:pt x="3082" y="6959"/>
                  </a:cubicBezTo>
                  <a:cubicBezTo>
                    <a:pt x="2827" y="7798"/>
                    <a:pt x="3039" y="8366"/>
                    <a:pt x="3650" y="8990"/>
                  </a:cubicBezTo>
                  <a:cubicBezTo>
                    <a:pt x="3822" y="9158"/>
                    <a:pt x="3947" y="9226"/>
                    <a:pt x="4038" y="9226"/>
                  </a:cubicBezTo>
                  <a:cubicBezTo>
                    <a:pt x="4269" y="9226"/>
                    <a:pt x="4279" y="8787"/>
                    <a:pt x="4289" y="8451"/>
                  </a:cubicBezTo>
                  <a:cubicBezTo>
                    <a:pt x="4316" y="8094"/>
                    <a:pt x="4476" y="7696"/>
                    <a:pt x="4886" y="7696"/>
                  </a:cubicBezTo>
                  <a:cubicBezTo>
                    <a:pt x="4900" y="7696"/>
                    <a:pt x="4914" y="7697"/>
                    <a:pt x="4928" y="7698"/>
                  </a:cubicBezTo>
                  <a:cubicBezTo>
                    <a:pt x="5468" y="7754"/>
                    <a:pt x="5695" y="8550"/>
                    <a:pt x="5794" y="8990"/>
                  </a:cubicBezTo>
                  <a:cubicBezTo>
                    <a:pt x="5922" y="9501"/>
                    <a:pt x="6064" y="10694"/>
                    <a:pt x="6674" y="10836"/>
                  </a:cubicBezTo>
                  <a:cubicBezTo>
                    <a:pt x="6730" y="10851"/>
                    <a:pt x="6778" y="10857"/>
                    <a:pt x="6819" y="10857"/>
                  </a:cubicBezTo>
                  <a:cubicBezTo>
                    <a:pt x="7097" y="10857"/>
                    <a:pt x="7034" y="10546"/>
                    <a:pt x="6973" y="10310"/>
                  </a:cubicBezTo>
                  <a:cubicBezTo>
                    <a:pt x="6888" y="9969"/>
                    <a:pt x="6802" y="9629"/>
                    <a:pt x="6973" y="9288"/>
                  </a:cubicBezTo>
                  <a:cubicBezTo>
                    <a:pt x="7098" y="9046"/>
                    <a:pt x="7314" y="8901"/>
                    <a:pt x="7534" y="8901"/>
                  </a:cubicBezTo>
                  <a:cubicBezTo>
                    <a:pt x="7664" y="8901"/>
                    <a:pt x="7794" y="8951"/>
                    <a:pt x="7910" y="9061"/>
                  </a:cubicBezTo>
                  <a:cubicBezTo>
                    <a:pt x="8222" y="9373"/>
                    <a:pt x="8179" y="9884"/>
                    <a:pt x="8449" y="10225"/>
                  </a:cubicBezTo>
                  <a:cubicBezTo>
                    <a:pt x="8614" y="10421"/>
                    <a:pt x="9092" y="10714"/>
                    <a:pt x="9445" y="10714"/>
                  </a:cubicBezTo>
                  <a:cubicBezTo>
                    <a:pt x="9579" y="10714"/>
                    <a:pt x="9695" y="10671"/>
                    <a:pt x="9769" y="10566"/>
                  </a:cubicBezTo>
                  <a:cubicBezTo>
                    <a:pt x="9926" y="10353"/>
                    <a:pt x="9557" y="9927"/>
                    <a:pt x="9500" y="9742"/>
                  </a:cubicBezTo>
                  <a:cubicBezTo>
                    <a:pt x="9372" y="9316"/>
                    <a:pt x="9570" y="9174"/>
                    <a:pt x="9684" y="8805"/>
                  </a:cubicBezTo>
                  <a:cubicBezTo>
                    <a:pt x="9798" y="8394"/>
                    <a:pt x="9400" y="7641"/>
                    <a:pt x="9216" y="7286"/>
                  </a:cubicBezTo>
                  <a:cubicBezTo>
                    <a:pt x="8889" y="6675"/>
                    <a:pt x="8605" y="6009"/>
                    <a:pt x="8222" y="5412"/>
                  </a:cubicBezTo>
                  <a:cubicBezTo>
                    <a:pt x="7995" y="5057"/>
                    <a:pt x="7484" y="4489"/>
                    <a:pt x="7838" y="4091"/>
                  </a:cubicBezTo>
                  <a:cubicBezTo>
                    <a:pt x="7946" y="3973"/>
                    <a:pt x="8077" y="3928"/>
                    <a:pt x="8213" y="3928"/>
                  </a:cubicBezTo>
                  <a:cubicBezTo>
                    <a:pt x="8454" y="3928"/>
                    <a:pt x="8713" y="4069"/>
                    <a:pt x="8904" y="4205"/>
                  </a:cubicBezTo>
                  <a:cubicBezTo>
                    <a:pt x="9131" y="4362"/>
                    <a:pt x="9287" y="4532"/>
                    <a:pt x="9386" y="4816"/>
                  </a:cubicBezTo>
                  <a:cubicBezTo>
                    <a:pt x="9457" y="5015"/>
                    <a:pt x="9428" y="5341"/>
                    <a:pt x="9542" y="5511"/>
                  </a:cubicBezTo>
                  <a:cubicBezTo>
                    <a:pt x="9634" y="5661"/>
                    <a:pt x="9709" y="5716"/>
                    <a:pt x="9778" y="5716"/>
                  </a:cubicBezTo>
                  <a:cubicBezTo>
                    <a:pt x="9945" y="5716"/>
                    <a:pt x="10074" y="5397"/>
                    <a:pt x="10295" y="5327"/>
                  </a:cubicBezTo>
                  <a:cubicBezTo>
                    <a:pt x="10328" y="5318"/>
                    <a:pt x="10359" y="5315"/>
                    <a:pt x="10388" y="5315"/>
                  </a:cubicBezTo>
                  <a:cubicBezTo>
                    <a:pt x="10604" y="5315"/>
                    <a:pt x="10750" y="5518"/>
                    <a:pt x="10962" y="5568"/>
                  </a:cubicBezTo>
                  <a:cubicBezTo>
                    <a:pt x="11024" y="5583"/>
                    <a:pt x="11082" y="5590"/>
                    <a:pt x="11134" y="5590"/>
                  </a:cubicBezTo>
                  <a:cubicBezTo>
                    <a:pt x="11581" y="5590"/>
                    <a:pt x="11661" y="5082"/>
                    <a:pt x="11445" y="4688"/>
                  </a:cubicBezTo>
                  <a:cubicBezTo>
                    <a:pt x="11289" y="4418"/>
                    <a:pt x="11005" y="4233"/>
                    <a:pt x="10848" y="3964"/>
                  </a:cubicBezTo>
                  <a:cubicBezTo>
                    <a:pt x="10706" y="3709"/>
                    <a:pt x="10636" y="3538"/>
                    <a:pt x="10380" y="3339"/>
                  </a:cubicBezTo>
                  <a:cubicBezTo>
                    <a:pt x="10011" y="3069"/>
                    <a:pt x="9614" y="2955"/>
                    <a:pt x="9201" y="2771"/>
                  </a:cubicBezTo>
                  <a:cubicBezTo>
                    <a:pt x="8875" y="2615"/>
                    <a:pt x="8705" y="2317"/>
                    <a:pt x="8463" y="2062"/>
                  </a:cubicBezTo>
                  <a:cubicBezTo>
                    <a:pt x="8065" y="1607"/>
                    <a:pt x="7569" y="1380"/>
                    <a:pt x="6973" y="1252"/>
                  </a:cubicBezTo>
                  <a:cubicBezTo>
                    <a:pt x="6405" y="1138"/>
                    <a:pt x="6220" y="684"/>
                    <a:pt x="5709" y="428"/>
                  </a:cubicBezTo>
                  <a:cubicBezTo>
                    <a:pt x="5253" y="190"/>
                    <a:pt x="4682" y="1"/>
                    <a:pt x="41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819753" y="3559921"/>
              <a:ext cx="439243" cy="199070"/>
            </a:xfrm>
            <a:custGeom>
              <a:avLst/>
              <a:gdLst/>
              <a:ahLst/>
              <a:cxnLst/>
              <a:rect l="l" t="t" r="r" b="b"/>
              <a:pathLst>
                <a:path w="23115" h="10476" extrusionOk="0">
                  <a:moveTo>
                    <a:pt x="10624" y="0"/>
                  </a:moveTo>
                  <a:cubicBezTo>
                    <a:pt x="9995" y="0"/>
                    <a:pt x="9448" y="563"/>
                    <a:pt x="8764" y="563"/>
                  </a:cubicBezTo>
                  <a:cubicBezTo>
                    <a:pt x="8758" y="563"/>
                    <a:pt x="8752" y="563"/>
                    <a:pt x="8746" y="562"/>
                  </a:cubicBezTo>
                  <a:cubicBezTo>
                    <a:pt x="8434" y="562"/>
                    <a:pt x="8135" y="506"/>
                    <a:pt x="7851" y="449"/>
                  </a:cubicBezTo>
                  <a:cubicBezTo>
                    <a:pt x="7598" y="403"/>
                    <a:pt x="7353" y="360"/>
                    <a:pt x="7100" y="360"/>
                  </a:cubicBezTo>
                  <a:cubicBezTo>
                    <a:pt x="6802" y="360"/>
                    <a:pt x="6494" y="420"/>
                    <a:pt x="6147" y="604"/>
                  </a:cubicBezTo>
                  <a:cubicBezTo>
                    <a:pt x="5040" y="1216"/>
                    <a:pt x="5324" y="2138"/>
                    <a:pt x="4686" y="3005"/>
                  </a:cubicBezTo>
                  <a:cubicBezTo>
                    <a:pt x="4228" y="3630"/>
                    <a:pt x="3606" y="3694"/>
                    <a:pt x="2961" y="3694"/>
                  </a:cubicBezTo>
                  <a:cubicBezTo>
                    <a:pt x="2796" y="3694"/>
                    <a:pt x="2630" y="3690"/>
                    <a:pt x="2464" y="3690"/>
                  </a:cubicBezTo>
                  <a:cubicBezTo>
                    <a:pt x="2072" y="3690"/>
                    <a:pt x="1686" y="3713"/>
                    <a:pt x="1335" y="3870"/>
                  </a:cubicBezTo>
                  <a:cubicBezTo>
                    <a:pt x="866" y="4069"/>
                    <a:pt x="866" y="4396"/>
                    <a:pt x="610" y="4794"/>
                  </a:cubicBezTo>
                  <a:cubicBezTo>
                    <a:pt x="497" y="4978"/>
                    <a:pt x="341" y="5134"/>
                    <a:pt x="156" y="5276"/>
                  </a:cubicBezTo>
                  <a:cubicBezTo>
                    <a:pt x="142" y="6284"/>
                    <a:pt x="0" y="7306"/>
                    <a:pt x="127" y="8286"/>
                  </a:cubicBezTo>
                  <a:cubicBezTo>
                    <a:pt x="341" y="8457"/>
                    <a:pt x="568" y="8641"/>
                    <a:pt x="738" y="8783"/>
                  </a:cubicBezTo>
                  <a:cubicBezTo>
                    <a:pt x="1079" y="9081"/>
                    <a:pt x="1434" y="9209"/>
                    <a:pt x="1846" y="9365"/>
                  </a:cubicBezTo>
                  <a:cubicBezTo>
                    <a:pt x="2797" y="9720"/>
                    <a:pt x="3805" y="10344"/>
                    <a:pt x="4828" y="10444"/>
                  </a:cubicBezTo>
                  <a:cubicBezTo>
                    <a:pt x="5090" y="10465"/>
                    <a:pt x="5381" y="10476"/>
                    <a:pt x="5674" y="10476"/>
                  </a:cubicBezTo>
                  <a:cubicBezTo>
                    <a:pt x="5967" y="10476"/>
                    <a:pt x="6262" y="10465"/>
                    <a:pt x="6531" y="10444"/>
                  </a:cubicBezTo>
                  <a:cubicBezTo>
                    <a:pt x="7128" y="10388"/>
                    <a:pt x="7170" y="10202"/>
                    <a:pt x="7340" y="9706"/>
                  </a:cubicBezTo>
                  <a:cubicBezTo>
                    <a:pt x="7696" y="8684"/>
                    <a:pt x="8675" y="8839"/>
                    <a:pt x="9527" y="8599"/>
                  </a:cubicBezTo>
                  <a:cubicBezTo>
                    <a:pt x="10038" y="8442"/>
                    <a:pt x="10336" y="8116"/>
                    <a:pt x="10677" y="7747"/>
                  </a:cubicBezTo>
                  <a:cubicBezTo>
                    <a:pt x="10971" y="7440"/>
                    <a:pt x="11117" y="7419"/>
                    <a:pt x="11470" y="7419"/>
                  </a:cubicBezTo>
                  <a:cubicBezTo>
                    <a:pt x="11526" y="7419"/>
                    <a:pt x="11588" y="7420"/>
                    <a:pt x="11656" y="7420"/>
                  </a:cubicBezTo>
                  <a:cubicBezTo>
                    <a:pt x="11989" y="7420"/>
                    <a:pt x="12344" y="7464"/>
                    <a:pt x="12686" y="7464"/>
                  </a:cubicBezTo>
                  <a:cubicBezTo>
                    <a:pt x="13160" y="7464"/>
                    <a:pt x="13606" y="7378"/>
                    <a:pt x="13928" y="6965"/>
                  </a:cubicBezTo>
                  <a:cubicBezTo>
                    <a:pt x="14198" y="6639"/>
                    <a:pt x="14142" y="6113"/>
                    <a:pt x="14439" y="5816"/>
                  </a:cubicBezTo>
                  <a:cubicBezTo>
                    <a:pt x="14731" y="5524"/>
                    <a:pt x="15356" y="5409"/>
                    <a:pt x="15815" y="5409"/>
                  </a:cubicBezTo>
                  <a:cubicBezTo>
                    <a:pt x="15892" y="5409"/>
                    <a:pt x="15964" y="5412"/>
                    <a:pt x="16029" y="5418"/>
                  </a:cubicBezTo>
                  <a:cubicBezTo>
                    <a:pt x="16553" y="5466"/>
                    <a:pt x="16988" y="5573"/>
                    <a:pt x="17491" y="5573"/>
                  </a:cubicBezTo>
                  <a:cubicBezTo>
                    <a:pt x="17587" y="5573"/>
                    <a:pt x="17687" y="5569"/>
                    <a:pt x="17790" y="5560"/>
                  </a:cubicBezTo>
                  <a:cubicBezTo>
                    <a:pt x="17954" y="5543"/>
                    <a:pt x="18096" y="5531"/>
                    <a:pt x="18226" y="5531"/>
                  </a:cubicBezTo>
                  <a:cubicBezTo>
                    <a:pt x="18525" y="5531"/>
                    <a:pt x="18766" y="5594"/>
                    <a:pt x="19083" y="5801"/>
                  </a:cubicBezTo>
                  <a:cubicBezTo>
                    <a:pt x="19607" y="6113"/>
                    <a:pt x="19991" y="6412"/>
                    <a:pt x="20601" y="6441"/>
                  </a:cubicBezTo>
                  <a:cubicBezTo>
                    <a:pt x="20664" y="6446"/>
                    <a:pt x="20726" y="6448"/>
                    <a:pt x="20788" y="6448"/>
                  </a:cubicBezTo>
                  <a:cubicBezTo>
                    <a:pt x="21052" y="6448"/>
                    <a:pt x="21314" y="6407"/>
                    <a:pt x="21567" y="6384"/>
                  </a:cubicBezTo>
                  <a:cubicBezTo>
                    <a:pt x="21595" y="6213"/>
                    <a:pt x="21610" y="6043"/>
                    <a:pt x="21623" y="5873"/>
                  </a:cubicBezTo>
                  <a:cubicBezTo>
                    <a:pt x="21695" y="5034"/>
                    <a:pt x="22106" y="4438"/>
                    <a:pt x="22575" y="3771"/>
                  </a:cubicBezTo>
                  <a:cubicBezTo>
                    <a:pt x="22844" y="3402"/>
                    <a:pt x="23115" y="3005"/>
                    <a:pt x="23115" y="2579"/>
                  </a:cubicBezTo>
                  <a:cubicBezTo>
                    <a:pt x="23115" y="2408"/>
                    <a:pt x="23086" y="2223"/>
                    <a:pt x="22973" y="2024"/>
                  </a:cubicBezTo>
                  <a:cubicBezTo>
                    <a:pt x="22632" y="1485"/>
                    <a:pt x="21837" y="1598"/>
                    <a:pt x="21326" y="1301"/>
                  </a:cubicBezTo>
                  <a:cubicBezTo>
                    <a:pt x="20673" y="932"/>
                    <a:pt x="20289" y="364"/>
                    <a:pt x="19480" y="264"/>
                  </a:cubicBezTo>
                  <a:cubicBezTo>
                    <a:pt x="19315" y="241"/>
                    <a:pt x="19139" y="231"/>
                    <a:pt x="18959" y="231"/>
                  </a:cubicBezTo>
                  <a:cubicBezTo>
                    <a:pt x="18584" y="231"/>
                    <a:pt x="18192" y="273"/>
                    <a:pt x="17847" y="320"/>
                  </a:cubicBezTo>
                  <a:cubicBezTo>
                    <a:pt x="17052" y="420"/>
                    <a:pt x="16271" y="718"/>
                    <a:pt x="15476" y="746"/>
                  </a:cubicBezTo>
                  <a:cubicBezTo>
                    <a:pt x="14851" y="790"/>
                    <a:pt x="14439" y="718"/>
                    <a:pt x="13886" y="1002"/>
                  </a:cubicBezTo>
                  <a:cubicBezTo>
                    <a:pt x="13500" y="1190"/>
                    <a:pt x="13080" y="1523"/>
                    <a:pt x="12639" y="1523"/>
                  </a:cubicBezTo>
                  <a:cubicBezTo>
                    <a:pt x="12512" y="1523"/>
                    <a:pt x="12383" y="1495"/>
                    <a:pt x="12253" y="1428"/>
                  </a:cubicBezTo>
                  <a:cubicBezTo>
                    <a:pt x="11841" y="1216"/>
                    <a:pt x="11785" y="648"/>
                    <a:pt x="11472" y="377"/>
                  </a:cubicBezTo>
                  <a:cubicBezTo>
                    <a:pt x="11164" y="99"/>
                    <a:pt x="10887" y="0"/>
                    <a:pt x="106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5194482" y="4844870"/>
              <a:ext cx="361" cy="418"/>
            </a:xfrm>
            <a:custGeom>
              <a:avLst/>
              <a:gdLst/>
              <a:ahLst/>
              <a:cxnLst/>
              <a:rect l="l" t="t" r="r" b="b"/>
              <a:pathLst>
                <a:path w="19" h="22" extrusionOk="0">
                  <a:moveTo>
                    <a:pt x="1" y="0"/>
                  </a:moveTo>
                  <a:lnTo>
                    <a:pt x="1" y="0"/>
                  </a:lnTo>
                  <a:cubicBezTo>
                    <a:pt x="8" y="14"/>
                    <a:pt x="15" y="21"/>
                    <a:pt x="17" y="21"/>
                  </a:cubicBezTo>
                  <a:cubicBezTo>
                    <a:pt x="19" y="21"/>
                    <a:pt x="15" y="14"/>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5193152" y="4843787"/>
              <a:ext cx="1349" cy="1102"/>
            </a:xfrm>
            <a:custGeom>
              <a:avLst/>
              <a:gdLst/>
              <a:ahLst/>
              <a:cxnLst/>
              <a:rect l="l" t="t" r="r" b="b"/>
              <a:pathLst>
                <a:path w="71" h="58" extrusionOk="0">
                  <a:moveTo>
                    <a:pt x="14" y="0"/>
                  </a:moveTo>
                  <a:cubicBezTo>
                    <a:pt x="0" y="0"/>
                    <a:pt x="0" y="15"/>
                    <a:pt x="0" y="15"/>
                  </a:cubicBezTo>
                  <a:cubicBezTo>
                    <a:pt x="29" y="43"/>
                    <a:pt x="42" y="57"/>
                    <a:pt x="71" y="57"/>
                  </a:cubicBezTo>
                  <a:lnTo>
                    <a:pt x="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5135422" y="2489130"/>
              <a:ext cx="70157" cy="46119"/>
            </a:xfrm>
            <a:custGeom>
              <a:avLst/>
              <a:gdLst/>
              <a:ahLst/>
              <a:cxnLst/>
              <a:rect l="l" t="t" r="r" b="b"/>
              <a:pathLst>
                <a:path w="3692" h="2427" extrusionOk="0">
                  <a:moveTo>
                    <a:pt x="2382" y="1"/>
                  </a:moveTo>
                  <a:cubicBezTo>
                    <a:pt x="1960" y="1"/>
                    <a:pt x="1849" y="381"/>
                    <a:pt x="1462" y="474"/>
                  </a:cubicBezTo>
                  <a:cubicBezTo>
                    <a:pt x="1398" y="490"/>
                    <a:pt x="1332" y="495"/>
                    <a:pt x="1264" y="495"/>
                  </a:cubicBezTo>
                  <a:cubicBezTo>
                    <a:pt x="1114" y="495"/>
                    <a:pt x="958" y="468"/>
                    <a:pt x="813" y="468"/>
                  </a:cubicBezTo>
                  <a:cubicBezTo>
                    <a:pt x="675" y="468"/>
                    <a:pt x="546" y="492"/>
                    <a:pt x="440" y="587"/>
                  </a:cubicBezTo>
                  <a:cubicBezTo>
                    <a:pt x="184" y="587"/>
                    <a:pt x="0" y="971"/>
                    <a:pt x="99" y="1199"/>
                  </a:cubicBezTo>
                  <a:cubicBezTo>
                    <a:pt x="212" y="1468"/>
                    <a:pt x="653" y="1369"/>
                    <a:pt x="894" y="1496"/>
                  </a:cubicBezTo>
                  <a:cubicBezTo>
                    <a:pt x="1051" y="1581"/>
                    <a:pt x="1206" y="1681"/>
                    <a:pt x="1306" y="1852"/>
                  </a:cubicBezTo>
                  <a:cubicBezTo>
                    <a:pt x="1377" y="1965"/>
                    <a:pt x="1377" y="2164"/>
                    <a:pt x="1477" y="2278"/>
                  </a:cubicBezTo>
                  <a:cubicBezTo>
                    <a:pt x="1565" y="2381"/>
                    <a:pt x="1685" y="2427"/>
                    <a:pt x="1807" y="2427"/>
                  </a:cubicBezTo>
                  <a:cubicBezTo>
                    <a:pt x="1919" y="2427"/>
                    <a:pt x="2034" y="2388"/>
                    <a:pt x="2130" y="2320"/>
                  </a:cubicBezTo>
                  <a:cubicBezTo>
                    <a:pt x="2357" y="2178"/>
                    <a:pt x="2471" y="1965"/>
                    <a:pt x="2726" y="1837"/>
                  </a:cubicBezTo>
                  <a:cubicBezTo>
                    <a:pt x="2982" y="1710"/>
                    <a:pt x="3222" y="1667"/>
                    <a:pt x="3379" y="1397"/>
                  </a:cubicBezTo>
                  <a:cubicBezTo>
                    <a:pt x="3692" y="801"/>
                    <a:pt x="3038" y="91"/>
                    <a:pt x="2471" y="6"/>
                  </a:cubicBezTo>
                  <a:cubicBezTo>
                    <a:pt x="2440" y="2"/>
                    <a:pt x="2410" y="1"/>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5116534" y="4782998"/>
              <a:ext cx="57749" cy="50091"/>
            </a:xfrm>
            <a:custGeom>
              <a:avLst/>
              <a:gdLst/>
              <a:ahLst/>
              <a:cxnLst/>
              <a:rect l="l" t="t" r="r" b="b"/>
              <a:pathLst>
                <a:path w="3039" h="2636" extrusionOk="0">
                  <a:moveTo>
                    <a:pt x="1932" y="0"/>
                  </a:moveTo>
                  <a:cubicBezTo>
                    <a:pt x="1670" y="0"/>
                    <a:pt x="1551" y="221"/>
                    <a:pt x="1263" y="261"/>
                  </a:cubicBezTo>
                  <a:cubicBezTo>
                    <a:pt x="1255" y="260"/>
                    <a:pt x="1247" y="260"/>
                    <a:pt x="1238" y="260"/>
                  </a:cubicBezTo>
                  <a:cubicBezTo>
                    <a:pt x="925" y="260"/>
                    <a:pt x="449" y="763"/>
                    <a:pt x="256" y="984"/>
                  </a:cubicBezTo>
                  <a:cubicBezTo>
                    <a:pt x="29" y="1283"/>
                    <a:pt x="0" y="1539"/>
                    <a:pt x="298" y="1779"/>
                  </a:cubicBezTo>
                  <a:cubicBezTo>
                    <a:pt x="568" y="1965"/>
                    <a:pt x="795" y="1978"/>
                    <a:pt x="1079" y="2078"/>
                  </a:cubicBezTo>
                  <a:cubicBezTo>
                    <a:pt x="1377" y="2163"/>
                    <a:pt x="1619" y="2334"/>
                    <a:pt x="1916" y="2447"/>
                  </a:cubicBezTo>
                  <a:cubicBezTo>
                    <a:pt x="2060" y="2524"/>
                    <a:pt x="2304" y="2635"/>
                    <a:pt x="2513" y="2635"/>
                  </a:cubicBezTo>
                  <a:cubicBezTo>
                    <a:pt x="2574" y="2635"/>
                    <a:pt x="2632" y="2626"/>
                    <a:pt x="2683" y="2603"/>
                  </a:cubicBezTo>
                  <a:cubicBezTo>
                    <a:pt x="3039" y="2447"/>
                    <a:pt x="2811" y="2220"/>
                    <a:pt x="2726" y="1965"/>
                  </a:cubicBezTo>
                  <a:cubicBezTo>
                    <a:pt x="2556" y="1482"/>
                    <a:pt x="2825" y="871"/>
                    <a:pt x="2641" y="431"/>
                  </a:cubicBezTo>
                  <a:cubicBezTo>
                    <a:pt x="2556" y="232"/>
                    <a:pt x="2215" y="34"/>
                    <a:pt x="2002" y="5"/>
                  </a:cubicBezTo>
                  <a:cubicBezTo>
                    <a:pt x="1977" y="2"/>
                    <a:pt x="1954" y="0"/>
                    <a:pt x="19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5084420" y="4255888"/>
              <a:ext cx="150291" cy="152989"/>
            </a:xfrm>
            <a:custGeom>
              <a:avLst/>
              <a:gdLst/>
              <a:ahLst/>
              <a:cxnLst/>
              <a:rect l="l" t="t" r="r" b="b"/>
              <a:pathLst>
                <a:path w="7909" h="8051" extrusionOk="0">
                  <a:moveTo>
                    <a:pt x="3155" y="1"/>
                  </a:moveTo>
                  <a:cubicBezTo>
                    <a:pt x="2837" y="1"/>
                    <a:pt x="2556" y="176"/>
                    <a:pt x="2556" y="569"/>
                  </a:cubicBezTo>
                  <a:cubicBezTo>
                    <a:pt x="2570" y="1150"/>
                    <a:pt x="2584" y="1378"/>
                    <a:pt x="2173" y="1832"/>
                  </a:cubicBezTo>
                  <a:cubicBezTo>
                    <a:pt x="1946" y="2059"/>
                    <a:pt x="1846" y="2102"/>
                    <a:pt x="1491" y="2102"/>
                  </a:cubicBezTo>
                  <a:cubicBezTo>
                    <a:pt x="1420" y="2102"/>
                    <a:pt x="1349" y="2074"/>
                    <a:pt x="1249" y="2059"/>
                  </a:cubicBezTo>
                  <a:cubicBezTo>
                    <a:pt x="1193" y="2273"/>
                    <a:pt x="1051" y="2471"/>
                    <a:pt x="923" y="2557"/>
                  </a:cubicBezTo>
                  <a:cubicBezTo>
                    <a:pt x="710" y="2684"/>
                    <a:pt x="327" y="2627"/>
                    <a:pt x="157" y="2797"/>
                  </a:cubicBezTo>
                  <a:cubicBezTo>
                    <a:pt x="0" y="2939"/>
                    <a:pt x="100" y="3110"/>
                    <a:pt x="142" y="3309"/>
                  </a:cubicBezTo>
                  <a:cubicBezTo>
                    <a:pt x="170" y="3522"/>
                    <a:pt x="227" y="3834"/>
                    <a:pt x="142" y="4018"/>
                  </a:cubicBezTo>
                  <a:cubicBezTo>
                    <a:pt x="185" y="4047"/>
                    <a:pt x="214" y="4062"/>
                    <a:pt x="242" y="4075"/>
                  </a:cubicBezTo>
                  <a:cubicBezTo>
                    <a:pt x="483" y="4189"/>
                    <a:pt x="880" y="4232"/>
                    <a:pt x="1065" y="4402"/>
                  </a:cubicBezTo>
                  <a:cubicBezTo>
                    <a:pt x="1264" y="4586"/>
                    <a:pt x="1221" y="4870"/>
                    <a:pt x="1349" y="5112"/>
                  </a:cubicBezTo>
                  <a:cubicBezTo>
                    <a:pt x="1463" y="5339"/>
                    <a:pt x="1577" y="5382"/>
                    <a:pt x="1775" y="5510"/>
                  </a:cubicBezTo>
                  <a:cubicBezTo>
                    <a:pt x="2684" y="6135"/>
                    <a:pt x="2868" y="7043"/>
                    <a:pt x="2712" y="8051"/>
                  </a:cubicBezTo>
                  <a:cubicBezTo>
                    <a:pt x="2953" y="8009"/>
                    <a:pt x="3180" y="7909"/>
                    <a:pt x="3351" y="7682"/>
                  </a:cubicBezTo>
                  <a:cubicBezTo>
                    <a:pt x="3593" y="7341"/>
                    <a:pt x="3578" y="6830"/>
                    <a:pt x="3848" y="6504"/>
                  </a:cubicBezTo>
                  <a:cubicBezTo>
                    <a:pt x="4093" y="6196"/>
                    <a:pt x="4381" y="6113"/>
                    <a:pt x="4687" y="6113"/>
                  </a:cubicBezTo>
                  <a:cubicBezTo>
                    <a:pt x="5052" y="6113"/>
                    <a:pt x="5442" y="6231"/>
                    <a:pt x="5815" y="6231"/>
                  </a:cubicBezTo>
                  <a:cubicBezTo>
                    <a:pt x="5908" y="6231"/>
                    <a:pt x="6001" y="6224"/>
                    <a:pt x="6092" y="6205"/>
                  </a:cubicBezTo>
                  <a:cubicBezTo>
                    <a:pt x="6588" y="6106"/>
                    <a:pt x="6830" y="5552"/>
                    <a:pt x="7057" y="5041"/>
                  </a:cubicBezTo>
                  <a:cubicBezTo>
                    <a:pt x="7156" y="4842"/>
                    <a:pt x="7256" y="4643"/>
                    <a:pt x="7355" y="4488"/>
                  </a:cubicBezTo>
                  <a:cubicBezTo>
                    <a:pt x="7724" y="3976"/>
                    <a:pt x="7909" y="3195"/>
                    <a:pt x="7455" y="2655"/>
                  </a:cubicBezTo>
                  <a:cubicBezTo>
                    <a:pt x="7085" y="2187"/>
                    <a:pt x="6518" y="2074"/>
                    <a:pt x="6020" y="1818"/>
                  </a:cubicBezTo>
                  <a:cubicBezTo>
                    <a:pt x="5736" y="1676"/>
                    <a:pt x="5609" y="1563"/>
                    <a:pt x="5438" y="1292"/>
                  </a:cubicBezTo>
                  <a:cubicBezTo>
                    <a:pt x="5310" y="1080"/>
                    <a:pt x="5197" y="724"/>
                    <a:pt x="4998" y="569"/>
                  </a:cubicBezTo>
                  <a:cubicBezTo>
                    <a:pt x="4891" y="483"/>
                    <a:pt x="4770" y="466"/>
                    <a:pt x="4642" y="466"/>
                  </a:cubicBezTo>
                  <a:cubicBezTo>
                    <a:pt x="4551" y="466"/>
                    <a:pt x="4457" y="474"/>
                    <a:pt x="4362" y="474"/>
                  </a:cubicBezTo>
                  <a:cubicBezTo>
                    <a:pt x="4323" y="474"/>
                    <a:pt x="4285" y="473"/>
                    <a:pt x="4246" y="469"/>
                  </a:cubicBezTo>
                  <a:cubicBezTo>
                    <a:pt x="3933" y="441"/>
                    <a:pt x="3905" y="327"/>
                    <a:pt x="3678" y="157"/>
                  </a:cubicBezTo>
                  <a:cubicBezTo>
                    <a:pt x="3520" y="55"/>
                    <a:pt x="3332" y="1"/>
                    <a:pt x="3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5145380" y="4845345"/>
              <a:ext cx="40076" cy="32152"/>
            </a:xfrm>
            <a:custGeom>
              <a:avLst/>
              <a:gdLst/>
              <a:ahLst/>
              <a:cxnLst/>
              <a:rect l="l" t="t" r="r" b="b"/>
              <a:pathLst>
                <a:path w="2109" h="1692" extrusionOk="0">
                  <a:moveTo>
                    <a:pt x="313" y="1"/>
                  </a:moveTo>
                  <a:cubicBezTo>
                    <a:pt x="303" y="1"/>
                    <a:pt x="293" y="2"/>
                    <a:pt x="285" y="4"/>
                  </a:cubicBezTo>
                  <a:cubicBezTo>
                    <a:pt x="1" y="117"/>
                    <a:pt x="1" y="984"/>
                    <a:pt x="171" y="1239"/>
                  </a:cubicBezTo>
                  <a:cubicBezTo>
                    <a:pt x="356" y="1480"/>
                    <a:pt x="924" y="1509"/>
                    <a:pt x="1237" y="1594"/>
                  </a:cubicBezTo>
                  <a:cubicBezTo>
                    <a:pt x="1385" y="1637"/>
                    <a:pt x="1577" y="1692"/>
                    <a:pt x="1740" y="1692"/>
                  </a:cubicBezTo>
                  <a:cubicBezTo>
                    <a:pt x="1949" y="1692"/>
                    <a:pt x="2108" y="1601"/>
                    <a:pt x="2060" y="1281"/>
                  </a:cubicBezTo>
                  <a:cubicBezTo>
                    <a:pt x="2017" y="912"/>
                    <a:pt x="1691" y="643"/>
                    <a:pt x="1379" y="486"/>
                  </a:cubicBezTo>
                  <a:cubicBezTo>
                    <a:pt x="1189" y="405"/>
                    <a:pt x="533" y="1"/>
                    <a:pt x="3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5123546" y="2537055"/>
              <a:ext cx="96324" cy="95032"/>
            </a:xfrm>
            <a:custGeom>
              <a:avLst/>
              <a:gdLst/>
              <a:ahLst/>
              <a:cxnLst/>
              <a:rect l="l" t="t" r="r" b="b"/>
              <a:pathLst>
                <a:path w="5069" h="5001" extrusionOk="0">
                  <a:moveTo>
                    <a:pt x="4348" y="0"/>
                  </a:moveTo>
                  <a:cubicBezTo>
                    <a:pt x="4036" y="0"/>
                    <a:pt x="3749" y="255"/>
                    <a:pt x="3507" y="394"/>
                  </a:cubicBezTo>
                  <a:cubicBezTo>
                    <a:pt x="2882" y="706"/>
                    <a:pt x="2045" y="394"/>
                    <a:pt x="1562" y="948"/>
                  </a:cubicBezTo>
                  <a:cubicBezTo>
                    <a:pt x="1320" y="1246"/>
                    <a:pt x="1136" y="1488"/>
                    <a:pt x="781" y="1643"/>
                  </a:cubicBezTo>
                  <a:cubicBezTo>
                    <a:pt x="525" y="1743"/>
                    <a:pt x="383" y="1899"/>
                    <a:pt x="341" y="2084"/>
                  </a:cubicBezTo>
                  <a:cubicBezTo>
                    <a:pt x="0" y="2538"/>
                    <a:pt x="497" y="2964"/>
                    <a:pt x="795" y="3248"/>
                  </a:cubicBezTo>
                  <a:cubicBezTo>
                    <a:pt x="1178" y="3589"/>
                    <a:pt x="752" y="4015"/>
                    <a:pt x="724" y="4413"/>
                  </a:cubicBezTo>
                  <a:cubicBezTo>
                    <a:pt x="710" y="4625"/>
                    <a:pt x="767" y="4952"/>
                    <a:pt x="994" y="4994"/>
                  </a:cubicBezTo>
                  <a:cubicBezTo>
                    <a:pt x="1015" y="4998"/>
                    <a:pt x="1035" y="5000"/>
                    <a:pt x="1053" y="5000"/>
                  </a:cubicBezTo>
                  <a:cubicBezTo>
                    <a:pt x="1298" y="5000"/>
                    <a:pt x="1340" y="4667"/>
                    <a:pt x="1405" y="4469"/>
                  </a:cubicBezTo>
                  <a:cubicBezTo>
                    <a:pt x="1505" y="4086"/>
                    <a:pt x="1562" y="3390"/>
                    <a:pt x="1973" y="3220"/>
                  </a:cubicBezTo>
                  <a:cubicBezTo>
                    <a:pt x="2077" y="3177"/>
                    <a:pt x="2191" y="3166"/>
                    <a:pt x="2309" y="3166"/>
                  </a:cubicBezTo>
                  <a:cubicBezTo>
                    <a:pt x="2436" y="3166"/>
                    <a:pt x="2568" y="3179"/>
                    <a:pt x="2698" y="3179"/>
                  </a:cubicBezTo>
                  <a:cubicBezTo>
                    <a:pt x="2810" y="3179"/>
                    <a:pt x="2919" y="3170"/>
                    <a:pt x="3024" y="3135"/>
                  </a:cubicBezTo>
                  <a:cubicBezTo>
                    <a:pt x="3251" y="3035"/>
                    <a:pt x="3408" y="2864"/>
                    <a:pt x="3592" y="2680"/>
                  </a:cubicBezTo>
                  <a:cubicBezTo>
                    <a:pt x="3734" y="2495"/>
                    <a:pt x="3819" y="2311"/>
                    <a:pt x="3961" y="2126"/>
                  </a:cubicBezTo>
                  <a:cubicBezTo>
                    <a:pt x="4103" y="1942"/>
                    <a:pt x="4317" y="1829"/>
                    <a:pt x="4529" y="1715"/>
                  </a:cubicBezTo>
                  <a:cubicBezTo>
                    <a:pt x="4771" y="1573"/>
                    <a:pt x="4870" y="1488"/>
                    <a:pt x="4941" y="1217"/>
                  </a:cubicBezTo>
                  <a:cubicBezTo>
                    <a:pt x="4998" y="990"/>
                    <a:pt x="5068" y="650"/>
                    <a:pt x="4983" y="422"/>
                  </a:cubicBezTo>
                  <a:cubicBezTo>
                    <a:pt x="4913" y="224"/>
                    <a:pt x="4657" y="53"/>
                    <a:pt x="4459" y="11"/>
                  </a:cubicBezTo>
                  <a:cubicBezTo>
                    <a:pt x="4422" y="4"/>
                    <a:pt x="4385" y="0"/>
                    <a:pt x="43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5132382" y="4740603"/>
              <a:ext cx="32190" cy="27877"/>
            </a:xfrm>
            <a:custGeom>
              <a:avLst/>
              <a:gdLst/>
              <a:ahLst/>
              <a:cxnLst/>
              <a:rect l="l" t="t" r="r" b="b"/>
              <a:pathLst>
                <a:path w="1694" h="1467" extrusionOk="0">
                  <a:moveTo>
                    <a:pt x="911" y="1"/>
                  </a:moveTo>
                  <a:cubicBezTo>
                    <a:pt x="871" y="1"/>
                    <a:pt x="829" y="3"/>
                    <a:pt x="785" y="7"/>
                  </a:cubicBezTo>
                  <a:cubicBezTo>
                    <a:pt x="758" y="3"/>
                    <a:pt x="733" y="1"/>
                    <a:pt x="708" y="1"/>
                  </a:cubicBezTo>
                  <a:cubicBezTo>
                    <a:pt x="0" y="1"/>
                    <a:pt x="223" y="1467"/>
                    <a:pt x="1063" y="1467"/>
                  </a:cubicBezTo>
                  <a:cubicBezTo>
                    <a:pt x="1106" y="1467"/>
                    <a:pt x="1150" y="1463"/>
                    <a:pt x="1196" y="1455"/>
                  </a:cubicBezTo>
                  <a:cubicBezTo>
                    <a:pt x="1239" y="1441"/>
                    <a:pt x="1267" y="1328"/>
                    <a:pt x="1338" y="1284"/>
                  </a:cubicBezTo>
                  <a:cubicBezTo>
                    <a:pt x="1345" y="1279"/>
                    <a:pt x="1355" y="1278"/>
                    <a:pt x="1366" y="1278"/>
                  </a:cubicBezTo>
                  <a:cubicBezTo>
                    <a:pt x="1403" y="1278"/>
                    <a:pt x="1457" y="1299"/>
                    <a:pt x="1502" y="1299"/>
                  </a:cubicBezTo>
                  <a:cubicBezTo>
                    <a:pt x="1520" y="1299"/>
                    <a:pt x="1538" y="1295"/>
                    <a:pt x="1551" y="1284"/>
                  </a:cubicBezTo>
                  <a:cubicBezTo>
                    <a:pt x="1665" y="1171"/>
                    <a:pt x="1693" y="915"/>
                    <a:pt x="1693" y="760"/>
                  </a:cubicBezTo>
                  <a:cubicBezTo>
                    <a:pt x="1693" y="349"/>
                    <a:pt x="1459" y="1"/>
                    <a:pt x="9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81084" y="3924104"/>
              <a:ext cx="354549" cy="429780"/>
            </a:xfrm>
            <a:custGeom>
              <a:avLst/>
              <a:gdLst/>
              <a:ahLst/>
              <a:cxnLst/>
              <a:rect l="l" t="t" r="r" b="b"/>
              <a:pathLst>
                <a:path w="18658" h="22617" extrusionOk="0">
                  <a:moveTo>
                    <a:pt x="4535" y="0"/>
                  </a:moveTo>
                  <a:cubicBezTo>
                    <a:pt x="3587" y="0"/>
                    <a:pt x="2450" y="397"/>
                    <a:pt x="1818" y="764"/>
                  </a:cubicBezTo>
                  <a:cubicBezTo>
                    <a:pt x="1377" y="1019"/>
                    <a:pt x="1008" y="1402"/>
                    <a:pt x="569" y="1644"/>
                  </a:cubicBezTo>
                  <a:cubicBezTo>
                    <a:pt x="383" y="1758"/>
                    <a:pt x="199" y="1843"/>
                    <a:pt x="1" y="1928"/>
                  </a:cubicBezTo>
                  <a:cubicBezTo>
                    <a:pt x="654" y="2566"/>
                    <a:pt x="398" y="3958"/>
                    <a:pt x="711" y="4711"/>
                  </a:cubicBezTo>
                  <a:cubicBezTo>
                    <a:pt x="966" y="5336"/>
                    <a:pt x="1960" y="5222"/>
                    <a:pt x="2116" y="5790"/>
                  </a:cubicBezTo>
                  <a:cubicBezTo>
                    <a:pt x="2272" y="6343"/>
                    <a:pt x="1661" y="6330"/>
                    <a:pt x="1292" y="6428"/>
                  </a:cubicBezTo>
                  <a:cubicBezTo>
                    <a:pt x="1250" y="6854"/>
                    <a:pt x="1434" y="7309"/>
                    <a:pt x="1292" y="7607"/>
                  </a:cubicBezTo>
                  <a:cubicBezTo>
                    <a:pt x="1704" y="7735"/>
                    <a:pt x="2144" y="7933"/>
                    <a:pt x="2229" y="8062"/>
                  </a:cubicBezTo>
                  <a:cubicBezTo>
                    <a:pt x="2613" y="8658"/>
                    <a:pt x="1761" y="9410"/>
                    <a:pt x="1576" y="9907"/>
                  </a:cubicBezTo>
                  <a:cubicBezTo>
                    <a:pt x="1420" y="10319"/>
                    <a:pt x="1235" y="11256"/>
                    <a:pt x="1562" y="11611"/>
                  </a:cubicBezTo>
                  <a:cubicBezTo>
                    <a:pt x="1917" y="11994"/>
                    <a:pt x="2556" y="11966"/>
                    <a:pt x="2925" y="12435"/>
                  </a:cubicBezTo>
                  <a:cubicBezTo>
                    <a:pt x="3053" y="12619"/>
                    <a:pt x="3195" y="13059"/>
                    <a:pt x="3053" y="13258"/>
                  </a:cubicBezTo>
                  <a:cubicBezTo>
                    <a:pt x="2959" y="13395"/>
                    <a:pt x="2798" y="13419"/>
                    <a:pt x="2632" y="13419"/>
                  </a:cubicBezTo>
                  <a:cubicBezTo>
                    <a:pt x="2545" y="13419"/>
                    <a:pt x="2457" y="13412"/>
                    <a:pt x="2377" y="13412"/>
                  </a:cubicBezTo>
                  <a:cubicBezTo>
                    <a:pt x="2355" y="13412"/>
                    <a:pt x="2335" y="13413"/>
                    <a:pt x="2314" y="13414"/>
                  </a:cubicBezTo>
                  <a:cubicBezTo>
                    <a:pt x="2272" y="13911"/>
                    <a:pt x="2528" y="13925"/>
                    <a:pt x="2712" y="14337"/>
                  </a:cubicBezTo>
                  <a:cubicBezTo>
                    <a:pt x="2826" y="14578"/>
                    <a:pt x="2854" y="15076"/>
                    <a:pt x="2797" y="15373"/>
                  </a:cubicBezTo>
                  <a:cubicBezTo>
                    <a:pt x="2712" y="15799"/>
                    <a:pt x="2229" y="15828"/>
                    <a:pt x="1803" y="15871"/>
                  </a:cubicBezTo>
                  <a:cubicBezTo>
                    <a:pt x="1846" y="15928"/>
                    <a:pt x="1917" y="15970"/>
                    <a:pt x="1974" y="15998"/>
                  </a:cubicBezTo>
                  <a:cubicBezTo>
                    <a:pt x="2187" y="16112"/>
                    <a:pt x="2500" y="16126"/>
                    <a:pt x="2698" y="16268"/>
                  </a:cubicBezTo>
                  <a:cubicBezTo>
                    <a:pt x="3138" y="16594"/>
                    <a:pt x="2996" y="17149"/>
                    <a:pt x="3621" y="17347"/>
                  </a:cubicBezTo>
                  <a:cubicBezTo>
                    <a:pt x="3891" y="17433"/>
                    <a:pt x="4147" y="17418"/>
                    <a:pt x="4416" y="17588"/>
                  </a:cubicBezTo>
                  <a:cubicBezTo>
                    <a:pt x="4728" y="17802"/>
                    <a:pt x="4856" y="18128"/>
                    <a:pt x="5084" y="18426"/>
                  </a:cubicBezTo>
                  <a:cubicBezTo>
                    <a:pt x="5239" y="18610"/>
                    <a:pt x="5410" y="18752"/>
                    <a:pt x="5652" y="18824"/>
                  </a:cubicBezTo>
                  <a:cubicBezTo>
                    <a:pt x="5921" y="18881"/>
                    <a:pt x="6460" y="18838"/>
                    <a:pt x="6631" y="19065"/>
                  </a:cubicBezTo>
                  <a:cubicBezTo>
                    <a:pt x="6744" y="19178"/>
                    <a:pt x="6744" y="19364"/>
                    <a:pt x="6687" y="19519"/>
                  </a:cubicBezTo>
                  <a:cubicBezTo>
                    <a:pt x="6787" y="19534"/>
                    <a:pt x="6858" y="19562"/>
                    <a:pt x="6929" y="19562"/>
                  </a:cubicBezTo>
                  <a:cubicBezTo>
                    <a:pt x="7284" y="19562"/>
                    <a:pt x="7384" y="19519"/>
                    <a:pt x="7611" y="19292"/>
                  </a:cubicBezTo>
                  <a:cubicBezTo>
                    <a:pt x="8022" y="18838"/>
                    <a:pt x="8008" y="18610"/>
                    <a:pt x="7994" y="18029"/>
                  </a:cubicBezTo>
                  <a:cubicBezTo>
                    <a:pt x="7994" y="17636"/>
                    <a:pt x="8275" y="17461"/>
                    <a:pt x="8593" y="17461"/>
                  </a:cubicBezTo>
                  <a:cubicBezTo>
                    <a:pt x="8770" y="17461"/>
                    <a:pt x="8958" y="17515"/>
                    <a:pt x="9116" y="17617"/>
                  </a:cubicBezTo>
                  <a:cubicBezTo>
                    <a:pt x="9343" y="17787"/>
                    <a:pt x="9371" y="17901"/>
                    <a:pt x="9684" y="17929"/>
                  </a:cubicBezTo>
                  <a:cubicBezTo>
                    <a:pt x="9723" y="17933"/>
                    <a:pt x="9761" y="17934"/>
                    <a:pt x="9800" y="17934"/>
                  </a:cubicBezTo>
                  <a:cubicBezTo>
                    <a:pt x="9895" y="17934"/>
                    <a:pt x="9989" y="17926"/>
                    <a:pt x="10080" y="17926"/>
                  </a:cubicBezTo>
                  <a:cubicBezTo>
                    <a:pt x="10208" y="17926"/>
                    <a:pt x="10329" y="17943"/>
                    <a:pt x="10436" y="18029"/>
                  </a:cubicBezTo>
                  <a:cubicBezTo>
                    <a:pt x="10635" y="18184"/>
                    <a:pt x="10748" y="18540"/>
                    <a:pt x="10876" y="18752"/>
                  </a:cubicBezTo>
                  <a:cubicBezTo>
                    <a:pt x="11047" y="19023"/>
                    <a:pt x="11174" y="19136"/>
                    <a:pt x="11458" y="19278"/>
                  </a:cubicBezTo>
                  <a:cubicBezTo>
                    <a:pt x="11956" y="19534"/>
                    <a:pt x="12523" y="19647"/>
                    <a:pt x="12893" y="20115"/>
                  </a:cubicBezTo>
                  <a:cubicBezTo>
                    <a:pt x="13347" y="20655"/>
                    <a:pt x="13162" y="21436"/>
                    <a:pt x="12793" y="21948"/>
                  </a:cubicBezTo>
                  <a:cubicBezTo>
                    <a:pt x="12694" y="22103"/>
                    <a:pt x="12594" y="22302"/>
                    <a:pt x="12495" y="22501"/>
                  </a:cubicBezTo>
                  <a:cubicBezTo>
                    <a:pt x="12609" y="22572"/>
                    <a:pt x="12736" y="22614"/>
                    <a:pt x="12864" y="22614"/>
                  </a:cubicBezTo>
                  <a:cubicBezTo>
                    <a:pt x="12887" y="22616"/>
                    <a:pt x="12909" y="22617"/>
                    <a:pt x="12930" y="22617"/>
                  </a:cubicBezTo>
                  <a:cubicBezTo>
                    <a:pt x="13252" y="22617"/>
                    <a:pt x="13395" y="22422"/>
                    <a:pt x="13701" y="22288"/>
                  </a:cubicBezTo>
                  <a:cubicBezTo>
                    <a:pt x="14183" y="22086"/>
                    <a:pt x="14677" y="22075"/>
                    <a:pt x="15191" y="22075"/>
                  </a:cubicBezTo>
                  <a:cubicBezTo>
                    <a:pt x="15252" y="22075"/>
                    <a:pt x="15314" y="22075"/>
                    <a:pt x="15377" y="22075"/>
                  </a:cubicBezTo>
                  <a:cubicBezTo>
                    <a:pt x="15831" y="22075"/>
                    <a:pt x="16215" y="22217"/>
                    <a:pt x="16527" y="22459"/>
                  </a:cubicBezTo>
                  <a:cubicBezTo>
                    <a:pt x="16626" y="21806"/>
                    <a:pt x="16584" y="21109"/>
                    <a:pt x="16825" y="20485"/>
                  </a:cubicBezTo>
                  <a:cubicBezTo>
                    <a:pt x="17081" y="19789"/>
                    <a:pt x="17692" y="19562"/>
                    <a:pt x="18061" y="18951"/>
                  </a:cubicBezTo>
                  <a:cubicBezTo>
                    <a:pt x="18430" y="18341"/>
                    <a:pt x="18657" y="17035"/>
                    <a:pt x="18231" y="16467"/>
                  </a:cubicBezTo>
                  <a:cubicBezTo>
                    <a:pt x="17648" y="15714"/>
                    <a:pt x="16613" y="15373"/>
                    <a:pt x="16158" y="14423"/>
                  </a:cubicBezTo>
                  <a:cubicBezTo>
                    <a:pt x="15789" y="13669"/>
                    <a:pt x="16285" y="12960"/>
                    <a:pt x="16569" y="12221"/>
                  </a:cubicBezTo>
                  <a:cubicBezTo>
                    <a:pt x="16740" y="11753"/>
                    <a:pt x="16925" y="11299"/>
                    <a:pt x="17052" y="10830"/>
                  </a:cubicBezTo>
                  <a:lnTo>
                    <a:pt x="17067" y="10830"/>
                  </a:lnTo>
                  <a:cubicBezTo>
                    <a:pt x="17124" y="10589"/>
                    <a:pt x="17194" y="10362"/>
                    <a:pt x="17237" y="10135"/>
                  </a:cubicBezTo>
                  <a:cubicBezTo>
                    <a:pt x="17351" y="9567"/>
                    <a:pt x="17464" y="8842"/>
                    <a:pt x="16768" y="8586"/>
                  </a:cubicBezTo>
                  <a:cubicBezTo>
                    <a:pt x="16656" y="8547"/>
                    <a:pt x="16548" y="8530"/>
                    <a:pt x="16445" y="8530"/>
                  </a:cubicBezTo>
                  <a:cubicBezTo>
                    <a:pt x="15879" y="8530"/>
                    <a:pt x="15422" y="9037"/>
                    <a:pt x="14894" y="9169"/>
                  </a:cubicBezTo>
                  <a:cubicBezTo>
                    <a:pt x="14794" y="9194"/>
                    <a:pt x="14696" y="9205"/>
                    <a:pt x="14600" y="9205"/>
                  </a:cubicBezTo>
                  <a:cubicBezTo>
                    <a:pt x="14037" y="9205"/>
                    <a:pt x="13523" y="8834"/>
                    <a:pt x="12978" y="8700"/>
                  </a:cubicBezTo>
                  <a:cubicBezTo>
                    <a:pt x="12183" y="8488"/>
                    <a:pt x="11799" y="8416"/>
                    <a:pt x="11501" y="7579"/>
                  </a:cubicBezTo>
                  <a:cubicBezTo>
                    <a:pt x="11302" y="7011"/>
                    <a:pt x="11316" y="6258"/>
                    <a:pt x="11004" y="5762"/>
                  </a:cubicBezTo>
                  <a:cubicBezTo>
                    <a:pt x="10777" y="5364"/>
                    <a:pt x="10167" y="5037"/>
                    <a:pt x="9783" y="4853"/>
                  </a:cubicBezTo>
                  <a:cubicBezTo>
                    <a:pt x="9315" y="4597"/>
                    <a:pt x="8747" y="4469"/>
                    <a:pt x="8378" y="4058"/>
                  </a:cubicBezTo>
                  <a:cubicBezTo>
                    <a:pt x="7994" y="3632"/>
                    <a:pt x="7866" y="3036"/>
                    <a:pt x="7583" y="2581"/>
                  </a:cubicBezTo>
                  <a:cubicBezTo>
                    <a:pt x="7142" y="1871"/>
                    <a:pt x="6560" y="934"/>
                    <a:pt x="5822" y="395"/>
                  </a:cubicBezTo>
                  <a:cubicBezTo>
                    <a:pt x="5722" y="323"/>
                    <a:pt x="5623" y="253"/>
                    <a:pt x="5523" y="210"/>
                  </a:cubicBezTo>
                  <a:cubicBezTo>
                    <a:pt x="5251" y="62"/>
                    <a:pt x="4908" y="0"/>
                    <a:pt x="45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5043393" y="4623624"/>
              <a:ext cx="48076" cy="54708"/>
            </a:xfrm>
            <a:custGeom>
              <a:avLst/>
              <a:gdLst/>
              <a:ahLst/>
              <a:cxnLst/>
              <a:rect l="l" t="t" r="r" b="b"/>
              <a:pathLst>
                <a:path w="2530" h="2879" extrusionOk="0">
                  <a:moveTo>
                    <a:pt x="1088" y="0"/>
                  </a:moveTo>
                  <a:cubicBezTo>
                    <a:pt x="874" y="0"/>
                    <a:pt x="678" y="80"/>
                    <a:pt x="370" y="101"/>
                  </a:cubicBezTo>
                  <a:cubicBezTo>
                    <a:pt x="1" y="583"/>
                    <a:pt x="682" y="1136"/>
                    <a:pt x="910" y="1492"/>
                  </a:cubicBezTo>
                  <a:cubicBezTo>
                    <a:pt x="1237" y="2017"/>
                    <a:pt x="1350" y="2698"/>
                    <a:pt x="2060" y="2840"/>
                  </a:cubicBezTo>
                  <a:cubicBezTo>
                    <a:pt x="2142" y="2863"/>
                    <a:pt x="2220" y="2879"/>
                    <a:pt x="2288" y="2879"/>
                  </a:cubicBezTo>
                  <a:cubicBezTo>
                    <a:pt x="2433" y="2879"/>
                    <a:pt x="2529" y="2808"/>
                    <a:pt x="2500" y="2585"/>
                  </a:cubicBezTo>
                  <a:cubicBezTo>
                    <a:pt x="2471" y="2272"/>
                    <a:pt x="2145" y="2259"/>
                    <a:pt x="1960" y="2031"/>
                  </a:cubicBezTo>
                  <a:cubicBezTo>
                    <a:pt x="1506" y="1477"/>
                    <a:pt x="2117" y="1151"/>
                    <a:pt x="2017" y="583"/>
                  </a:cubicBezTo>
                  <a:cubicBezTo>
                    <a:pt x="1960" y="285"/>
                    <a:pt x="1648" y="129"/>
                    <a:pt x="1350" y="44"/>
                  </a:cubicBezTo>
                  <a:cubicBezTo>
                    <a:pt x="1256" y="12"/>
                    <a:pt x="1171" y="0"/>
                    <a:pt x="10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5024524" y="4322016"/>
              <a:ext cx="158652" cy="319831"/>
            </a:xfrm>
            <a:custGeom>
              <a:avLst/>
              <a:gdLst/>
              <a:ahLst/>
              <a:cxnLst/>
              <a:rect l="l" t="t" r="r" b="b"/>
              <a:pathLst>
                <a:path w="8349" h="16831" extrusionOk="0">
                  <a:moveTo>
                    <a:pt x="1770" y="1"/>
                  </a:moveTo>
                  <a:cubicBezTo>
                    <a:pt x="1539" y="1"/>
                    <a:pt x="1516" y="332"/>
                    <a:pt x="1448" y="582"/>
                  </a:cubicBezTo>
                  <a:cubicBezTo>
                    <a:pt x="1321" y="1093"/>
                    <a:pt x="1065" y="1305"/>
                    <a:pt x="710" y="1618"/>
                  </a:cubicBezTo>
                  <a:cubicBezTo>
                    <a:pt x="242" y="2043"/>
                    <a:pt x="441" y="3009"/>
                    <a:pt x="441" y="3605"/>
                  </a:cubicBezTo>
                  <a:cubicBezTo>
                    <a:pt x="441" y="3819"/>
                    <a:pt x="469" y="4258"/>
                    <a:pt x="242" y="4344"/>
                  </a:cubicBezTo>
                  <a:cubicBezTo>
                    <a:pt x="199" y="4358"/>
                    <a:pt x="157" y="4372"/>
                    <a:pt x="128" y="4372"/>
                  </a:cubicBezTo>
                  <a:cubicBezTo>
                    <a:pt x="128" y="4400"/>
                    <a:pt x="128" y="4444"/>
                    <a:pt x="142" y="4472"/>
                  </a:cubicBezTo>
                  <a:cubicBezTo>
                    <a:pt x="270" y="4883"/>
                    <a:pt x="653" y="4841"/>
                    <a:pt x="880" y="5097"/>
                  </a:cubicBezTo>
                  <a:cubicBezTo>
                    <a:pt x="1107" y="5366"/>
                    <a:pt x="937" y="5750"/>
                    <a:pt x="867" y="6062"/>
                  </a:cubicBezTo>
                  <a:cubicBezTo>
                    <a:pt x="725" y="6672"/>
                    <a:pt x="170" y="7283"/>
                    <a:pt x="242" y="7936"/>
                  </a:cubicBezTo>
                  <a:cubicBezTo>
                    <a:pt x="270" y="8391"/>
                    <a:pt x="596" y="8802"/>
                    <a:pt x="639" y="9256"/>
                  </a:cubicBezTo>
                  <a:cubicBezTo>
                    <a:pt x="682" y="9754"/>
                    <a:pt x="469" y="9839"/>
                    <a:pt x="227" y="10208"/>
                  </a:cubicBezTo>
                  <a:cubicBezTo>
                    <a:pt x="0" y="10562"/>
                    <a:pt x="85" y="10833"/>
                    <a:pt x="199" y="11230"/>
                  </a:cubicBezTo>
                  <a:cubicBezTo>
                    <a:pt x="312" y="11628"/>
                    <a:pt x="369" y="11954"/>
                    <a:pt x="356" y="12380"/>
                  </a:cubicBezTo>
                  <a:cubicBezTo>
                    <a:pt x="341" y="12679"/>
                    <a:pt x="242" y="13076"/>
                    <a:pt x="312" y="13374"/>
                  </a:cubicBezTo>
                  <a:cubicBezTo>
                    <a:pt x="384" y="13658"/>
                    <a:pt x="583" y="13729"/>
                    <a:pt x="867" y="13900"/>
                  </a:cubicBezTo>
                  <a:cubicBezTo>
                    <a:pt x="1520" y="14297"/>
                    <a:pt x="2442" y="14652"/>
                    <a:pt x="2940" y="15248"/>
                  </a:cubicBezTo>
                  <a:cubicBezTo>
                    <a:pt x="3337" y="15717"/>
                    <a:pt x="3322" y="16739"/>
                    <a:pt x="4047" y="16824"/>
                  </a:cubicBezTo>
                  <a:cubicBezTo>
                    <a:pt x="4076" y="16828"/>
                    <a:pt x="4103" y="16830"/>
                    <a:pt x="4130" y="16830"/>
                  </a:cubicBezTo>
                  <a:cubicBezTo>
                    <a:pt x="4194" y="16830"/>
                    <a:pt x="4252" y="16820"/>
                    <a:pt x="4303" y="16810"/>
                  </a:cubicBezTo>
                  <a:cubicBezTo>
                    <a:pt x="4700" y="16711"/>
                    <a:pt x="4799" y="16213"/>
                    <a:pt x="4871" y="15816"/>
                  </a:cubicBezTo>
                  <a:cubicBezTo>
                    <a:pt x="4941" y="15405"/>
                    <a:pt x="4941" y="15291"/>
                    <a:pt x="5310" y="15106"/>
                  </a:cubicBezTo>
                  <a:cubicBezTo>
                    <a:pt x="5594" y="14979"/>
                    <a:pt x="5906" y="14922"/>
                    <a:pt x="6162" y="14780"/>
                  </a:cubicBezTo>
                  <a:cubicBezTo>
                    <a:pt x="6915" y="14354"/>
                    <a:pt x="6673" y="13417"/>
                    <a:pt x="7213" y="12821"/>
                  </a:cubicBezTo>
                  <a:cubicBezTo>
                    <a:pt x="7610" y="12366"/>
                    <a:pt x="8178" y="12181"/>
                    <a:pt x="8278" y="11514"/>
                  </a:cubicBezTo>
                  <a:cubicBezTo>
                    <a:pt x="8349" y="11088"/>
                    <a:pt x="8235" y="10606"/>
                    <a:pt x="7966" y="10278"/>
                  </a:cubicBezTo>
                  <a:cubicBezTo>
                    <a:pt x="7852" y="10151"/>
                    <a:pt x="7710" y="10066"/>
                    <a:pt x="7553" y="10009"/>
                  </a:cubicBezTo>
                  <a:cubicBezTo>
                    <a:pt x="7085" y="9824"/>
                    <a:pt x="6546" y="10023"/>
                    <a:pt x="6276" y="9527"/>
                  </a:cubicBezTo>
                  <a:cubicBezTo>
                    <a:pt x="6048" y="9114"/>
                    <a:pt x="6006" y="8533"/>
                    <a:pt x="5779" y="8107"/>
                  </a:cubicBezTo>
                  <a:cubicBezTo>
                    <a:pt x="5183" y="7028"/>
                    <a:pt x="5594" y="6005"/>
                    <a:pt x="5808" y="4940"/>
                  </a:cubicBezTo>
                  <a:cubicBezTo>
                    <a:pt x="5836" y="4813"/>
                    <a:pt x="5850" y="4684"/>
                    <a:pt x="5864" y="4571"/>
                  </a:cubicBezTo>
                  <a:cubicBezTo>
                    <a:pt x="6020" y="3563"/>
                    <a:pt x="5836" y="2655"/>
                    <a:pt x="4927" y="2030"/>
                  </a:cubicBezTo>
                  <a:cubicBezTo>
                    <a:pt x="4729" y="1902"/>
                    <a:pt x="4615" y="1859"/>
                    <a:pt x="4501" y="1632"/>
                  </a:cubicBezTo>
                  <a:cubicBezTo>
                    <a:pt x="4373" y="1390"/>
                    <a:pt x="4416" y="1106"/>
                    <a:pt x="4217" y="922"/>
                  </a:cubicBezTo>
                  <a:cubicBezTo>
                    <a:pt x="4032" y="752"/>
                    <a:pt x="3635" y="709"/>
                    <a:pt x="3394" y="595"/>
                  </a:cubicBezTo>
                  <a:cubicBezTo>
                    <a:pt x="3366" y="582"/>
                    <a:pt x="3337" y="567"/>
                    <a:pt x="3294" y="538"/>
                  </a:cubicBezTo>
                  <a:cubicBezTo>
                    <a:pt x="3252" y="638"/>
                    <a:pt x="3195" y="709"/>
                    <a:pt x="3067" y="724"/>
                  </a:cubicBezTo>
                  <a:cubicBezTo>
                    <a:pt x="3035" y="730"/>
                    <a:pt x="3004" y="732"/>
                    <a:pt x="2973" y="732"/>
                  </a:cubicBezTo>
                  <a:cubicBezTo>
                    <a:pt x="2570" y="732"/>
                    <a:pt x="2292" y="242"/>
                    <a:pt x="1988" y="71"/>
                  </a:cubicBezTo>
                  <a:cubicBezTo>
                    <a:pt x="1899" y="22"/>
                    <a:pt x="1828" y="1"/>
                    <a:pt x="17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5016961" y="2934663"/>
              <a:ext cx="242833" cy="107687"/>
            </a:xfrm>
            <a:custGeom>
              <a:avLst/>
              <a:gdLst/>
              <a:ahLst/>
              <a:cxnLst/>
              <a:rect l="l" t="t" r="r" b="b"/>
              <a:pathLst>
                <a:path w="12779" h="5667" extrusionOk="0">
                  <a:moveTo>
                    <a:pt x="5448" y="0"/>
                  </a:moveTo>
                  <a:cubicBezTo>
                    <a:pt x="5171" y="0"/>
                    <a:pt x="4936" y="172"/>
                    <a:pt x="4757" y="625"/>
                  </a:cubicBezTo>
                  <a:cubicBezTo>
                    <a:pt x="4502" y="1265"/>
                    <a:pt x="4757" y="2003"/>
                    <a:pt x="3906" y="2102"/>
                  </a:cubicBezTo>
                  <a:cubicBezTo>
                    <a:pt x="3862" y="2107"/>
                    <a:pt x="3819" y="2109"/>
                    <a:pt x="3776" y="2109"/>
                  </a:cubicBezTo>
                  <a:cubicBezTo>
                    <a:pt x="3061" y="2109"/>
                    <a:pt x="2461" y="1501"/>
                    <a:pt x="1778" y="1501"/>
                  </a:cubicBezTo>
                  <a:cubicBezTo>
                    <a:pt x="1744" y="1501"/>
                    <a:pt x="1710" y="1502"/>
                    <a:pt x="1676" y="1506"/>
                  </a:cubicBezTo>
                  <a:cubicBezTo>
                    <a:pt x="938" y="1562"/>
                    <a:pt x="782" y="2329"/>
                    <a:pt x="952" y="2969"/>
                  </a:cubicBezTo>
                  <a:cubicBezTo>
                    <a:pt x="1193" y="3891"/>
                    <a:pt x="1676" y="3877"/>
                    <a:pt x="810" y="4530"/>
                  </a:cubicBezTo>
                  <a:cubicBezTo>
                    <a:pt x="470" y="4800"/>
                    <a:pt x="142" y="5197"/>
                    <a:pt x="0" y="5666"/>
                  </a:cubicBezTo>
                  <a:cubicBezTo>
                    <a:pt x="754" y="5496"/>
                    <a:pt x="1307" y="4572"/>
                    <a:pt x="2259" y="4572"/>
                  </a:cubicBezTo>
                  <a:cubicBezTo>
                    <a:pt x="3729" y="4587"/>
                    <a:pt x="5094" y="5186"/>
                    <a:pt x="6571" y="5186"/>
                  </a:cubicBezTo>
                  <a:cubicBezTo>
                    <a:pt x="6619" y="5186"/>
                    <a:pt x="6668" y="5185"/>
                    <a:pt x="6717" y="5184"/>
                  </a:cubicBezTo>
                  <a:cubicBezTo>
                    <a:pt x="7980" y="5140"/>
                    <a:pt x="9172" y="4771"/>
                    <a:pt x="10365" y="4572"/>
                  </a:cubicBezTo>
                  <a:cubicBezTo>
                    <a:pt x="10583" y="4535"/>
                    <a:pt x="10790" y="4517"/>
                    <a:pt x="10988" y="4517"/>
                  </a:cubicBezTo>
                  <a:cubicBezTo>
                    <a:pt x="11614" y="4517"/>
                    <a:pt x="12141" y="4696"/>
                    <a:pt x="12595" y="4998"/>
                  </a:cubicBezTo>
                  <a:lnTo>
                    <a:pt x="12595" y="4913"/>
                  </a:lnTo>
                  <a:cubicBezTo>
                    <a:pt x="12608" y="4502"/>
                    <a:pt x="12779" y="3877"/>
                    <a:pt x="12623" y="3493"/>
                  </a:cubicBezTo>
                  <a:cubicBezTo>
                    <a:pt x="12466" y="3067"/>
                    <a:pt x="12012" y="3039"/>
                    <a:pt x="11728" y="2755"/>
                  </a:cubicBezTo>
                  <a:cubicBezTo>
                    <a:pt x="11345" y="2401"/>
                    <a:pt x="11331" y="1804"/>
                    <a:pt x="11005" y="1392"/>
                  </a:cubicBezTo>
                  <a:cubicBezTo>
                    <a:pt x="10633" y="912"/>
                    <a:pt x="10206" y="770"/>
                    <a:pt x="9745" y="770"/>
                  </a:cubicBezTo>
                  <a:cubicBezTo>
                    <a:pt x="9361" y="770"/>
                    <a:pt x="8953" y="868"/>
                    <a:pt x="8534" y="952"/>
                  </a:cubicBezTo>
                  <a:cubicBezTo>
                    <a:pt x="8381" y="982"/>
                    <a:pt x="8234" y="996"/>
                    <a:pt x="8092" y="996"/>
                  </a:cubicBezTo>
                  <a:cubicBezTo>
                    <a:pt x="7481" y="996"/>
                    <a:pt x="6957" y="744"/>
                    <a:pt x="6404" y="398"/>
                  </a:cubicBezTo>
                  <a:cubicBezTo>
                    <a:pt x="6162" y="256"/>
                    <a:pt x="5950" y="129"/>
                    <a:pt x="5751" y="72"/>
                  </a:cubicBezTo>
                  <a:lnTo>
                    <a:pt x="5751" y="57"/>
                  </a:lnTo>
                  <a:cubicBezTo>
                    <a:pt x="5645" y="21"/>
                    <a:pt x="5544" y="0"/>
                    <a:pt x="54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9787" y="4225674"/>
              <a:ext cx="159469" cy="179422"/>
            </a:xfrm>
            <a:custGeom>
              <a:avLst/>
              <a:gdLst/>
              <a:ahLst/>
              <a:cxnLst/>
              <a:rect l="l" t="t" r="r" b="b"/>
              <a:pathLst>
                <a:path w="8392" h="9442" extrusionOk="0">
                  <a:moveTo>
                    <a:pt x="3450" y="1"/>
                  </a:moveTo>
                  <a:cubicBezTo>
                    <a:pt x="3024" y="43"/>
                    <a:pt x="2655" y="100"/>
                    <a:pt x="2740" y="582"/>
                  </a:cubicBezTo>
                  <a:cubicBezTo>
                    <a:pt x="2812" y="1037"/>
                    <a:pt x="3053" y="1406"/>
                    <a:pt x="2400" y="1434"/>
                  </a:cubicBezTo>
                  <a:cubicBezTo>
                    <a:pt x="2376" y="1435"/>
                    <a:pt x="2354" y="1436"/>
                    <a:pt x="2332" y="1436"/>
                  </a:cubicBezTo>
                  <a:cubicBezTo>
                    <a:pt x="2052" y="1436"/>
                    <a:pt x="1888" y="1354"/>
                    <a:pt x="1757" y="1354"/>
                  </a:cubicBezTo>
                  <a:cubicBezTo>
                    <a:pt x="1629" y="1354"/>
                    <a:pt x="1533" y="1431"/>
                    <a:pt x="1392" y="1733"/>
                  </a:cubicBezTo>
                  <a:cubicBezTo>
                    <a:pt x="1150" y="2216"/>
                    <a:pt x="1122" y="2740"/>
                    <a:pt x="711" y="3153"/>
                  </a:cubicBezTo>
                  <a:cubicBezTo>
                    <a:pt x="143" y="3721"/>
                    <a:pt x="1" y="3806"/>
                    <a:pt x="213" y="4643"/>
                  </a:cubicBezTo>
                  <a:cubicBezTo>
                    <a:pt x="298" y="5012"/>
                    <a:pt x="455" y="5580"/>
                    <a:pt x="143" y="5879"/>
                  </a:cubicBezTo>
                  <a:cubicBezTo>
                    <a:pt x="298" y="6021"/>
                    <a:pt x="469" y="6148"/>
                    <a:pt x="611" y="6347"/>
                  </a:cubicBezTo>
                  <a:cubicBezTo>
                    <a:pt x="781" y="6589"/>
                    <a:pt x="909" y="7000"/>
                    <a:pt x="1150" y="7199"/>
                  </a:cubicBezTo>
                  <a:cubicBezTo>
                    <a:pt x="1364" y="7341"/>
                    <a:pt x="1676" y="7312"/>
                    <a:pt x="1903" y="7397"/>
                  </a:cubicBezTo>
                  <a:cubicBezTo>
                    <a:pt x="2216" y="7539"/>
                    <a:pt x="2400" y="7795"/>
                    <a:pt x="2556" y="8079"/>
                  </a:cubicBezTo>
                  <a:cubicBezTo>
                    <a:pt x="2826" y="8590"/>
                    <a:pt x="2869" y="9116"/>
                    <a:pt x="3493" y="9300"/>
                  </a:cubicBezTo>
                  <a:cubicBezTo>
                    <a:pt x="3607" y="9343"/>
                    <a:pt x="3863" y="9442"/>
                    <a:pt x="4061" y="9442"/>
                  </a:cubicBezTo>
                  <a:cubicBezTo>
                    <a:pt x="4090" y="9442"/>
                    <a:pt x="4132" y="9428"/>
                    <a:pt x="4175" y="9414"/>
                  </a:cubicBezTo>
                  <a:cubicBezTo>
                    <a:pt x="4402" y="9328"/>
                    <a:pt x="4374" y="8889"/>
                    <a:pt x="4374" y="8675"/>
                  </a:cubicBezTo>
                  <a:cubicBezTo>
                    <a:pt x="4374" y="8079"/>
                    <a:pt x="4175" y="7113"/>
                    <a:pt x="4643" y="6688"/>
                  </a:cubicBezTo>
                  <a:cubicBezTo>
                    <a:pt x="4998" y="6375"/>
                    <a:pt x="5254" y="6163"/>
                    <a:pt x="5381" y="5652"/>
                  </a:cubicBezTo>
                  <a:cubicBezTo>
                    <a:pt x="5449" y="5402"/>
                    <a:pt x="5472" y="5071"/>
                    <a:pt x="5703" y="5071"/>
                  </a:cubicBezTo>
                  <a:cubicBezTo>
                    <a:pt x="5761" y="5071"/>
                    <a:pt x="5832" y="5092"/>
                    <a:pt x="5921" y="5141"/>
                  </a:cubicBezTo>
                  <a:cubicBezTo>
                    <a:pt x="6225" y="5312"/>
                    <a:pt x="6503" y="5802"/>
                    <a:pt x="6906" y="5802"/>
                  </a:cubicBezTo>
                  <a:cubicBezTo>
                    <a:pt x="6937" y="5802"/>
                    <a:pt x="6968" y="5800"/>
                    <a:pt x="7000" y="5794"/>
                  </a:cubicBezTo>
                  <a:cubicBezTo>
                    <a:pt x="7128" y="5779"/>
                    <a:pt x="7185" y="5708"/>
                    <a:pt x="7227" y="5608"/>
                  </a:cubicBezTo>
                  <a:cubicBezTo>
                    <a:pt x="7312" y="5424"/>
                    <a:pt x="7255" y="5112"/>
                    <a:pt x="7227" y="4899"/>
                  </a:cubicBezTo>
                  <a:cubicBezTo>
                    <a:pt x="7185" y="4700"/>
                    <a:pt x="7085" y="4529"/>
                    <a:pt x="7242" y="4387"/>
                  </a:cubicBezTo>
                  <a:cubicBezTo>
                    <a:pt x="7412" y="4217"/>
                    <a:pt x="7795" y="4274"/>
                    <a:pt x="8008" y="4147"/>
                  </a:cubicBezTo>
                  <a:cubicBezTo>
                    <a:pt x="8136" y="4061"/>
                    <a:pt x="8278" y="3863"/>
                    <a:pt x="8334" y="3649"/>
                  </a:cubicBezTo>
                  <a:cubicBezTo>
                    <a:pt x="8391" y="3494"/>
                    <a:pt x="8391" y="3308"/>
                    <a:pt x="8278" y="3195"/>
                  </a:cubicBezTo>
                  <a:cubicBezTo>
                    <a:pt x="8107" y="2968"/>
                    <a:pt x="7568" y="3011"/>
                    <a:pt x="7299" y="2954"/>
                  </a:cubicBezTo>
                  <a:cubicBezTo>
                    <a:pt x="7057" y="2882"/>
                    <a:pt x="6886" y="2740"/>
                    <a:pt x="6731" y="2556"/>
                  </a:cubicBezTo>
                  <a:cubicBezTo>
                    <a:pt x="6503" y="2258"/>
                    <a:pt x="6375" y="1932"/>
                    <a:pt x="6063" y="1718"/>
                  </a:cubicBezTo>
                  <a:cubicBezTo>
                    <a:pt x="5794" y="1548"/>
                    <a:pt x="5538" y="1563"/>
                    <a:pt x="5268" y="1477"/>
                  </a:cubicBezTo>
                  <a:cubicBezTo>
                    <a:pt x="4643" y="1279"/>
                    <a:pt x="4785" y="724"/>
                    <a:pt x="4345" y="398"/>
                  </a:cubicBezTo>
                  <a:cubicBezTo>
                    <a:pt x="4147" y="256"/>
                    <a:pt x="3834" y="242"/>
                    <a:pt x="3621" y="128"/>
                  </a:cubicBezTo>
                  <a:cubicBezTo>
                    <a:pt x="3564" y="100"/>
                    <a:pt x="3493" y="58"/>
                    <a:pt x="3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78101" y="1257445"/>
              <a:ext cx="627577" cy="1129414"/>
            </a:xfrm>
            <a:custGeom>
              <a:avLst/>
              <a:gdLst/>
              <a:ahLst/>
              <a:cxnLst/>
              <a:rect l="l" t="t" r="r" b="b"/>
              <a:pathLst>
                <a:path w="33026" h="59435" extrusionOk="0">
                  <a:moveTo>
                    <a:pt x="21383" y="12587"/>
                  </a:moveTo>
                  <a:lnTo>
                    <a:pt x="21383" y="12587"/>
                  </a:lnTo>
                  <a:cubicBezTo>
                    <a:pt x="21386" y="12604"/>
                    <a:pt x="21388" y="12621"/>
                    <a:pt x="21391" y="12638"/>
                  </a:cubicBezTo>
                  <a:lnTo>
                    <a:pt x="21391" y="12638"/>
                  </a:lnTo>
                  <a:cubicBezTo>
                    <a:pt x="21402" y="12621"/>
                    <a:pt x="21403" y="12600"/>
                    <a:pt x="21383" y="12587"/>
                  </a:cubicBezTo>
                  <a:close/>
                  <a:moveTo>
                    <a:pt x="25374" y="25835"/>
                  </a:moveTo>
                  <a:cubicBezTo>
                    <a:pt x="25371" y="25856"/>
                    <a:pt x="25369" y="25878"/>
                    <a:pt x="25367" y="25901"/>
                  </a:cubicBezTo>
                  <a:lnTo>
                    <a:pt x="25367" y="25901"/>
                  </a:lnTo>
                  <a:cubicBezTo>
                    <a:pt x="25372" y="26065"/>
                    <a:pt x="25374" y="26232"/>
                    <a:pt x="25374" y="26402"/>
                  </a:cubicBezTo>
                  <a:lnTo>
                    <a:pt x="25374" y="25835"/>
                  </a:lnTo>
                  <a:close/>
                  <a:moveTo>
                    <a:pt x="14045" y="0"/>
                  </a:moveTo>
                  <a:cubicBezTo>
                    <a:pt x="13586" y="0"/>
                    <a:pt x="13094" y="382"/>
                    <a:pt x="12779" y="717"/>
                  </a:cubicBezTo>
                  <a:cubicBezTo>
                    <a:pt x="12637" y="874"/>
                    <a:pt x="12524" y="1143"/>
                    <a:pt x="12340" y="1257"/>
                  </a:cubicBezTo>
                  <a:cubicBezTo>
                    <a:pt x="12013" y="1484"/>
                    <a:pt x="11658" y="1385"/>
                    <a:pt x="11331" y="1654"/>
                  </a:cubicBezTo>
                  <a:cubicBezTo>
                    <a:pt x="10778" y="2124"/>
                    <a:pt x="10820" y="3131"/>
                    <a:pt x="10820" y="3784"/>
                  </a:cubicBezTo>
                  <a:cubicBezTo>
                    <a:pt x="10820" y="5176"/>
                    <a:pt x="10636" y="6894"/>
                    <a:pt x="10182" y="8157"/>
                  </a:cubicBezTo>
                  <a:cubicBezTo>
                    <a:pt x="10053" y="8541"/>
                    <a:pt x="9472" y="9563"/>
                    <a:pt x="9088" y="9747"/>
                  </a:cubicBezTo>
                  <a:cubicBezTo>
                    <a:pt x="8963" y="9809"/>
                    <a:pt x="8844" y="9835"/>
                    <a:pt x="8729" y="9835"/>
                  </a:cubicBezTo>
                  <a:cubicBezTo>
                    <a:pt x="8029" y="9835"/>
                    <a:pt x="7487" y="8853"/>
                    <a:pt x="6827" y="8853"/>
                  </a:cubicBezTo>
                  <a:cubicBezTo>
                    <a:pt x="6819" y="8853"/>
                    <a:pt x="6810" y="8853"/>
                    <a:pt x="6802" y="8853"/>
                  </a:cubicBezTo>
                  <a:cubicBezTo>
                    <a:pt x="6291" y="8867"/>
                    <a:pt x="6220" y="9435"/>
                    <a:pt x="5865" y="9677"/>
                  </a:cubicBezTo>
                  <a:cubicBezTo>
                    <a:pt x="5650" y="9830"/>
                    <a:pt x="5383" y="9881"/>
                    <a:pt x="5113" y="9881"/>
                  </a:cubicBezTo>
                  <a:cubicBezTo>
                    <a:pt x="5008" y="9881"/>
                    <a:pt x="4903" y="9873"/>
                    <a:pt x="4800" y="9861"/>
                  </a:cubicBezTo>
                  <a:cubicBezTo>
                    <a:pt x="3579" y="9734"/>
                    <a:pt x="2855" y="9166"/>
                    <a:pt x="2273" y="8129"/>
                  </a:cubicBezTo>
                  <a:cubicBezTo>
                    <a:pt x="2001" y="7613"/>
                    <a:pt x="1795" y="6760"/>
                    <a:pt x="1095" y="6760"/>
                  </a:cubicBezTo>
                  <a:cubicBezTo>
                    <a:pt x="1063" y="6760"/>
                    <a:pt x="1029" y="6762"/>
                    <a:pt x="995" y="6766"/>
                  </a:cubicBezTo>
                  <a:cubicBezTo>
                    <a:pt x="342" y="6851"/>
                    <a:pt x="158" y="7618"/>
                    <a:pt x="1" y="8342"/>
                  </a:cubicBezTo>
                  <a:cubicBezTo>
                    <a:pt x="86" y="8456"/>
                    <a:pt x="186" y="8570"/>
                    <a:pt x="328" y="8655"/>
                  </a:cubicBezTo>
                  <a:cubicBezTo>
                    <a:pt x="726" y="8939"/>
                    <a:pt x="1250" y="8995"/>
                    <a:pt x="1648" y="9293"/>
                  </a:cubicBezTo>
                  <a:cubicBezTo>
                    <a:pt x="2415" y="9861"/>
                    <a:pt x="2869" y="10770"/>
                    <a:pt x="3692" y="11296"/>
                  </a:cubicBezTo>
                  <a:cubicBezTo>
                    <a:pt x="4531" y="11835"/>
                    <a:pt x="5169" y="12261"/>
                    <a:pt x="5752" y="13070"/>
                  </a:cubicBezTo>
                  <a:cubicBezTo>
                    <a:pt x="6333" y="13880"/>
                    <a:pt x="6248" y="14703"/>
                    <a:pt x="6532" y="15583"/>
                  </a:cubicBezTo>
                  <a:cubicBezTo>
                    <a:pt x="6859" y="16549"/>
                    <a:pt x="7768" y="17954"/>
                    <a:pt x="7356" y="18976"/>
                  </a:cubicBezTo>
                  <a:cubicBezTo>
                    <a:pt x="8620" y="20127"/>
                    <a:pt x="8264" y="21376"/>
                    <a:pt x="8520" y="22853"/>
                  </a:cubicBezTo>
                  <a:cubicBezTo>
                    <a:pt x="8648" y="23648"/>
                    <a:pt x="9343" y="24557"/>
                    <a:pt x="9173" y="25210"/>
                  </a:cubicBezTo>
                  <a:cubicBezTo>
                    <a:pt x="9131" y="25365"/>
                    <a:pt x="10479" y="25451"/>
                    <a:pt x="10621" y="25451"/>
                  </a:cubicBezTo>
                  <a:cubicBezTo>
                    <a:pt x="10678" y="25721"/>
                    <a:pt x="10763" y="25962"/>
                    <a:pt x="10863" y="26217"/>
                  </a:cubicBezTo>
                  <a:cubicBezTo>
                    <a:pt x="10872" y="26217"/>
                    <a:pt x="10881" y="26217"/>
                    <a:pt x="10890" y="26217"/>
                  </a:cubicBezTo>
                  <a:cubicBezTo>
                    <a:pt x="11303" y="26217"/>
                    <a:pt x="12245" y="26511"/>
                    <a:pt x="12467" y="26942"/>
                  </a:cubicBezTo>
                  <a:cubicBezTo>
                    <a:pt x="12538" y="27084"/>
                    <a:pt x="12495" y="27268"/>
                    <a:pt x="12524" y="27425"/>
                  </a:cubicBezTo>
                  <a:cubicBezTo>
                    <a:pt x="12595" y="27794"/>
                    <a:pt x="12993" y="28006"/>
                    <a:pt x="13148" y="28333"/>
                  </a:cubicBezTo>
                  <a:cubicBezTo>
                    <a:pt x="13518" y="29043"/>
                    <a:pt x="12766" y="29739"/>
                    <a:pt x="12652" y="30420"/>
                  </a:cubicBezTo>
                  <a:cubicBezTo>
                    <a:pt x="12524" y="31173"/>
                    <a:pt x="12709" y="31613"/>
                    <a:pt x="11842" y="32010"/>
                  </a:cubicBezTo>
                  <a:cubicBezTo>
                    <a:pt x="11388" y="32209"/>
                    <a:pt x="10835" y="32394"/>
                    <a:pt x="10664" y="32862"/>
                  </a:cubicBezTo>
                  <a:cubicBezTo>
                    <a:pt x="10551" y="33189"/>
                    <a:pt x="10650" y="33587"/>
                    <a:pt x="10451" y="33884"/>
                  </a:cubicBezTo>
                  <a:cubicBezTo>
                    <a:pt x="10366" y="34026"/>
                    <a:pt x="10210" y="34112"/>
                    <a:pt x="10096" y="34240"/>
                  </a:cubicBezTo>
                  <a:cubicBezTo>
                    <a:pt x="9812" y="34552"/>
                    <a:pt x="9812" y="35020"/>
                    <a:pt x="9670" y="35418"/>
                  </a:cubicBezTo>
                  <a:cubicBezTo>
                    <a:pt x="9400" y="36213"/>
                    <a:pt x="8591" y="36724"/>
                    <a:pt x="8307" y="37506"/>
                  </a:cubicBezTo>
                  <a:cubicBezTo>
                    <a:pt x="7967" y="38456"/>
                    <a:pt x="8165" y="39436"/>
                    <a:pt x="7327" y="40160"/>
                  </a:cubicBezTo>
                  <a:cubicBezTo>
                    <a:pt x="7043" y="40402"/>
                    <a:pt x="6419" y="40203"/>
                    <a:pt x="6220" y="40472"/>
                  </a:cubicBezTo>
                  <a:cubicBezTo>
                    <a:pt x="6049" y="40686"/>
                    <a:pt x="6191" y="41055"/>
                    <a:pt x="5979" y="41324"/>
                  </a:cubicBezTo>
                  <a:cubicBezTo>
                    <a:pt x="5780" y="41566"/>
                    <a:pt x="5311" y="41807"/>
                    <a:pt x="5027" y="41992"/>
                  </a:cubicBezTo>
                  <a:cubicBezTo>
                    <a:pt x="4459" y="42333"/>
                    <a:pt x="4332" y="42361"/>
                    <a:pt x="4020" y="42929"/>
                  </a:cubicBezTo>
                  <a:cubicBezTo>
                    <a:pt x="3863" y="43213"/>
                    <a:pt x="3607" y="43624"/>
                    <a:pt x="3579" y="43937"/>
                  </a:cubicBezTo>
                  <a:cubicBezTo>
                    <a:pt x="3537" y="44419"/>
                    <a:pt x="3878" y="45002"/>
                    <a:pt x="4033" y="45428"/>
                  </a:cubicBezTo>
                  <a:cubicBezTo>
                    <a:pt x="4162" y="45811"/>
                    <a:pt x="4062" y="46166"/>
                    <a:pt x="3963" y="46536"/>
                  </a:cubicBezTo>
                  <a:cubicBezTo>
                    <a:pt x="3906" y="46691"/>
                    <a:pt x="3920" y="46890"/>
                    <a:pt x="4062" y="46962"/>
                  </a:cubicBezTo>
                  <a:cubicBezTo>
                    <a:pt x="4118" y="47004"/>
                    <a:pt x="4204" y="47004"/>
                    <a:pt x="4260" y="47047"/>
                  </a:cubicBezTo>
                  <a:cubicBezTo>
                    <a:pt x="4459" y="47146"/>
                    <a:pt x="4389" y="47430"/>
                    <a:pt x="4360" y="47657"/>
                  </a:cubicBezTo>
                  <a:cubicBezTo>
                    <a:pt x="4304" y="48097"/>
                    <a:pt x="4544" y="48580"/>
                    <a:pt x="4957" y="48793"/>
                  </a:cubicBezTo>
                  <a:cubicBezTo>
                    <a:pt x="4686" y="49218"/>
                    <a:pt x="4800" y="49830"/>
                    <a:pt x="5184" y="50156"/>
                  </a:cubicBezTo>
                  <a:cubicBezTo>
                    <a:pt x="5269" y="50227"/>
                    <a:pt x="5383" y="50284"/>
                    <a:pt x="5453" y="50383"/>
                  </a:cubicBezTo>
                  <a:cubicBezTo>
                    <a:pt x="5525" y="50496"/>
                    <a:pt x="5553" y="50653"/>
                    <a:pt x="5553" y="50780"/>
                  </a:cubicBezTo>
                  <a:cubicBezTo>
                    <a:pt x="5610" y="51320"/>
                    <a:pt x="5652" y="51846"/>
                    <a:pt x="5709" y="52370"/>
                  </a:cubicBezTo>
                  <a:cubicBezTo>
                    <a:pt x="5723" y="52612"/>
                    <a:pt x="5752" y="52853"/>
                    <a:pt x="5723" y="53080"/>
                  </a:cubicBezTo>
                  <a:cubicBezTo>
                    <a:pt x="5695" y="53364"/>
                    <a:pt x="5595" y="53648"/>
                    <a:pt x="5496" y="53919"/>
                  </a:cubicBezTo>
                  <a:cubicBezTo>
                    <a:pt x="5368" y="54273"/>
                    <a:pt x="5283" y="54784"/>
                    <a:pt x="5070" y="55111"/>
                  </a:cubicBezTo>
                  <a:cubicBezTo>
                    <a:pt x="4957" y="55282"/>
                    <a:pt x="4630" y="55295"/>
                    <a:pt x="4601" y="55537"/>
                  </a:cubicBezTo>
                  <a:cubicBezTo>
                    <a:pt x="4573" y="55778"/>
                    <a:pt x="5127" y="56020"/>
                    <a:pt x="5283" y="56119"/>
                  </a:cubicBezTo>
                  <a:cubicBezTo>
                    <a:pt x="4885" y="56516"/>
                    <a:pt x="5169" y="56999"/>
                    <a:pt x="5510" y="57241"/>
                  </a:cubicBezTo>
                  <a:cubicBezTo>
                    <a:pt x="5595" y="57311"/>
                    <a:pt x="5737" y="57255"/>
                    <a:pt x="5822" y="57311"/>
                  </a:cubicBezTo>
                  <a:cubicBezTo>
                    <a:pt x="5922" y="57383"/>
                    <a:pt x="5936" y="57553"/>
                    <a:pt x="6064" y="57610"/>
                  </a:cubicBezTo>
                  <a:cubicBezTo>
                    <a:pt x="6189" y="57669"/>
                    <a:pt x="6348" y="57694"/>
                    <a:pt x="6509" y="57694"/>
                  </a:cubicBezTo>
                  <a:cubicBezTo>
                    <a:pt x="6657" y="57694"/>
                    <a:pt x="6807" y="57673"/>
                    <a:pt x="6930" y="57639"/>
                  </a:cubicBezTo>
                  <a:cubicBezTo>
                    <a:pt x="7230" y="57548"/>
                    <a:pt x="7326" y="57451"/>
                    <a:pt x="7515" y="57451"/>
                  </a:cubicBezTo>
                  <a:cubicBezTo>
                    <a:pt x="7594" y="57451"/>
                    <a:pt x="7690" y="57468"/>
                    <a:pt x="7825" y="57510"/>
                  </a:cubicBezTo>
                  <a:cubicBezTo>
                    <a:pt x="7967" y="57553"/>
                    <a:pt x="8151" y="57624"/>
                    <a:pt x="8293" y="57695"/>
                  </a:cubicBezTo>
                  <a:cubicBezTo>
                    <a:pt x="8719" y="57894"/>
                    <a:pt x="9059" y="58163"/>
                    <a:pt x="9173" y="58646"/>
                  </a:cubicBezTo>
                  <a:cubicBezTo>
                    <a:pt x="9250" y="58646"/>
                    <a:pt x="9351" y="58705"/>
                    <a:pt x="9443" y="58705"/>
                  </a:cubicBezTo>
                  <a:cubicBezTo>
                    <a:pt x="9453" y="58705"/>
                    <a:pt x="9462" y="58704"/>
                    <a:pt x="9472" y="58703"/>
                  </a:cubicBezTo>
                  <a:lnTo>
                    <a:pt x="9472" y="58703"/>
                  </a:lnTo>
                  <a:cubicBezTo>
                    <a:pt x="9372" y="59100"/>
                    <a:pt x="9727" y="59058"/>
                    <a:pt x="10025" y="59100"/>
                  </a:cubicBezTo>
                  <a:cubicBezTo>
                    <a:pt x="10093" y="59109"/>
                    <a:pt x="10151" y="59114"/>
                    <a:pt x="10204" y="59114"/>
                  </a:cubicBezTo>
                  <a:cubicBezTo>
                    <a:pt x="10483" y="59114"/>
                    <a:pt x="10590" y="59002"/>
                    <a:pt x="10948" y="58930"/>
                  </a:cubicBezTo>
                  <a:lnTo>
                    <a:pt x="10948" y="58930"/>
                  </a:lnTo>
                  <a:cubicBezTo>
                    <a:pt x="10901" y="59316"/>
                    <a:pt x="11035" y="59435"/>
                    <a:pt x="11240" y="59435"/>
                  </a:cubicBezTo>
                  <a:cubicBezTo>
                    <a:pt x="11532" y="59435"/>
                    <a:pt x="11967" y="59194"/>
                    <a:pt x="12226" y="59144"/>
                  </a:cubicBezTo>
                  <a:cubicBezTo>
                    <a:pt x="13262" y="58945"/>
                    <a:pt x="14284" y="58661"/>
                    <a:pt x="15350" y="58305"/>
                  </a:cubicBezTo>
                  <a:cubicBezTo>
                    <a:pt x="15591" y="58220"/>
                    <a:pt x="15846" y="58135"/>
                    <a:pt x="16088" y="58065"/>
                  </a:cubicBezTo>
                  <a:cubicBezTo>
                    <a:pt x="16912" y="57794"/>
                    <a:pt x="17749" y="57567"/>
                    <a:pt x="18587" y="57368"/>
                  </a:cubicBezTo>
                  <a:cubicBezTo>
                    <a:pt x="18629" y="56815"/>
                    <a:pt x="19382" y="56715"/>
                    <a:pt x="19808" y="56374"/>
                  </a:cubicBezTo>
                  <a:cubicBezTo>
                    <a:pt x="20177" y="56077"/>
                    <a:pt x="20361" y="55523"/>
                    <a:pt x="20815" y="55409"/>
                  </a:cubicBezTo>
                  <a:cubicBezTo>
                    <a:pt x="20884" y="55392"/>
                    <a:pt x="20954" y="55386"/>
                    <a:pt x="21025" y="55386"/>
                  </a:cubicBezTo>
                  <a:cubicBezTo>
                    <a:pt x="21146" y="55386"/>
                    <a:pt x="21269" y="55402"/>
                    <a:pt x="21389" y="55402"/>
                  </a:cubicBezTo>
                  <a:cubicBezTo>
                    <a:pt x="21430" y="55402"/>
                    <a:pt x="21471" y="55400"/>
                    <a:pt x="21512" y="55395"/>
                  </a:cubicBezTo>
                  <a:cubicBezTo>
                    <a:pt x="21895" y="55338"/>
                    <a:pt x="22165" y="55011"/>
                    <a:pt x="22506" y="54841"/>
                  </a:cubicBezTo>
                  <a:cubicBezTo>
                    <a:pt x="22716" y="54745"/>
                    <a:pt x="22983" y="54719"/>
                    <a:pt x="23275" y="54719"/>
                  </a:cubicBezTo>
                  <a:cubicBezTo>
                    <a:pt x="23632" y="54719"/>
                    <a:pt x="24026" y="54758"/>
                    <a:pt x="24398" y="54758"/>
                  </a:cubicBezTo>
                  <a:cubicBezTo>
                    <a:pt x="24936" y="54758"/>
                    <a:pt x="25429" y="54676"/>
                    <a:pt x="25700" y="54273"/>
                  </a:cubicBezTo>
                  <a:cubicBezTo>
                    <a:pt x="26169" y="53563"/>
                    <a:pt x="26538" y="52683"/>
                    <a:pt x="27219" y="52115"/>
                  </a:cubicBezTo>
                  <a:cubicBezTo>
                    <a:pt x="27489" y="51888"/>
                    <a:pt x="27744" y="51661"/>
                    <a:pt x="28015" y="51433"/>
                  </a:cubicBezTo>
                  <a:cubicBezTo>
                    <a:pt x="28142" y="51335"/>
                    <a:pt x="28270" y="51221"/>
                    <a:pt x="28312" y="51064"/>
                  </a:cubicBezTo>
                  <a:cubicBezTo>
                    <a:pt x="28355" y="50909"/>
                    <a:pt x="28298" y="50752"/>
                    <a:pt x="28298" y="50596"/>
                  </a:cubicBezTo>
                  <a:cubicBezTo>
                    <a:pt x="28270" y="49730"/>
                    <a:pt x="29618" y="49318"/>
                    <a:pt x="29590" y="48467"/>
                  </a:cubicBezTo>
                  <a:cubicBezTo>
                    <a:pt x="29576" y="48253"/>
                    <a:pt x="29491" y="48041"/>
                    <a:pt x="29548" y="47842"/>
                  </a:cubicBezTo>
                  <a:cubicBezTo>
                    <a:pt x="29590" y="47657"/>
                    <a:pt x="29775" y="47515"/>
                    <a:pt x="29902" y="47373"/>
                  </a:cubicBezTo>
                  <a:cubicBezTo>
                    <a:pt x="30173" y="47089"/>
                    <a:pt x="30300" y="46706"/>
                    <a:pt x="30428" y="46337"/>
                  </a:cubicBezTo>
                  <a:cubicBezTo>
                    <a:pt x="30697" y="45584"/>
                    <a:pt x="30953" y="44832"/>
                    <a:pt x="31223" y="44065"/>
                  </a:cubicBezTo>
                  <a:cubicBezTo>
                    <a:pt x="31308" y="43823"/>
                    <a:pt x="31394" y="43568"/>
                    <a:pt x="31479" y="43312"/>
                  </a:cubicBezTo>
                  <a:cubicBezTo>
                    <a:pt x="31848" y="42261"/>
                    <a:pt x="32416" y="41509"/>
                    <a:pt x="32870" y="40516"/>
                  </a:cubicBezTo>
                  <a:cubicBezTo>
                    <a:pt x="32132" y="40090"/>
                    <a:pt x="32814" y="39436"/>
                    <a:pt x="33026" y="38825"/>
                  </a:cubicBezTo>
                  <a:cubicBezTo>
                    <a:pt x="32912" y="38698"/>
                    <a:pt x="32998" y="38499"/>
                    <a:pt x="32912" y="38371"/>
                  </a:cubicBezTo>
                  <a:cubicBezTo>
                    <a:pt x="32814" y="38215"/>
                    <a:pt x="32657" y="38172"/>
                    <a:pt x="32515" y="38073"/>
                  </a:cubicBezTo>
                  <a:cubicBezTo>
                    <a:pt x="32174" y="37832"/>
                    <a:pt x="31791" y="37733"/>
                    <a:pt x="31549" y="37420"/>
                  </a:cubicBezTo>
                  <a:cubicBezTo>
                    <a:pt x="31340" y="37176"/>
                    <a:pt x="31122" y="37131"/>
                    <a:pt x="30910" y="37131"/>
                  </a:cubicBezTo>
                  <a:cubicBezTo>
                    <a:pt x="30862" y="37131"/>
                    <a:pt x="30815" y="37134"/>
                    <a:pt x="30769" y="37136"/>
                  </a:cubicBezTo>
                  <a:cubicBezTo>
                    <a:pt x="30700" y="36837"/>
                    <a:pt x="30632" y="36736"/>
                    <a:pt x="30564" y="36736"/>
                  </a:cubicBezTo>
                  <a:cubicBezTo>
                    <a:pt x="30423" y="36736"/>
                    <a:pt x="30283" y="37165"/>
                    <a:pt x="30147" y="37165"/>
                  </a:cubicBezTo>
                  <a:cubicBezTo>
                    <a:pt x="30088" y="37165"/>
                    <a:pt x="30031" y="37087"/>
                    <a:pt x="29974" y="36866"/>
                  </a:cubicBezTo>
                  <a:cubicBezTo>
                    <a:pt x="29827" y="36402"/>
                    <a:pt x="29681" y="36190"/>
                    <a:pt x="29539" y="36190"/>
                  </a:cubicBezTo>
                  <a:cubicBezTo>
                    <a:pt x="29434" y="36190"/>
                    <a:pt x="29332" y="36307"/>
                    <a:pt x="29236" y="36525"/>
                  </a:cubicBezTo>
                  <a:cubicBezTo>
                    <a:pt x="29118" y="36019"/>
                    <a:pt x="29008" y="35888"/>
                    <a:pt x="28904" y="35888"/>
                  </a:cubicBezTo>
                  <a:cubicBezTo>
                    <a:pt x="28806" y="35888"/>
                    <a:pt x="28714" y="36001"/>
                    <a:pt x="28624" y="36029"/>
                  </a:cubicBezTo>
                  <a:cubicBezTo>
                    <a:pt x="28472" y="35237"/>
                    <a:pt x="28370" y="35073"/>
                    <a:pt x="28302" y="35073"/>
                  </a:cubicBezTo>
                  <a:cubicBezTo>
                    <a:pt x="28263" y="35073"/>
                    <a:pt x="28234" y="35128"/>
                    <a:pt x="28213" y="35149"/>
                  </a:cubicBezTo>
                  <a:cubicBezTo>
                    <a:pt x="28028" y="34098"/>
                    <a:pt x="28965" y="31883"/>
                    <a:pt x="27617" y="31584"/>
                  </a:cubicBezTo>
                  <a:cubicBezTo>
                    <a:pt x="27569" y="31586"/>
                    <a:pt x="27525" y="31587"/>
                    <a:pt x="27484" y="31587"/>
                  </a:cubicBezTo>
                  <a:cubicBezTo>
                    <a:pt x="26844" y="31587"/>
                    <a:pt x="26996" y="31346"/>
                    <a:pt x="26608" y="29852"/>
                  </a:cubicBezTo>
                  <a:cubicBezTo>
                    <a:pt x="26254" y="29611"/>
                    <a:pt x="25033" y="29611"/>
                    <a:pt x="24777" y="28517"/>
                  </a:cubicBezTo>
                  <a:cubicBezTo>
                    <a:pt x="24592" y="27340"/>
                    <a:pt x="25317" y="26743"/>
                    <a:pt x="25359" y="26189"/>
                  </a:cubicBezTo>
                  <a:cubicBezTo>
                    <a:pt x="25359" y="26097"/>
                    <a:pt x="25359" y="25996"/>
                    <a:pt x="25367" y="25901"/>
                  </a:cubicBezTo>
                  <a:lnTo>
                    <a:pt x="25367" y="25901"/>
                  </a:lnTo>
                  <a:cubicBezTo>
                    <a:pt x="25332" y="24718"/>
                    <a:pt x="25154" y="23705"/>
                    <a:pt x="24592" y="22583"/>
                  </a:cubicBezTo>
                  <a:cubicBezTo>
                    <a:pt x="24337" y="22058"/>
                    <a:pt x="24053" y="21589"/>
                    <a:pt x="23655" y="21163"/>
                  </a:cubicBezTo>
                  <a:cubicBezTo>
                    <a:pt x="23501" y="20994"/>
                    <a:pt x="22885" y="20169"/>
                    <a:pt x="22681" y="20169"/>
                  </a:cubicBezTo>
                  <a:cubicBezTo>
                    <a:pt x="22679" y="20169"/>
                    <a:pt x="22678" y="20169"/>
                    <a:pt x="22676" y="20169"/>
                  </a:cubicBezTo>
                  <a:cubicBezTo>
                    <a:pt x="22496" y="19694"/>
                    <a:pt x="22327" y="19613"/>
                    <a:pt x="22149" y="19613"/>
                  </a:cubicBezTo>
                  <a:cubicBezTo>
                    <a:pt x="22131" y="19613"/>
                    <a:pt x="22112" y="19614"/>
                    <a:pt x="22093" y="19616"/>
                  </a:cubicBezTo>
                  <a:cubicBezTo>
                    <a:pt x="22072" y="19621"/>
                    <a:pt x="22052" y="19623"/>
                    <a:pt x="22031" y="19623"/>
                  </a:cubicBezTo>
                  <a:cubicBezTo>
                    <a:pt x="21885" y="19623"/>
                    <a:pt x="21750" y="19489"/>
                    <a:pt x="21625" y="19190"/>
                  </a:cubicBezTo>
                  <a:cubicBezTo>
                    <a:pt x="21602" y="19173"/>
                    <a:pt x="21579" y="19168"/>
                    <a:pt x="21557" y="19168"/>
                  </a:cubicBezTo>
                  <a:cubicBezTo>
                    <a:pt x="21526" y="19168"/>
                    <a:pt x="21495" y="19178"/>
                    <a:pt x="21466" y="19178"/>
                  </a:cubicBezTo>
                  <a:cubicBezTo>
                    <a:pt x="21392" y="19178"/>
                    <a:pt x="21324" y="19115"/>
                    <a:pt x="21256" y="18664"/>
                  </a:cubicBezTo>
                  <a:cubicBezTo>
                    <a:pt x="21165" y="18560"/>
                    <a:pt x="21086" y="18244"/>
                    <a:pt x="21019" y="18244"/>
                  </a:cubicBezTo>
                  <a:cubicBezTo>
                    <a:pt x="21013" y="18244"/>
                    <a:pt x="21007" y="18246"/>
                    <a:pt x="21001" y="18253"/>
                  </a:cubicBezTo>
                  <a:cubicBezTo>
                    <a:pt x="20887" y="17528"/>
                    <a:pt x="20815" y="17855"/>
                    <a:pt x="20759" y="17458"/>
                  </a:cubicBezTo>
                  <a:cubicBezTo>
                    <a:pt x="20717" y="17287"/>
                    <a:pt x="20702" y="17174"/>
                    <a:pt x="20717" y="16903"/>
                  </a:cubicBezTo>
                  <a:cubicBezTo>
                    <a:pt x="20745" y="16265"/>
                    <a:pt x="20887" y="16165"/>
                    <a:pt x="21099" y="15299"/>
                  </a:cubicBezTo>
                  <a:cubicBezTo>
                    <a:pt x="21171" y="14717"/>
                    <a:pt x="21241" y="15200"/>
                    <a:pt x="21298" y="14646"/>
                  </a:cubicBezTo>
                  <a:cubicBezTo>
                    <a:pt x="21355" y="14064"/>
                    <a:pt x="21412" y="14404"/>
                    <a:pt x="21440" y="13950"/>
                  </a:cubicBezTo>
                  <a:cubicBezTo>
                    <a:pt x="21446" y="14007"/>
                    <a:pt x="21451" y="14030"/>
                    <a:pt x="21456" y="14030"/>
                  </a:cubicBezTo>
                  <a:cubicBezTo>
                    <a:pt x="21474" y="14030"/>
                    <a:pt x="21483" y="13653"/>
                    <a:pt x="21483" y="13539"/>
                  </a:cubicBezTo>
                  <a:cubicBezTo>
                    <a:pt x="21483" y="13243"/>
                    <a:pt x="21433" y="12935"/>
                    <a:pt x="21391" y="12638"/>
                  </a:cubicBezTo>
                  <a:lnTo>
                    <a:pt x="21391" y="12638"/>
                  </a:lnTo>
                  <a:cubicBezTo>
                    <a:pt x="21380" y="12653"/>
                    <a:pt x="21361" y="12665"/>
                    <a:pt x="21340" y="12665"/>
                  </a:cubicBezTo>
                  <a:cubicBezTo>
                    <a:pt x="21331" y="12665"/>
                    <a:pt x="21322" y="12663"/>
                    <a:pt x="21313" y="12659"/>
                  </a:cubicBezTo>
                  <a:cubicBezTo>
                    <a:pt x="21270" y="12644"/>
                    <a:pt x="21256" y="12573"/>
                    <a:pt x="21256" y="12530"/>
                  </a:cubicBezTo>
                  <a:cubicBezTo>
                    <a:pt x="21213" y="12176"/>
                    <a:pt x="21128" y="11835"/>
                    <a:pt x="21014" y="11508"/>
                  </a:cubicBezTo>
                  <a:cubicBezTo>
                    <a:pt x="21001" y="11451"/>
                    <a:pt x="20972" y="11394"/>
                    <a:pt x="20929" y="11366"/>
                  </a:cubicBezTo>
                  <a:cubicBezTo>
                    <a:pt x="20872" y="11324"/>
                    <a:pt x="20802" y="11338"/>
                    <a:pt x="20730" y="11324"/>
                  </a:cubicBezTo>
                  <a:cubicBezTo>
                    <a:pt x="20390" y="11296"/>
                    <a:pt x="20319" y="10983"/>
                    <a:pt x="20064" y="10841"/>
                  </a:cubicBezTo>
                  <a:cubicBezTo>
                    <a:pt x="19780" y="10684"/>
                    <a:pt x="19708" y="10728"/>
                    <a:pt x="19496" y="10684"/>
                  </a:cubicBezTo>
                  <a:cubicBezTo>
                    <a:pt x="19446" y="10673"/>
                    <a:pt x="19404" y="10670"/>
                    <a:pt x="19367" y="10670"/>
                  </a:cubicBezTo>
                  <a:cubicBezTo>
                    <a:pt x="19301" y="10670"/>
                    <a:pt x="19248" y="10681"/>
                    <a:pt x="19190" y="10681"/>
                  </a:cubicBezTo>
                  <a:cubicBezTo>
                    <a:pt x="19114" y="10681"/>
                    <a:pt x="19027" y="10662"/>
                    <a:pt x="18885" y="10571"/>
                  </a:cubicBezTo>
                  <a:cubicBezTo>
                    <a:pt x="18686" y="10444"/>
                    <a:pt x="18544" y="10117"/>
                    <a:pt x="18402" y="9933"/>
                  </a:cubicBezTo>
                  <a:cubicBezTo>
                    <a:pt x="18104" y="9492"/>
                    <a:pt x="17877" y="8924"/>
                    <a:pt x="17805" y="8697"/>
                  </a:cubicBezTo>
                  <a:cubicBezTo>
                    <a:pt x="17749" y="7860"/>
                    <a:pt x="17650" y="7661"/>
                    <a:pt x="17550" y="7150"/>
                  </a:cubicBezTo>
                  <a:cubicBezTo>
                    <a:pt x="17465" y="6724"/>
                    <a:pt x="17366" y="6156"/>
                    <a:pt x="17309" y="5630"/>
                  </a:cubicBezTo>
                  <a:cubicBezTo>
                    <a:pt x="17283" y="5638"/>
                    <a:pt x="17258" y="5642"/>
                    <a:pt x="17232" y="5642"/>
                  </a:cubicBezTo>
                  <a:cubicBezTo>
                    <a:pt x="17116" y="5642"/>
                    <a:pt x="17002" y="5558"/>
                    <a:pt x="16897" y="5361"/>
                  </a:cubicBezTo>
                  <a:cubicBezTo>
                    <a:pt x="16670" y="4977"/>
                    <a:pt x="17025" y="4267"/>
                    <a:pt x="17209" y="3955"/>
                  </a:cubicBezTo>
                  <a:cubicBezTo>
                    <a:pt x="17465" y="3543"/>
                    <a:pt x="17947" y="3103"/>
                    <a:pt x="17720" y="2535"/>
                  </a:cubicBezTo>
                  <a:cubicBezTo>
                    <a:pt x="17493" y="1967"/>
                    <a:pt x="16599" y="1811"/>
                    <a:pt x="16088" y="1612"/>
                  </a:cubicBezTo>
                  <a:cubicBezTo>
                    <a:pt x="15747" y="1470"/>
                    <a:pt x="15350" y="1300"/>
                    <a:pt x="15079" y="1058"/>
                  </a:cubicBezTo>
                  <a:cubicBezTo>
                    <a:pt x="14824" y="803"/>
                    <a:pt x="14782" y="377"/>
                    <a:pt x="14511" y="164"/>
                  </a:cubicBezTo>
                  <a:cubicBezTo>
                    <a:pt x="14366" y="49"/>
                    <a:pt x="14208" y="0"/>
                    <a:pt x="140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62994" y="2365234"/>
              <a:ext cx="80419" cy="51839"/>
            </a:xfrm>
            <a:custGeom>
              <a:avLst/>
              <a:gdLst/>
              <a:ahLst/>
              <a:cxnLst/>
              <a:rect l="l" t="t" r="r" b="b"/>
              <a:pathLst>
                <a:path w="4232" h="2728" extrusionOk="0">
                  <a:moveTo>
                    <a:pt x="1677" y="1"/>
                  </a:moveTo>
                  <a:cubicBezTo>
                    <a:pt x="1223" y="1"/>
                    <a:pt x="1007" y="244"/>
                    <a:pt x="697" y="335"/>
                  </a:cubicBezTo>
                  <a:cubicBezTo>
                    <a:pt x="455" y="421"/>
                    <a:pt x="1" y="1201"/>
                    <a:pt x="228" y="1513"/>
                  </a:cubicBezTo>
                  <a:cubicBezTo>
                    <a:pt x="427" y="1797"/>
                    <a:pt x="1137" y="1684"/>
                    <a:pt x="1421" y="1769"/>
                  </a:cubicBezTo>
                  <a:cubicBezTo>
                    <a:pt x="1929" y="1894"/>
                    <a:pt x="2698" y="2728"/>
                    <a:pt x="3370" y="2728"/>
                  </a:cubicBezTo>
                  <a:cubicBezTo>
                    <a:pt x="3542" y="2728"/>
                    <a:pt x="3709" y="2672"/>
                    <a:pt x="3863" y="2536"/>
                  </a:cubicBezTo>
                  <a:cubicBezTo>
                    <a:pt x="4076" y="2337"/>
                    <a:pt x="4232" y="1585"/>
                    <a:pt x="4161" y="1301"/>
                  </a:cubicBezTo>
                  <a:cubicBezTo>
                    <a:pt x="3976" y="576"/>
                    <a:pt x="3594" y="775"/>
                    <a:pt x="3068" y="576"/>
                  </a:cubicBezTo>
                  <a:cubicBezTo>
                    <a:pt x="2613" y="392"/>
                    <a:pt x="2329" y="65"/>
                    <a:pt x="1818" y="8"/>
                  </a:cubicBezTo>
                  <a:cubicBezTo>
                    <a:pt x="1769" y="3"/>
                    <a:pt x="1722" y="1"/>
                    <a:pt x="16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896903" y="2613464"/>
              <a:ext cx="96875" cy="133816"/>
            </a:xfrm>
            <a:custGeom>
              <a:avLst/>
              <a:gdLst/>
              <a:ahLst/>
              <a:cxnLst/>
              <a:rect l="l" t="t" r="r" b="b"/>
              <a:pathLst>
                <a:path w="5098" h="7042" extrusionOk="0">
                  <a:moveTo>
                    <a:pt x="4282" y="1"/>
                  </a:moveTo>
                  <a:cubicBezTo>
                    <a:pt x="4121" y="1"/>
                    <a:pt x="3967" y="25"/>
                    <a:pt x="3863" y="65"/>
                  </a:cubicBezTo>
                  <a:cubicBezTo>
                    <a:pt x="3507" y="221"/>
                    <a:pt x="3592" y="619"/>
                    <a:pt x="3323" y="831"/>
                  </a:cubicBezTo>
                  <a:cubicBezTo>
                    <a:pt x="3039" y="1087"/>
                    <a:pt x="2542" y="960"/>
                    <a:pt x="2201" y="1058"/>
                  </a:cubicBezTo>
                  <a:cubicBezTo>
                    <a:pt x="1860" y="1158"/>
                    <a:pt x="1690" y="1314"/>
                    <a:pt x="1463" y="1584"/>
                  </a:cubicBezTo>
                  <a:cubicBezTo>
                    <a:pt x="1292" y="1768"/>
                    <a:pt x="866" y="2109"/>
                    <a:pt x="881" y="2223"/>
                  </a:cubicBezTo>
                  <a:cubicBezTo>
                    <a:pt x="540" y="2635"/>
                    <a:pt x="370" y="3203"/>
                    <a:pt x="256" y="3728"/>
                  </a:cubicBezTo>
                  <a:cubicBezTo>
                    <a:pt x="185" y="4068"/>
                    <a:pt x="1" y="4608"/>
                    <a:pt x="171" y="4892"/>
                  </a:cubicBezTo>
                  <a:cubicBezTo>
                    <a:pt x="327" y="5147"/>
                    <a:pt x="582" y="5162"/>
                    <a:pt x="668" y="5475"/>
                  </a:cubicBezTo>
                  <a:cubicBezTo>
                    <a:pt x="739" y="5715"/>
                    <a:pt x="654" y="6028"/>
                    <a:pt x="611" y="6241"/>
                  </a:cubicBezTo>
                  <a:cubicBezTo>
                    <a:pt x="554" y="6440"/>
                    <a:pt x="313" y="6752"/>
                    <a:pt x="484" y="6951"/>
                  </a:cubicBezTo>
                  <a:cubicBezTo>
                    <a:pt x="544" y="7012"/>
                    <a:pt x="762" y="7041"/>
                    <a:pt x="950" y="7041"/>
                  </a:cubicBezTo>
                  <a:cubicBezTo>
                    <a:pt x="1067" y="7041"/>
                    <a:pt x="1173" y="7030"/>
                    <a:pt x="1222" y="7008"/>
                  </a:cubicBezTo>
                  <a:cubicBezTo>
                    <a:pt x="1775" y="6781"/>
                    <a:pt x="1676" y="5914"/>
                    <a:pt x="2059" y="5531"/>
                  </a:cubicBezTo>
                  <a:cubicBezTo>
                    <a:pt x="2315" y="5276"/>
                    <a:pt x="2826" y="5191"/>
                    <a:pt x="3124" y="4949"/>
                  </a:cubicBezTo>
                  <a:cubicBezTo>
                    <a:pt x="3408" y="4736"/>
                    <a:pt x="3408" y="4523"/>
                    <a:pt x="3408" y="4168"/>
                  </a:cubicBezTo>
                  <a:cubicBezTo>
                    <a:pt x="3408" y="3813"/>
                    <a:pt x="3365" y="3600"/>
                    <a:pt x="3252" y="3273"/>
                  </a:cubicBezTo>
                  <a:cubicBezTo>
                    <a:pt x="3153" y="3046"/>
                    <a:pt x="3039" y="2777"/>
                    <a:pt x="3124" y="2535"/>
                  </a:cubicBezTo>
                  <a:cubicBezTo>
                    <a:pt x="3252" y="2209"/>
                    <a:pt x="3636" y="2095"/>
                    <a:pt x="3891" y="1897"/>
                  </a:cubicBezTo>
                  <a:cubicBezTo>
                    <a:pt x="4132" y="1683"/>
                    <a:pt x="4317" y="1541"/>
                    <a:pt x="4501" y="1272"/>
                  </a:cubicBezTo>
                  <a:cubicBezTo>
                    <a:pt x="4658" y="1030"/>
                    <a:pt x="5097" y="619"/>
                    <a:pt x="4999" y="306"/>
                  </a:cubicBezTo>
                  <a:cubicBezTo>
                    <a:pt x="4915" y="85"/>
                    <a:pt x="4585" y="1"/>
                    <a:pt x="4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0"/>
            <p:cNvSpPr/>
            <p:nvPr/>
          </p:nvSpPr>
          <p:spPr>
            <a:xfrm>
              <a:off x="4763886" y="3662687"/>
              <a:ext cx="522094" cy="308772"/>
            </a:xfrm>
            <a:custGeom>
              <a:avLst/>
              <a:gdLst/>
              <a:ahLst/>
              <a:cxnLst/>
              <a:rect l="l" t="t" r="r" b="b"/>
              <a:pathLst>
                <a:path w="27475" h="16249" extrusionOk="0">
                  <a:moveTo>
                    <a:pt x="18755" y="1"/>
                  </a:moveTo>
                  <a:cubicBezTo>
                    <a:pt x="18296" y="1"/>
                    <a:pt x="17671" y="116"/>
                    <a:pt x="17379" y="408"/>
                  </a:cubicBezTo>
                  <a:cubicBezTo>
                    <a:pt x="17082" y="705"/>
                    <a:pt x="17138" y="1231"/>
                    <a:pt x="16868" y="1557"/>
                  </a:cubicBezTo>
                  <a:cubicBezTo>
                    <a:pt x="16546" y="1970"/>
                    <a:pt x="16100" y="2056"/>
                    <a:pt x="15626" y="2056"/>
                  </a:cubicBezTo>
                  <a:cubicBezTo>
                    <a:pt x="15284" y="2056"/>
                    <a:pt x="14929" y="2012"/>
                    <a:pt x="14596" y="2012"/>
                  </a:cubicBezTo>
                  <a:cubicBezTo>
                    <a:pt x="14528" y="2012"/>
                    <a:pt x="14466" y="2011"/>
                    <a:pt x="14410" y="2011"/>
                  </a:cubicBezTo>
                  <a:cubicBezTo>
                    <a:pt x="14057" y="2011"/>
                    <a:pt x="13911" y="2032"/>
                    <a:pt x="13617" y="2339"/>
                  </a:cubicBezTo>
                  <a:cubicBezTo>
                    <a:pt x="13276" y="2708"/>
                    <a:pt x="12978" y="3034"/>
                    <a:pt x="12467" y="3191"/>
                  </a:cubicBezTo>
                  <a:cubicBezTo>
                    <a:pt x="11615" y="3431"/>
                    <a:pt x="10636" y="3276"/>
                    <a:pt x="10280" y="4298"/>
                  </a:cubicBezTo>
                  <a:cubicBezTo>
                    <a:pt x="10110" y="4794"/>
                    <a:pt x="10068" y="4980"/>
                    <a:pt x="9471" y="5036"/>
                  </a:cubicBezTo>
                  <a:cubicBezTo>
                    <a:pt x="9202" y="5057"/>
                    <a:pt x="8907" y="5068"/>
                    <a:pt x="8614" y="5068"/>
                  </a:cubicBezTo>
                  <a:cubicBezTo>
                    <a:pt x="8321" y="5068"/>
                    <a:pt x="8030" y="5057"/>
                    <a:pt x="7768" y="5036"/>
                  </a:cubicBezTo>
                  <a:cubicBezTo>
                    <a:pt x="6745" y="4936"/>
                    <a:pt x="5737" y="4312"/>
                    <a:pt x="4786" y="3957"/>
                  </a:cubicBezTo>
                  <a:cubicBezTo>
                    <a:pt x="4374" y="3801"/>
                    <a:pt x="4019" y="3673"/>
                    <a:pt x="3678" y="3375"/>
                  </a:cubicBezTo>
                  <a:cubicBezTo>
                    <a:pt x="3508" y="3233"/>
                    <a:pt x="3281" y="3049"/>
                    <a:pt x="3067" y="2878"/>
                  </a:cubicBezTo>
                  <a:lnTo>
                    <a:pt x="3067" y="2878"/>
                  </a:lnTo>
                  <a:cubicBezTo>
                    <a:pt x="3067" y="2920"/>
                    <a:pt x="3067" y="2963"/>
                    <a:pt x="3082" y="3020"/>
                  </a:cubicBezTo>
                  <a:cubicBezTo>
                    <a:pt x="3167" y="3560"/>
                    <a:pt x="3550" y="4539"/>
                    <a:pt x="3025" y="5022"/>
                  </a:cubicBezTo>
                  <a:cubicBezTo>
                    <a:pt x="2863" y="5168"/>
                    <a:pt x="2689" y="5219"/>
                    <a:pt x="2511" y="5219"/>
                  </a:cubicBezTo>
                  <a:cubicBezTo>
                    <a:pt x="2106" y="5219"/>
                    <a:pt x="1674" y="4957"/>
                    <a:pt x="1278" y="4957"/>
                  </a:cubicBezTo>
                  <a:cubicBezTo>
                    <a:pt x="1240" y="4957"/>
                    <a:pt x="1202" y="4959"/>
                    <a:pt x="1165" y="4965"/>
                  </a:cubicBezTo>
                  <a:cubicBezTo>
                    <a:pt x="981" y="5661"/>
                    <a:pt x="1776" y="5604"/>
                    <a:pt x="1776" y="6214"/>
                  </a:cubicBezTo>
                  <a:cubicBezTo>
                    <a:pt x="1804" y="6896"/>
                    <a:pt x="966" y="7009"/>
                    <a:pt x="625" y="7422"/>
                  </a:cubicBezTo>
                  <a:cubicBezTo>
                    <a:pt x="1" y="8188"/>
                    <a:pt x="839" y="9026"/>
                    <a:pt x="526" y="9665"/>
                  </a:cubicBezTo>
                  <a:cubicBezTo>
                    <a:pt x="512" y="9707"/>
                    <a:pt x="470" y="9750"/>
                    <a:pt x="413" y="9792"/>
                  </a:cubicBezTo>
                  <a:cubicBezTo>
                    <a:pt x="498" y="9963"/>
                    <a:pt x="568" y="10119"/>
                    <a:pt x="682" y="10247"/>
                  </a:cubicBezTo>
                  <a:cubicBezTo>
                    <a:pt x="1066" y="10687"/>
                    <a:pt x="1222" y="10858"/>
                    <a:pt x="1123" y="11482"/>
                  </a:cubicBezTo>
                  <a:cubicBezTo>
                    <a:pt x="1080" y="11710"/>
                    <a:pt x="1023" y="11880"/>
                    <a:pt x="952" y="12022"/>
                  </a:cubicBezTo>
                  <a:cubicBezTo>
                    <a:pt x="1392" y="12221"/>
                    <a:pt x="1861" y="12518"/>
                    <a:pt x="2159" y="12717"/>
                  </a:cubicBezTo>
                  <a:cubicBezTo>
                    <a:pt x="2855" y="13171"/>
                    <a:pt x="3224" y="13783"/>
                    <a:pt x="3550" y="14506"/>
                  </a:cubicBezTo>
                  <a:cubicBezTo>
                    <a:pt x="3829" y="15132"/>
                    <a:pt x="4124" y="15234"/>
                    <a:pt x="4484" y="15234"/>
                  </a:cubicBezTo>
                  <a:cubicBezTo>
                    <a:pt x="4657" y="15234"/>
                    <a:pt x="4844" y="15210"/>
                    <a:pt x="5052" y="15210"/>
                  </a:cubicBezTo>
                  <a:cubicBezTo>
                    <a:pt x="5227" y="15210"/>
                    <a:pt x="5416" y="15227"/>
                    <a:pt x="5623" y="15288"/>
                  </a:cubicBezTo>
                  <a:cubicBezTo>
                    <a:pt x="6390" y="15515"/>
                    <a:pt x="6872" y="16153"/>
                    <a:pt x="7739" y="16225"/>
                  </a:cubicBezTo>
                  <a:cubicBezTo>
                    <a:pt x="7903" y="16240"/>
                    <a:pt x="8055" y="16248"/>
                    <a:pt x="8199" y="16248"/>
                  </a:cubicBezTo>
                  <a:cubicBezTo>
                    <a:pt x="8838" y="16248"/>
                    <a:pt x="9313" y="16090"/>
                    <a:pt x="9939" y="15742"/>
                  </a:cubicBezTo>
                  <a:cubicBezTo>
                    <a:pt x="10208" y="15584"/>
                    <a:pt x="10524" y="15433"/>
                    <a:pt x="10834" y="15433"/>
                  </a:cubicBezTo>
                  <a:cubicBezTo>
                    <a:pt x="11000" y="15433"/>
                    <a:pt x="11163" y="15476"/>
                    <a:pt x="11317" y="15585"/>
                  </a:cubicBezTo>
                  <a:cubicBezTo>
                    <a:pt x="11345" y="15614"/>
                    <a:pt x="11388" y="15642"/>
                    <a:pt x="11431" y="15685"/>
                  </a:cubicBezTo>
                  <a:cubicBezTo>
                    <a:pt x="11629" y="15600"/>
                    <a:pt x="11813" y="15515"/>
                    <a:pt x="11999" y="15401"/>
                  </a:cubicBezTo>
                  <a:cubicBezTo>
                    <a:pt x="12438" y="15159"/>
                    <a:pt x="12807" y="14776"/>
                    <a:pt x="13248" y="14521"/>
                  </a:cubicBezTo>
                  <a:cubicBezTo>
                    <a:pt x="13880" y="14154"/>
                    <a:pt x="15017" y="13757"/>
                    <a:pt x="15965" y="13757"/>
                  </a:cubicBezTo>
                  <a:cubicBezTo>
                    <a:pt x="16338" y="13757"/>
                    <a:pt x="16681" y="13819"/>
                    <a:pt x="16953" y="13967"/>
                  </a:cubicBezTo>
                  <a:cubicBezTo>
                    <a:pt x="17053" y="14010"/>
                    <a:pt x="17152" y="14080"/>
                    <a:pt x="17252" y="14152"/>
                  </a:cubicBezTo>
                  <a:cubicBezTo>
                    <a:pt x="17621" y="14010"/>
                    <a:pt x="17990" y="13910"/>
                    <a:pt x="18246" y="13839"/>
                  </a:cubicBezTo>
                  <a:cubicBezTo>
                    <a:pt x="19566" y="13470"/>
                    <a:pt x="20148" y="13073"/>
                    <a:pt x="20943" y="12007"/>
                  </a:cubicBezTo>
                  <a:cubicBezTo>
                    <a:pt x="21582" y="11127"/>
                    <a:pt x="22477" y="10729"/>
                    <a:pt x="22661" y="9537"/>
                  </a:cubicBezTo>
                  <a:cubicBezTo>
                    <a:pt x="22732" y="9026"/>
                    <a:pt x="22576" y="8643"/>
                    <a:pt x="22803" y="8188"/>
                  </a:cubicBezTo>
                  <a:cubicBezTo>
                    <a:pt x="22988" y="7833"/>
                    <a:pt x="23286" y="7719"/>
                    <a:pt x="23584" y="7407"/>
                  </a:cubicBezTo>
                  <a:cubicBezTo>
                    <a:pt x="24209" y="6725"/>
                    <a:pt x="24166" y="5646"/>
                    <a:pt x="24749" y="4993"/>
                  </a:cubicBezTo>
                  <a:cubicBezTo>
                    <a:pt x="25415" y="4241"/>
                    <a:pt x="26466" y="4241"/>
                    <a:pt x="27049" y="3389"/>
                  </a:cubicBezTo>
                  <a:cubicBezTo>
                    <a:pt x="27304" y="3049"/>
                    <a:pt x="27204" y="2935"/>
                    <a:pt x="27475" y="2807"/>
                  </a:cubicBezTo>
                  <a:cubicBezTo>
                    <a:pt x="26892" y="1926"/>
                    <a:pt x="26225" y="1118"/>
                    <a:pt x="25046" y="989"/>
                  </a:cubicBezTo>
                  <a:cubicBezTo>
                    <a:pt x="24939" y="973"/>
                    <a:pt x="24837" y="966"/>
                    <a:pt x="24734" y="966"/>
                  </a:cubicBezTo>
                  <a:cubicBezTo>
                    <a:pt x="24659" y="966"/>
                    <a:pt x="24584" y="970"/>
                    <a:pt x="24507" y="976"/>
                  </a:cubicBezTo>
                  <a:cubicBezTo>
                    <a:pt x="24254" y="999"/>
                    <a:pt x="23992" y="1040"/>
                    <a:pt x="23728" y="1040"/>
                  </a:cubicBezTo>
                  <a:cubicBezTo>
                    <a:pt x="23666" y="1040"/>
                    <a:pt x="23604" y="1038"/>
                    <a:pt x="23541" y="1033"/>
                  </a:cubicBezTo>
                  <a:cubicBezTo>
                    <a:pt x="22931" y="1004"/>
                    <a:pt x="22547" y="705"/>
                    <a:pt x="22023" y="393"/>
                  </a:cubicBezTo>
                  <a:cubicBezTo>
                    <a:pt x="21706" y="186"/>
                    <a:pt x="21465" y="123"/>
                    <a:pt x="21166" y="123"/>
                  </a:cubicBezTo>
                  <a:cubicBezTo>
                    <a:pt x="21036" y="123"/>
                    <a:pt x="20894" y="135"/>
                    <a:pt x="20730" y="152"/>
                  </a:cubicBezTo>
                  <a:cubicBezTo>
                    <a:pt x="20627" y="161"/>
                    <a:pt x="20527" y="165"/>
                    <a:pt x="20431" y="165"/>
                  </a:cubicBezTo>
                  <a:cubicBezTo>
                    <a:pt x="19928" y="165"/>
                    <a:pt x="19493" y="58"/>
                    <a:pt x="18969" y="10"/>
                  </a:cubicBezTo>
                  <a:cubicBezTo>
                    <a:pt x="18904" y="4"/>
                    <a:pt x="18832" y="1"/>
                    <a:pt x="187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4628987" y="2991024"/>
              <a:ext cx="743872" cy="617904"/>
            </a:xfrm>
            <a:custGeom>
              <a:avLst/>
              <a:gdLst/>
              <a:ahLst/>
              <a:cxnLst/>
              <a:rect l="l" t="t" r="r" b="b"/>
              <a:pathLst>
                <a:path w="39146" h="32517" extrusionOk="0">
                  <a:moveTo>
                    <a:pt x="13827" y="1"/>
                  </a:moveTo>
                  <a:cubicBezTo>
                    <a:pt x="12782" y="1"/>
                    <a:pt x="11680" y="269"/>
                    <a:pt x="10749" y="627"/>
                  </a:cubicBezTo>
                  <a:cubicBezTo>
                    <a:pt x="9712" y="1010"/>
                    <a:pt x="8718" y="1606"/>
                    <a:pt x="7824" y="2260"/>
                  </a:cubicBezTo>
                  <a:cubicBezTo>
                    <a:pt x="7298" y="2657"/>
                    <a:pt x="6787" y="3155"/>
                    <a:pt x="6177" y="3439"/>
                  </a:cubicBezTo>
                  <a:cubicBezTo>
                    <a:pt x="5666" y="3679"/>
                    <a:pt x="5070" y="3651"/>
                    <a:pt x="4515" y="3836"/>
                  </a:cubicBezTo>
                  <a:cubicBezTo>
                    <a:pt x="3465" y="4205"/>
                    <a:pt x="2670" y="4972"/>
                    <a:pt x="2130" y="5881"/>
                  </a:cubicBezTo>
                  <a:cubicBezTo>
                    <a:pt x="1833" y="6392"/>
                    <a:pt x="1562" y="6689"/>
                    <a:pt x="1250" y="6931"/>
                  </a:cubicBezTo>
                  <a:cubicBezTo>
                    <a:pt x="1378" y="7783"/>
                    <a:pt x="1265" y="8862"/>
                    <a:pt x="810" y="9387"/>
                  </a:cubicBezTo>
                  <a:cubicBezTo>
                    <a:pt x="100" y="10239"/>
                    <a:pt x="0" y="10339"/>
                    <a:pt x="796" y="11304"/>
                  </a:cubicBezTo>
                  <a:cubicBezTo>
                    <a:pt x="1108" y="11687"/>
                    <a:pt x="1634" y="12071"/>
                    <a:pt x="1634" y="12624"/>
                  </a:cubicBezTo>
                  <a:cubicBezTo>
                    <a:pt x="1634" y="13008"/>
                    <a:pt x="1265" y="13363"/>
                    <a:pt x="1293" y="13718"/>
                  </a:cubicBezTo>
                  <a:cubicBezTo>
                    <a:pt x="1321" y="14243"/>
                    <a:pt x="1861" y="14769"/>
                    <a:pt x="1931" y="15337"/>
                  </a:cubicBezTo>
                  <a:cubicBezTo>
                    <a:pt x="2017" y="15848"/>
                    <a:pt x="1861" y="16189"/>
                    <a:pt x="1733" y="16657"/>
                  </a:cubicBezTo>
                  <a:cubicBezTo>
                    <a:pt x="1505" y="17565"/>
                    <a:pt x="2187" y="18247"/>
                    <a:pt x="2613" y="19028"/>
                  </a:cubicBezTo>
                  <a:cubicBezTo>
                    <a:pt x="2783" y="19326"/>
                    <a:pt x="2997" y="19752"/>
                    <a:pt x="3039" y="20093"/>
                  </a:cubicBezTo>
                  <a:cubicBezTo>
                    <a:pt x="3110" y="20590"/>
                    <a:pt x="2755" y="20846"/>
                    <a:pt x="2698" y="21300"/>
                  </a:cubicBezTo>
                  <a:lnTo>
                    <a:pt x="2698" y="21342"/>
                  </a:lnTo>
                  <a:cubicBezTo>
                    <a:pt x="3281" y="21711"/>
                    <a:pt x="3934" y="21953"/>
                    <a:pt x="4459" y="22364"/>
                  </a:cubicBezTo>
                  <a:cubicBezTo>
                    <a:pt x="5197" y="22932"/>
                    <a:pt x="6134" y="23103"/>
                    <a:pt x="7058" y="23188"/>
                  </a:cubicBezTo>
                  <a:cubicBezTo>
                    <a:pt x="7107" y="23192"/>
                    <a:pt x="7159" y="23194"/>
                    <a:pt x="7212" y="23194"/>
                  </a:cubicBezTo>
                  <a:cubicBezTo>
                    <a:pt x="7371" y="23194"/>
                    <a:pt x="7543" y="23179"/>
                    <a:pt x="7707" y="23179"/>
                  </a:cubicBezTo>
                  <a:cubicBezTo>
                    <a:pt x="8011" y="23179"/>
                    <a:pt x="8281" y="23231"/>
                    <a:pt x="8364" y="23529"/>
                  </a:cubicBezTo>
                  <a:cubicBezTo>
                    <a:pt x="8491" y="23998"/>
                    <a:pt x="8037" y="24225"/>
                    <a:pt x="7881" y="24579"/>
                  </a:cubicBezTo>
                  <a:cubicBezTo>
                    <a:pt x="7540" y="25318"/>
                    <a:pt x="8491" y="26269"/>
                    <a:pt x="9187" y="26311"/>
                  </a:cubicBezTo>
                  <a:cubicBezTo>
                    <a:pt x="9232" y="26313"/>
                    <a:pt x="9275" y="26314"/>
                    <a:pt x="9317" y="26314"/>
                  </a:cubicBezTo>
                  <a:cubicBezTo>
                    <a:pt x="9611" y="26314"/>
                    <a:pt x="9855" y="26269"/>
                    <a:pt x="10153" y="26169"/>
                  </a:cubicBezTo>
                  <a:cubicBezTo>
                    <a:pt x="10223" y="26156"/>
                    <a:pt x="10706" y="26056"/>
                    <a:pt x="10734" y="26014"/>
                  </a:cubicBezTo>
                  <a:cubicBezTo>
                    <a:pt x="10976" y="25715"/>
                    <a:pt x="10536" y="25048"/>
                    <a:pt x="10635" y="24708"/>
                  </a:cubicBezTo>
                  <a:cubicBezTo>
                    <a:pt x="10699" y="24699"/>
                    <a:pt x="10758" y="24695"/>
                    <a:pt x="10814" y="24695"/>
                  </a:cubicBezTo>
                  <a:cubicBezTo>
                    <a:pt x="11479" y="24695"/>
                    <a:pt x="11615" y="25284"/>
                    <a:pt x="12126" y="25559"/>
                  </a:cubicBezTo>
                  <a:cubicBezTo>
                    <a:pt x="12257" y="25625"/>
                    <a:pt x="12406" y="25644"/>
                    <a:pt x="12560" y="25644"/>
                  </a:cubicBezTo>
                  <a:cubicBezTo>
                    <a:pt x="12778" y="25644"/>
                    <a:pt x="13007" y="25606"/>
                    <a:pt x="13215" y="25606"/>
                  </a:cubicBezTo>
                  <a:cubicBezTo>
                    <a:pt x="13463" y="25606"/>
                    <a:pt x="13681" y="25661"/>
                    <a:pt x="13816" y="25900"/>
                  </a:cubicBezTo>
                  <a:cubicBezTo>
                    <a:pt x="13958" y="26169"/>
                    <a:pt x="13858" y="26582"/>
                    <a:pt x="14100" y="26837"/>
                  </a:cubicBezTo>
                  <a:cubicBezTo>
                    <a:pt x="14327" y="27064"/>
                    <a:pt x="14965" y="27178"/>
                    <a:pt x="15249" y="27305"/>
                  </a:cubicBezTo>
                  <a:cubicBezTo>
                    <a:pt x="16144" y="27674"/>
                    <a:pt x="16911" y="28214"/>
                    <a:pt x="17464" y="29024"/>
                  </a:cubicBezTo>
                  <a:cubicBezTo>
                    <a:pt x="17791" y="29507"/>
                    <a:pt x="17848" y="29904"/>
                    <a:pt x="17890" y="30387"/>
                  </a:cubicBezTo>
                  <a:cubicBezTo>
                    <a:pt x="18174" y="30444"/>
                    <a:pt x="18473" y="30500"/>
                    <a:pt x="18785" y="30500"/>
                  </a:cubicBezTo>
                  <a:cubicBezTo>
                    <a:pt x="18791" y="30501"/>
                    <a:pt x="18797" y="30501"/>
                    <a:pt x="18803" y="30501"/>
                  </a:cubicBezTo>
                  <a:cubicBezTo>
                    <a:pt x="19487" y="30501"/>
                    <a:pt x="20034" y="29938"/>
                    <a:pt x="20663" y="29938"/>
                  </a:cubicBezTo>
                  <a:cubicBezTo>
                    <a:pt x="20926" y="29938"/>
                    <a:pt x="21203" y="30037"/>
                    <a:pt x="21511" y="30315"/>
                  </a:cubicBezTo>
                  <a:cubicBezTo>
                    <a:pt x="21824" y="30586"/>
                    <a:pt x="21880" y="31154"/>
                    <a:pt x="22292" y="31366"/>
                  </a:cubicBezTo>
                  <a:cubicBezTo>
                    <a:pt x="22422" y="31433"/>
                    <a:pt x="22551" y="31461"/>
                    <a:pt x="22678" y="31461"/>
                  </a:cubicBezTo>
                  <a:cubicBezTo>
                    <a:pt x="23119" y="31461"/>
                    <a:pt x="23539" y="31128"/>
                    <a:pt x="23925" y="30940"/>
                  </a:cubicBezTo>
                  <a:cubicBezTo>
                    <a:pt x="24478" y="30656"/>
                    <a:pt x="24890" y="30728"/>
                    <a:pt x="25515" y="30684"/>
                  </a:cubicBezTo>
                  <a:cubicBezTo>
                    <a:pt x="26310" y="30656"/>
                    <a:pt x="27091" y="30358"/>
                    <a:pt x="27886" y="30258"/>
                  </a:cubicBezTo>
                  <a:cubicBezTo>
                    <a:pt x="28231" y="30211"/>
                    <a:pt x="28623" y="30169"/>
                    <a:pt x="28998" y="30169"/>
                  </a:cubicBezTo>
                  <a:cubicBezTo>
                    <a:pt x="29178" y="30169"/>
                    <a:pt x="29354" y="30179"/>
                    <a:pt x="29519" y="30202"/>
                  </a:cubicBezTo>
                  <a:cubicBezTo>
                    <a:pt x="30328" y="30302"/>
                    <a:pt x="30712" y="30870"/>
                    <a:pt x="31365" y="31239"/>
                  </a:cubicBezTo>
                  <a:cubicBezTo>
                    <a:pt x="31876" y="31536"/>
                    <a:pt x="32671" y="31423"/>
                    <a:pt x="33012" y="31962"/>
                  </a:cubicBezTo>
                  <a:cubicBezTo>
                    <a:pt x="33125" y="32161"/>
                    <a:pt x="33154" y="32346"/>
                    <a:pt x="33154" y="32517"/>
                  </a:cubicBezTo>
                  <a:cubicBezTo>
                    <a:pt x="33239" y="32502"/>
                    <a:pt x="33309" y="32488"/>
                    <a:pt x="33381" y="32473"/>
                  </a:cubicBezTo>
                  <a:cubicBezTo>
                    <a:pt x="34659" y="32233"/>
                    <a:pt x="33792" y="30841"/>
                    <a:pt x="33906" y="29776"/>
                  </a:cubicBezTo>
                  <a:cubicBezTo>
                    <a:pt x="34062" y="28384"/>
                    <a:pt x="34971" y="27263"/>
                    <a:pt x="36022" y="26397"/>
                  </a:cubicBezTo>
                  <a:cubicBezTo>
                    <a:pt x="37228" y="25417"/>
                    <a:pt x="39145" y="24409"/>
                    <a:pt x="38364" y="22464"/>
                  </a:cubicBezTo>
                  <a:cubicBezTo>
                    <a:pt x="38165" y="21995"/>
                    <a:pt x="37654" y="21584"/>
                    <a:pt x="37413" y="21143"/>
                  </a:cubicBezTo>
                  <a:cubicBezTo>
                    <a:pt x="37115" y="20618"/>
                    <a:pt x="36887" y="19994"/>
                    <a:pt x="36590" y="19454"/>
                  </a:cubicBezTo>
                  <a:cubicBezTo>
                    <a:pt x="36348" y="19000"/>
                    <a:pt x="36064" y="18588"/>
                    <a:pt x="35880" y="18120"/>
                  </a:cubicBezTo>
                  <a:cubicBezTo>
                    <a:pt x="35808" y="17949"/>
                    <a:pt x="35766" y="17764"/>
                    <a:pt x="35738" y="17565"/>
                  </a:cubicBezTo>
                  <a:cubicBezTo>
                    <a:pt x="35666" y="16997"/>
                    <a:pt x="35795" y="16416"/>
                    <a:pt x="35723" y="15848"/>
                  </a:cubicBezTo>
                  <a:cubicBezTo>
                    <a:pt x="35581" y="14555"/>
                    <a:pt x="33508" y="14073"/>
                    <a:pt x="34956" y="12965"/>
                  </a:cubicBezTo>
                  <a:cubicBezTo>
                    <a:pt x="35993" y="12170"/>
                    <a:pt x="37271" y="12213"/>
                    <a:pt x="37228" y="10580"/>
                  </a:cubicBezTo>
                  <a:cubicBezTo>
                    <a:pt x="37186" y="9046"/>
                    <a:pt x="35795" y="8422"/>
                    <a:pt x="35468" y="7030"/>
                  </a:cubicBezTo>
                  <a:cubicBezTo>
                    <a:pt x="35269" y="6178"/>
                    <a:pt x="35028" y="5156"/>
                    <a:pt x="34630" y="4219"/>
                  </a:cubicBezTo>
                  <a:cubicBezTo>
                    <a:pt x="34246" y="3310"/>
                    <a:pt x="33735" y="2515"/>
                    <a:pt x="33012" y="2032"/>
                  </a:cubicBezTo>
                  <a:cubicBezTo>
                    <a:pt x="32558" y="1730"/>
                    <a:pt x="32031" y="1551"/>
                    <a:pt x="31405" y="1551"/>
                  </a:cubicBezTo>
                  <a:cubicBezTo>
                    <a:pt x="31207" y="1551"/>
                    <a:pt x="31000" y="1569"/>
                    <a:pt x="30782" y="1606"/>
                  </a:cubicBezTo>
                  <a:cubicBezTo>
                    <a:pt x="29589" y="1805"/>
                    <a:pt x="28397" y="2174"/>
                    <a:pt x="27134" y="2218"/>
                  </a:cubicBezTo>
                  <a:cubicBezTo>
                    <a:pt x="27085" y="2219"/>
                    <a:pt x="27036" y="2220"/>
                    <a:pt x="26988" y="2220"/>
                  </a:cubicBezTo>
                  <a:cubicBezTo>
                    <a:pt x="25511" y="2220"/>
                    <a:pt x="24146" y="1621"/>
                    <a:pt x="22676" y="1606"/>
                  </a:cubicBezTo>
                  <a:cubicBezTo>
                    <a:pt x="21724" y="1606"/>
                    <a:pt x="21171" y="2530"/>
                    <a:pt x="20417" y="2700"/>
                  </a:cubicBezTo>
                  <a:cubicBezTo>
                    <a:pt x="20337" y="2716"/>
                    <a:pt x="20257" y="2726"/>
                    <a:pt x="20174" y="2726"/>
                  </a:cubicBezTo>
                  <a:cubicBezTo>
                    <a:pt x="20038" y="2726"/>
                    <a:pt x="19895" y="2699"/>
                    <a:pt x="19736" y="2629"/>
                  </a:cubicBezTo>
                  <a:cubicBezTo>
                    <a:pt x="19268" y="2445"/>
                    <a:pt x="19012" y="2174"/>
                    <a:pt x="18515" y="2032"/>
                  </a:cubicBezTo>
                  <a:cubicBezTo>
                    <a:pt x="18032" y="1919"/>
                    <a:pt x="17521" y="2032"/>
                    <a:pt x="17067" y="1735"/>
                  </a:cubicBezTo>
                  <a:cubicBezTo>
                    <a:pt x="16044" y="1039"/>
                    <a:pt x="15789" y="173"/>
                    <a:pt x="14412" y="31"/>
                  </a:cubicBezTo>
                  <a:cubicBezTo>
                    <a:pt x="14220" y="11"/>
                    <a:pt x="14024" y="1"/>
                    <a:pt x="138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4795544" y="2682196"/>
              <a:ext cx="55772" cy="141151"/>
            </a:xfrm>
            <a:custGeom>
              <a:avLst/>
              <a:gdLst/>
              <a:ahLst/>
              <a:cxnLst/>
              <a:rect l="l" t="t" r="r" b="b"/>
              <a:pathLst>
                <a:path w="2935" h="7428" extrusionOk="0">
                  <a:moveTo>
                    <a:pt x="2556" y="1"/>
                  </a:moveTo>
                  <a:cubicBezTo>
                    <a:pt x="2363" y="1"/>
                    <a:pt x="2132" y="540"/>
                    <a:pt x="1998" y="735"/>
                  </a:cubicBezTo>
                  <a:cubicBezTo>
                    <a:pt x="1870" y="892"/>
                    <a:pt x="1728" y="1006"/>
                    <a:pt x="1657" y="1176"/>
                  </a:cubicBezTo>
                  <a:cubicBezTo>
                    <a:pt x="1572" y="1389"/>
                    <a:pt x="1543" y="1659"/>
                    <a:pt x="1515" y="1871"/>
                  </a:cubicBezTo>
                  <a:cubicBezTo>
                    <a:pt x="1445" y="2439"/>
                    <a:pt x="1174" y="2894"/>
                    <a:pt x="1019" y="3405"/>
                  </a:cubicBezTo>
                  <a:cubicBezTo>
                    <a:pt x="820" y="3987"/>
                    <a:pt x="493" y="4470"/>
                    <a:pt x="237" y="5023"/>
                  </a:cubicBezTo>
                  <a:cubicBezTo>
                    <a:pt x="25" y="5492"/>
                    <a:pt x="10" y="5960"/>
                    <a:pt x="10" y="6486"/>
                  </a:cubicBezTo>
                  <a:cubicBezTo>
                    <a:pt x="0" y="6843"/>
                    <a:pt x="262" y="7428"/>
                    <a:pt x="546" y="7428"/>
                  </a:cubicBezTo>
                  <a:cubicBezTo>
                    <a:pt x="658" y="7428"/>
                    <a:pt x="773" y="7338"/>
                    <a:pt x="877" y="7111"/>
                  </a:cubicBezTo>
                  <a:cubicBezTo>
                    <a:pt x="1132" y="6557"/>
                    <a:pt x="890" y="5847"/>
                    <a:pt x="1089" y="5265"/>
                  </a:cubicBezTo>
                  <a:cubicBezTo>
                    <a:pt x="1274" y="4739"/>
                    <a:pt x="1672" y="4328"/>
                    <a:pt x="1799" y="3760"/>
                  </a:cubicBezTo>
                  <a:cubicBezTo>
                    <a:pt x="1927" y="3164"/>
                    <a:pt x="1956" y="2596"/>
                    <a:pt x="2282" y="2085"/>
                  </a:cubicBezTo>
                  <a:cubicBezTo>
                    <a:pt x="2609" y="1559"/>
                    <a:pt x="2935" y="934"/>
                    <a:pt x="2751" y="281"/>
                  </a:cubicBezTo>
                  <a:cubicBezTo>
                    <a:pt x="2696" y="78"/>
                    <a:pt x="2629" y="1"/>
                    <a:pt x="2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a:off x="4780893" y="4285836"/>
              <a:ext cx="72590" cy="25026"/>
            </a:xfrm>
            <a:custGeom>
              <a:avLst/>
              <a:gdLst/>
              <a:ahLst/>
              <a:cxnLst/>
              <a:rect l="l" t="t" r="r" b="b"/>
              <a:pathLst>
                <a:path w="3820" h="1317" extrusionOk="0">
                  <a:moveTo>
                    <a:pt x="1406" y="0"/>
                  </a:moveTo>
                  <a:cubicBezTo>
                    <a:pt x="1008" y="0"/>
                    <a:pt x="1" y="0"/>
                    <a:pt x="29" y="682"/>
                  </a:cubicBezTo>
                  <a:cubicBezTo>
                    <a:pt x="442" y="803"/>
                    <a:pt x="718" y="1299"/>
                    <a:pt x="1198" y="1299"/>
                  </a:cubicBezTo>
                  <a:cubicBezTo>
                    <a:pt x="1229" y="1299"/>
                    <a:pt x="1260" y="1297"/>
                    <a:pt x="1292" y="1293"/>
                  </a:cubicBezTo>
                  <a:cubicBezTo>
                    <a:pt x="1591" y="1250"/>
                    <a:pt x="1790" y="981"/>
                    <a:pt x="2130" y="937"/>
                  </a:cubicBezTo>
                  <a:cubicBezTo>
                    <a:pt x="2145" y="936"/>
                    <a:pt x="2160" y="935"/>
                    <a:pt x="2176" y="935"/>
                  </a:cubicBezTo>
                  <a:cubicBezTo>
                    <a:pt x="2497" y="935"/>
                    <a:pt x="3018" y="1316"/>
                    <a:pt x="3360" y="1316"/>
                  </a:cubicBezTo>
                  <a:cubicBezTo>
                    <a:pt x="3501" y="1316"/>
                    <a:pt x="3611" y="1251"/>
                    <a:pt x="3664" y="1066"/>
                  </a:cubicBezTo>
                  <a:cubicBezTo>
                    <a:pt x="3749" y="852"/>
                    <a:pt x="3819" y="469"/>
                    <a:pt x="3635" y="271"/>
                  </a:cubicBezTo>
                  <a:cubicBezTo>
                    <a:pt x="3516" y="141"/>
                    <a:pt x="3231" y="85"/>
                    <a:pt x="3008" y="85"/>
                  </a:cubicBezTo>
                  <a:cubicBezTo>
                    <a:pt x="2939" y="85"/>
                    <a:pt x="2876" y="90"/>
                    <a:pt x="2825" y="100"/>
                  </a:cubicBezTo>
                  <a:cubicBezTo>
                    <a:pt x="2727" y="142"/>
                    <a:pt x="2655" y="242"/>
                    <a:pt x="2556" y="256"/>
                  </a:cubicBezTo>
                  <a:cubicBezTo>
                    <a:pt x="2530" y="263"/>
                    <a:pt x="2505" y="266"/>
                    <a:pt x="2481" y="266"/>
                  </a:cubicBezTo>
                  <a:cubicBezTo>
                    <a:pt x="2351" y="266"/>
                    <a:pt x="2253" y="177"/>
                    <a:pt x="2144" y="129"/>
                  </a:cubicBezTo>
                  <a:cubicBezTo>
                    <a:pt x="1903" y="15"/>
                    <a:pt x="1676" y="0"/>
                    <a:pt x="1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p:nvPr/>
          </p:nvSpPr>
          <p:spPr>
            <a:xfrm>
              <a:off x="4754175" y="4244163"/>
              <a:ext cx="75307" cy="29131"/>
            </a:xfrm>
            <a:custGeom>
              <a:avLst/>
              <a:gdLst/>
              <a:ahLst/>
              <a:cxnLst/>
              <a:rect l="l" t="t" r="r" b="b"/>
              <a:pathLst>
                <a:path w="3963" h="1533" extrusionOk="0">
                  <a:moveTo>
                    <a:pt x="479" y="0"/>
                  </a:moveTo>
                  <a:cubicBezTo>
                    <a:pt x="319" y="0"/>
                    <a:pt x="174" y="27"/>
                    <a:pt x="100" y="107"/>
                  </a:cubicBezTo>
                  <a:cubicBezTo>
                    <a:pt x="0" y="688"/>
                    <a:pt x="470" y="561"/>
                    <a:pt x="668" y="703"/>
                  </a:cubicBezTo>
                  <a:cubicBezTo>
                    <a:pt x="767" y="788"/>
                    <a:pt x="753" y="959"/>
                    <a:pt x="824" y="1058"/>
                  </a:cubicBezTo>
                  <a:cubicBezTo>
                    <a:pt x="924" y="1200"/>
                    <a:pt x="1009" y="1214"/>
                    <a:pt x="1165" y="1271"/>
                  </a:cubicBezTo>
                  <a:cubicBezTo>
                    <a:pt x="1449" y="1356"/>
                    <a:pt x="1704" y="1313"/>
                    <a:pt x="2003" y="1341"/>
                  </a:cubicBezTo>
                  <a:cubicBezTo>
                    <a:pt x="2287" y="1356"/>
                    <a:pt x="2514" y="1470"/>
                    <a:pt x="2770" y="1483"/>
                  </a:cubicBezTo>
                  <a:cubicBezTo>
                    <a:pt x="2917" y="1502"/>
                    <a:pt x="3171" y="1532"/>
                    <a:pt x="3385" y="1532"/>
                  </a:cubicBezTo>
                  <a:cubicBezTo>
                    <a:pt x="3503" y="1532"/>
                    <a:pt x="3608" y="1523"/>
                    <a:pt x="3678" y="1498"/>
                  </a:cubicBezTo>
                  <a:cubicBezTo>
                    <a:pt x="3962" y="1385"/>
                    <a:pt x="3749" y="1101"/>
                    <a:pt x="3565" y="930"/>
                  </a:cubicBezTo>
                  <a:cubicBezTo>
                    <a:pt x="3054" y="433"/>
                    <a:pt x="2259" y="675"/>
                    <a:pt x="1704" y="376"/>
                  </a:cubicBezTo>
                  <a:cubicBezTo>
                    <a:pt x="1492" y="262"/>
                    <a:pt x="1278" y="164"/>
                    <a:pt x="1051" y="78"/>
                  </a:cubicBezTo>
                  <a:cubicBezTo>
                    <a:pt x="922" y="46"/>
                    <a:pt x="688" y="0"/>
                    <a:pt x="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0"/>
            <p:cNvSpPr/>
            <p:nvPr/>
          </p:nvSpPr>
          <p:spPr>
            <a:xfrm>
              <a:off x="4716151" y="4031544"/>
              <a:ext cx="325646" cy="308563"/>
            </a:xfrm>
            <a:custGeom>
              <a:avLst/>
              <a:gdLst/>
              <a:ahLst/>
              <a:cxnLst/>
              <a:rect l="l" t="t" r="r" b="b"/>
              <a:pathLst>
                <a:path w="17137" h="16238" extrusionOk="0">
                  <a:moveTo>
                    <a:pt x="945" y="0"/>
                  </a:moveTo>
                  <a:cubicBezTo>
                    <a:pt x="877" y="0"/>
                    <a:pt x="808" y="28"/>
                    <a:pt x="738" y="93"/>
                  </a:cubicBezTo>
                  <a:cubicBezTo>
                    <a:pt x="540" y="263"/>
                    <a:pt x="625" y="676"/>
                    <a:pt x="582" y="903"/>
                  </a:cubicBezTo>
                  <a:cubicBezTo>
                    <a:pt x="525" y="1200"/>
                    <a:pt x="483" y="1314"/>
                    <a:pt x="354" y="1598"/>
                  </a:cubicBezTo>
                  <a:cubicBezTo>
                    <a:pt x="114" y="2081"/>
                    <a:pt x="0" y="2550"/>
                    <a:pt x="496" y="3004"/>
                  </a:cubicBezTo>
                  <a:cubicBezTo>
                    <a:pt x="937" y="3415"/>
                    <a:pt x="1377" y="3415"/>
                    <a:pt x="1717" y="4026"/>
                  </a:cubicBezTo>
                  <a:cubicBezTo>
                    <a:pt x="2016" y="4551"/>
                    <a:pt x="2030" y="5176"/>
                    <a:pt x="2342" y="5702"/>
                  </a:cubicBezTo>
                  <a:cubicBezTo>
                    <a:pt x="2669" y="6213"/>
                    <a:pt x="3222" y="6510"/>
                    <a:pt x="3563" y="7022"/>
                  </a:cubicBezTo>
                  <a:cubicBezTo>
                    <a:pt x="4046" y="7746"/>
                    <a:pt x="4260" y="8513"/>
                    <a:pt x="4969" y="9081"/>
                  </a:cubicBezTo>
                  <a:cubicBezTo>
                    <a:pt x="5452" y="9492"/>
                    <a:pt x="6034" y="9833"/>
                    <a:pt x="6446" y="10316"/>
                  </a:cubicBezTo>
                  <a:cubicBezTo>
                    <a:pt x="6758" y="10699"/>
                    <a:pt x="6900" y="11125"/>
                    <a:pt x="7226" y="11466"/>
                  </a:cubicBezTo>
                  <a:cubicBezTo>
                    <a:pt x="8121" y="12389"/>
                    <a:pt x="9484" y="12687"/>
                    <a:pt x="10180" y="13851"/>
                  </a:cubicBezTo>
                  <a:cubicBezTo>
                    <a:pt x="10450" y="14306"/>
                    <a:pt x="10464" y="14675"/>
                    <a:pt x="10819" y="15029"/>
                  </a:cubicBezTo>
                  <a:cubicBezTo>
                    <a:pt x="11075" y="15300"/>
                    <a:pt x="11586" y="15597"/>
                    <a:pt x="11643" y="15981"/>
                  </a:cubicBezTo>
                  <a:cubicBezTo>
                    <a:pt x="11600" y="15995"/>
                    <a:pt x="11550" y="16003"/>
                    <a:pt x="11499" y="16003"/>
                  </a:cubicBezTo>
                  <a:cubicBezTo>
                    <a:pt x="11447" y="16003"/>
                    <a:pt x="11394" y="15995"/>
                    <a:pt x="11344" y="15981"/>
                  </a:cubicBezTo>
                  <a:lnTo>
                    <a:pt x="11344" y="15981"/>
                  </a:lnTo>
                  <a:cubicBezTo>
                    <a:pt x="11558" y="16124"/>
                    <a:pt x="11816" y="16237"/>
                    <a:pt x="12050" y="16237"/>
                  </a:cubicBezTo>
                  <a:cubicBezTo>
                    <a:pt x="12141" y="16237"/>
                    <a:pt x="12229" y="16220"/>
                    <a:pt x="12309" y="16180"/>
                  </a:cubicBezTo>
                  <a:cubicBezTo>
                    <a:pt x="12352" y="16165"/>
                    <a:pt x="12394" y="16123"/>
                    <a:pt x="12438" y="16095"/>
                  </a:cubicBezTo>
                  <a:cubicBezTo>
                    <a:pt x="12750" y="15796"/>
                    <a:pt x="12593" y="15228"/>
                    <a:pt x="12508" y="14859"/>
                  </a:cubicBezTo>
                  <a:cubicBezTo>
                    <a:pt x="12296" y="14022"/>
                    <a:pt x="12438" y="13937"/>
                    <a:pt x="13006" y="13369"/>
                  </a:cubicBezTo>
                  <a:cubicBezTo>
                    <a:pt x="13417" y="12956"/>
                    <a:pt x="13445" y="12432"/>
                    <a:pt x="13687" y="11949"/>
                  </a:cubicBezTo>
                  <a:cubicBezTo>
                    <a:pt x="13828" y="11647"/>
                    <a:pt x="13924" y="11570"/>
                    <a:pt x="14052" y="11570"/>
                  </a:cubicBezTo>
                  <a:cubicBezTo>
                    <a:pt x="14183" y="11570"/>
                    <a:pt x="14347" y="11652"/>
                    <a:pt x="14627" y="11652"/>
                  </a:cubicBezTo>
                  <a:cubicBezTo>
                    <a:pt x="14649" y="11652"/>
                    <a:pt x="14671" y="11651"/>
                    <a:pt x="14695" y="11650"/>
                  </a:cubicBezTo>
                  <a:cubicBezTo>
                    <a:pt x="15348" y="11622"/>
                    <a:pt x="15107" y="11253"/>
                    <a:pt x="15035" y="10798"/>
                  </a:cubicBezTo>
                  <a:cubicBezTo>
                    <a:pt x="14950" y="10316"/>
                    <a:pt x="15319" y="10259"/>
                    <a:pt x="15745" y="10217"/>
                  </a:cubicBezTo>
                  <a:cubicBezTo>
                    <a:pt x="16171" y="10174"/>
                    <a:pt x="16654" y="10145"/>
                    <a:pt x="16739" y="9719"/>
                  </a:cubicBezTo>
                  <a:cubicBezTo>
                    <a:pt x="16796" y="9422"/>
                    <a:pt x="16768" y="8924"/>
                    <a:pt x="16654" y="8683"/>
                  </a:cubicBezTo>
                  <a:cubicBezTo>
                    <a:pt x="16470" y="8271"/>
                    <a:pt x="16214" y="8257"/>
                    <a:pt x="16256" y="7760"/>
                  </a:cubicBezTo>
                  <a:cubicBezTo>
                    <a:pt x="16277" y="7759"/>
                    <a:pt x="16297" y="7758"/>
                    <a:pt x="16319" y="7758"/>
                  </a:cubicBezTo>
                  <a:cubicBezTo>
                    <a:pt x="16399" y="7758"/>
                    <a:pt x="16487" y="7765"/>
                    <a:pt x="16574" y="7765"/>
                  </a:cubicBezTo>
                  <a:cubicBezTo>
                    <a:pt x="16740" y="7765"/>
                    <a:pt x="16901" y="7741"/>
                    <a:pt x="16995" y="7604"/>
                  </a:cubicBezTo>
                  <a:cubicBezTo>
                    <a:pt x="17137" y="7405"/>
                    <a:pt x="16995" y="6965"/>
                    <a:pt x="16867" y="6781"/>
                  </a:cubicBezTo>
                  <a:cubicBezTo>
                    <a:pt x="16498" y="6312"/>
                    <a:pt x="15859" y="6340"/>
                    <a:pt x="15504" y="5957"/>
                  </a:cubicBezTo>
                  <a:cubicBezTo>
                    <a:pt x="15177" y="5602"/>
                    <a:pt x="15362" y="4665"/>
                    <a:pt x="15518" y="4253"/>
                  </a:cubicBezTo>
                  <a:cubicBezTo>
                    <a:pt x="15703" y="3756"/>
                    <a:pt x="16555" y="3004"/>
                    <a:pt x="16171" y="2408"/>
                  </a:cubicBezTo>
                  <a:cubicBezTo>
                    <a:pt x="16086" y="2279"/>
                    <a:pt x="15646" y="2081"/>
                    <a:pt x="15234" y="1953"/>
                  </a:cubicBezTo>
                  <a:cubicBezTo>
                    <a:pt x="15177" y="2067"/>
                    <a:pt x="15064" y="2166"/>
                    <a:pt x="14851" y="2209"/>
                  </a:cubicBezTo>
                  <a:cubicBezTo>
                    <a:pt x="14723" y="2245"/>
                    <a:pt x="14597" y="2261"/>
                    <a:pt x="14472" y="2261"/>
                  </a:cubicBezTo>
                  <a:cubicBezTo>
                    <a:pt x="13657" y="2261"/>
                    <a:pt x="12914" y="1577"/>
                    <a:pt x="12224" y="1257"/>
                  </a:cubicBezTo>
                  <a:cubicBezTo>
                    <a:pt x="11939" y="1124"/>
                    <a:pt x="11652" y="1078"/>
                    <a:pt x="11363" y="1078"/>
                  </a:cubicBezTo>
                  <a:cubicBezTo>
                    <a:pt x="10789" y="1078"/>
                    <a:pt x="10207" y="1258"/>
                    <a:pt x="9612" y="1285"/>
                  </a:cubicBezTo>
                  <a:cubicBezTo>
                    <a:pt x="9594" y="1286"/>
                    <a:pt x="9577" y="1287"/>
                    <a:pt x="9560" y="1287"/>
                  </a:cubicBezTo>
                  <a:cubicBezTo>
                    <a:pt x="8899" y="1287"/>
                    <a:pt x="8560" y="760"/>
                    <a:pt x="7951" y="718"/>
                  </a:cubicBezTo>
                  <a:cubicBezTo>
                    <a:pt x="7920" y="716"/>
                    <a:pt x="7888" y="715"/>
                    <a:pt x="7857" y="715"/>
                  </a:cubicBezTo>
                  <a:cubicBezTo>
                    <a:pt x="7431" y="715"/>
                    <a:pt x="6986" y="875"/>
                    <a:pt x="6551" y="875"/>
                  </a:cubicBezTo>
                  <a:cubicBezTo>
                    <a:pt x="6535" y="875"/>
                    <a:pt x="6519" y="875"/>
                    <a:pt x="6503" y="874"/>
                  </a:cubicBezTo>
                  <a:cubicBezTo>
                    <a:pt x="6077" y="860"/>
                    <a:pt x="5679" y="774"/>
                    <a:pt x="5267" y="661"/>
                  </a:cubicBezTo>
                  <a:cubicBezTo>
                    <a:pt x="4946" y="558"/>
                    <a:pt x="4748" y="508"/>
                    <a:pt x="4605" y="508"/>
                  </a:cubicBezTo>
                  <a:cubicBezTo>
                    <a:pt x="4311" y="508"/>
                    <a:pt x="4244" y="719"/>
                    <a:pt x="3805" y="1130"/>
                  </a:cubicBezTo>
                  <a:cubicBezTo>
                    <a:pt x="3467" y="1440"/>
                    <a:pt x="3047" y="1692"/>
                    <a:pt x="2650" y="1692"/>
                  </a:cubicBezTo>
                  <a:cubicBezTo>
                    <a:pt x="2430" y="1692"/>
                    <a:pt x="2217" y="1615"/>
                    <a:pt x="2030" y="1427"/>
                  </a:cubicBezTo>
                  <a:cubicBezTo>
                    <a:pt x="1772" y="1194"/>
                    <a:pt x="1385" y="0"/>
                    <a:pt x="9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0"/>
            <p:cNvSpPr/>
            <p:nvPr/>
          </p:nvSpPr>
          <p:spPr>
            <a:xfrm>
              <a:off x="4720997" y="4270596"/>
              <a:ext cx="37853" cy="17653"/>
            </a:xfrm>
            <a:custGeom>
              <a:avLst/>
              <a:gdLst/>
              <a:ahLst/>
              <a:cxnLst/>
              <a:rect l="l" t="t" r="r" b="b"/>
              <a:pathLst>
                <a:path w="1992" h="929" extrusionOk="0">
                  <a:moveTo>
                    <a:pt x="1452" y="1"/>
                  </a:moveTo>
                  <a:cubicBezTo>
                    <a:pt x="1379" y="1"/>
                    <a:pt x="1305" y="9"/>
                    <a:pt x="1235" y="22"/>
                  </a:cubicBezTo>
                  <a:cubicBezTo>
                    <a:pt x="909" y="79"/>
                    <a:pt x="682" y="192"/>
                    <a:pt x="298" y="192"/>
                  </a:cubicBezTo>
                  <a:cubicBezTo>
                    <a:pt x="1" y="249"/>
                    <a:pt x="213" y="802"/>
                    <a:pt x="455" y="902"/>
                  </a:cubicBezTo>
                  <a:cubicBezTo>
                    <a:pt x="496" y="921"/>
                    <a:pt x="538" y="928"/>
                    <a:pt x="581" y="928"/>
                  </a:cubicBezTo>
                  <a:cubicBezTo>
                    <a:pt x="793" y="928"/>
                    <a:pt x="1025" y="744"/>
                    <a:pt x="1241" y="744"/>
                  </a:cubicBezTo>
                  <a:cubicBezTo>
                    <a:pt x="1254" y="744"/>
                    <a:pt x="1266" y="744"/>
                    <a:pt x="1278" y="746"/>
                  </a:cubicBezTo>
                  <a:cubicBezTo>
                    <a:pt x="1347" y="752"/>
                    <a:pt x="1425" y="759"/>
                    <a:pt x="1503" y="759"/>
                  </a:cubicBezTo>
                  <a:cubicBezTo>
                    <a:pt x="1747" y="759"/>
                    <a:pt x="1992" y="692"/>
                    <a:pt x="1960" y="348"/>
                  </a:cubicBezTo>
                  <a:cubicBezTo>
                    <a:pt x="1927" y="87"/>
                    <a:pt x="1694" y="1"/>
                    <a:pt x="14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0"/>
            <p:cNvSpPr/>
            <p:nvPr/>
          </p:nvSpPr>
          <p:spPr>
            <a:xfrm>
              <a:off x="4671362" y="2921684"/>
              <a:ext cx="51535" cy="61112"/>
            </a:xfrm>
            <a:custGeom>
              <a:avLst/>
              <a:gdLst/>
              <a:ahLst/>
              <a:cxnLst/>
              <a:rect l="l" t="t" r="r" b="b"/>
              <a:pathLst>
                <a:path w="2712" h="3216" extrusionOk="0">
                  <a:moveTo>
                    <a:pt x="1049" y="0"/>
                  </a:moveTo>
                  <a:cubicBezTo>
                    <a:pt x="863" y="0"/>
                    <a:pt x="695" y="57"/>
                    <a:pt x="582" y="201"/>
                  </a:cubicBezTo>
                  <a:cubicBezTo>
                    <a:pt x="0" y="585"/>
                    <a:pt x="184" y="1181"/>
                    <a:pt x="568" y="1592"/>
                  </a:cubicBezTo>
                  <a:cubicBezTo>
                    <a:pt x="809" y="1876"/>
                    <a:pt x="966" y="2018"/>
                    <a:pt x="1064" y="2402"/>
                  </a:cubicBezTo>
                  <a:cubicBezTo>
                    <a:pt x="1136" y="2643"/>
                    <a:pt x="1064" y="3055"/>
                    <a:pt x="1363" y="3183"/>
                  </a:cubicBezTo>
                  <a:cubicBezTo>
                    <a:pt x="1415" y="3205"/>
                    <a:pt x="1465" y="3216"/>
                    <a:pt x="1513" y="3216"/>
                  </a:cubicBezTo>
                  <a:cubicBezTo>
                    <a:pt x="1941" y="3216"/>
                    <a:pt x="2179" y="2370"/>
                    <a:pt x="2371" y="2075"/>
                  </a:cubicBezTo>
                  <a:cubicBezTo>
                    <a:pt x="2698" y="1564"/>
                    <a:pt x="2711" y="1024"/>
                    <a:pt x="2200" y="513"/>
                  </a:cubicBezTo>
                  <a:cubicBezTo>
                    <a:pt x="1984" y="288"/>
                    <a:pt x="1468"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0"/>
            <p:cNvSpPr/>
            <p:nvPr/>
          </p:nvSpPr>
          <p:spPr>
            <a:xfrm>
              <a:off x="4607685" y="1168647"/>
              <a:ext cx="774599" cy="386017"/>
            </a:xfrm>
            <a:custGeom>
              <a:avLst/>
              <a:gdLst/>
              <a:ahLst/>
              <a:cxnLst/>
              <a:rect l="l" t="t" r="r" b="b"/>
              <a:pathLst>
                <a:path w="40763" h="20314" extrusionOk="0">
                  <a:moveTo>
                    <a:pt x="32507" y="1"/>
                  </a:moveTo>
                  <a:cubicBezTo>
                    <a:pt x="31614" y="1"/>
                    <a:pt x="31395" y="1205"/>
                    <a:pt x="30569" y="1259"/>
                  </a:cubicBezTo>
                  <a:cubicBezTo>
                    <a:pt x="30483" y="1259"/>
                    <a:pt x="30313" y="1117"/>
                    <a:pt x="30214" y="1074"/>
                  </a:cubicBezTo>
                  <a:cubicBezTo>
                    <a:pt x="29887" y="960"/>
                    <a:pt x="29817" y="833"/>
                    <a:pt x="29546" y="677"/>
                  </a:cubicBezTo>
                  <a:cubicBezTo>
                    <a:pt x="29504" y="648"/>
                    <a:pt x="29177" y="563"/>
                    <a:pt x="29135" y="549"/>
                  </a:cubicBezTo>
                  <a:cubicBezTo>
                    <a:pt x="29007" y="506"/>
                    <a:pt x="28808" y="449"/>
                    <a:pt x="28652" y="407"/>
                  </a:cubicBezTo>
                  <a:cubicBezTo>
                    <a:pt x="28425" y="336"/>
                    <a:pt x="28155" y="109"/>
                    <a:pt x="27914" y="95"/>
                  </a:cubicBezTo>
                  <a:cubicBezTo>
                    <a:pt x="27906" y="94"/>
                    <a:pt x="27897" y="94"/>
                    <a:pt x="27889" y="94"/>
                  </a:cubicBezTo>
                  <a:cubicBezTo>
                    <a:pt x="27456" y="94"/>
                    <a:pt x="26998" y="810"/>
                    <a:pt x="26636" y="1074"/>
                  </a:cubicBezTo>
                  <a:cubicBezTo>
                    <a:pt x="26324" y="1288"/>
                    <a:pt x="26082" y="1386"/>
                    <a:pt x="25727" y="1528"/>
                  </a:cubicBezTo>
                  <a:cubicBezTo>
                    <a:pt x="25400" y="1642"/>
                    <a:pt x="25230" y="1799"/>
                    <a:pt x="24876" y="1941"/>
                  </a:cubicBezTo>
                  <a:cubicBezTo>
                    <a:pt x="24492" y="2096"/>
                    <a:pt x="24109" y="2225"/>
                    <a:pt x="23711" y="2281"/>
                  </a:cubicBezTo>
                  <a:cubicBezTo>
                    <a:pt x="23200" y="2352"/>
                    <a:pt x="22150" y="2749"/>
                    <a:pt x="21951" y="3275"/>
                  </a:cubicBezTo>
                  <a:cubicBezTo>
                    <a:pt x="21809" y="3687"/>
                    <a:pt x="22178" y="3971"/>
                    <a:pt x="22135" y="4425"/>
                  </a:cubicBezTo>
                  <a:cubicBezTo>
                    <a:pt x="22050" y="5774"/>
                    <a:pt x="21780" y="6753"/>
                    <a:pt x="20332" y="6782"/>
                  </a:cubicBezTo>
                  <a:cubicBezTo>
                    <a:pt x="19620" y="6782"/>
                    <a:pt x="18920" y="6463"/>
                    <a:pt x="18210" y="6463"/>
                  </a:cubicBezTo>
                  <a:cubicBezTo>
                    <a:pt x="18155" y="6463"/>
                    <a:pt x="18100" y="6465"/>
                    <a:pt x="18046" y="6469"/>
                  </a:cubicBezTo>
                  <a:cubicBezTo>
                    <a:pt x="18014" y="6471"/>
                    <a:pt x="17984" y="6472"/>
                    <a:pt x="17955" y="6472"/>
                  </a:cubicBezTo>
                  <a:cubicBezTo>
                    <a:pt x="17481" y="6472"/>
                    <a:pt x="17263" y="6263"/>
                    <a:pt x="16768" y="6143"/>
                  </a:cubicBezTo>
                  <a:cubicBezTo>
                    <a:pt x="16605" y="6105"/>
                    <a:pt x="16452" y="6086"/>
                    <a:pt x="16309" y="6086"/>
                  </a:cubicBezTo>
                  <a:cubicBezTo>
                    <a:pt x="15766" y="6086"/>
                    <a:pt x="15343" y="6346"/>
                    <a:pt x="14894" y="6740"/>
                  </a:cubicBezTo>
                  <a:cubicBezTo>
                    <a:pt x="14766" y="6867"/>
                    <a:pt x="14710" y="7080"/>
                    <a:pt x="14568" y="7222"/>
                  </a:cubicBezTo>
                  <a:cubicBezTo>
                    <a:pt x="14426" y="7336"/>
                    <a:pt x="14212" y="7364"/>
                    <a:pt x="14085" y="7535"/>
                  </a:cubicBezTo>
                  <a:cubicBezTo>
                    <a:pt x="13871" y="7804"/>
                    <a:pt x="13943" y="8344"/>
                    <a:pt x="13858" y="8699"/>
                  </a:cubicBezTo>
                  <a:cubicBezTo>
                    <a:pt x="13786" y="8983"/>
                    <a:pt x="13673" y="9394"/>
                    <a:pt x="13445" y="9621"/>
                  </a:cubicBezTo>
                  <a:cubicBezTo>
                    <a:pt x="13292" y="9781"/>
                    <a:pt x="13124" y="9829"/>
                    <a:pt x="12946" y="9829"/>
                  </a:cubicBezTo>
                  <a:cubicBezTo>
                    <a:pt x="12677" y="9829"/>
                    <a:pt x="12385" y="9718"/>
                    <a:pt x="12087" y="9718"/>
                  </a:cubicBezTo>
                  <a:cubicBezTo>
                    <a:pt x="12057" y="9718"/>
                    <a:pt x="12027" y="9719"/>
                    <a:pt x="11997" y="9721"/>
                  </a:cubicBezTo>
                  <a:cubicBezTo>
                    <a:pt x="11955" y="9962"/>
                    <a:pt x="11713" y="9962"/>
                    <a:pt x="11486" y="10019"/>
                  </a:cubicBezTo>
                  <a:cubicBezTo>
                    <a:pt x="11060" y="10133"/>
                    <a:pt x="11145" y="10034"/>
                    <a:pt x="10961" y="10346"/>
                  </a:cubicBezTo>
                  <a:cubicBezTo>
                    <a:pt x="10905" y="10445"/>
                    <a:pt x="10918" y="10658"/>
                    <a:pt x="10848" y="10786"/>
                  </a:cubicBezTo>
                  <a:cubicBezTo>
                    <a:pt x="10734" y="10984"/>
                    <a:pt x="10464" y="11056"/>
                    <a:pt x="10365" y="11240"/>
                  </a:cubicBezTo>
                  <a:cubicBezTo>
                    <a:pt x="10237" y="11482"/>
                    <a:pt x="10691" y="14009"/>
                    <a:pt x="10606" y="14023"/>
                  </a:cubicBezTo>
                  <a:cubicBezTo>
                    <a:pt x="10517" y="14031"/>
                    <a:pt x="10427" y="14034"/>
                    <a:pt x="10338" y="14034"/>
                  </a:cubicBezTo>
                  <a:cubicBezTo>
                    <a:pt x="9775" y="14034"/>
                    <a:pt x="9214" y="13894"/>
                    <a:pt x="8675" y="13796"/>
                  </a:cubicBezTo>
                  <a:cubicBezTo>
                    <a:pt x="8118" y="13687"/>
                    <a:pt x="7532" y="13383"/>
                    <a:pt x="6948" y="13383"/>
                  </a:cubicBezTo>
                  <a:cubicBezTo>
                    <a:pt x="6847" y="13383"/>
                    <a:pt x="6746" y="13392"/>
                    <a:pt x="6645" y="13413"/>
                  </a:cubicBezTo>
                  <a:cubicBezTo>
                    <a:pt x="6176" y="13512"/>
                    <a:pt x="5267" y="13824"/>
                    <a:pt x="5012" y="14236"/>
                  </a:cubicBezTo>
                  <a:cubicBezTo>
                    <a:pt x="4927" y="14392"/>
                    <a:pt x="4941" y="14562"/>
                    <a:pt x="4856" y="14719"/>
                  </a:cubicBezTo>
                  <a:cubicBezTo>
                    <a:pt x="4699" y="15060"/>
                    <a:pt x="4444" y="15045"/>
                    <a:pt x="4231" y="15315"/>
                  </a:cubicBezTo>
                  <a:cubicBezTo>
                    <a:pt x="4004" y="15613"/>
                    <a:pt x="4075" y="16011"/>
                    <a:pt x="3692" y="16224"/>
                  </a:cubicBezTo>
                  <a:cubicBezTo>
                    <a:pt x="3365" y="16395"/>
                    <a:pt x="2825" y="16338"/>
                    <a:pt x="2471" y="16380"/>
                  </a:cubicBezTo>
                  <a:cubicBezTo>
                    <a:pt x="1689" y="16480"/>
                    <a:pt x="540" y="16635"/>
                    <a:pt x="0" y="17303"/>
                  </a:cubicBezTo>
                  <a:cubicBezTo>
                    <a:pt x="156" y="17474"/>
                    <a:pt x="298" y="18042"/>
                    <a:pt x="284" y="18269"/>
                  </a:cubicBezTo>
                  <a:cubicBezTo>
                    <a:pt x="270" y="18538"/>
                    <a:pt x="42" y="18822"/>
                    <a:pt x="0" y="19121"/>
                  </a:cubicBezTo>
                  <a:cubicBezTo>
                    <a:pt x="18" y="19119"/>
                    <a:pt x="35" y="19118"/>
                    <a:pt x="51" y="19118"/>
                  </a:cubicBezTo>
                  <a:cubicBezTo>
                    <a:pt x="322" y="19118"/>
                    <a:pt x="295" y="19337"/>
                    <a:pt x="483" y="19405"/>
                  </a:cubicBezTo>
                  <a:cubicBezTo>
                    <a:pt x="565" y="19430"/>
                    <a:pt x="648" y="19441"/>
                    <a:pt x="731" y="19441"/>
                  </a:cubicBezTo>
                  <a:cubicBezTo>
                    <a:pt x="922" y="19441"/>
                    <a:pt x="1114" y="19387"/>
                    <a:pt x="1292" y="19348"/>
                  </a:cubicBezTo>
                  <a:cubicBezTo>
                    <a:pt x="1761" y="19248"/>
                    <a:pt x="2187" y="19263"/>
                    <a:pt x="2670" y="19248"/>
                  </a:cubicBezTo>
                  <a:cubicBezTo>
                    <a:pt x="2598" y="18396"/>
                    <a:pt x="3976" y="17998"/>
                    <a:pt x="4572" y="17701"/>
                  </a:cubicBezTo>
                  <a:cubicBezTo>
                    <a:pt x="4728" y="17616"/>
                    <a:pt x="4841" y="17544"/>
                    <a:pt x="4998" y="17430"/>
                  </a:cubicBezTo>
                  <a:cubicBezTo>
                    <a:pt x="5112" y="17345"/>
                    <a:pt x="5169" y="17232"/>
                    <a:pt x="5282" y="17161"/>
                  </a:cubicBezTo>
                  <a:cubicBezTo>
                    <a:pt x="5298" y="17153"/>
                    <a:pt x="5317" y="17151"/>
                    <a:pt x="5338" y="17151"/>
                  </a:cubicBezTo>
                  <a:cubicBezTo>
                    <a:pt x="5371" y="17151"/>
                    <a:pt x="5408" y="17157"/>
                    <a:pt x="5444" y="17157"/>
                  </a:cubicBezTo>
                  <a:cubicBezTo>
                    <a:pt x="5467" y="17157"/>
                    <a:pt x="5489" y="17154"/>
                    <a:pt x="5509" y="17146"/>
                  </a:cubicBezTo>
                  <a:cubicBezTo>
                    <a:pt x="5992" y="16877"/>
                    <a:pt x="6276" y="16579"/>
                    <a:pt x="6858" y="16451"/>
                  </a:cubicBezTo>
                  <a:cubicBezTo>
                    <a:pt x="7012" y="16418"/>
                    <a:pt x="7154" y="16403"/>
                    <a:pt x="7283" y="16403"/>
                  </a:cubicBezTo>
                  <a:cubicBezTo>
                    <a:pt x="8327" y="16403"/>
                    <a:pt x="8537" y="17415"/>
                    <a:pt x="7993" y="18439"/>
                  </a:cubicBezTo>
                  <a:cubicBezTo>
                    <a:pt x="7809" y="18765"/>
                    <a:pt x="7596" y="19049"/>
                    <a:pt x="7355" y="19276"/>
                  </a:cubicBezTo>
                  <a:lnTo>
                    <a:pt x="10237" y="20313"/>
                  </a:lnTo>
                  <a:cubicBezTo>
                    <a:pt x="10393" y="19929"/>
                    <a:pt x="10606" y="19603"/>
                    <a:pt x="10905" y="19390"/>
                  </a:cubicBezTo>
                  <a:cubicBezTo>
                    <a:pt x="11927" y="18638"/>
                    <a:pt x="12736" y="19589"/>
                    <a:pt x="13218" y="17985"/>
                  </a:cubicBezTo>
                  <a:cubicBezTo>
                    <a:pt x="13531" y="17004"/>
                    <a:pt x="13205" y="16139"/>
                    <a:pt x="14496" y="16139"/>
                  </a:cubicBezTo>
                  <a:cubicBezTo>
                    <a:pt x="15320" y="16139"/>
                    <a:pt x="16030" y="16565"/>
                    <a:pt x="16825" y="16593"/>
                  </a:cubicBezTo>
                  <a:cubicBezTo>
                    <a:pt x="16848" y="16594"/>
                    <a:pt x="16871" y="16595"/>
                    <a:pt x="16893" y="16595"/>
                  </a:cubicBezTo>
                  <a:cubicBezTo>
                    <a:pt x="17970" y="16595"/>
                    <a:pt x="17847" y="15609"/>
                    <a:pt x="17847" y="14676"/>
                  </a:cubicBezTo>
                  <a:cubicBezTo>
                    <a:pt x="17847" y="13966"/>
                    <a:pt x="17677" y="12788"/>
                    <a:pt x="18670" y="12660"/>
                  </a:cubicBezTo>
                  <a:cubicBezTo>
                    <a:pt x="18723" y="12653"/>
                    <a:pt x="18772" y="12649"/>
                    <a:pt x="18817" y="12649"/>
                  </a:cubicBezTo>
                  <a:cubicBezTo>
                    <a:pt x="19139" y="12649"/>
                    <a:pt x="19295" y="12816"/>
                    <a:pt x="19494" y="13015"/>
                  </a:cubicBezTo>
                  <a:cubicBezTo>
                    <a:pt x="19651" y="12291"/>
                    <a:pt x="19835" y="11524"/>
                    <a:pt x="20488" y="11439"/>
                  </a:cubicBezTo>
                  <a:cubicBezTo>
                    <a:pt x="20522" y="11435"/>
                    <a:pt x="20556" y="11433"/>
                    <a:pt x="20588" y="11433"/>
                  </a:cubicBezTo>
                  <a:cubicBezTo>
                    <a:pt x="21288" y="11433"/>
                    <a:pt x="21494" y="12286"/>
                    <a:pt x="21766" y="12802"/>
                  </a:cubicBezTo>
                  <a:cubicBezTo>
                    <a:pt x="22348" y="13839"/>
                    <a:pt x="23072" y="14407"/>
                    <a:pt x="24293" y="14534"/>
                  </a:cubicBezTo>
                  <a:cubicBezTo>
                    <a:pt x="24396" y="14546"/>
                    <a:pt x="24501" y="14554"/>
                    <a:pt x="24606" y="14554"/>
                  </a:cubicBezTo>
                  <a:cubicBezTo>
                    <a:pt x="24876" y="14554"/>
                    <a:pt x="25143" y="14503"/>
                    <a:pt x="25358" y="14350"/>
                  </a:cubicBezTo>
                  <a:cubicBezTo>
                    <a:pt x="25713" y="14108"/>
                    <a:pt x="25784" y="13540"/>
                    <a:pt x="26295" y="13526"/>
                  </a:cubicBezTo>
                  <a:cubicBezTo>
                    <a:pt x="26303" y="13526"/>
                    <a:pt x="26312" y="13526"/>
                    <a:pt x="26320" y="13526"/>
                  </a:cubicBezTo>
                  <a:cubicBezTo>
                    <a:pt x="26980" y="13526"/>
                    <a:pt x="27522" y="14508"/>
                    <a:pt x="28222" y="14508"/>
                  </a:cubicBezTo>
                  <a:cubicBezTo>
                    <a:pt x="28337" y="14508"/>
                    <a:pt x="28456" y="14482"/>
                    <a:pt x="28581" y="14420"/>
                  </a:cubicBezTo>
                  <a:cubicBezTo>
                    <a:pt x="28965" y="14236"/>
                    <a:pt x="29546" y="13214"/>
                    <a:pt x="29675" y="12830"/>
                  </a:cubicBezTo>
                  <a:cubicBezTo>
                    <a:pt x="30129" y="11567"/>
                    <a:pt x="30313" y="9849"/>
                    <a:pt x="30313" y="8457"/>
                  </a:cubicBezTo>
                  <a:cubicBezTo>
                    <a:pt x="30313" y="7804"/>
                    <a:pt x="30271" y="6797"/>
                    <a:pt x="30824" y="6327"/>
                  </a:cubicBezTo>
                  <a:cubicBezTo>
                    <a:pt x="31151" y="6058"/>
                    <a:pt x="31506" y="6157"/>
                    <a:pt x="31833" y="5930"/>
                  </a:cubicBezTo>
                  <a:cubicBezTo>
                    <a:pt x="32017" y="5816"/>
                    <a:pt x="32130" y="5547"/>
                    <a:pt x="32272" y="5390"/>
                  </a:cubicBezTo>
                  <a:cubicBezTo>
                    <a:pt x="32587" y="5055"/>
                    <a:pt x="33079" y="4673"/>
                    <a:pt x="33538" y="4673"/>
                  </a:cubicBezTo>
                  <a:cubicBezTo>
                    <a:pt x="33701" y="4673"/>
                    <a:pt x="33859" y="4722"/>
                    <a:pt x="34004" y="4837"/>
                  </a:cubicBezTo>
                  <a:cubicBezTo>
                    <a:pt x="34275" y="5050"/>
                    <a:pt x="34317" y="5476"/>
                    <a:pt x="34572" y="5731"/>
                  </a:cubicBezTo>
                  <a:cubicBezTo>
                    <a:pt x="34843" y="5973"/>
                    <a:pt x="35240" y="6143"/>
                    <a:pt x="35581" y="6285"/>
                  </a:cubicBezTo>
                  <a:cubicBezTo>
                    <a:pt x="36092" y="6484"/>
                    <a:pt x="36986" y="6640"/>
                    <a:pt x="37213" y="7208"/>
                  </a:cubicBezTo>
                  <a:cubicBezTo>
                    <a:pt x="37440" y="7776"/>
                    <a:pt x="36958" y="8216"/>
                    <a:pt x="36702" y="8628"/>
                  </a:cubicBezTo>
                  <a:cubicBezTo>
                    <a:pt x="36518" y="8940"/>
                    <a:pt x="36163" y="9650"/>
                    <a:pt x="36390" y="10034"/>
                  </a:cubicBezTo>
                  <a:cubicBezTo>
                    <a:pt x="36495" y="10231"/>
                    <a:pt x="36609" y="10315"/>
                    <a:pt x="36725" y="10315"/>
                  </a:cubicBezTo>
                  <a:cubicBezTo>
                    <a:pt x="36751" y="10315"/>
                    <a:pt x="36776" y="10311"/>
                    <a:pt x="36802" y="10303"/>
                  </a:cubicBezTo>
                  <a:cubicBezTo>
                    <a:pt x="37071" y="10246"/>
                    <a:pt x="37327" y="9763"/>
                    <a:pt x="37512" y="9536"/>
                  </a:cubicBezTo>
                  <a:cubicBezTo>
                    <a:pt x="37824" y="9153"/>
                    <a:pt x="38292" y="8983"/>
                    <a:pt x="38506" y="8486"/>
                  </a:cubicBezTo>
                  <a:cubicBezTo>
                    <a:pt x="38690" y="8003"/>
                    <a:pt x="38421" y="7321"/>
                    <a:pt x="38790" y="6952"/>
                  </a:cubicBezTo>
                  <a:cubicBezTo>
                    <a:pt x="39102" y="6640"/>
                    <a:pt x="39897" y="6626"/>
                    <a:pt x="40295" y="6299"/>
                  </a:cubicBezTo>
                  <a:cubicBezTo>
                    <a:pt x="40536" y="6087"/>
                    <a:pt x="40706" y="5845"/>
                    <a:pt x="40749" y="5561"/>
                  </a:cubicBezTo>
                  <a:cubicBezTo>
                    <a:pt x="40763" y="5447"/>
                    <a:pt x="40763" y="5320"/>
                    <a:pt x="40749" y="5178"/>
                  </a:cubicBezTo>
                  <a:cubicBezTo>
                    <a:pt x="40670" y="5174"/>
                    <a:pt x="40590" y="5172"/>
                    <a:pt x="40509" y="5172"/>
                  </a:cubicBezTo>
                  <a:cubicBezTo>
                    <a:pt x="39890" y="5172"/>
                    <a:pt x="39255" y="5274"/>
                    <a:pt x="38648" y="5274"/>
                  </a:cubicBezTo>
                  <a:cubicBezTo>
                    <a:pt x="38450" y="5274"/>
                    <a:pt x="38256" y="5263"/>
                    <a:pt x="38065" y="5235"/>
                  </a:cubicBezTo>
                  <a:cubicBezTo>
                    <a:pt x="37455" y="5150"/>
                    <a:pt x="37412" y="4837"/>
                    <a:pt x="36929" y="4496"/>
                  </a:cubicBezTo>
                  <a:cubicBezTo>
                    <a:pt x="36575" y="4226"/>
                    <a:pt x="36064" y="4112"/>
                    <a:pt x="35638" y="4099"/>
                  </a:cubicBezTo>
                  <a:cubicBezTo>
                    <a:pt x="34544" y="3147"/>
                    <a:pt x="38747" y="3730"/>
                    <a:pt x="38122" y="1443"/>
                  </a:cubicBezTo>
                  <a:cubicBezTo>
                    <a:pt x="38070" y="1442"/>
                    <a:pt x="38018" y="1441"/>
                    <a:pt x="37966" y="1441"/>
                  </a:cubicBezTo>
                  <a:cubicBezTo>
                    <a:pt x="37204" y="1441"/>
                    <a:pt x="36335" y="1603"/>
                    <a:pt x="35534" y="1603"/>
                  </a:cubicBezTo>
                  <a:cubicBezTo>
                    <a:pt x="34988" y="1603"/>
                    <a:pt x="34473" y="1527"/>
                    <a:pt x="34048" y="1273"/>
                  </a:cubicBezTo>
                  <a:cubicBezTo>
                    <a:pt x="33380" y="875"/>
                    <a:pt x="33635" y="109"/>
                    <a:pt x="32641" y="10"/>
                  </a:cubicBezTo>
                  <a:cubicBezTo>
                    <a:pt x="32595" y="4"/>
                    <a:pt x="32550" y="1"/>
                    <a:pt x="32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0"/>
            <p:cNvSpPr/>
            <p:nvPr/>
          </p:nvSpPr>
          <p:spPr>
            <a:xfrm>
              <a:off x="4462240" y="3395759"/>
              <a:ext cx="506721" cy="264439"/>
            </a:xfrm>
            <a:custGeom>
              <a:avLst/>
              <a:gdLst/>
              <a:ahLst/>
              <a:cxnLst/>
              <a:rect l="l" t="t" r="r" b="b"/>
              <a:pathLst>
                <a:path w="26666" h="13916" extrusionOk="0">
                  <a:moveTo>
                    <a:pt x="9103" y="1"/>
                  </a:moveTo>
                  <a:cubicBezTo>
                    <a:pt x="8974" y="866"/>
                    <a:pt x="9046" y="824"/>
                    <a:pt x="8151" y="1065"/>
                  </a:cubicBezTo>
                  <a:cubicBezTo>
                    <a:pt x="7825" y="1150"/>
                    <a:pt x="7441" y="1207"/>
                    <a:pt x="7143" y="1349"/>
                  </a:cubicBezTo>
                  <a:cubicBezTo>
                    <a:pt x="6788" y="1506"/>
                    <a:pt x="6547" y="1804"/>
                    <a:pt x="6206" y="1960"/>
                  </a:cubicBezTo>
                  <a:cubicBezTo>
                    <a:pt x="6026" y="2039"/>
                    <a:pt x="5846" y="2061"/>
                    <a:pt x="5667" y="2061"/>
                  </a:cubicBezTo>
                  <a:cubicBezTo>
                    <a:pt x="5419" y="2061"/>
                    <a:pt x="5175" y="2017"/>
                    <a:pt x="4939" y="2017"/>
                  </a:cubicBezTo>
                  <a:cubicBezTo>
                    <a:pt x="4824" y="2017"/>
                    <a:pt x="4711" y="2028"/>
                    <a:pt x="4601" y="2059"/>
                  </a:cubicBezTo>
                  <a:cubicBezTo>
                    <a:pt x="4371" y="2122"/>
                    <a:pt x="4164" y="2455"/>
                    <a:pt x="3929" y="2455"/>
                  </a:cubicBezTo>
                  <a:cubicBezTo>
                    <a:pt x="3845" y="2455"/>
                    <a:pt x="3757" y="2413"/>
                    <a:pt x="3664" y="2301"/>
                  </a:cubicBezTo>
                  <a:cubicBezTo>
                    <a:pt x="3655" y="2301"/>
                    <a:pt x="3645" y="2301"/>
                    <a:pt x="3636" y="2301"/>
                  </a:cubicBezTo>
                  <a:cubicBezTo>
                    <a:pt x="3032" y="2301"/>
                    <a:pt x="2338" y="2762"/>
                    <a:pt x="1932" y="3167"/>
                  </a:cubicBezTo>
                  <a:cubicBezTo>
                    <a:pt x="1676" y="3437"/>
                    <a:pt x="1663" y="3479"/>
                    <a:pt x="1322" y="3593"/>
                  </a:cubicBezTo>
                  <a:cubicBezTo>
                    <a:pt x="1052" y="3678"/>
                    <a:pt x="669" y="3693"/>
                    <a:pt x="470" y="3920"/>
                  </a:cubicBezTo>
                  <a:cubicBezTo>
                    <a:pt x="1" y="4444"/>
                    <a:pt x="584" y="5240"/>
                    <a:pt x="868" y="5737"/>
                  </a:cubicBezTo>
                  <a:cubicBezTo>
                    <a:pt x="1279" y="6475"/>
                    <a:pt x="1379" y="6887"/>
                    <a:pt x="1379" y="7738"/>
                  </a:cubicBezTo>
                  <a:cubicBezTo>
                    <a:pt x="1364" y="9429"/>
                    <a:pt x="3196" y="8931"/>
                    <a:pt x="3891" y="10025"/>
                  </a:cubicBezTo>
                  <a:cubicBezTo>
                    <a:pt x="4133" y="10379"/>
                    <a:pt x="4346" y="10748"/>
                    <a:pt x="4573" y="11118"/>
                  </a:cubicBezTo>
                  <a:lnTo>
                    <a:pt x="4588" y="11118"/>
                  </a:lnTo>
                  <a:cubicBezTo>
                    <a:pt x="5468" y="11430"/>
                    <a:pt x="5765" y="12410"/>
                    <a:pt x="6519" y="13007"/>
                  </a:cubicBezTo>
                  <a:cubicBezTo>
                    <a:pt x="6992" y="13387"/>
                    <a:pt x="7958" y="13842"/>
                    <a:pt x="8756" y="13842"/>
                  </a:cubicBezTo>
                  <a:cubicBezTo>
                    <a:pt x="9059" y="13842"/>
                    <a:pt x="9338" y="13777"/>
                    <a:pt x="9557" y="13617"/>
                  </a:cubicBezTo>
                  <a:cubicBezTo>
                    <a:pt x="9898" y="13361"/>
                    <a:pt x="10295" y="12723"/>
                    <a:pt x="10608" y="12410"/>
                  </a:cubicBezTo>
                  <a:cubicBezTo>
                    <a:pt x="10792" y="12240"/>
                    <a:pt x="10706" y="11984"/>
                    <a:pt x="10920" y="11871"/>
                  </a:cubicBezTo>
                  <a:cubicBezTo>
                    <a:pt x="10975" y="11841"/>
                    <a:pt x="11052" y="11830"/>
                    <a:pt x="11141" y="11830"/>
                  </a:cubicBezTo>
                  <a:cubicBezTo>
                    <a:pt x="11397" y="11830"/>
                    <a:pt x="11745" y="11924"/>
                    <a:pt x="11914" y="11956"/>
                  </a:cubicBezTo>
                  <a:cubicBezTo>
                    <a:pt x="12552" y="12098"/>
                    <a:pt x="13092" y="12509"/>
                    <a:pt x="13745" y="12666"/>
                  </a:cubicBezTo>
                  <a:cubicBezTo>
                    <a:pt x="14029" y="12730"/>
                    <a:pt x="14330" y="12748"/>
                    <a:pt x="14635" y="12748"/>
                  </a:cubicBezTo>
                  <a:cubicBezTo>
                    <a:pt x="15000" y="12748"/>
                    <a:pt x="15370" y="12723"/>
                    <a:pt x="15719" y="12723"/>
                  </a:cubicBezTo>
                  <a:cubicBezTo>
                    <a:pt x="16897" y="12723"/>
                    <a:pt x="17849" y="13120"/>
                    <a:pt x="18970" y="13276"/>
                  </a:cubicBezTo>
                  <a:lnTo>
                    <a:pt x="18970" y="13915"/>
                  </a:lnTo>
                  <a:cubicBezTo>
                    <a:pt x="19155" y="13773"/>
                    <a:pt x="19311" y="13617"/>
                    <a:pt x="19424" y="13433"/>
                  </a:cubicBezTo>
                  <a:cubicBezTo>
                    <a:pt x="19680" y="13035"/>
                    <a:pt x="19680" y="12708"/>
                    <a:pt x="20149" y="12509"/>
                  </a:cubicBezTo>
                  <a:cubicBezTo>
                    <a:pt x="20500" y="12352"/>
                    <a:pt x="20886" y="12329"/>
                    <a:pt x="21278" y="12329"/>
                  </a:cubicBezTo>
                  <a:cubicBezTo>
                    <a:pt x="21444" y="12329"/>
                    <a:pt x="21610" y="12333"/>
                    <a:pt x="21775" y="12333"/>
                  </a:cubicBezTo>
                  <a:cubicBezTo>
                    <a:pt x="22420" y="12333"/>
                    <a:pt x="23042" y="12269"/>
                    <a:pt x="23500" y="11644"/>
                  </a:cubicBezTo>
                  <a:cubicBezTo>
                    <a:pt x="24138" y="10777"/>
                    <a:pt x="23854" y="9855"/>
                    <a:pt x="24961" y="9243"/>
                  </a:cubicBezTo>
                  <a:cubicBezTo>
                    <a:pt x="25308" y="9059"/>
                    <a:pt x="25616" y="8999"/>
                    <a:pt x="25914" y="8999"/>
                  </a:cubicBezTo>
                  <a:cubicBezTo>
                    <a:pt x="26167" y="8999"/>
                    <a:pt x="26412" y="9042"/>
                    <a:pt x="26665" y="9088"/>
                  </a:cubicBezTo>
                  <a:cubicBezTo>
                    <a:pt x="26623" y="8605"/>
                    <a:pt x="26566" y="8208"/>
                    <a:pt x="26239" y="7725"/>
                  </a:cubicBezTo>
                  <a:cubicBezTo>
                    <a:pt x="25686" y="6915"/>
                    <a:pt x="24919" y="6375"/>
                    <a:pt x="24024" y="6006"/>
                  </a:cubicBezTo>
                  <a:cubicBezTo>
                    <a:pt x="23740" y="5879"/>
                    <a:pt x="23102" y="5765"/>
                    <a:pt x="22875" y="5538"/>
                  </a:cubicBezTo>
                  <a:cubicBezTo>
                    <a:pt x="22633" y="5283"/>
                    <a:pt x="22733" y="4870"/>
                    <a:pt x="22591" y="4601"/>
                  </a:cubicBezTo>
                  <a:cubicBezTo>
                    <a:pt x="22456" y="4362"/>
                    <a:pt x="22238" y="4307"/>
                    <a:pt x="21990" y="4307"/>
                  </a:cubicBezTo>
                  <a:cubicBezTo>
                    <a:pt x="21782" y="4307"/>
                    <a:pt x="21553" y="4345"/>
                    <a:pt x="21335" y="4345"/>
                  </a:cubicBezTo>
                  <a:cubicBezTo>
                    <a:pt x="21181" y="4345"/>
                    <a:pt x="21032" y="4326"/>
                    <a:pt x="20901" y="4260"/>
                  </a:cubicBezTo>
                  <a:cubicBezTo>
                    <a:pt x="20390" y="3985"/>
                    <a:pt x="20254" y="3396"/>
                    <a:pt x="19589" y="3396"/>
                  </a:cubicBezTo>
                  <a:cubicBezTo>
                    <a:pt x="19533" y="3396"/>
                    <a:pt x="19474" y="3400"/>
                    <a:pt x="19410" y="3409"/>
                  </a:cubicBezTo>
                  <a:cubicBezTo>
                    <a:pt x="19311" y="3749"/>
                    <a:pt x="19751" y="4416"/>
                    <a:pt x="19509" y="4715"/>
                  </a:cubicBezTo>
                  <a:cubicBezTo>
                    <a:pt x="19481" y="4757"/>
                    <a:pt x="18998" y="4857"/>
                    <a:pt x="18928" y="4870"/>
                  </a:cubicBezTo>
                  <a:cubicBezTo>
                    <a:pt x="18630" y="4970"/>
                    <a:pt x="18386" y="5015"/>
                    <a:pt x="18092" y="5015"/>
                  </a:cubicBezTo>
                  <a:cubicBezTo>
                    <a:pt x="18050" y="5015"/>
                    <a:pt x="18007" y="5014"/>
                    <a:pt x="17962" y="5012"/>
                  </a:cubicBezTo>
                  <a:cubicBezTo>
                    <a:pt x="17266" y="4970"/>
                    <a:pt x="16315" y="4019"/>
                    <a:pt x="16656" y="3280"/>
                  </a:cubicBezTo>
                  <a:cubicBezTo>
                    <a:pt x="16812" y="2926"/>
                    <a:pt x="17266" y="2699"/>
                    <a:pt x="17139" y="2230"/>
                  </a:cubicBezTo>
                  <a:cubicBezTo>
                    <a:pt x="17056" y="1932"/>
                    <a:pt x="16786" y="1880"/>
                    <a:pt x="16482" y="1880"/>
                  </a:cubicBezTo>
                  <a:cubicBezTo>
                    <a:pt x="16318" y="1880"/>
                    <a:pt x="16146" y="1895"/>
                    <a:pt x="15987" y="1895"/>
                  </a:cubicBezTo>
                  <a:cubicBezTo>
                    <a:pt x="15934" y="1895"/>
                    <a:pt x="15882" y="1893"/>
                    <a:pt x="15833" y="1889"/>
                  </a:cubicBezTo>
                  <a:cubicBezTo>
                    <a:pt x="14909" y="1804"/>
                    <a:pt x="13972" y="1633"/>
                    <a:pt x="13234" y="1065"/>
                  </a:cubicBezTo>
                  <a:cubicBezTo>
                    <a:pt x="12709" y="654"/>
                    <a:pt x="12056" y="412"/>
                    <a:pt x="11473" y="43"/>
                  </a:cubicBezTo>
                  <a:lnTo>
                    <a:pt x="11473" y="43"/>
                  </a:lnTo>
                  <a:cubicBezTo>
                    <a:pt x="11434" y="633"/>
                    <a:pt x="11805" y="1294"/>
                    <a:pt x="11007" y="1294"/>
                  </a:cubicBezTo>
                  <a:cubicBezTo>
                    <a:pt x="10939" y="1294"/>
                    <a:pt x="10863" y="1289"/>
                    <a:pt x="10778" y="1279"/>
                  </a:cubicBezTo>
                  <a:cubicBezTo>
                    <a:pt x="10252" y="1207"/>
                    <a:pt x="10380" y="1037"/>
                    <a:pt x="10182" y="668"/>
                  </a:cubicBezTo>
                  <a:cubicBezTo>
                    <a:pt x="9954" y="257"/>
                    <a:pt x="9542" y="143"/>
                    <a:pt x="91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0"/>
            <p:cNvSpPr/>
            <p:nvPr/>
          </p:nvSpPr>
          <p:spPr>
            <a:xfrm>
              <a:off x="4607685" y="4754304"/>
              <a:ext cx="25919" cy="30138"/>
            </a:xfrm>
            <a:custGeom>
              <a:avLst/>
              <a:gdLst/>
              <a:ahLst/>
              <a:cxnLst/>
              <a:rect l="l" t="t" r="r" b="b"/>
              <a:pathLst>
                <a:path w="1364" h="1586" extrusionOk="0">
                  <a:moveTo>
                    <a:pt x="469" y="0"/>
                  </a:moveTo>
                  <a:cubicBezTo>
                    <a:pt x="321" y="0"/>
                    <a:pt x="162" y="10"/>
                    <a:pt x="0" y="10"/>
                  </a:cubicBezTo>
                  <a:cubicBezTo>
                    <a:pt x="114" y="223"/>
                    <a:pt x="213" y="379"/>
                    <a:pt x="228" y="620"/>
                  </a:cubicBezTo>
                  <a:cubicBezTo>
                    <a:pt x="228" y="734"/>
                    <a:pt x="184" y="933"/>
                    <a:pt x="228" y="1046"/>
                  </a:cubicBezTo>
                  <a:cubicBezTo>
                    <a:pt x="270" y="1175"/>
                    <a:pt x="752" y="1586"/>
                    <a:pt x="937" y="1586"/>
                  </a:cubicBezTo>
                  <a:cubicBezTo>
                    <a:pt x="1121" y="1586"/>
                    <a:pt x="1207" y="1430"/>
                    <a:pt x="1207" y="1260"/>
                  </a:cubicBezTo>
                  <a:cubicBezTo>
                    <a:pt x="1207" y="1061"/>
                    <a:pt x="1051" y="1004"/>
                    <a:pt x="1023" y="847"/>
                  </a:cubicBezTo>
                  <a:cubicBezTo>
                    <a:pt x="951" y="535"/>
                    <a:pt x="1363" y="379"/>
                    <a:pt x="994" y="109"/>
                  </a:cubicBezTo>
                  <a:cubicBezTo>
                    <a:pt x="854" y="19"/>
                    <a:pt x="672" y="0"/>
                    <a:pt x="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0"/>
            <p:cNvSpPr/>
            <p:nvPr/>
          </p:nvSpPr>
          <p:spPr>
            <a:xfrm>
              <a:off x="4529167" y="3848759"/>
              <a:ext cx="257940" cy="158006"/>
            </a:xfrm>
            <a:custGeom>
              <a:avLst/>
              <a:gdLst/>
              <a:ahLst/>
              <a:cxnLst/>
              <a:rect l="l" t="t" r="r" b="b"/>
              <a:pathLst>
                <a:path w="13574" h="8315" extrusionOk="0">
                  <a:moveTo>
                    <a:pt x="12765" y="0"/>
                  </a:moveTo>
                  <a:cubicBezTo>
                    <a:pt x="12424" y="299"/>
                    <a:pt x="11529" y="597"/>
                    <a:pt x="11217" y="795"/>
                  </a:cubicBezTo>
                  <a:cubicBezTo>
                    <a:pt x="9825" y="1647"/>
                    <a:pt x="8023" y="1761"/>
                    <a:pt x="6489" y="2215"/>
                  </a:cubicBezTo>
                  <a:cubicBezTo>
                    <a:pt x="5546" y="2485"/>
                    <a:pt x="4718" y="2932"/>
                    <a:pt x="3767" y="2932"/>
                  </a:cubicBezTo>
                  <a:cubicBezTo>
                    <a:pt x="3515" y="2932"/>
                    <a:pt x="3255" y="2900"/>
                    <a:pt x="2982" y="2826"/>
                  </a:cubicBezTo>
                  <a:cubicBezTo>
                    <a:pt x="2343" y="2656"/>
                    <a:pt x="1789" y="2486"/>
                    <a:pt x="1193" y="2386"/>
                  </a:cubicBezTo>
                  <a:cubicBezTo>
                    <a:pt x="668" y="2627"/>
                    <a:pt x="0" y="2826"/>
                    <a:pt x="540" y="3565"/>
                  </a:cubicBezTo>
                  <a:cubicBezTo>
                    <a:pt x="838" y="3976"/>
                    <a:pt x="1193" y="4033"/>
                    <a:pt x="1108" y="4644"/>
                  </a:cubicBezTo>
                  <a:cubicBezTo>
                    <a:pt x="1079" y="4941"/>
                    <a:pt x="952" y="5126"/>
                    <a:pt x="924" y="5424"/>
                  </a:cubicBezTo>
                  <a:cubicBezTo>
                    <a:pt x="895" y="5651"/>
                    <a:pt x="980" y="5893"/>
                    <a:pt x="1037" y="6120"/>
                  </a:cubicBezTo>
                  <a:cubicBezTo>
                    <a:pt x="1392" y="6177"/>
                    <a:pt x="1846" y="6247"/>
                    <a:pt x="1874" y="6631"/>
                  </a:cubicBezTo>
                  <a:cubicBezTo>
                    <a:pt x="1874" y="6802"/>
                    <a:pt x="1719" y="7001"/>
                    <a:pt x="1548" y="7199"/>
                  </a:cubicBezTo>
                  <a:cubicBezTo>
                    <a:pt x="1293" y="7540"/>
                    <a:pt x="1037" y="7881"/>
                    <a:pt x="1548" y="8178"/>
                  </a:cubicBezTo>
                  <a:cubicBezTo>
                    <a:pt x="1651" y="8241"/>
                    <a:pt x="1755" y="8265"/>
                    <a:pt x="1859" y="8265"/>
                  </a:cubicBezTo>
                  <a:cubicBezTo>
                    <a:pt x="2156" y="8265"/>
                    <a:pt x="2453" y="8072"/>
                    <a:pt x="2726" y="8051"/>
                  </a:cubicBezTo>
                  <a:cubicBezTo>
                    <a:pt x="2752" y="8048"/>
                    <a:pt x="2778" y="8047"/>
                    <a:pt x="2804" y="8047"/>
                  </a:cubicBezTo>
                  <a:cubicBezTo>
                    <a:pt x="3116" y="8047"/>
                    <a:pt x="3402" y="8246"/>
                    <a:pt x="3711" y="8246"/>
                  </a:cubicBezTo>
                  <a:cubicBezTo>
                    <a:pt x="3752" y="8246"/>
                    <a:pt x="3792" y="8243"/>
                    <a:pt x="3834" y="8235"/>
                  </a:cubicBezTo>
                  <a:cubicBezTo>
                    <a:pt x="4231" y="8165"/>
                    <a:pt x="4260" y="7838"/>
                    <a:pt x="4544" y="7654"/>
                  </a:cubicBezTo>
                  <a:cubicBezTo>
                    <a:pt x="4680" y="7563"/>
                    <a:pt x="4828" y="7526"/>
                    <a:pt x="4979" y="7526"/>
                  </a:cubicBezTo>
                  <a:cubicBezTo>
                    <a:pt x="5205" y="7526"/>
                    <a:pt x="5438" y="7608"/>
                    <a:pt x="5651" y="7710"/>
                  </a:cubicBezTo>
                  <a:cubicBezTo>
                    <a:pt x="6049" y="7894"/>
                    <a:pt x="6304" y="8065"/>
                    <a:pt x="6745" y="8093"/>
                  </a:cubicBezTo>
                  <a:cubicBezTo>
                    <a:pt x="6768" y="8094"/>
                    <a:pt x="6791" y="8095"/>
                    <a:pt x="6814" y="8095"/>
                  </a:cubicBezTo>
                  <a:cubicBezTo>
                    <a:pt x="7028" y="8095"/>
                    <a:pt x="7237" y="8054"/>
                    <a:pt x="7449" y="8054"/>
                  </a:cubicBezTo>
                  <a:cubicBezTo>
                    <a:pt x="7535" y="8054"/>
                    <a:pt x="7622" y="8060"/>
                    <a:pt x="7710" y="8080"/>
                  </a:cubicBezTo>
                  <a:cubicBezTo>
                    <a:pt x="7907" y="8128"/>
                    <a:pt x="8152" y="8315"/>
                    <a:pt x="8388" y="8315"/>
                  </a:cubicBezTo>
                  <a:cubicBezTo>
                    <a:pt x="8492" y="8315"/>
                    <a:pt x="8594" y="8279"/>
                    <a:pt x="8689" y="8178"/>
                  </a:cubicBezTo>
                  <a:cubicBezTo>
                    <a:pt x="8960" y="7894"/>
                    <a:pt x="8733" y="7241"/>
                    <a:pt x="8647" y="6957"/>
                  </a:cubicBezTo>
                  <a:cubicBezTo>
                    <a:pt x="8405" y="6191"/>
                    <a:pt x="8647" y="6219"/>
                    <a:pt x="9343" y="6020"/>
                  </a:cubicBezTo>
                  <a:cubicBezTo>
                    <a:pt x="10052" y="5793"/>
                    <a:pt x="10052" y="5594"/>
                    <a:pt x="9825" y="4941"/>
                  </a:cubicBezTo>
                  <a:cubicBezTo>
                    <a:pt x="9343" y="3550"/>
                    <a:pt x="10578" y="3991"/>
                    <a:pt x="11245" y="3237"/>
                  </a:cubicBezTo>
                  <a:cubicBezTo>
                    <a:pt x="11728" y="2698"/>
                    <a:pt x="11728" y="2698"/>
                    <a:pt x="12509" y="2641"/>
                  </a:cubicBezTo>
                  <a:cubicBezTo>
                    <a:pt x="12949" y="2627"/>
                    <a:pt x="13176" y="2486"/>
                    <a:pt x="13304" y="2230"/>
                  </a:cubicBezTo>
                  <a:cubicBezTo>
                    <a:pt x="13375" y="2088"/>
                    <a:pt x="13432" y="1918"/>
                    <a:pt x="13475" y="1690"/>
                  </a:cubicBezTo>
                  <a:cubicBezTo>
                    <a:pt x="13574" y="1066"/>
                    <a:pt x="13418" y="895"/>
                    <a:pt x="13034" y="455"/>
                  </a:cubicBezTo>
                  <a:cubicBezTo>
                    <a:pt x="12920" y="327"/>
                    <a:pt x="12850" y="171"/>
                    <a:pt x="12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0"/>
            <p:cNvSpPr/>
            <p:nvPr/>
          </p:nvSpPr>
          <p:spPr>
            <a:xfrm>
              <a:off x="4525917" y="3891116"/>
              <a:ext cx="498360" cy="444525"/>
            </a:xfrm>
            <a:custGeom>
              <a:avLst/>
              <a:gdLst/>
              <a:ahLst/>
              <a:cxnLst/>
              <a:rect l="l" t="t" r="r" b="b"/>
              <a:pathLst>
                <a:path w="26226" h="23393" extrusionOk="0">
                  <a:moveTo>
                    <a:pt x="13475" y="1"/>
                  </a:moveTo>
                  <a:cubicBezTo>
                    <a:pt x="13347" y="257"/>
                    <a:pt x="13120" y="398"/>
                    <a:pt x="12680" y="412"/>
                  </a:cubicBezTo>
                  <a:cubicBezTo>
                    <a:pt x="11899" y="469"/>
                    <a:pt x="11899" y="469"/>
                    <a:pt x="11416" y="1008"/>
                  </a:cubicBezTo>
                  <a:cubicBezTo>
                    <a:pt x="10749" y="1762"/>
                    <a:pt x="9514" y="1321"/>
                    <a:pt x="9996" y="2712"/>
                  </a:cubicBezTo>
                  <a:cubicBezTo>
                    <a:pt x="10223" y="3365"/>
                    <a:pt x="10223" y="3564"/>
                    <a:pt x="9514" y="3791"/>
                  </a:cubicBezTo>
                  <a:cubicBezTo>
                    <a:pt x="8818" y="3990"/>
                    <a:pt x="8576" y="3962"/>
                    <a:pt x="8818" y="4728"/>
                  </a:cubicBezTo>
                  <a:cubicBezTo>
                    <a:pt x="8904" y="5012"/>
                    <a:pt x="9131" y="5665"/>
                    <a:pt x="8860" y="5949"/>
                  </a:cubicBezTo>
                  <a:cubicBezTo>
                    <a:pt x="8765" y="6050"/>
                    <a:pt x="8663" y="6086"/>
                    <a:pt x="8559" y="6086"/>
                  </a:cubicBezTo>
                  <a:cubicBezTo>
                    <a:pt x="8323" y="6086"/>
                    <a:pt x="8078" y="5899"/>
                    <a:pt x="7881" y="5851"/>
                  </a:cubicBezTo>
                  <a:cubicBezTo>
                    <a:pt x="7793" y="5831"/>
                    <a:pt x="7706" y="5825"/>
                    <a:pt x="7620" y="5825"/>
                  </a:cubicBezTo>
                  <a:cubicBezTo>
                    <a:pt x="7408" y="5825"/>
                    <a:pt x="7199" y="5866"/>
                    <a:pt x="6985" y="5866"/>
                  </a:cubicBezTo>
                  <a:cubicBezTo>
                    <a:pt x="6962" y="5866"/>
                    <a:pt x="6939" y="5865"/>
                    <a:pt x="6916" y="5864"/>
                  </a:cubicBezTo>
                  <a:cubicBezTo>
                    <a:pt x="6475" y="5836"/>
                    <a:pt x="6220" y="5665"/>
                    <a:pt x="5822" y="5481"/>
                  </a:cubicBezTo>
                  <a:cubicBezTo>
                    <a:pt x="5609" y="5379"/>
                    <a:pt x="5376" y="5297"/>
                    <a:pt x="5150" y="5297"/>
                  </a:cubicBezTo>
                  <a:cubicBezTo>
                    <a:pt x="4999" y="5297"/>
                    <a:pt x="4851" y="5334"/>
                    <a:pt x="4715" y="5425"/>
                  </a:cubicBezTo>
                  <a:cubicBezTo>
                    <a:pt x="4431" y="5609"/>
                    <a:pt x="4402" y="5936"/>
                    <a:pt x="4005" y="6006"/>
                  </a:cubicBezTo>
                  <a:cubicBezTo>
                    <a:pt x="3963" y="6014"/>
                    <a:pt x="3923" y="6017"/>
                    <a:pt x="3882" y="6017"/>
                  </a:cubicBezTo>
                  <a:cubicBezTo>
                    <a:pt x="3573" y="6017"/>
                    <a:pt x="3287" y="5818"/>
                    <a:pt x="2975" y="5818"/>
                  </a:cubicBezTo>
                  <a:cubicBezTo>
                    <a:pt x="2949" y="5818"/>
                    <a:pt x="2923" y="5819"/>
                    <a:pt x="2897" y="5822"/>
                  </a:cubicBezTo>
                  <a:cubicBezTo>
                    <a:pt x="2624" y="5843"/>
                    <a:pt x="2327" y="6036"/>
                    <a:pt x="2030" y="6036"/>
                  </a:cubicBezTo>
                  <a:cubicBezTo>
                    <a:pt x="1926" y="6036"/>
                    <a:pt x="1822" y="6012"/>
                    <a:pt x="1719" y="5949"/>
                  </a:cubicBezTo>
                  <a:cubicBezTo>
                    <a:pt x="1208" y="5652"/>
                    <a:pt x="1464" y="5311"/>
                    <a:pt x="1719" y="4970"/>
                  </a:cubicBezTo>
                  <a:lnTo>
                    <a:pt x="1719" y="4970"/>
                  </a:lnTo>
                  <a:cubicBezTo>
                    <a:pt x="1180" y="5041"/>
                    <a:pt x="583" y="5197"/>
                    <a:pt x="413" y="5481"/>
                  </a:cubicBezTo>
                  <a:cubicBezTo>
                    <a:pt x="1" y="6148"/>
                    <a:pt x="796" y="6887"/>
                    <a:pt x="995" y="7426"/>
                  </a:cubicBezTo>
                  <a:cubicBezTo>
                    <a:pt x="1250" y="8108"/>
                    <a:pt x="1293" y="8817"/>
                    <a:pt x="1890" y="9329"/>
                  </a:cubicBezTo>
                  <a:cubicBezTo>
                    <a:pt x="2114" y="9521"/>
                    <a:pt x="2269" y="9597"/>
                    <a:pt x="2381" y="9597"/>
                  </a:cubicBezTo>
                  <a:cubicBezTo>
                    <a:pt x="2714" y="9597"/>
                    <a:pt x="2667" y="8920"/>
                    <a:pt x="2954" y="8633"/>
                  </a:cubicBezTo>
                  <a:cubicBezTo>
                    <a:pt x="3026" y="8562"/>
                    <a:pt x="3437" y="8505"/>
                    <a:pt x="3579" y="8435"/>
                  </a:cubicBezTo>
                  <a:cubicBezTo>
                    <a:pt x="3707" y="8349"/>
                    <a:pt x="3849" y="8221"/>
                    <a:pt x="3934" y="8108"/>
                  </a:cubicBezTo>
                  <a:cubicBezTo>
                    <a:pt x="4232" y="7753"/>
                    <a:pt x="4190" y="7426"/>
                    <a:pt x="4203" y="6986"/>
                  </a:cubicBezTo>
                  <a:cubicBezTo>
                    <a:pt x="4299" y="6964"/>
                    <a:pt x="4399" y="6953"/>
                    <a:pt x="4502" y="6953"/>
                  </a:cubicBezTo>
                  <a:cubicBezTo>
                    <a:pt x="5236" y="6953"/>
                    <a:pt x="6088" y="7503"/>
                    <a:pt x="6263" y="8151"/>
                  </a:cubicBezTo>
                  <a:cubicBezTo>
                    <a:pt x="6433" y="8732"/>
                    <a:pt x="6234" y="9414"/>
                    <a:pt x="6418" y="9982"/>
                  </a:cubicBezTo>
                  <a:cubicBezTo>
                    <a:pt x="6660" y="10792"/>
                    <a:pt x="7569" y="11430"/>
                    <a:pt x="8207" y="11899"/>
                  </a:cubicBezTo>
                  <a:cubicBezTo>
                    <a:pt x="8804" y="12339"/>
                    <a:pt x="9542" y="12694"/>
                    <a:pt x="9542" y="13503"/>
                  </a:cubicBezTo>
                  <a:cubicBezTo>
                    <a:pt x="9525" y="13505"/>
                    <a:pt x="9508" y="13506"/>
                    <a:pt x="9490" y="13506"/>
                  </a:cubicBezTo>
                  <a:cubicBezTo>
                    <a:pt x="9096" y="13506"/>
                    <a:pt x="8435" y="13060"/>
                    <a:pt x="8026" y="13060"/>
                  </a:cubicBezTo>
                  <a:cubicBezTo>
                    <a:pt x="7903" y="13060"/>
                    <a:pt x="7803" y="13100"/>
                    <a:pt x="7739" y="13205"/>
                  </a:cubicBezTo>
                  <a:cubicBezTo>
                    <a:pt x="7441" y="13702"/>
                    <a:pt x="8364" y="14625"/>
                    <a:pt x="8633" y="14966"/>
                  </a:cubicBezTo>
                  <a:cubicBezTo>
                    <a:pt x="9230" y="15733"/>
                    <a:pt x="9699" y="15789"/>
                    <a:pt x="10579" y="16045"/>
                  </a:cubicBezTo>
                  <a:cubicBezTo>
                    <a:pt x="11416" y="16286"/>
                    <a:pt x="10735" y="16882"/>
                    <a:pt x="11232" y="17408"/>
                  </a:cubicBezTo>
                  <a:cubicBezTo>
                    <a:pt x="11374" y="17564"/>
                    <a:pt x="11667" y="17603"/>
                    <a:pt x="11979" y="17603"/>
                  </a:cubicBezTo>
                  <a:cubicBezTo>
                    <a:pt x="12292" y="17603"/>
                    <a:pt x="12623" y="17564"/>
                    <a:pt x="12836" y="17564"/>
                  </a:cubicBezTo>
                  <a:cubicBezTo>
                    <a:pt x="13631" y="17578"/>
                    <a:pt x="14000" y="18075"/>
                    <a:pt x="14682" y="18387"/>
                  </a:cubicBezTo>
                  <a:cubicBezTo>
                    <a:pt x="15079" y="18544"/>
                    <a:pt x="15392" y="18472"/>
                    <a:pt x="15776" y="18544"/>
                  </a:cubicBezTo>
                  <a:cubicBezTo>
                    <a:pt x="16300" y="18657"/>
                    <a:pt x="16400" y="18927"/>
                    <a:pt x="16669" y="19311"/>
                  </a:cubicBezTo>
                  <a:cubicBezTo>
                    <a:pt x="17124" y="19949"/>
                    <a:pt x="17650" y="20545"/>
                    <a:pt x="18118" y="21156"/>
                  </a:cubicBezTo>
                  <a:cubicBezTo>
                    <a:pt x="18558" y="21709"/>
                    <a:pt x="19112" y="22192"/>
                    <a:pt x="19723" y="22548"/>
                  </a:cubicBezTo>
                  <a:cubicBezTo>
                    <a:pt x="20105" y="22775"/>
                    <a:pt x="20815" y="23286"/>
                    <a:pt x="21355" y="23371"/>
                  </a:cubicBezTo>
                  <a:cubicBezTo>
                    <a:pt x="21405" y="23385"/>
                    <a:pt x="21458" y="23393"/>
                    <a:pt x="21510" y="23393"/>
                  </a:cubicBezTo>
                  <a:cubicBezTo>
                    <a:pt x="21561" y="23393"/>
                    <a:pt x="21611" y="23385"/>
                    <a:pt x="21654" y="23371"/>
                  </a:cubicBezTo>
                  <a:cubicBezTo>
                    <a:pt x="21597" y="22987"/>
                    <a:pt x="21086" y="22690"/>
                    <a:pt x="20830" y="22419"/>
                  </a:cubicBezTo>
                  <a:cubicBezTo>
                    <a:pt x="20475" y="22065"/>
                    <a:pt x="20461" y="21696"/>
                    <a:pt x="20191" y="21241"/>
                  </a:cubicBezTo>
                  <a:cubicBezTo>
                    <a:pt x="19495" y="20077"/>
                    <a:pt x="18132" y="19779"/>
                    <a:pt x="17237" y="18856"/>
                  </a:cubicBezTo>
                  <a:cubicBezTo>
                    <a:pt x="16911" y="18515"/>
                    <a:pt x="16769" y="18089"/>
                    <a:pt x="16457" y="17706"/>
                  </a:cubicBezTo>
                  <a:cubicBezTo>
                    <a:pt x="16045" y="17223"/>
                    <a:pt x="15463" y="16882"/>
                    <a:pt x="14980" y="16471"/>
                  </a:cubicBezTo>
                  <a:cubicBezTo>
                    <a:pt x="14271" y="15903"/>
                    <a:pt x="14057" y="15136"/>
                    <a:pt x="13574" y="14412"/>
                  </a:cubicBezTo>
                  <a:cubicBezTo>
                    <a:pt x="13233" y="13900"/>
                    <a:pt x="12680" y="13603"/>
                    <a:pt x="12353" y="13092"/>
                  </a:cubicBezTo>
                  <a:cubicBezTo>
                    <a:pt x="12041" y="12566"/>
                    <a:pt x="12027" y="11941"/>
                    <a:pt x="11728" y="11416"/>
                  </a:cubicBezTo>
                  <a:cubicBezTo>
                    <a:pt x="11388" y="10805"/>
                    <a:pt x="10948" y="10805"/>
                    <a:pt x="10507" y="10394"/>
                  </a:cubicBezTo>
                  <a:cubicBezTo>
                    <a:pt x="10011" y="9940"/>
                    <a:pt x="10125" y="9471"/>
                    <a:pt x="10365" y="8988"/>
                  </a:cubicBezTo>
                  <a:cubicBezTo>
                    <a:pt x="10494" y="8704"/>
                    <a:pt x="10536" y="8590"/>
                    <a:pt x="10593" y="8293"/>
                  </a:cubicBezTo>
                  <a:cubicBezTo>
                    <a:pt x="10636" y="8066"/>
                    <a:pt x="10551" y="7653"/>
                    <a:pt x="10749" y="7483"/>
                  </a:cubicBezTo>
                  <a:cubicBezTo>
                    <a:pt x="10819" y="7418"/>
                    <a:pt x="10888" y="7390"/>
                    <a:pt x="10956" y="7390"/>
                  </a:cubicBezTo>
                  <a:cubicBezTo>
                    <a:pt x="11396" y="7390"/>
                    <a:pt x="11783" y="8584"/>
                    <a:pt x="12041" y="8817"/>
                  </a:cubicBezTo>
                  <a:cubicBezTo>
                    <a:pt x="12228" y="9005"/>
                    <a:pt x="12441" y="9082"/>
                    <a:pt x="12661" y="9082"/>
                  </a:cubicBezTo>
                  <a:cubicBezTo>
                    <a:pt x="13058" y="9082"/>
                    <a:pt x="13478" y="8830"/>
                    <a:pt x="13816" y="8520"/>
                  </a:cubicBezTo>
                  <a:cubicBezTo>
                    <a:pt x="14255" y="8109"/>
                    <a:pt x="14322" y="7898"/>
                    <a:pt x="14616" y="7898"/>
                  </a:cubicBezTo>
                  <a:cubicBezTo>
                    <a:pt x="14759" y="7898"/>
                    <a:pt x="14957" y="7948"/>
                    <a:pt x="15278" y="8051"/>
                  </a:cubicBezTo>
                  <a:cubicBezTo>
                    <a:pt x="15690" y="8164"/>
                    <a:pt x="16088" y="8250"/>
                    <a:pt x="16514" y="8264"/>
                  </a:cubicBezTo>
                  <a:cubicBezTo>
                    <a:pt x="16530" y="8265"/>
                    <a:pt x="16546" y="8265"/>
                    <a:pt x="16562" y="8265"/>
                  </a:cubicBezTo>
                  <a:cubicBezTo>
                    <a:pt x="16997" y="8265"/>
                    <a:pt x="17442" y="8105"/>
                    <a:pt x="17868" y="8105"/>
                  </a:cubicBezTo>
                  <a:cubicBezTo>
                    <a:pt x="17899" y="8105"/>
                    <a:pt x="17931" y="8106"/>
                    <a:pt x="17962" y="8108"/>
                  </a:cubicBezTo>
                  <a:cubicBezTo>
                    <a:pt x="18571" y="8150"/>
                    <a:pt x="18910" y="8677"/>
                    <a:pt x="19571" y="8677"/>
                  </a:cubicBezTo>
                  <a:cubicBezTo>
                    <a:pt x="19588" y="8677"/>
                    <a:pt x="19605" y="8676"/>
                    <a:pt x="19623" y="8675"/>
                  </a:cubicBezTo>
                  <a:cubicBezTo>
                    <a:pt x="20218" y="8648"/>
                    <a:pt x="20800" y="8468"/>
                    <a:pt x="21374" y="8468"/>
                  </a:cubicBezTo>
                  <a:cubicBezTo>
                    <a:pt x="21663" y="8468"/>
                    <a:pt x="21950" y="8514"/>
                    <a:pt x="22235" y="8647"/>
                  </a:cubicBezTo>
                  <a:cubicBezTo>
                    <a:pt x="22925" y="8967"/>
                    <a:pt x="23668" y="9651"/>
                    <a:pt x="24483" y="9651"/>
                  </a:cubicBezTo>
                  <a:cubicBezTo>
                    <a:pt x="24608" y="9651"/>
                    <a:pt x="24734" y="9635"/>
                    <a:pt x="24862" y="9599"/>
                  </a:cubicBezTo>
                  <a:cubicBezTo>
                    <a:pt x="25075" y="9556"/>
                    <a:pt x="25188" y="9457"/>
                    <a:pt x="25245" y="9343"/>
                  </a:cubicBezTo>
                  <a:cubicBezTo>
                    <a:pt x="25387" y="9045"/>
                    <a:pt x="25203" y="8590"/>
                    <a:pt x="25245" y="8164"/>
                  </a:cubicBezTo>
                  <a:cubicBezTo>
                    <a:pt x="25614" y="8066"/>
                    <a:pt x="26225" y="8079"/>
                    <a:pt x="26069" y="7526"/>
                  </a:cubicBezTo>
                  <a:cubicBezTo>
                    <a:pt x="25913" y="6958"/>
                    <a:pt x="24919" y="7072"/>
                    <a:pt x="24664" y="6447"/>
                  </a:cubicBezTo>
                  <a:cubicBezTo>
                    <a:pt x="24351" y="5694"/>
                    <a:pt x="24607" y="4302"/>
                    <a:pt x="23954" y="3664"/>
                  </a:cubicBezTo>
                  <a:cubicBezTo>
                    <a:pt x="23911" y="3621"/>
                    <a:pt x="23868" y="3593"/>
                    <a:pt x="23840" y="3564"/>
                  </a:cubicBezTo>
                  <a:cubicBezTo>
                    <a:pt x="23686" y="3455"/>
                    <a:pt x="23523" y="3412"/>
                    <a:pt x="23357" y="3412"/>
                  </a:cubicBezTo>
                  <a:cubicBezTo>
                    <a:pt x="23047" y="3412"/>
                    <a:pt x="22731" y="3563"/>
                    <a:pt x="22462" y="3721"/>
                  </a:cubicBezTo>
                  <a:cubicBezTo>
                    <a:pt x="21836" y="4069"/>
                    <a:pt x="21361" y="4227"/>
                    <a:pt x="20722" y="4227"/>
                  </a:cubicBezTo>
                  <a:cubicBezTo>
                    <a:pt x="20578" y="4227"/>
                    <a:pt x="20426" y="4219"/>
                    <a:pt x="20262" y="4204"/>
                  </a:cubicBezTo>
                  <a:cubicBezTo>
                    <a:pt x="19395" y="4132"/>
                    <a:pt x="18913" y="3494"/>
                    <a:pt x="18146" y="3267"/>
                  </a:cubicBezTo>
                  <a:cubicBezTo>
                    <a:pt x="17939" y="3206"/>
                    <a:pt x="17750" y="3189"/>
                    <a:pt x="17575" y="3189"/>
                  </a:cubicBezTo>
                  <a:cubicBezTo>
                    <a:pt x="17367" y="3189"/>
                    <a:pt x="17180" y="3213"/>
                    <a:pt x="17007" y="3213"/>
                  </a:cubicBezTo>
                  <a:cubicBezTo>
                    <a:pt x="16647" y="3213"/>
                    <a:pt x="16352" y="3111"/>
                    <a:pt x="16073" y="2485"/>
                  </a:cubicBezTo>
                  <a:cubicBezTo>
                    <a:pt x="15747" y="1762"/>
                    <a:pt x="15378" y="1150"/>
                    <a:pt x="14682" y="696"/>
                  </a:cubicBezTo>
                  <a:cubicBezTo>
                    <a:pt x="14384" y="497"/>
                    <a:pt x="13915" y="200"/>
                    <a:pt x="13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0"/>
            <p:cNvSpPr/>
            <p:nvPr/>
          </p:nvSpPr>
          <p:spPr>
            <a:xfrm>
              <a:off x="4536179" y="5022924"/>
              <a:ext cx="44010" cy="54518"/>
            </a:xfrm>
            <a:custGeom>
              <a:avLst/>
              <a:gdLst/>
              <a:ahLst/>
              <a:cxnLst/>
              <a:rect l="l" t="t" r="r" b="b"/>
              <a:pathLst>
                <a:path w="2316" h="2869" extrusionOk="0">
                  <a:moveTo>
                    <a:pt x="536" y="1"/>
                  </a:moveTo>
                  <a:cubicBezTo>
                    <a:pt x="382" y="1"/>
                    <a:pt x="206" y="25"/>
                    <a:pt x="29" y="86"/>
                  </a:cubicBezTo>
                  <a:cubicBezTo>
                    <a:pt x="0" y="455"/>
                    <a:pt x="114" y="811"/>
                    <a:pt x="100" y="1180"/>
                  </a:cubicBezTo>
                  <a:cubicBezTo>
                    <a:pt x="72" y="1563"/>
                    <a:pt x="72" y="1534"/>
                    <a:pt x="398" y="1748"/>
                  </a:cubicBezTo>
                  <a:cubicBezTo>
                    <a:pt x="710" y="1932"/>
                    <a:pt x="994" y="2102"/>
                    <a:pt x="1165" y="2415"/>
                  </a:cubicBezTo>
                  <a:cubicBezTo>
                    <a:pt x="1321" y="2685"/>
                    <a:pt x="1363" y="2869"/>
                    <a:pt x="1732" y="2869"/>
                  </a:cubicBezTo>
                  <a:cubicBezTo>
                    <a:pt x="2045" y="2855"/>
                    <a:pt x="2315" y="2657"/>
                    <a:pt x="2258" y="2329"/>
                  </a:cubicBezTo>
                  <a:cubicBezTo>
                    <a:pt x="2215" y="2032"/>
                    <a:pt x="1946" y="2017"/>
                    <a:pt x="1846" y="1790"/>
                  </a:cubicBezTo>
                  <a:cubicBezTo>
                    <a:pt x="1732" y="1578"/>
                    <a:pt x="1889" y="1294"/>
                    <a:pt x="1719" y="1066"/>
                  </a:cubicBezTo>
                  <a:cubicBezTo>
                    <a:pt x="1577" y="881"/>
                    <a:pt x="1350" y="910"/>
                    <a:pt x="1236" y="669"/>
                  </a:cubicBezTo>
                  <a:cubicBezTo>
                    <a:pt x="1108" y="385"/>
                    <a:pt x="1236" y="171"/>
                    <a:pt x="867" y="44"/>
                  </a:cubicBezTo>
                  <a:cubicBezTo>
                    <a:pt x="782" y="18"/>
                    <a:pt x="667" y="1"/>
                    <a:pt x="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0"/>
            <p:cNvSpPr/>
            <p:nvPr/>
          </p:nvSpPr>
          <p:spPr>
            <a:xfrm>
              <a:off x="4463323" y="1409009"/>
              <a:ext cx="692337" cy="1505017"/>
            </a:xfrm>
            <a:custGeom>
              <a:avLst/>
              <a:gdLst/>
              <a:ahLst/>
              <a:cxnLst/>
              <a:rect l="l" t="t" r="r" b="b"/>
              <a:pathLst>
                <a:path w="36434" h="79201" extrusionOk="0">
                  <a:moveTo>
                    <a:pt x="26414" y="0"/>
                  </a:moveTo>
                  <a:cubicBezTo>
                    <a:pt x="26369" y="0"/>
                    <a:pt x="26320" y="4"/>
                    <a:pt x="26267" y="11"/>
                  </a:cubicBezTo>
                  <a:cubicBezTo>
                    <a:pt x="25274" y="139"/>
                    <a:pt x="25444" y="1317"/>
                    <a:pt x="25444" y="2027"/>
                  </a:cubicBezTo>
                  <a:cubicBezTo>
                    <a:pt x="25444" y="2960"/>
                    <a:pt x="25567" y="3946"/>
                    <a:pt x="24490" y="3946"/>
                  </a:cubicBezTo>
                  <a:cubicBezTo>
                    <a:pt x="24468" y="3946"/>
                    <a:pt x="24445" y="3945"/>
                    <a:pt x="24422" y="3944"/>
                  </a:cubicBezTo>
                  <a:cubicBezTo>
                    <a:pt x="23627" y="3916"/>
                    <a:pt x="22917" y="3490"/>
                    <a:pt x="22093" y="3490"/>
                  </a:cubicBezTo>
                  <a:cubicBezTo>
                    <a:pt x="20802" y="3490"/>
                    <a:pt x="21128" y="4355"/>
                    <a:pt x="20815" y="5336"/>
                  </a:cubicBezTo>
                  <a:cubicBezTo>
                    <a:pt x="20333" y="6940"/>
                    <a:pt x="19524" y="5989"/>
                    <a:pt x="18502" y="6741"/>
                  </a:cubicBezTo>
                  <a:cubicBezTo>
                    <a:pt x="18203" y="6954"/>
                    <a:pt x="17990" y="7280"/>
                    <a:pt x="17834" y="7664"/>
                  </a:cubicBezTo>
                  <a:cubicBezTo>
                    <a:pt x="17565" y="8289"/>
                    <a:pt x="17479" y="9041"/>
                    <a:pt x="17436" y="9637"/>
                  </a:cubicBezTo>
                  <a:cubicBezTo>
                    <a:pt x="17337" y="10915"/>
                    <a:pt x="17181" y="11710"/>
                    <a:pt x="16485" y="12818"/>
                  </a:cubicBezTo>
                  <a:cubicBezTo>
                    <a:pt x="15918" y="13741"/>
                    <a:pt x="15363" y="14707"/>
                    <a:pt x="14795" y="15629"/>
                  </a:cubicBezTo>
                  <a:cubicBezTo>
                    <a:pt x="14142" y="16651"/>
                    <a:pt x="12851" y="16467"/>
                    <a:pt x="12240" y="17376"/>
                  </a:cubicBezTo>
                  <a:cubicBezTo>
                    <a:pt x="11630" y="18241"/>
                    <a:pt x="12211" y="19932"/>
                    <a:pt x="11857" y="20954"/>
                  </a:cubicBezTo>
                  <a:cubicBezTo>
                    <a:pt x="11402" y="22260"/>
                    <a:pt x="10962" y="23410"/>
                    <a:pt x="10365" y="24645"/>
                  </a:cubicBezTo>
                  <a:cubicBezTo>
                    <a:pt x="9741" y="25937"/>
                    <a:pt x="10337" y="26987"/>
                    <a:pt x="10494" y="28280"/>
                  </a:cubicBezTo>
                  <a:cubicBezTo>
                    <a:pt x="10643" y="29570"/>
                    <a:pt x="9990" y="29692"/>
                    <a:pt x="9048" y="29692"/>
                  </a:cubicBezTo>
                  <a:cubicBezTo>
                    <a:pt x="8828" y="29692"/>
                    <a:pt x="8593" y="29685"/>
                    <a:pt x="8349" y="29685"/>
                  </a:cubicBezTo>
                  <a:cubicBezTo>
                    <a:pt x="8341" y="29685"/>
                    <a:pt x="8332" y="29685"/>
                    <a:pt x="8324" y="29685"/>
                  </a:cubicBezTo>
                  <a:cubicBezTo>
                    <a:pt x="5365" y="29685"/>
                    <a:pt x="4942" y="32064"/>
                    <a:pt x="4957" y="34569"/>
                  </a:cubicBezTo>
                  <a:lnTo>
                    <a:pt x="4957" y="36203"/>
                  </a:lnTo>
                  <a:cubicBezTo>
                    <a:pt x="4957" y="38147"/>
                    <a:pt x="4771" y="40419"/>
                    <a:pt x="4871" y="42236"/>
                  </a:cubicBezTo>
                  <a:cubicBezTo>
                    <a:pt x="4885" y="42535"/>
                    <a:pt x="4743" y="43131"/>
                    <a:pt x="4885" y="43387"/>
                  </a:cubicBezTo>
                  <a:cubicBezTo>
                    <a:pt x="5084" y="43798"/>
                    <a:pt x="5680" y="43841"/>
                    <a:pt x="5936" y="44196"/>
                  </a:cubicBezTo>
                  <a:cubicBezTo>
                    <a:pt x="6462" y="44906"/>
                    <a:pt x="6234" y="45829"/>
                    <a:pt x="5708" y="46369"/>
                  </a:cubicBezTo>
                  <a:cubicBezTo>
                    <a:pt x="5354" y="46751"/>
                    <a:pt x="5269" y="46553"/>
                    <a:pt x="5112" y="47135"/>
                  </a:cubicBezTo>
                  <a:cubicBezTo>
                    <a:pt x="4999" y="47603"/>
                    <a:pt x="5141" y="48256"/>
                    <a:pt x="5197" y="48711"/>
                  </a:cubicBezTo>
                  <a:cubicBezTo>
                    <a:pt x="5326" y="49492"/>
                    <a:pt x="5808" y="50344"/>
                    <a:pt x="5695" y="51168"/>
                  </a:cubicBezTo>
                  <a:cubicBezTo>
                    <a:pt x="5566" y="52162"/>
                    <a:pt x="4942" y="52317"/>
                    <a:pt x="4133" y="52758"/>
                  </a:cubicBezTo>
                  <a:cubicBezTo>
                    <a:pt x="3295" y="53212"/>
                    <a:pt x="2869" y="53979"/>
                    <a:pt x="2727" y="54958"/>
                  </a:cubicBezTo>
                  <a:cubicBezTo>
                    <a:pt x="2600" y="55768"/>
                    <a:pt x="3039" y="56690"/>
                    <a:pt x="2727" y="57457"/>
                  </a:cubicBezTo>
                  <a:cubicBezTo>
                    <a:pt x="2576" y="57806"/>
                    <a:pt x="2411" y="57929"/>
                    <a:pt x="2228" y="57929"/>
                  </a:cubicBezTo>
                  <a:cubicBezTo>
                    <a:pt x="1824" y="57929"/>
                    <a:pt x="1336" y="57332"/>
                    <a:pt x="739" y="57273"/>
                  </a:cubicBezTo>
                  <a:cubicBezTo>
                    <a:pt x="398" y="57727"/>
                    <a:pt x="114" y="58409"/>
                    <a:pt x="29" y="59075"/>
                  </a:cubicBezTo>
                  <a:cubicBezTo>
                    <a:pt x="1" y="59388"/>
                    <a:pt x="16" y="59715"/>
                    <a:pt x="86" y="59999"/>
                  </a:cubicBezTo>
                  <a:cubicBezTo>
                    <a:pt x="313" y="60879"/>
                    <a:pt x="1265" y="61277"/>
                    <a:pt x="1492" y="62029"/>
                  </a:cubicBezTo>
                  <a:cubicBezTo>
                    <a:pt x="1761" y="63037"/>
                    <a:pt x="1506" y="64016"/>
                    <a:pt x="1903" y="65053"/>
                  </a:cubicBezTo>
                  <a:cubicBezTo>
                    <a:pt x="2344" y="66218"/>
                    <a:pt x="2912" y="67282"/>
                    <a:pt x="3423" y="68390"/>
                  </a:cubicBezTo>
                  <a:cubicBezTo>
                    <a:pt x="3891" y="69370"/>
                    <a:pt x="4743" y="70420"/>
                    <a:pt x="4957" y="71443"/>
                  </a:cubicBezTo>
                  <a:cubicBezTo>
                    <a:pt x="5141" y="72465"/>
                    <a:pt x="4502" y="72948"/>
                    <a:pt x="4275" y="73800"/>
                  </a:cubicBezTo>
                  <a:cubicBezTo>
                    <a:pt x="4133" y="74311"/>
                    <a:pt x="4190" y="74708"/>
                    <a:pt x="4332" y="75106"/>
                  </a:cubicBezTo>
                  <a:cubicBezTo>
                    <a:pt x="4474" y="75475"/>
                    <a:pt x="4701" y="75844"/>
                    <a:pt x="4885" y="76270"/>
                  </a:cubicBezTo>
                  <a:cubicBezTo>
                    <a:pt x="5226" y="76980"/>
                    <a:pt x="5155" y="77974"/>
                    <a:pt x="5752" y="78555"/>
                  </a:cubicBezTo>
                  <a:cubicBezTo>
                    <a:pt x="6158" y="78970"/>
                    <a:pt x="6729" y="79201"/>
                    <a:pt x="7291" y="79201"/>
                  </a:cubicBezTo>
                  <a:cubicBezTo>
                    <a:pt x="7730" y="79201"/>
                    <a:pt x="8163" y="79060"/>
                    <a:pt x="8506" y="78754"/>
                  </a:cubicBezTo>
                  <a:cubicBezTo>
                    <a:pt x="8889" y="78413"/>
                    <a:pt x="9301" y="77874"/>
                    <a:pt x="9514" y="77391"/>
                  </a:cubicBezTo>
                  <a:cubicBezTo>
                    <a:pt x="9727" y="76880"/>
                    <a:pt x="9699" y="76327"/>
                    <a:pt x="10295" y="76057"/>
                  </a:cubicBezTo>
                  <a:cubicBezTo>
                    <a:pt x="11090" y="75702"/>
                    <a:pt x="11615" y="76185"/>
                    <a:pt x="12268" y="75460"/>
                  </a:cubicBezTo>
                  <a:cubicBezTo>
                    <a:pt x="12615" y="75066"/>
                    <a:pt x="12765" y="75000"/>
                    <a:pt x="12995" y="75000"/>
                  </a:cubicBezTo>
                  <a:cubicBezTo>
                    <a:pt x="13110" y="75000"/>
                    <a:pt x="13246" y="75017"/>
                    <a:pt x="13437" y="75017"/>
                  </a:cubicBezTo>
                  <a:cubicBezTo>
                    <a:pt x="13551" y="75017"/>
                    <a:pt x="13684" y="75011"/>
                    <a:pt x="13845" y="74992"/>
                  </a:cubicBezTo>
                  <a:cubicBezTo>
                    <a:pt x="14256" y="74935"/>
                    <a:pt x="14540" y="74779"/>
                    <a:pt x="14924" y="74580"/>
                  </a:cubicBezTo>
                  <a:cubicBezTo>
                    <a:pt x="16059" y="74027"/>
                    <a:pt x="15747" y="73444"/>
                    <a:pt x="16201" y="72507"/>
                  </a:cubicBezTo>
                  <a:cubicBezTo>
                    <a:pt x="16400" y="72096"/>
                    <a:pt x="16656" y="72039"/>
                    <a:pt x="16713" y="71570"/>
                  </a:cubicBezTo>
                  <a:cubicBezTo>
                    <a:pt x="16741" y="71428"/>
                    <a:pt x="16641" y="71272"/>
                    <a:pt x="16641" y="71116"/>
                  </a:cubicBezTo>
                  <a:cubicBezTo>
                    <a:pt x="16669" y="70320"/>
                    <a:pt x="17110" y="70250"/>
                    <a:pt x="17436" y="69696"/>
                  </a:cubicBezTo>
                  <a:cubicBezTo>
                    <a:pt x="17720" y="69199"/>
                    <a:pt x="17720" y="68291"/>
                    <a:pt x="17820" y="67723"/>
                  </a:cubicBezTo>
                  <a:cubicBezTo>
                    <a:pt x="17947" y="67026"/>
                    <a:pt x="17890" y="66331"/>
                    <a:pt x="17919" y="65635"/>
                  </a:cubicBezTo>
                  <a:cubicBezTo>
                    <a:pt x="17919" y="65181"/>
                    <a:pt x="18089" y="64670"/>
                    <a:pt x="18019" y="64230"/>
                  </a:cubicBezTo>
                  <a:cubicBezTo>
                    <a:pt x="17905" y="63492"/>
                    <a:pt x="17735" y="63378"/>
                    <a:pt x="18118" y="62653"/>
                  </a:cubicBezTo>
                  <a:cubicBezTo>
                    <a:pt x="18416" y="62114"/>
                    <a:pt x="18828" y="61546"/>
                    <a:pt x="19240" y="61021"/>
                  </a:cubicBezTo>
                  <a:cubicBezTo>
                    <a:pt x="19509" y="60666"/>
                    <a:pt x="19679" y="60368"/>
                    <a:pt x="19893" y="59984"/>
                  </a:cubicBezTo>
                  <a:cubicBezTo>
                    <a:pt x="20234" y="59403"/>
                    <a:pt x="20347" y="59346"/>
                    <a:pt x="21057" y="59062"/>
                  </a:cubicBezTo>
                  <a:cubicBezTo>
                    <a:pt x="20915" y="58082"/>
                    <a:pt x="22150" y="58138"/>
                    <a:pt x="22746" y="57798"/>
                  </a:cubicBezTo>
                  <a:cubicBezTo>
                    <a:pt x="23939" y="57131"/>
                    <a:pt x="23087" y="55739"/>
                    <a:pt x="23911" y="54802"/>
                  </a:cubicBezTo>
                  <a:cubicBezTo>
                    <a:pt x="24380" y="54276"/>
                    <a:pt x="24762" y="54206"/>
                    <a:pt x="24862" y="53453"/>
                  </a:cubicBezTo>
                  <a:cubicBezTo>
                    <a:pt x="24948" y="52828"/>
                    <a:pt x="24607" y="51806"/>
                    <a:pt x="24294" y="51266"/>
                  </a:cubicBezTo>
                  <a:cubicBezTo>
                    <a:pt x="24081" y="50926"/>
                    <a:pt x="23585" y="50770"/>
                    <a:pt x="23598" y="50202"/>
                  </a:cubicBezTo>
                  <a:cubicBezTo>
                    <a:pt x="23215" y="50045"/>
                    <a:pt x="22789" y="50003"/>
                    <a:pt x="22519" y="49719"/>
                  </a:cubicBezTo>
                  <a:cubicBezTo>
                    <a:pt x="22449" y="49648"/>
                    <a:pt x="22505" y="49392"/>
                    <a:pt x="22377" y="49265"/>
                  </a:cubicBezTo>
                  <a:cubicBezTo>
                    <a:pt x="22150" y="49038"/>
                    <a:pt x="21752" y="48910"/>
                    <a:pt x="21468" y="48853"/>
                  </a:cubicBezTo>
                  <a:cubicBezTo>
                    <a:pt x="20645" y="48669"/>
                    <a:pt x="20276" y="48924"/>
                    <a:pt x="19921" y="48114"/>
                  </a:cubicBezTo>
                  <a:cubicBezTo>
                    <a:pt x="19666" y="47547"/>
                    <a:pt x="19225" y="46795"/>
                    <a:pt x="19310" y="46113"/>
                  </a:cubicBezTo>
                  <a:cubicBezTo>
                    <a:pt x="19396" y="45502"/>
                    <a:pt x="19566" y="45104"/>
                    <a:pt x="19524" y="44451"/>
                  </a:cubicBezTo>
                  <a:cubicBezTo>
                    <a:pt x="19495" y="44054"/>
                    <a:pt x="19452" y="44082"/>
                    <a:pt x="19509" y="43728"/>
                  </a:cubicBezTo>
                  <a:cubicBezTo>
                    <a:pt x="19637" y="42876"/>
                    <a:pt x="19921" y="41910"/>
                    <a:pt x="20191" y="41087"/>
                  </a:cubicBezTo>
                  <a:cubicBezTo>
                    <a:pt x="20389" y="40434"/>
                    <a:pt x="20787" y="39908"/>
                    <a:pt x="20830" y="39184"/>
                  </a:cubicBezTo>
                  <a:cubicBezTo>
                    <a:pt x="20858" y="38531"/>
                    <a:pt x="20745" y="37963"/>
                    <a:pt x="20986" y="37367"/>
                  </a:cubicBezTo>
                  <a:cubicBezTo>
                    <a:pt x="21370" y="36472"/>
                    <a:pt x="22150" y="36131"/>
                    <a:pt x="22704" y="35421"/>
                  </a:cubicBezTo>
                  <a:cubicBezTo>
                    <a:pt x="23244" y="34711"/>
                    <a:pt x="23456" y="33817"/>
                    <a:pt x="23868" y="33051"/>
                  </a:cubicBezTo>
                  <a:cubicBezTo>
                    <a:pt x="24114" y="32566"/>
                    <a:pt x="24403" y="32496"/>
                    <a:pt x="24737" y="32496"/>
                  </a:cubicBezTo>
                  <a:cubicBezTo>
                    <a:pt x="24872" y="32496"/>
                    <a:pt x="25014" y="32507"/>
                    <a:pt x="25163" y="32507"/>
                  </a:cubicBezTo>
                  <a:cubicBezTo>
                    <a:pt x="25349" y="32507"/>
                    <a:pt x="25547" y="32490"/>
                    <a:pt x="25756" y="32411"/>
                  </a:cubicBezTo>
                  <a:cubicBezTo>
                    <a:pt x="26225" y="32241"/>
                    <a:pt x="26495" y="31758"/>
                    <a:pt x="26850" y="31474"/>
                  </a:cubicBezTo>
                  <a:cubicBezTo>
                    <a:pt x="27276" y="31133"/>
                    <a:pt x="27844" y="31105"/>
                    <a:pt x="27744" y="30410"/>
                  </a:cubicBezTo>
                  <a:cubicBezTo>
                    <a:pt x="27815" y="30402"/>
                    <a:pt x="27882" y="30399"/>
                    <a:pt x="27945" y="30399"/>
                  </a:cubicBezTo>
                  <a:cubicBezTo>
                    <a:pt x="28186" y="30399"/>
                    <a:pt x="28377" y="30444"/>
                    <a:pt x="28545" y="30444"/>
                  </a:cubicBezTo>
                  <a:cubicBezTo>
                    <a:pt x="28739" y="30444"/>
                    <a:pt x="28902" y="30384"/>
                    <a:pt x="29079" y="30126"/>
                  </a:cubicBezTo>
                  <a:cubicBezTo>
                    <a:pt x="29207" y="29955"/>
                    <a:pt x="29363" y="29416"/>
                    <a:pt x="29476" y="29174"/>
                  </a:cubicBezTo>
                  <a:cubicBezTo>
                    <a:pt x="29874" y="28350"/>
                    <a:pt x="30016" y="27584"/>
                    <a:pt x="29561" y="26803"/>
                  </a:cubicBezTo>
                  <a:cubicBezTo>
                    <a:pt x="30371" y="26420"/>
                    <a:pt x="30101" y="25554"/>
                    <a:pt x="29803" y="24886"/>
                  </a:cubicBezTo>
                  <a:cubicBezTo>
                    <a:pt x="29463" y="24091"/>
                    <a:pt x="29463" y="24276"/>
                    <a:pt x="29845" y="23623"/>
                  </a:cubicBezTo>
                  <a:cubicBezTo>
                    <a:pt x="29987" y="23367"/>
                    <a:pt x="30101" y="23055"/>
                    <a:pt x="30215" y="22785"/>
                  </a:cubicBezTo>
                  <a:cubicBezTo>
                    <a:pt x="30456" y="22232"/>
                    <a:pt x="30769" y="21919"/>
                    <a:pt x="31024" y="21465"/>
                  </a:cubicBezTo>
                  <a:cubicBezTo>
                    <a:pt x="31138" y="21251"/>
                    <a:pt x="31053" y="21067"/>
                    <a:pt x="31208" y="20840"/>
                  </a:cubicBezTo>
                  <a:cubicBezTo>
                    <a:pt x="31606" y="20272"/>
                    <a:pt x="32302" y="20215"/>
                    <a:pt x="32671" y="19690"/>
                  </a:cubicBezTo>
                  <a:cubicBezTo>
                    <a:pt x="33012" y="19193"/>
                    <a:pt x="32912" y="18739"/>
                    <a:pt x="33552" y="18426"/>
                  </a:cubicBezTo>
                  <a:cubicBezTo>
                    <a:pt x="34205" y="18086"/>
                    <a:pt x="34943" y="18128"/>
                    <a:pt x="35610" y="17859"/>
                  </a:cubicBezTo>
                  <a:cubicBezTo>
                    <a:pt x="36007" y="17702"/>
                    <a:pt x="36206" y="17489"/>
                    <a:pt x="36263" y="17234"/>
                  </a:cubicBezTo>
                  <a:cubicBezTo>
                    <a:pt x="36433" y="16581"/>
                    <a:pt x="35738" y="15672"/>
                    <a:pt x="35610" y="14877"/>
                  </a:cubicBezTo>
                  <a:cubicBezTo>
                    <a:pt x="35354" y="13400"/>
                    <a:pt x="35710" y="12151"/>
                    <a:pt x="34446" y="11000"/>
                  </a:cubicBezTo>
                  <a:cubicBezTo>
                    <a:pt x="34858" y="9978"/>
                    <a:pt x="33949" y="8573"/>
                    <a:pt x="33622" y="7607"/>
                  </a:cubicBezTo>
                  <a:cubicBezTo>
                    <a:pt x="33338" y="6727"/>
                    <a:pt x="33423" y="5904"/>
                    <a:pt x="32842" y="5094"/>
                  </a:cubicBezTo>
                  <a:cubicBezTo>
                    <a:pt x="32259" y="4285"/>
                    <a:pt x="31621" y="3859"/>
                    <a:pt x="30782" y="3320"/>
                  </a:cubicBezTo>
                  <a:cubicBezTo>
                    <a:pt x="29959" y="2794"/>
                    <a:pt x="29505" y="1885"/>
                    <a:pt x="28738" y="1317"/>
                  </a:cubicBezTo>
                  <a:cubicBezTo>
                    <a:pt x="28340" y="1019"/>
                    <a:pt x="27816" y="963"/>
                    <a:pt x="27418" y="679"/>
                  </a:cubicBezTo>
                  <a:cubicBezTo>
                    <a:pt x="27276" y="594"/>
                    <a:pt x="27176" y="480"/>
                    <a:pt x="27091" y="366"/>
                  </a:cubicBezTo>
                  <a:cubicBezTo>
                    <a:pt x="26892" y="167"/>
                    <a:pt x="26736" y="0"/>
                    <a:pt x="26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0"/>
            <p:cNvSpPr/>
            <p:nvPr/>
          </p:nvSpPr>
          <p:spPr>
            <a:xfrm>
              <a:off x="4113411" y="1534939"/>
              <a:ext cx="688803" cy="1050287"/>
            </a:xfrm>
            <a:custGeom>
              <a:avLst/>
              <a:gdLst/>
              <a:ahLst/>
              <a:cxnLst/>
              <a:rect l="l" t="t" r="r" b="b"/>
              <a:pathLst>
                <a:path w="36248" h="55271" extrusionOk="0">
                  <a:moveTo>
                    <a:pt x="33366" y="0"/>
                  </a:moveTo>
                  <a:cubicBezTo>
                    <a:pt x="32770" y="625"/>
                    <a:pt x="31691" y="909"/>
                    <a:pt x="31222" y="1619"/>
                  </a:cubicBezTo>
                  <a:cubicBezTo>
                    <a:pt x="31151" y="1732"/>
                    <a:pt x="30981" y="1960"/>
                    <a:pt x="30938" y="2102"/>
                  </a:cubicBezTo>
                  <a:cubicBezTo>
                    <a:pt x="30909" y="2244"/>
                    <a:pt x="31009" y="2471"/>
                    <a:pt x="30966" y="2599"/>
                  </a:cubicBezTo>
                  <a:cubicBezTo>
                    <a:pt x="30867" y="2855"/>
                    <a:pt x="30540" y="2868"/>
                    <a:pt x="30384" y="3124"/>
                  </a:cubicBezTo>
                  <a:cubicBezTo>
                    <a:pt x="30199" y="3408"/>
                    <a:pt x="30171" y="4132"/>
                    <a:pt x="30114" y="4487"/>
                  </a:cubicBezTo>
                  <a:cubicBezTo>
                    <a:pt x="30029" y="4998"/>
                    <a:pt x="30029" y="5481"/>
                    <a:pt x="29845" y="5978"/>
                  </a:cubicBezTo>
                  <a:cubicBezTo>
                    <a:pt x="29646" y="6531"/>
                    <a:pt x="29092" y="6872"/>
                    <a:pt x="28552" y="7057"/>
                  </a:cubicBezTo>
                  <a:cubicBezTo>
                    <a:pt x="28354" y="7128"/>
                    <a:pt x="28169" y="7241"/>
                    <a:pt x="27999" y="7313"/>
                  </a:cubicBezTo>
                  <a:cubicBezTo>
                    <a:pt x="27914" y="7341"/>
                    <a:pt x="27886" y="7440"/>
                    <a:pt x="27800" y="7468"/>
                  </a:cubicBezTo>
                  <a:cubicBezTo>
                    <a:pt x="27791" y="7472"/>
                    <a:pt x="27782" y="7474"/>
                    <a:pt x="27772" y="7474"/>
                  </a:cubicBezTo>
                  <a:cubicBezTo>
                    <a:pt x="27714" y="7474"/>
                    <a:pt x="27646" y="7421"/>
                    <a:pt x="27597" y="7421"/>
                  </a:cubicBezTo>
                  <a:cubicBezTo>
                    <a:pt x="27588" y="7421"/>
                    <a:pt x="27580" y="7423"/>
                    <a:pt x="27573" y="7426"/>
                  </a:cubicBezTo>
                  <a:cubicBezTo>
                    <a:pt x="27473" y="7455"/>
                    <a:pt x="27403" y="7426"/>
                    <a:pt x="27303" y="7468"/>
                  </a:cubicBezTo>
                  <a:cubicBezTo>
                    <a:pt x="27119" y="7582"/>
                    <a:pt x="26962" y="8051"/>
                    <a:pt x="26820" y="8235"/>
                  </a:cubicBezTo>
                  <a:cubicBezTo>
                    <a:pt x="26650" y="8477"/>
                    <a:pt x="26508" y="8775"/>
                    <a:pt x="26324" y="9002"/>
                  </a:cubicBezTo>
                  <a:cubicBezTo>
                    <a:pt x="26224" y="9130"/>
                    <a:pt x="26011" y="9272"/>
                    <a:pt x="25898" y="9399"/>
                  </a:cubicBezTo>
                  <a:cubicBezTo>
                    <a:pt x="25826" y="9456"/>
                    <a:pt x="25614" y="9585"/>
                    <a:pt x="25599" y="9627"/>
                  </a:cubicBezTo>
                  <a:cubicBezTo>
                    <a:pt x="25387" y="10024"/>
                    <a:pt x="25614" y="10564"/>
                    <a:pt x="25557" y="10990"/>
                  </a:cubicBezTo>
                  <a:cubicBezTo>
                    <a:pt x="25500" y="11487"/>
                    <a:pt x="25315" y="11984"/>
                    <a:pt x="25258" y="12481"/>
                  </a:cubicBezTo>
                  <a:cubicBezTo>
                    <a:pt x="25202" y="12921"/>
                    <a:pt x="24932" y="13248"/>
                    <a:pt x="24592" y="13545"/>
                  </a:cubicBezTo>
                  <a:cubicBezTo>
                    <a:pt x="24321" y="13787"/>
                    <a:pt x="24166" y="13772"/>
                    <a:pt x="23882" y="13886"/>
                  </a:cubicBezTo>
                  <a:cubicBezTo>
                    <a:pt x="23753" y="13929"/>
                    <a:pt x="23598" y="14043"/>
                    <a:pt x="23469" y="14071"/>
                  </a:cubicBezTo>
                  <a:cubicBezTo>
                    <a:pt x="23465" y="14072"/>
                    <a:pt x="23460" y="14072"/>
                    <a:pt x="23456" y="14072"/>
                  </a:cubicBezTo>
                  <a:cubicBezTo>
                    <a:pt x="23341" y="14072"/>
                    <a:pt x="23217" y="13926"/>
                    <a:pt x="23134" y="13926"/>
                  </a:cubicBezTo>
                  <a:cubicBezTo>
                    <a:pt x="23127" y="13926"/>
                    <a:pt x="23121" y="13927"/>
                    <a:pt x="23115" y="13929"/>
                  </a:cubicBezTo>
                  <a:cubicBezTo>
                    <a:pt x="22945" y="13986"/>
                    <a:pt x="22859" y="14227"/>
                    <a:pt x="22717" y="14327"/>
                  </a:cubicBezTo>
                  <a:cubicBezTo>
                    <a:pt x="22490" y="14497"/>
                    <a:pt x="22377" y="14482"/>
                    <a:pt x="22106" y="14554"/>
                  </a:cubicBezTo>
                  <a:cubicBezTo>
                    <a:pt x="21964" y="15079"/>
                    <a:pt x="20077" y="15122"/>
                    <a:pt x="20942" y="16116"/>
                  </a:cubicBezTo>
                  <a:cubicBezTo>
                    <a:pt x="20928" y="16129"/>
                    <a:pt x="20872" y="16144"/>
                    <a:pt x="20857" y="16158"/>
                  </a:cubicBezTo>
                  <a:cubicBezTo>
                    <a:pt x="20942" y="16599"/>
                    <a:pt x="21453" y="16570"/>
                    <a:pt x="21667" y="16868"/>
                  </a:cubicBezTo>
                  <a:cubicBezTo>
                    <a:pt x="21766" y="16996"/>
                    <a:pt x="22078" y="17536"/>
                    <a:pt x="22135" y="17678"/>
                  </a:cubicBezTo>
                  <a:cubicBezTo>
                    <a:pt x="22589" y="18855"/>
                    <a:pt x="20516" y="20120"/>
                    <a:pt x="19793" y="20631"/>
                  </a:cubicBezTo>
                  <a:cubicBezTo>
                    <a:pt x="19607" y="20744"/>
                    <a:pt x="19409" y="20773"/>
                    <a:pt x="19196" y="20843"/>
                  </a:cubicBezTo>
                  <a:cubicBezTo>
                    <a:pt x="18912" y="20915"/>
                    <a:pt x="19068" y="20830"/>
                    <a:pt x="18799" y="21000"/>
                  </a:cubicBezTo>
                  <a:cubicBezTo>
                    <a:pt x="18528" y="21184"/>
                    <a:pt x="18316" y="21426"/>
                    <a:pt x="17989" y="21539"/>
                  </a:cubicBezTo>
                  <a:cubicBezTo>
                    <a:pt x="17648" y="21653"/>
                    <a:pt x="17393" y="21625"/>
                    <a:pt x="17137" y="21951"/>
                  </a:cubicBezTo>
                  <a:cubicBezTo>
                    <a:pt x="16981" y="22149"/>
                    <a:pt x="16726" y="22619"/>
                    <a:pt x="16654" y="22859"/>
                  </a:cubicBezTo>
                  <a:cubicBezTo>
                    <a:pt x="16597" y="23087"/>
                    <a:pt x="16711" y="23328"/>
                    <a:pt x="16597" y="23541"/>
                  </a:cubicBezTo>
                  <a:cubicBezTo>
                    <a:pt x="16512" y="23726"/>
                    <a:pt x="16285" y="23768"/>
                    <a:pt x="16200" y="23938"/>
                  </a:cubicBezTo>
                  <a:cubicBezTo>
                    <a:pt x="15973" y="24393"/>
                    <a:pt x="16228" y="24535"/>
                    <a:pt x="15789" y="24890"/>
                  </a:cubicBezTo>
                  <a:cubicBezTo>
                    <a:pt x="15505" y="25117"/>
                    <a:pt x="15263" y="25061"/>
                    <a:pt x="14965" y="25159"/>
                  </a:cubicBezTo>
                  <a:cubicBezTo>
                    <a:pt x="14795" y="25216"/>
                    <a:pt x="14653" y="25415"/>
                    <a:pt x="14468" y="25430"/>
                  </a:cubicBezTo>
                  <a:cubicBezTo>
                    <a:pt x="14455" y="25431"/>
                    <a:pt x="14443" y="25432"/>
                    <a:pt x="14431" y="25432"/>
                  </a:cubicBezTo>
                  <a:cubicBezTo>
                    <a:pt x="14219" y="25432"/>
                    <a:pt x="14146" y="25203"/>
                    <a:pt x="13971" y="25203"/>
                  </a:cubicBezTo>
                  <a:cubicBezTo>
                    <a:pt x="13950" y="25201"/>
                    <a:pt x="13929" y="25200"/>
                    <a:pt x="13909" y="25200"/>
                  </a:cubicBezTo>
                  <a:cubicBezTo>
                    <a:pt x="12919" y="25200"/>
                    <a:pt x="13226" y="26874"/>
                    <a:pt x="12864" y="27403"/>
                  </a:cubicBezTo>
                  <a:cubicBezTo>
                    <a:pt x="12637" y="27744"/>
                    <a:pt x="12281" y="28042"/>
                    <a:pt x="11898" y="28198"/>
                  </a:cubicBezTo>
                  <a:cubicBezTo>
                    <a:pt x="11628" y="28298"/>
                    <a:pt x="11160" y="28525"/>
                    <a:pt x="10876" y="28553"/>
                  </a:cubicBezTo>
                  <a:cubicBezTo>
                    <a:pt x="10841" y="28558"/>
                    <a:pt x="10809" y="28560"/>
                    <a:pt x="10778" y="28560"/>
                  </a:cubicBezTo>
                  <a:cubicBezTo>
                    <a:pt x="10565" y="28560"/>
                    <a:pt x="10439" y="28461"/>
                    <a:pt x="10243" y="28461"/>
                  </a:cubicBezTo>
                  <a:cubicBezTo>
                    <a:pt x="10214" y="28461"/>
                    <a:pt x="10184" y="28463"/>
                    <a:pt x="10151" y="28468"/>
                  </a:cubicBezTo>
                  <a:cubicBezTo>
                    <a:pt x="9981" y="28510"/>
                    <a:pt x="9797" y="28752"/>
                    <a:pt x="9612" y="28809"/>
                  </a:cubicBezTo>
                  <a:cubicBezTo>
                    <a:pt x="9509" y="28847"/>
                    <a:pt x="9343" y="28859"/>
                    <a:pt x="9193" y="28859"/>
                  </a:cubicBezTo>
                  <a:cubicBezTo>
                    <a:pt x="9117" y="28859"/>
                    <a:pt x="9045" y="28856"/>
                    <a:pt x="8987" y="28851"/>
                  </a:cubicBezTo>
                  <a:cubicBezTo>
                    <a:pt x="8691" y="28851"/>
                    <a:pt x="8341" y="28636"/>
                    <a:pt x="8068" y="28636"/>
                  </a:cubicBezTo>
                  <a:cubicBezTo>
                    <a:pt x="8028" y="28636"/>
                    <a:pt x="7988" y="28641"/>
                    <a:pt x="7951" y="28652"/>
                  </a:cubicBezTo>
                  <a:cubicBezTo>
                    <a:pt x="7795" y="28709"/>
                    <a:pt x="7738" y="28908"/>
                    <a:pt x="7611" y="28979"/>
                  </a:cubicBezTo>
                  <a:cubicBezTo>
                    <a:pt x="7440" y="29078"/>
                    <a:pt x="7085" y="29021"/>
                    <a:pt x="6943" y="29178"/>
                  </a:cubicBezTo>
                  <a:cubicBezTo>
                    <a:pt x="6914" y="29220"/>
                    <a:pt x="6744" y="29703"/>
                    <a:pt x="6702" y="29788"/>
                  </a:cubicBezTo>
                  <a:cubicBezTo>
                    <a:pt x="6560" y="30129"/>
                    <a:pt x="6687" y="30612"/>
                    <a:pt x="6503" y="30896"/>
                  </a:cubicBezTo>
                  <a:cubicBezTo>
                    <a:pt x="6432" y="31009"/>
                    <a:pt x="6290" y="30924"/>
                    <a:pt x="6191" y="31009"/>
                  </a:cubicBezTo>
                  <a:cubicBezTo>
                    <a:pt x="5736" y="31450"/>
                    <a:pt x="5736" y="32003"/>
                    <a:pt x="5068" y="32131"/>
                  </a:cubicBezTo>
                  <a:cubicBezTo>
                    <a:pt x="4883" y="32170"/>
                    <a:pt x="4696" y="32182"/>
                    <a:pt x="4509" y="32182"/>
                  </a:cubicBezTo>
                  <a:cubicBezTo>
                    <a:pt x="4183" y="32182"/>
                    <a:pt x="3856" y="32145"/>
                    <a:pt x="3530" y="32145"/>
                  </a:cubicBezTo>
                  <a:cubicBezTo>
                    <a:pt x="3356" y="32145"/>
                    <a:pt x="3183" y="32156"/>
                    <a:pt x="3010" y="32188"/>
                  </a:cubicBezTo>
                  <a:cubicBezTo>
                    <a:pt x="1988" y="32401"/>
                    <a:pt x="1718" y="33281"/>
                    <a:pt x="2087" y="34233"/>
                  </a:cubicBezTo>
                  <a:cubicBezTo>
                    <a:pt x="2144" y="34346"/>
                    <a:pt x="2357" y="34375"/>
                    <a:pt x="2386" y="34488"/>
                  </a:cubicBezTo>
                  <a:cubicBezTo>
                    <a:pt x="2414" y="34573"/>
                    <a:pt x="2314" y="34801"/>
                    <a:pt x="2300" y="34914"/>
                  </a:cubicBezTo>
                  <a:cubicBezTo>
                    <a:pt x="2300" y="35056"/>
                    <a:pt x="2342" y="35227"/>
                    <a:pt x="2314" y="35369"/>
                  </a:cubicBezTo>
                  <a:cubicBezTo>
                    <a:pt x="2272" y="35553"/>
                    <a:pt x="2158" y="35609"/>
                    <a:pt x="2115" y="35738"/>
                  </a:cubicBezTo>
                  <a:cubicBezTo>
                    <a:pt x="2073" y="35865"/>
                    <a:pt x="2102" y="36220"/>
                    <a:pt x="2045" y="36334"/>
                  </a:cubicBezTo>
                  <a:cubicBezTo>
                    <a:pt x="1991" y="36429"/>
                    <a:pt x="1948" y="36450"/>
                    <a:pt x="1897" y="36450"/>
                  </a:cubicBezTo>
                  <a:cubicBezTo>
                    <a:pt x="1859" y="36450"/>
                    <a:pt x="1817" y="36438"/>
                    <a:pt x="1764" y="36438"/>
                  </a:cubicBezTo>
                  <a:cubicBezTo>
                    <a:pt x="1720" y="36438"/>
                    <a:pt x="1668" y="36446"/>
                    <a:pt x="1604" y="36476"/>
                  </a:cubicBezTo>
                  <a:cubicBezTo>
                    <a:pt x="1136" y="36688"/>
                    <a:pt x="1661" y="36760"/>
                    <a:pt x="1449" y="37143"/>
                  </a:cubicBezTo>
                  <a:cubicBezTo>
                    <a:pt x="1377" y="37271"/>
                    <a:pt x="994" y="37370"/>
                    <a:pt x="852" y="37498"/>
                  </a:cubicBezTo>
                  <a:cubicBezTo>
                    <a:pt x="14" y="38265"/>
                    <a:pt x="0" y="39827"/>
                    <a:pt x="85" y="40834"/>
                  </a:cubicBezTo>
                  <a:cubicBezTo>
                    <a:pt x="171" y="42042"/>
                    <a:pt x="269" y="43348"/>
                    <a:pt x="625" y="44484"/>
                  </a:cubicBezTo>
                  <a:cubicBezTo>
                    <a:pt x="752" y="44910"/>
                    <a:pt x="639" y="45222"/>
                    <a:pt x="653" y="45662"/>
                  </a:cubicBezTo>
                  <a:cubicBezTo>
                    <a:pt x="653" y="45917"/>
                    <a:pt x="781" y="46131"/>
                    <a:pt x="752" y="46400"/>
                  </a:cubicBezTo>
                  <a:cubicBezTo>
                    <a:pt x="739" y="46585"/>
                    <a:pt x="610" y="46826"/>
                    <a:pt x="653" y="46996"/>
                  </a:cubicBezTo>
                  <a:cubicBezTo>
                    <a:pt x="752" y="47295"/>
                    <a:pt x="1079" y="47366"/>
                    <a:pt x="1150" y="47749"/>
                  </a:cubicBezTo>
                  <a:cubicBezTo>
                    <a:pt x="1235" y="48261"/>
                    <a:pt x="1250" y="48700"/>
                    <a:pt x="1420" y="49211"/>
                  </a:cubicBezTo>
                  <a:cubicBezTo>
                    <a:pt x="1547" y="49624"/>
                    <a:pt x="1590" y="49978"/>
                    <a:pt x="1633" y="50390"/>
                  </a:cubicBezTo>
                  <a:cubicBezTo>
                    <a:pt x="1676" y="50958"/>
                    <a:pt x="1477" y="51511"/>
                    <a:pt x="1505" y="52066"/>
                  </a:cubicBezTo>
                  <a:cubicBezTo>
                    <a:pt x="1534" y="52463"/>
                    <a:pt x="1534" y="52903"/>
                    <a:pt x="1661" y="53287"/>
                  </a:cubicBezTo>
                  <a:cubicBezTo>
                    <a:pt x="1746" y="53528"/>
                    <a:pt x="1973" y="53769"/>
                    <a:pt x="2002" y="54025"/>
                  </a:cubicBezTo>
                  <a:cubicBezTo>
                    <a:pt x="2016" y="54209"/>
                    <a:pt x="1874" y="54351"/>
                    <a:pt x="1916" y="54521"/>
                  </a:cubicBezTo>
                  <a:cubicBezTo>
                    <a:pt x="2058" y="55104"/>
                    <a:pt x="2541" y="55047"/>
                    <a:pt x="2954" y="55061"/>
                  </a:cubicBezTo>
                  <a:cubicBezTo>
                    <a:pt x="3280" y="55061"/>
                    <a:pt x="3592" y="55118"/>
                    <a:pt x="3919" y="55146"/>
                  </a:cubicBezTo>
                  <a:cubicBezTo>
                    <a:pt x="4025" y="55146"/>
                    <a:pt x="4132" y="55060"/>
                    <a:pt x="4238" y="55060"/>
                  </a:cubicBezTo>
                  <a:cubicBezTo>
                    <a:pt x="4245" y="55060"/>
                    <a:pt x="4252" y="55060"/>
                    <a:pt x="4260" y="55061"/>
                  </a:cubicBezTo>
                  <a:cubicBezTo>
                    <a:pt x="4288" y="55076"/>
                    <a:pt x="4330" y="55218"/>
                    <a:pt x="4373" y="55218"/>
                  </a:cubicBezTo>
                  <a:cubicBezTo>
                    <a:pt x="4444" y="55225"/>
                    <a:pt x="4526" y="55225"/>
                    <a:pt x="4609" y="55225"/>
                  </a:cubicBezTo>
                  <a:cubicBezTo>
                    <a:pt x="4693" y="55225"/>
                    <a:pt x="4778" y="55225"/>
                    <a:pt x="4856" y="55231"/>
                  </a:cubicBezTo>
                  <a:cubicBezTo>
                    <a:pt x="5027" y="55250"/>
                    <a:pt x="5174" y="55271"/>
                    <a:pt x="5318" y="55271"/>
                  </a:cubicBezTo>
                  <a:cubicBezTo>
                    <a:pt x="5508" y="55271"/>
                    <a:pt x="5694" y="55234"/>
                    <a:pt x="5920" y="55104"/>
                  </a:cubicBezTo>
                  <a:cubicBezTo>
                    <a:pt x="6261" y="54905"/>
                    <a:pt x="6545" y="54578"/>
                    <a:pt x="6971" y="54521"/>
                  </a:cubicBezTo>
                  <a:cubicBezTo>
                    <a:pt x="6982" y="54520"/>
                    <a:pt x="6992" y="54520"/>
                    <a:pt x="7003" y="54520"/>
                  </a:cubicBezTo>
                  <a:cubicBezTo>
                    <a:pt x="7121" y="54520"/>
                    <a:pt x="7231" y="54580"/>
                    <a:pt x="7349" y="54580"/>
                  </a:cubicBezTo>
                  <a:cubicBezTo>
                    <a:pt x="7361" y="54580"/>
                    <a:pt x="7372" y="54579"/>
                    <a:pt x="7383" y="54578"/>
                  </a:cubicBezTo>
                  <a:cubicBezTo>
                    <a:pt x="7696" y="54536"/>
                    <a:pt x="7937" y="54309"/>
                    <a:pt x="8220" y="54167"/>
                  </a:cubicBezTo>
                  <a:cubicBezTo>
                    <a:pt x="8604" y="53968"/>
                    <a:pt x="9044" y="53925"/>
                    <a:pt x="9399" y="53684"/>
                  </a:cubicBezTo>
                  <a:cubicBezTo>
                    <a:pt x="9725" y="53486"/>
                    <a:pt x="10024" y="53158"/>
                    <a:pt x="10322" y="52918"/>
                  </a:cubicBezTo>
                  <a:cubicBezTo>
                    <a:pt x="10549" y="52732"/>
                    <a:pt x="10748" y="52363"/>
                    <a:pt x="10990" y="52236"/>
                  </a:cubicBezTo>
                  <a:cubicBezTo>
                    <a:pt x="11037" y="52214"/>
                    <a:pt x="11084" y="52206"/>
                    <a:pt x="11131" y="52206"/>
                  </a:cubicBezTo>
                  <a:cubicBezTo>
                    <a:pt x="11260" y="52206"/>
                    <a:pt x="11386" y="52267"/>
                    <a:pt x="11504" y="52267"/>
                  </a:cubicBezTo>
                  <a:cubicBezTo>
                    <a:pt x="11536" y="52267"/>
                    <a:pt x="11568" y="52262"/>
                    <a:pt x="11600" y="52250"/>
                  </a:cubicBezTo>
                  <a:cubicBezTo>
                    <a:pt x="11827" y="52179"/>
                    <a:pt x="11855" y="51952"/>
                    <a:pt x="12012" y="51795"/>
                  </a:cubicBezTo>
                  <a:cubicBezTo>
                    <a:pt x="12296" y="51540"/>
                    <a:pt x="12622" y="51413"/>
                    <a:pt x="12921" y="51129"/>
                  </a:cubicBezTo>
                  <a:cubicBezTo>
                    <a:pt x="13559" y="50518"/>
                    <a:pt x="13773" y="49680"/>
                    <a:pt x="14426" y="49098"/>
                  </a:cubicBezTo>
                  <a:cubicBezTo>
                    <a:pt x="14779" y="48776"/>
                    <a:pt x="15185" y="48712"/>
                    <a:pt x="15633" y="48712"/>
                  </a:cubicBezTo>
                  <a:cubicBezTo>
                    <a:pt x="15797" y="48712"/>
                    <a:pt x="15968" y="48721"/>
                    <a:pt x="16143" y="48729"/>
                  </a:cubicBezTo>
                  <a:cubicBezTo>
                    <a:pt x="17067" y="48772"/>
                    <a:pt x="17067" y="49126"/>
                    <a:pt x="17307" y="49864"/>
                  </a:cubicBezTo>
                  <a:cubicBezTo>
                    <a:pt x="17591" y="50759"/>
                    <a:pt x="17521" y="51924"/>
                    <a:pt x="18443" y="52448"/>
                  </a:cubicBezTo>
                  <a:cubicBezTo>
                    <a:pt x="18528" y="51782"/>
                    <a:pt x="18812" y="51100"/>
                    <a:pt x="19153" y="50646"/>
                  </a:cubicBezTo>
                  <a:cubicBezTo>
                    <a:pt x="19750" y="50705"/>
                    <a:pt x="20238" y="51302"/>
                    <a:pt x="20642" y="51302"/>
                  </a:cubicBezTo>
                  <a:cubicBezTo>
                    <a:pt x="20825" y="51302"/>
                    <a:pt x="20990" y="51179"/>
                    <a:pt x="21141" y="50830"/>
                  </a:cubicBezTo>
                  <a:cubicBezTo>
                    <a:pt x="21453" y="50063"/>
                    <a:pt x="21014" y="49141"/>
                    <a:pt x="21141" y="48331"/>
                  </a:cubicBezTo>
                  <a:cubicBezTo>
                    <a:pt x="21283" y="47352"/>
                    <a:pt x="21709" y="46585"/>
                    <a:pt x="22547" y="46131"/>
                  </a:cubicBezTo>
                  <a:cubicBezTo>
                    <a:pt x="23356" y="45690"/>
                    <a:pt x="23980" y="45535"/>
                    <a:pt x="24109" y="44541"/>
                  </a:cubicBezTo>
                  <a:cubicBezTo>
                    <a:pt x="24222" y="43717"/>
                    <a:pt x="23740" y="42865"/>
                    <a:pt x="23611" y="42084"/>
                  </a:cubicBezTo>
                  <a:cubicBezTo>
                    <a:pt x="23555" y="41629"/>
                    <a:pt x="23413" y="40976"/>
                    <a:pt x="23526" y="40508"/>
                  </a:cubicBezTo>
                  <a:cubicBezTo>
                    <a:pt x="23683" y="39926"/>
                    <a:pt x="23768" y="40124"/>
                    <a:pt x="24122" y="39742"/>
                  </a:cubicBezTo>
                  <a:cubicBezTo>
                    <a:pt x="24648" y="39202"/>
                    <a:pt x="24876" y="38279"/>
                    <a:pt x="24350" y="37569"/>
                  </a:cubicBezTo>
                  <a:cubicBezTo>
                    <a:pt x="24094" y="37214"/>
                    <a:pt x="23498" y="37171"/>
                    <a:pt x="23299" y="36760"/>
                  </a:cubicBezTo>
                  <a:cubicBezTo>
                    <a:pt x="23157" y="36504"/>
                    <a:pt x="23299" y="35908"/>
                    <a:pt x="23285" y="35609"/>
                  </a:cubicBezTo>
                  <a:cubicBezTo>
                    <a:pt x="23185" y="33792"/>
                    <a:pt x="23371" y="31520"/>
                    <a:pt x="23371" y="29576"/>
                  </a:cubicBezTo>
                  <a:lnTo>
                    <a:pt x="23371" y="27942"/>
                  </a:lnTo>
                  <a:cubicBezTo>
                    <a:pt x="23356" y="25437"/>
                    <a:pt x="23779" y="23058"/>
                    <a:pt x="26738" y="23058"/>
                  </a:cubicBezTo>
                  <a:cubicBezTo>
                    <a:pt x="26746" y="23058"/>
                    <a:pt x="26755" y="23058"/>
                    <a:pt x="26763" y="23058"/>
                  </a:cubicBezTo>
                  <a:cubicBezTo>
                    <a:pt x="27007" y="23058"/>
                    <a:pt x="27242" y="23065"/>
                    <a:pt x="27462" y="23065"/>
                  </a:cubicBezTo>
                  <a:cubicBezTo>
                    <a:pt x="28404" y="23065"/>
                    <a:pt x="29057" y="22943"/>
                    <a:pt x="28908" y="21653"/>
                  </a:cubicBezTo>
                  <a:cubicBezTo>
                    <a:pt x="28751" y="20360"/>
                    <a:pt x="28155" y="19310"/>
                    <a:pt x="28779" y="18018"/>
                  </a:cubicBezTo>
                  <a:cubicBezTo>
                    <a:pt x="29376" y="16783"/>
                    <a:pt x="29816" y="15633"/>
                    <a:pt x="30271" y="14327"/>
                  </a:cubicBezTo>
                  <a:cubicBezTo>
                    <a:pt x="30625" y="13305"/>
                    <a:pt x="30044" y="11614"/>
                    <a:pt x="30654" y="10749"/>
                  </a:cubicBezTo>
                  <a:cubicBezTo>
                    <a:pt x="31265" y="9840"/>
                    <a:pt x="32556" y="10024"/>
                    <a:pt x="33209" y="9002"/>
                  </a:cubicBezTo>
                  <a:cubicBezTo>
                    <a:pt x="33777" y="8080"/>
                    <a:pt x="34332" y="7114"/>
                    <a:pt x="34899" y="6191"/>
                  </a:cubicBezTo>
                  <a:cubicBezTo>
                    <a:pt x="35595" y="5083"/>
                    <a:pt x="35751" y="4288"/>
                    <a:pt x="35850" y="3010"/>
                  </a:cubicBezTo>
                  <a:cubicBezTo>
                    <a:pt x="35893" y="2414"/>
                    <a:pt x="35979" y="1662"/>
                    <a:pt x="36248" y="1037"/>
                  </a:cubicBezTo>
                  <a:lnTo>
                    <a:pt x="333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0"/>
            <p:cNvSpPr/>
            <p:nvPr/>
          </p:nvSpPr>
          <p:spPr>
            <a:xfrm>
              <a:off x="4427180" y="2828838"/>
              <a:ext cx="113065" cy="165265"/>
            </a:xfrm>
            <a:custGeom>
              <a:avLst/>
              <a:gdLst/>
              <a:ahLst/>
              <a:cxnLst/>
              <a:rect l="l" t="t" r="r" b="b"/>
              <a:pathLst>
                <a:path w="5950" h="8697" extrusionOk="0">
                  <a:moveTo>
                    <a:pt x="4998" y="0"/>
                  </a:moveTo>
                  <a:cubicBezTo>
                    <a:pt x="4547" y="0"/>
                    <a:pt x="4264" y="217"/>
                    <a:pt x="4033" y="643"/>
                  </a:cubicBezTo>
                  <a:cubicBezTo>
                    <a:pt x="3878" y="926"/>
                    <a:pt x="3568" y="2247"/>
                    <a:pt x="3215" y="2247"/>
                  </a:cubicBezTo>
                  <a:cubicBezTo>
                    <a:pt x="3213" y="2247"/>
                    <a:pt x="3211" y="2247"/>
                    <a:pt x="3209" y="2247"/>
                  </a:cubicBezTo>
                  <a:cubicBezTo>
                    <a:pt x="2968" y="2234"/>
                    <a:pt x="2840" y="1140"/>
                    <a:pt x="2315" y="1026"/>
                  </a:cubicBezTo>
                  <a:cubicBezTo>
                    <a:pt x="2258" y="1016"/>
                    <a:pt x="2204" y="1011"/>
                    <a:pt x="2152" y="1011"/>
                  </a:cubicBezTo>
                  <a:cubicBezTo>
                    <a:pt x="1641" y="1011"/>
                    <a:pt x="1388" y="1485"/>
                    <a:pt x="924" y="1666"/>
                  </a:cubicBezTo>
                  <a:cubicBezTo>
                    <a:pt x="710" y="1751"/>
                    <a:pt x="540" y="1736"/>
                    <a:pt x="369" y="1893"/>
                  </a:cubicBezTo>
                  <a:cubicBezTo>
                    <a:pt x="142" y="2077"/>
                    <a:pt x="29" y="2574"/>
                    <a:pt x="72" y="2872"/>
                  </a:cubicBezTo>
                  <a:cubicBezTo>
                    <a:pt x="142" y="3284"/>
                    <a:pt x="455" y="3483"/>
                    <a:pt x="682" y="3837"/>
                  </a:cubicBezTo>
                  <a:cubicBezTo>
                    <a:pt x="795" y="4036"/>
                    <a:pt x="795" y="4320"/>
                    <a:pt x="937" y="4534"/>
                  </a:cubicBezTo>
                  <a:cubicBezTo>
                    <a:pt x="1321" y="5144"/>
                    <a:pt x="2258" y="4676"/>
                    <a:pt x="2599" y="5484"/>
                  </a:cubicBezTo>
                  <a:cubicBezTo>
                    <a:pt x="2840" y="6052"/>
                    <a:pt x="2599" y="6705"/>
                    <a:pt x="1974" y="6819"/>
                  </a:cubicBezTo>
                  <a:cubicBezTo>
                    <a:pt x="1942" y="6825"/>
                    <a:pt x="1909" y="6828"/>
                    <a:pt x="1876" y="6828"/>
                  </a:cubicBezTo>
                  <a:cubicBezTo>
                    <a:pt x="1416" y="6828"/>
                    <a:pt x="940" y="6273"/>
                    <a:pt x="508" y="6273"/>
                  </a:cubicBezTo>
                  <a:cubicBezTo>
                    <a:pt x="461" y="6273"/>
                    <a:pt x="415" y="6280"/>
                    <a:pt x="369" y="6294"/>
                  </a:cubicBezTo>
                  <a:cubicBezTo>
                    <a:pt x="129" y="6379"/>
                    <a:pt x="29" y="6620"/>
                    <a:pt x="15" y="6862"/>
                  </a:cubicBezTo>
                  <a:cubicBezTo>
                    <a:pt x="0" y="7018"/>
                    <a:pt x="43" y="7203"/>
                    <a:pt x="114" y="7345"/>
                  </a:cubicBezTo>
                  <a:cubicBezTo>
                    <a:pt x="271" y="7657"/>
                    <a:pt x="597" y="8154"/>
                    <a:pt x="795" y="8409"/>
                  </a:cubicBezTo>
                  <a:cubicBezTo>
                    <a:pt x="962" y="8608"/>
                    <a:pt x="1120" y="8697"/>
                    <a:pt x="1273" y="8697"/>
                  </a:cubicBezTo>
                  <a:cubicBezTo>
                    <a:pt x="1459" y="8697"/>
                    <a:pt x="1639" y="8565"/>
                    <a:pt x="1818" y="8339"/>
                  </a:cubicBezTo>
                  <a:cubicBezTo>
                    <a:pt x="2145" y="7955"/>
                    <a:pt x="2187" y="7841"/>
                    <a:pt x="2713" y="7785"/>
                  </a:cubicBezTo>
                  <a:cubicBezTo>
                    <a:pt x="3394" y="7714"/>
                    <a:pt x="3565" y="7586"/>
                    <a:pt x="3919" y="7018"/>
                  </a:cubicBezTo>
                  <a:cubicBezTo>
                    <a:pt x="4203" y="6607"/>
                    <a:pt x="4600" y="6592"/>
                    <a:pt x="4714" y="6138"/>
                  </a:cubicBezTo>
                  <a:cubicBezTo>
                    <a:pt x="4828" y="5670"/>
                    <a:pt x="4558" y="5144"/>
                    <a:pt x="4672" y="4704"/>
                  </a:cubicBezTo>
                  <a:cubicBezTo>
                    <a:pt x="4714" y="4449"/>
                    <a:pt x="4913" y="4392"/>
                    <a:pt x="5013" y="4165"/>
                  </a:cubicBezTo>
                  <a:cubicBezTo>
                    <a:pt x="5055" y="4008"/>
                    <a:pt x="4970" y="3752"/>
                    <a:pt x="4998" y="3582"/>
                  </a:cubicBezTo>
                  <a:cubicBezTo>
                    <a:pt x="5070" y="3086"/>
                    <a:pt x="5310" y="2957"/>
                    <a:pt x="5581" y="2616"/>
                  </a:cubicBezTo>
                  <a:cubicBezTo>
                    <a:pt x="5950" y="2162"/>
                    <a:pt x="5921" y="1637"/>
                    <a:pt x="5921" y="1069"/>
                  </a:cubicBezTo>
                  <a:cubicBezTo>
                    <a:pt x="5921" y="842"/>
                    <a:pt x="5907" y="657"/>
                    <a:pt x="5865" y="501"/>
                  </a:cubicBezTo>
                  <a:cubicBezTo>
                    <a:pt x="5793" y="246"/>
                    <a:pt x="5623" y="75"/>
                    <a:pt x="5240" y="19"/>
                  </a:cubicBezTo>
                  <a:cubicBezTo>
                    <a:pt x="5154" y="6"/>
                    <a:pt x="5074" y="0"/>
                    <a:pt x="4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0"/>
            <p:cNvSpPr/>
            <p:nvPr/>
          </p:nvSpPr>
          <p:spPr>
            <a:xfrm>
              <a:off x="4376444" y="4791435"/>
              <a:ext cx="314358" cy="180581"/>
            </a:xfrm>
            <a:custGeom>
              <a:avLst/>
              <a:gdLst/>
              <a:ahLst/>
              <a:cxnLst/>
              <a:rect l="l" t="t" r="r" b="b"/>
              <a:pathLst>
                <a:path w="16543" h="9503" extrusionOk="0">
                  <a:moveTo>
                    <a:pt x="15861" y="1"/>
                  </a:moveTo>
                  <a:cubicBezTo>
                    <a:pt x="14699" y="1"/>
                    <a:pt x="14054" y="797"/>
                    <a:pt x="13203" y="797"/>
                  </a:cubicBezTo>
                  <a:cubicBezTo>
                    <a:pt x="13077" y="797"/>
                    <a:pt x="12946" y="780"/>
                    <a:pt x="12808" y="739"/>
                  </a:cubicBezTo>
                  <a:cubicBezTo>
                    <a:pt x="12424" y="634"/>
                    <a:pt x="12153" y="525"/>
                    <a:pt x="11859" y="525"/>
                  </a:cubicBezTo>
                  <a:cubicBezTo>
                    <a:pt x="11674" y="525"/>
                    <a:pt x="11481" y="568"/>
                    <a:pt x="11246" y="682"/>
                  </a:cubicBezTo>
                  <a:cubicBezTo>
                    <a:pt x="10712" y="956"/>
                    <a:pt x="10308" y="1240"/>
                    <a:pt x="9731" y="1240"/>
                  </a:cubicBezTo>
                  <a:cubicBezTo>
                    <a:pt x="9648" y="1240"/>
                    <a:pt x="9562" y="1234"/>
                    <a:pt x="9472" y="1222"/>
                  </a:cubicBezTo>
                  <a:cubicBezTo>
                    <a:pt x="8947" y="1147"/>
                    <a:pt x="8565" y="940"/>
                    <a:pt x="8075" y="940"/>
                  </a:cubicBezTo>
                  <a:cubicBezTo>
                    <a:pt x="8008" y="940"/>
                    <a:pt x="7939" y="944"/>
                    <a:pt x="7867" y="953"/>
                  </a:cubicBezTo>
                  <a:cubicBezTo>
                    <a:pt x="7583" y="998"/>
                    <a:pt x="7340" y="1028"/>
                    <a:pt x="7105" y="1028"/>
                  </a:cubicBezTo>
                  <a:cubicBezTo>
                    <a:pt x="6751" y="1028"/>
                    <a:pt x="6413" y="961"/>
                    <a:pt x="5979" y="782"/>
                  </a:cubicBezTo>
                  <a:cubicBezTo>
                    <a:pt x="5430" y="570"/>
                    <a:pt x="4946" y="236"/>
                    <a:pt x="4364" y="236"/>
                  </a:cubicBezTo>
                  <a:cubicBezTo>
                    <a:pt x="4284" y="236"/>
                    <a:pt x="4202" y="243"/>
                    <a:pt x="4118" y="256"/>
                  </a:cubicBezTo>
                  <a:cubicBezTo>
                    <a:pt x="3689" y="320"/>
                    <a:pt x="3384" y="642"/>
                    <a:pt x="3002" y="642"/>
                  </a:cubicBezTo>
                  <a:cubicBezTo>
                    <a:pt x="2954" y="642"/>
                    <a:pt x="2906" y="637"/>
                    <a:pt x="2855" y="626"/>
                  </a:cubicBezTo>
                  <a:cubicBezTo>
                    <a:pt x="2422" y="532"/>
                    <a:pt x="2144" y="72"/>
                    <a:pt x="1749" y="72"/>
                  </a:cubicBezTo>
                  <a:cubicBezTo>
                    <a:pt x="1665" y="72"/>
                    <a:pt x="1575" y="93"/>
                    <a:pt x="1478" y="143"/>
                  </a:cubicBezTo>
                  <a:cubicBezTo>
                    <a:pt x="1069" y="348"/>
                    <a:pt x="1040" y="656"/>
                    <a:pt x="474" y="656"/>
                  </a:cubicBezTo>
                  <a:cubicBezTo>
                    <a:pt x="450" y="656"/>
                    <a:pt x="425" y="655"/>
                    <a:pt x="399" y="654"/>
                  </a:cubicBezTo>
                  <a:lnTo>
                    <a:pt x="399" y="654"/>
                  </a:lnTo>
                  <a:cubicBezTo>
                    <a:pt x="313" y="1095"/>
                    <a:pt x="455" y="1521"/>
                    <a:pt x="328" y="1960"/>
                  </a:cubicBezTo>
                  <a:cubicBezTo>
                    <a:pt x="186" y="2429"/>
                    <a:pt x="1" y="2699"/>
                    <a:pt x="257" y="3196"/>
                  </a:cubicBezTo>
                  <a:cubicBezTo>
                    <a:pt x="711" y="4090"/>
                    <a:pt x="1875" y="3749"/>
                    <a:pt x="2670" y="4218"/>
                  </a:cubicBezTo>
                  <a:cubicBezTo>
                    <a:pt x="3054" y="4445"/>
                    <a:pt x="3380" y="4743"/>
                    <a:pt x="3764" y="4970"/>
                  </a:cubicBezTo>
                  <a:cubicBezTo>
                    <a:pt x="4133" y="5197"/>
                    <a:pt x="4488" y="5241"/>
                    <a:pt x="4857" y="5396"/>
                  </a:cubicBezTo>
                  <a:cubicBezTo>
                    <a:pt x="5283" y="5553"/>
                    <a:pt x="5765" y="5794"/>
                    <a:pt x="6121" y="6092"/>
                  </a:cubicBezTo>
                  <a:cubicBezTo>
                    <a:pt x="6475" y="6405"/>
                    <a:pt x="6703" y="6944"/>
                    <a:pt x="7200" y="7100"/>
                  </a:cubicBezTo>
                  <a:cubicBezTo>
                    <a:pt x="7415" y="7161"/>
                    <a:pt x="7626" y="7174"/>
                    <a:pt x="7836" y="7174"/>
                  </a:cubicBezTo>
                  <a:cubicBezTo>
                    <a:pt x="8001" y="7174"/>
                    <a:pt x="8165" y="7166"/>
                    <a:pt x="8329" y="7166"/>
                  </a:cubicBezTo>
                  <a:cubicBezTo>
                    <a:pt x="8685" y="7166"/>
                    <a:pt x="9039" y="7205"/>
                    <a:pt x="9400" y="7456"/>
                  </a:cubicBezTo>
                  <a:cubicBezTo>
                    <a:pt x="9670" y="7654"/>
                    <a:pt x="9812" y="7952"/>
                    <a:pt x="10082" y="8179"/>
                  </a:cubicBezTo>
                  <a:cubicBezTo>
                    <a:pt x="10295" y="8364"/>
                    <a:pt x="10593" y="8463"/>
                    <a:pt x="10820" y="8648"/>
                  </a:cubicBezTo>
                  <a:cubicBezTo>
                    <a:pt x="11388" y="9102"/>
                    <a:pt x="11829" y="9472"/>
                    <a:pt x="12624" y="9500"/>
                  </a:cubicBezTo>
                  <a:cubicBezTo>
                    <a:pt x="12669" y="9502"/>
                    <a:pt x="12711" y="9503"/>
                    <a:pt x="12750" y="9503"/>
                  </a:cubicBezTo>
                  <a:cubicBezTo>
                    <a:pt x="13631" y="9503"/>
                    <a:pt x="13161" y="9060"/>
                    <a:pt x="13447" y="8435"/>
                  </a:cubicBezTo>
                  <a:cubicBezTo>
                    <a:pt x="13574" y="8151"/>
                    <a:pt x="14044" y="8137"/>
                    <a:pt x="14199" y="7838"/>
                  </a:cubicBezTo>
                  <a:cubicBezTo>
                    <a:pt x="14356" y="7554"/>
                    <a:pt x="14214" y="7242"/>
                    <a:pt x="14142" y="6958"/>
                  </a:cubicBezTo>
                  <a:cubicBezTo>
                    <a:pt x="13987" y="6333"/>
                    <a:pt x="13987" y="5964"/>
                    <a:pt x="13334" y="5667"/>
                  </a:cubicBezTo>
                  <a:cubicBezTo>
                    <a:pt x="13518" y="5099"/>
                    <a:pt x="13674" y="4729"/>
                    <a:pt x="13674" y="4118"/>
                  </a:cubicBezTo>
                  <a:cubicBezTo>
                    <a:pt x="13674" y="3395"/>
                    <a:pt x="13716" y="3082"/>
                    <a:pt x="14299" y="2628"/>
                  </a:cubicBezTo>
                  <a:cubicBezTo>
                    <a:pt x="14909" y="2131"/>
                    <a:pt x="16542" y="924"/>
                    <a:pt x="15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0"/>
            <p:cNvSpPr/>
            <p:nvPr/>
          </p:nvSpPr>
          <p:spPr>
            <a:xfrm>
              <a:off x="4232918" y="2644096"/>
              <a:ext cx="200742" cy="316810"/>
            </a:xfrm>
            <a:custGeom>
              <a:avLst/>
              <a:gdLst/>
              <a:ahLst/>
              <a:cxnLst/>
              <a:rect l="l" t="t" r="r" b="b"/>
              <a:pathLst>
                <a:path w="10564" h="16672" extrusionOk="0">
                  <a:moveTo>
                    <a:pt x="10308" y="1"/>
                  </a:moveTo>
                  <a:lnTo>
                    <a:pt x="10308" y="1"/>
                  </a:lnTo>
                  <a:cubicBezTo>
                    <a:pt x="9471" y="29"/>
                    <a:pt x="8235" y="412"/>
                    <a:pt x="7540" y="853"/>
                  </a:cubicBezTo>
                  <a:cubicBezTo>
                    <a:pt x="6816" y="1307"/>
                    <a:pt x="6447" y="2002"/>
                    <a:pt x="5850" y="2570"/>
                  </a:cubicBezTo>
                  <a:cubicBezTo>
                    <a:pt x="5651" y="2769"/>
                    <a:pt x="5282" y="3138"/>
                    <a:pt x="4998" y="3252"/>
                  </a:cubicBezTo>
                  <a:cubicBezTo>
                    <a:pt x="4902" y="3291"/>
                    <a:pt x="4802" y="3306"/>
                    <a:pt x="4699" y="3306"/>
                  </a:cubicBezTo>
                  <a:cubicBezTo>
                    <a:pt x="4392" y="3306"/>
                    <a:pt x="4065" y="3170"/>
                    <a:pt x="3777" y="3138"/>
                  </a:cubicBezTo>
                  <a:cubicBezTo>
                    <a:pt x="3677" y="3127"/>
                    <a:pt x="3569" y="3120"/>
                    <a:pt x="3459" y="3120"/>
                  </a:cubicBezTo>
                  <a:cubicBezTo>
                    <a:pt x="2745" y="3120"/>
                    <a:pt x="1912" y="3385"/>
                    <a:pt x="2060" y="4245"/>
                  </a:cubicBezTo>
                  <a:cubicBezTo>
                    <a:pt x="2159" y="4870"/>
                    <a:pt x="3054" y="5282"/>
                    <a:pt x="2925" y="5964"/>
                  </a:cubicBezTo>
                  <a:cubicBezTo>
                    <a:pt x="2882" y="5973"/>
                    <a:pt x="2840" y="5977"/>
                    <a:pt x="2798" y="5977"/>
                  </a:cubicBezTo>
                  <a:cubicBezTo>
                    <a:pt x="2304" y="5977"/>
                    <a:pt x="1922" y="5390"/>
                    <a:pt x="1421" y="5390"/>
                  </a:cubicBezTo>
                  <a:cubicBezTo>
                    <a:pt x="1370" y="5390"/>
                    <a:pt x="1318" y="5396"/>
                    <a:pt x="1265" y="5410"/>
                  </a:cubicBezTo>
                  <a:cubicBezTo>
                    <a:pt x="555" y="5580"/>
                    <a:pt x="1265" y="6262"/>
                    <a:pt x="1094" y="6744"/>
                  </a:cubicBezTo>
                  <a:cubicBezTo>
                    <a:pt x="981" y="7128"/>
                    <a:pt x="426" y="7170"/>
                    <a:pt x="328" y="7668"/>
                  </a:cubicBezTo>
                  <a:cubicBezTo>
                    <a:pt x="228" y="8122"/>
                    <a:pt x="455" y="8562"/>
                    <a:pt x="682" y="8931"/>
                  </a:cubicBezTo>
                  <a:cubicBezTo>
                    <a:pt x="952" y="9385"/>
                    <a:pt x="1051" y="9726"/>
                    <a:pt x="767" y="10252"/>
                  </a:cubicBezTo>
                  <a:cubicBezTo>
                    <a:pt x="526" y="10706"/>
                    <a:pt x="1" y="10990"/>
                    <a:pt x="214" y="11600"/>
                  </a:cubicBezTo>
                  <a:cubicBezTo>
                    <a:pt x="384" y="12140"/>
                    <a:pt x="909" y="12211"/>
                    <a:pt x="1322" y="12480"/>
                  </a:cubicBezTo>
                  <a:cubicBezTo>
                    <a:pt x="1776" y="12808"/>
                    <a:pt x="1506" y="13262"/>
                    <a:pt x="1407" y="13758"/>
                  </a:cubicBezTo>
                  <a:cubicBezTo>
                    <a:pt x="1250" y="14553"/>
                    <a:pt x="1322" y="15392"/>
                    <a:pt x="1818" y="15988"/>
                  </a:cubicBezTo>
                  <a:cubicBezTo>
                    <a:pt x="1909" y="15668"/>
                    <a:pt x="2194" y="15504"/>
                    <a:pt x="2604" y="15504"/>
                  </a:cubicBezTo>
                  <a:cubicBezTo>
                    <a:pt x="2704" y="15504"/>
                    <a:pt x="2811" y="15514"/>
                    <a:pt x="2925" y="15534"/>
                  </a:cubicBezTo>
                  <a:cubicBezTo>
                    <a:pt x="3692" y="15647"/>
                    <a:pt x="4218" y="16272"/>
                    <a:pt x="4985" y="16371"/>
                  </a:cubicBezTo>
                  <a:cubicBezTo>
                    <a:pt x="5155" y="16385"/>
                    <a:pt x="5297" y="16399"/>
                    <a:pt x="5424" y="16414"/>
                  </a:cubicBezTo>
                  <a:cubicBezTo>
                    <a:pt x="5439" y="16130"/>
                    <a:pt x="5354" y="15831"/>
                    <a:pt x="5254" y="15505"/>
                  </a:cubicBezTo>
                  <a:cubicBezTo>
                    <a:pt x="5070" y="14894"/>
                    <a:pt x="5254" y="14837"/>
                    <a:pt x="5481" y="14355"/>
                  </a:cubicBezTo>
                  <a:cubicBezTo>
                    <a:pt x="5611" y="14072"/>
                    <a:pt x="5601" y="13434"/>
                    <a:pt x="5823" y="13434"/>
                  </a:cubicBezTo>
                  <a:cubicBezTo>
                    <a:pt x="5892" y="13434"/>
                    <a:pt x="5982" y="13494"/>
                    <a:pt x="6106" y="13645"/>
                  </a:cubicBezTo>
                  <a:cubicBezTo>
                    <a:pt x="6461" y="14071"/>
                    <a:pt x="6276" y="14682"/>
                    <a:pt x="6674" y="15051"/>
                  </a:cubicBezTo>
                  <a:cubicBezTo>
                    <a:pt x="6972" y="15306"/>
                    <a:pt x="7398" y="15377"/>
                    <a:pt x="7739" y="15534"/>
                  </a:cubicBezTo>
                  <a:cubicBezTo>
                    <a:pt x="8065" y="15704"/>
                    <a:pt x="8179" y="15874"/>
                    <a:pt x="8421" y="16130"/>
                  </a:cubicBezTo>
                  <a:cubicBezTo>
                    <a:pt x="8647" y="16356"/>
                    <a:pt x="8992" y="16672"/>
                    <a:pt x="9274" y="16672"/>
                  </a:cubicBezTo>
                  <a:cubicBezTo>
                    <a:pt x="9381" y="16672"/>
                    <a:pt x="9478" y="16626"/>
                    <a:pt x="9556" y="16513"/>
                  </a:cubicBezTo>
                  <a:cubicBezTo>
                    <a:pt x="9585" y="16471"/>
                    <a:pt x="9613" y="16427"/>
                    <a:pt x="9627" y="16371"/>
                  </a:cubicBezTo>
                  <a:cubicBezTo>
                    <a:pt x="9812" y="15931"/>
                    <a:pt x="9627" y="15136"/>
                    <a:pt x="9627" y="14653"/>
                  </a:cubicBezTo>
                  <a:cubicBezTo>
                    <a:pt x="9627" y="14099"/>
                    <a:pt x="9613" y="13716"/>
                    <a:pt x="9343" y="13219"/>
                  </a:cubicBezTo>
                  <a:cubicBezTo>
                    <a:pt x="8676" y="12012"/>
                    <a:pt x="7569" y="12069"/>
                    <a:pt x="6376" y="11998"/>
                  </a:cubicBezTo>
                  <a:cubicBezTo>
                    <a:pt x="6149" y="11388"/>
                    <a:pt x="6787" y="11274"/>
                    <a:pt x="7185" y="11075"/>
                  </a:cubicBezTo>
                  <a:cubicBezTo>
                    <a:pt x="7739" y="10791"/>
                    <a:pt x="8235" y="10365"/>
                    <a:pt x="8377" y="9754"/>
                  </a:cubicBezTo>
                  <a:cubicBezTo>
                    <a:pt x="8519" y="9016"/>
                    <a:pt x="8563" y="9044"/>
                    <a:pt x="9301" y="8974"/>
                  </a:cubicBezTo>
                  <a:cubicBezTo>
                    <a:pt x="9882" y="8917"/>
                    <a:pt x="10564" y="8633"/>
                    <a:pt x="10550" y="7952"/>
                  </a:cubicBezTo>
                  <a:cubicBezTo>
                    <a:pt x="10522" y="7369"/>
                    <a:pt x="10024" y="6986"/>
                    <a:pt x="9542" y="6787"/>
                  </a:cubicBezTo>
                  <a:cubicBezTo>
                    <a:pt x="8903" y="6517"/>
                    <a:pt x="8633" y="6546"/>
                    <a:pt x="8519" y="5836"/>
                  </a:cubicBezTo>
                  <a:cubicBezTo>
                    <a:pt x="8449" y="5466"/>
                    <a:pt x="8307" y="4487"/>
                    <a:pt x="8548" y="4175"/>
                  </a:cubicBezTo>
                  <a:cubicBezTo>
                    <a:pt x="8761" y="3876"/>
                    <a:pt x="9173" y="4033"/>
                    <a:pt x="9471" y="3721"/>
                  </a:cubicBezTo>
                  <a:cubicBezTo>
                    <a:pt x="9968" y="3195"/>
                    <a:pt x="10011" y="2443"/>
                    <a:pt x="10166" y="1775"/>
                  </a:cubicBezTo>
                  <a:cubicBezTo>
                    <a:pt x="10295" y="1250"/>
                    <a:pt x="10494" y="525"/>
                    <a:pt x="10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0"/>
            <p:cNvSpPr/>
            <p:nvPr/>
          </p:nvSpPr>
          <p:spPr>
            <a:xfrm>
              <a:off x="4231303" y="3607009"/>
              <a:ext cx="600061" cy="297465"/>
            </a:xfrm>
            <a:custGeom>
              <a:avLst/>
              <a:gdLst/>
              <a:ahLst/>
              <a:cxnLst/>
              <a:rect l="l" t="t" r="r" b="b"/>
              <a:pathLst>
                <a:path w="31578" h="15654" extrusionOk="0">
                  <a:moveTo>
                    <a:pt x="16741" y="1"/>
                  </a:moveTo>
                  <a:lnTo>
                    <a:pt x="16741" y="1"/>
                  </a:lnTo>
                  <a:cubicBezTo>
                    <a:pt x="16868" y="199"/>
                    <a:pt x="16981" y="385"/>
                    <a:pt x="17123" y="583"/>
                  </a:cubicBezTo>
                  <a:cubicBezTo>
                    <a:pt x="17351" y="924"/>
                    <a:pt x="17564" y="1364"/>
                    <a:pt x="17876" y="1648"/>
                  </a:cubicBezTo>
                  <a:cubicBezTo>
                    <a:pt x="18075" y="1861"/>
                    <a:pt x="18259" y="1861"/>
                    <a:pt x="18259" y="2174"/>
                  </a:cubicBezTo>
                  <a:cubicBezTo>
                    <a:pt x="18274" y="2869"/>
                    <a:pt x="17053" y="2982"/>
                    <a:pt x="16655" y="3395"/>
                  </a:cubicBezTo>
                  <a:cubicBezTo>
                    <a:pt x="16442" y="3622"/>
                    <a:pt x="16428" y="3919"/>
                    <a:pt x="16258" y="4175"/>
                  </a:cubicBezTo>
                  <a:cubicBezTo>
                    <a:pt x="16002" y="4559"/>
                    <a:pt x="15817" y="4572"/>
                    <a:pt x="15391" y="4714"/>
                  </a:cubicBezTo>
                  <a:cubicBezTo>
                    <a:pt x="15150" y="4800"/>
                    <a:pt x="14526" y="4942"/>
                    <a:pt x="14384" y="5197"/>
                  </a:cubicBezTo>
                  <a:cubicBezTo>
                    <a:pt x="14227" y="5481"/>
                    <a:pt x="14526" y="6035"/>
                    <a:pt x="14624" y="6319"/>
                  </a:cubicBezTo>
                  <a:cubicBezTo>
                    <a:pt x="14738" y="6617"/>
                    <a:pt x="14852" y="6916"/>
                    <a:pt x="14880" y="7242"/>
                  </a:cubicBezTo>
                  <a:cubicBezTo>
                    <a:pt x="14923" y="7639"/>
                    <a:pt x="14781" y="7781"/>
                    <a:pt x="14710" y="8094"/>
                  </a:cubicBezTo>
                  <a:cubicBezTo>
                    <a:pt x="14640" y="8444"/>
                    <a:pt x="14860" y="8904"/>
                    <a:pt x="14377" y="8904"/>
                  </a:cubicBezTo>
                  <a:cubicBezTo>
                    <a:pt x="14370" y="8904"/>
                    <a:pt x="14363" y="8904"/>
                    <a:pt x="14355" y="8903"/>
                  </a:cubicBezTo>
                  <a:cubicBezTo>
                    <a:pt x="14071" y="8903"/>
                    <a:pt x="13816" y="8491"/>
                    <a:pt x="13631" y="8336"/>
                  </a:cubicBezTo>
                  <a:cubicBezTo>
                    <a:pt x="13091" y="7881"/>
                    <a:pt x="12495" y="8094"/>
                    <a:pt x="11927" y="7753"/>
                  </a:cubicBezTo>
                  <a:cubicBezTo>
                    <a:pt x="11679" y="7608"/>
                    <a:pt x="11606" y="7540"/>
                    <a:pt x="11469" y="7540"/>
                  </a:cubicBezTo>
                  <a:cubicBezTo>
                    <a:pt x="11379" y="7540"/>
                    <a:pt x="11261" y="7569"/>
                    <a:pt x="11047" y="7626"/>
                  </a:cubicBezTo>
                  <a:cubicBezTo>
                    <a:pt x="10649" y="7739"/>
                    <a:pt x="10280" y="7838"/>
                    <a:pt x="9854" y="7838"/>
                  </a:cubicBezTo>
                  <a:cubicBezTo>
                    <a:pt x="9002" y="7853"/>
                    <a:pt x="8406" y="8207"/>
                    <a:pt x="7569" y="8349"/>
                  </a:cubicBezTo>
                  <a:cubicBezTo>
                    <a:pt x="7272" y="8401"/>
                    <a:pt x="6973" y="8441"/>
                    <a:pt x="6683" y="8441"/>
                  </a:cubicBezTo>
                  <a:cubicBezTo>
                    <a:pt x="6251" y="8441"/>
                    <a:pt x="5838" y="8352"/>
                    <a:pt x="5481" y="8080"/>
                  </a:cubicBezTo>
                  <a:cubicBezTo>
                    <a:pt x="5130" y="7819"/>
                    <a:pt x="4807" y="7430"/>
                    <a:pt x="4477" y="7430"/>
                  </a:cubicBezTo>
                  <a:cubicBezTo>
                    <a:pt x="4340" y="7430"/>
                    <a:pt x="4203" y="7497"/>
                    <a:pt x="4061" y="7668"/>
                  </a:cubicBezTo>
                  <a:cubicBezTo>
                    <a:pt x="3743" y="8053"/>
                    <a:pt x="3412" y="8772"/>
                    <a:pt x="2814" y="8772"/>
                  </a:cubicBezTo>
                  <a:cubicBezTo>
                    <a:pt x="2772" y="8772"/>
                    <a:pt x="2729" y="8769"/>
                    <a:pt x="2684" y="8762"/>
                  </a:cubicBezTo>
                  <a:cubicBezTo>
                    <a:pt x="2016" y="8648"/>
                    <a:pt x="1903" y="7526"/>
                    <a:pt x="1023" y="7355"/>
                  </a:cubicBezTo>
                  <a:cubicBezTo>
                    <a:pt x="943" y="7346"/>
                    <a:pt x="870" y="7336"/>
                    <a:pt x="799" y="7336"/>
                  </a:cubicBezTo>
                  <a:cubicBezTo>
                    <a:pt x="769" y="7336"/>
                    <a:pt x="740" y="7337"/>
                    <a:pt x="710" y="7342"/>
                  </a:cubicBezTo>
                  <a:cubicBezTo>
                    <a:pt x="839" y="7597"/>
                    <a:pt x="839" y="7910"/>
                    <a:pt x="697" y="8307"/>
                  </a:cubicBezTo>
                  <a:cubicBezTo>
                    <a:pt x="555" y="8662"/>
                    <a:pt x="185" y="9002"/>
                    <a:pt x="100" y="9371"/>
                  </a:cubicBezTo>
                  <a:cubicBezTo>
                    <a:pt x="0" y="9812"/>
                    <a:pt x="540" y="9996"/>
                    <a:pt x="924" y="10153"/>
                  </a:cubicBezTo>
                  <a:cubicBezTo>
                    <a:pt x="1293" y="10267"/>
                    <a:pt x="1505" y="10394"/>
                    <a:pt x="1704" y="10721"/>
                  </a:cubicBezTo>
                  <a:cubicBezTo>
                    <a:pt x="1878" y="11019"/>
                    <a:pt x="1922" y="11307"/>
                    <a:pt x="2264" y="11307"/>
                  </a:cubicBezTo>
                  <a:cubicBezTo>
                    <a:pt x="2313" y="11307"/>
                    <a:pt x="2367" y="11301"/>
                    <a:pt x="2429" y="11289"/>
                  </a:cubicBezTo>
                  <a:cubicBezTo>
                    <a:pt x="2694" y="11237"/>
                    <a:pt x="2930" y="10996"/>
                    <a:pt x="3179" y="10996"/>
                  </a:cubicBezTo>
                  <a:cubicBezTo>
                    <a:pt x="3277" y="10996"/>
                    <a:pt x="3376" y="11032"/>
                    <a:pt x="3479" y="11132"/>
                  </a:cubicBezTo>
                  <a:cubicBezTo>
                    <a:pt x="3565" y="11217"/>
                    <a:pt x="3607" y="11302"/>
                    <a:pt x="3635" y="11388"/>
                  </a:cubicBezTo>
                  <a:cubicBezTo>
                    <a:pt x="3934" y="11473"/>
                    <a:pt x="4260" y="11700"/>
                    <a:pt x="4502" y="11870"/>
                  </a:cubicBezTo>
                  <a:cubicBezTo>
                    <a:pt x="4774" y="12054"/>
                    <a:pt x="5003" y="12136"/>
                    <a:pt x="5214" y="12136"/>
                  </a:cubicBezTo>
                  <a:cubicBezTo>
                    <a:pt x="5540" y="12136"/>
                    <a:pt x="5821" y="11940"/>
                    <a:pt x="6149" y="11630"/>
                  </a:cubicBezTo>
                  <a:cubicBezTo>
                    <a:pt x="6371" y="11419"/>
                    <a:pt x="6618" y="11355"/>
                    <a:pt x="6877" y="11355"/>
                  </a:cubicBezTo>
                  <a:cubicBezTo>
                    <a:pt x="7248" y="11355"/>
                    <a:pt x="7645" y="11485"/>
                    <a:pt x="8037" y="11501"/>
                  </a:cubicBezTo>
                  <a:cubicBezTo>
                    <a:pt x="8078" y="11504"/>
                    <a:pt x="8118" y="11505"/>
                    <a:pt x="8158" y="11505"/>
                  </a:cubicBezTo>
                  <a:cubicBezTo>
                    <a:pt x="8907" y="11505"/>
                    <a:pt x="9222" y="11011"/>
                    <a:pt x="9897" y="10876"/>
                  </a:cubicBezTo>
                  <a:cubicBezTo>
                    <a:pt x="9960" y="10864"/>
                    <a:pt x="10019" y="10858"/>
                    <a:pt x="10073" y="10858"/>
                  </a:cubicBezTo>
                  <a:cubicBezTo>
                    <a:pt x="10708" y="10858"/>
                    <a:pt x="10809" y="11642"/>
                    <a:pt x="11175" y="12112"/>
                  </a:cubicBezTo>
                  <a:cubicBezTo>
                    <a:pt x="11643" y="12722"/>
                    <a:pt x="12311" y="13120"/>
                    <a:pt x="13063" y="13290"/>
                  </a:cubicBezTo>
                  <a:cubicBezTo>
                    <a:pt x="13532" y="13390"/>
                    <a:pt x="14071" y="13419"/>
                    <a:pt x="14511" y="13631"/>
                  </a:cubicBezTo>
                  <a:cubicBezTo>
                    <a:pt x="14823" y="13788"/>
                    <a:pt x="15037" y="14072"/>
                    <a:pt x="15391" y="14170"/>
                  </a:cubicBezTo>
                  <a:cubicBezTo>
                    <a:pt x="15704" y="14256"/>
                    <a:pt x="17294" y="14185"/>
                    <a:pt x="17365" y="14568"/>
                  </a:cubicBezTo>
                  <a:cubicBezTo>
                    <a:pt x="17422" y="14824"/>
                    <a:pt x="17167" y="14980"/>
                    <a:pt x="16868" y="15108"/>
                  </a:cubicBezTo>
                  <a:cubicBezTo>
                    <a:pt x="17464" y="15208"/>
                    <a:pt x="18018" y="15378"/>
                    <a:pt x="18657" y="15548"/>
                  </a:cubicBezTo>
                  <a:cubicBezTo>
                    <a:pt x="18930" y="15622"/>
                    <a:pt x="19190" y="15654"/>
                    <a:pt x="19442" y="15654"/>
                  </a:cubicBezTo>
                  <a:cubicBezTo>
                    <a:pt x="20393" y="15654"/>
                    <a:pt x="21221" y="15207"/>
                    <a:pt x="22164" y="14937"/>
                  </a:cubicBezTo>
                  <a:cubicBezTo>
                    <a:pt x="23698" y="14483"/>
                    <a:pt x="25500" y="14369"/>
                    <a:pt x="26892" y="13517"/>
                  </a:cubicBezTo>
                  <a:cubicBezTo>
                    <a:pt x="27204" y="13319"/>
                    <a:pt x="28099" y="13021"/>
                    <a:pt x="28440" y="12722"/>
                  </a:cubicBezTo>
                  <a:cubicBezTo>
                    <a:pt x="28497" y="12680"/>
                    <a:pt x="28539" y="12637"/>
                    <a:pt x="28553" y="12595"/>
                  </a:cubicBezTo>
                  <a:cubicBezTo>
                    <a:pt x="28866" y="11956"/>
                    <a:pt x="28028" y="11118"/>
                    <a:pt x="28652" y="10352"/>
                  </a:cubicBezTo>
                  <a:cubicBezTo>
                    <a:pt x="28993" y="9939"/>
                    <a:pt x="29831" y="9826"/>
                    <a:pt x="29803" y="9144"/>
                  </a:cubicBezTo>
                  <a:cubicBezTo>
                    <a:pt x="29803" y="8534"/>
                    <a:pt x="29008" y="8591"/>
                    <a:pt x="29192" y="7895"/>
                  </a:cubicBezTo>
                  <a:cubicBezTo>
                    <a:pt x="29229" y="7889"/>
                    <a:pt x="29267" y="7887"/>
                    <a:pt x="29305" y="7887"/>
                  </a:cubicBezTo>
                  <a:cubicBezTo>
                    <a:pt x="29701" y="7887"/>
                    <a:pt x="30133" y="8149"/>
                    <a:pt x="30538" y="8149"/>
                  </a:cubicBezTo>
                  <a:cubicBezTo>
                    <a:pt x="30716" y="8149"/>
                    <a:pt x="30890" y="8098"/>
                    <a:pt x="31052" y="7952"/>
                  </a:cubicBezTo>
                  <a:cubicBezTo>
                    <a:pt x="31577" y="7469"/>
                    <a:pt x="31194" y="6490"/>
                    <a:pt x="31109" y="5950"/>
                  </a:cubicBezTo>
                  <a:cubicBezTo>
                    <a:pt x="31094" y="5893"/>
                    <a:pt x="31094" y="5850"/>
                    <a:pt x="31094" y="5808"/>
                  </a:cubicBezTo>
                  <a:cubicBezTo>
                    <a:pt x="30967" y="4828"/>
                    <a:pt x="31109" y="3806"/>
                    <a:pt x="31123" y="2798"/>
                  </a:cubicBezTo>
                  <a:lnTo>
                    <a:pt x="31123" y="2159"/>
                  </a:lnTo>
                  <a:cubicBezTo>
                    <a:pt x="30002" y="2003"/>
                    <a:pt x="29050" y="1606"/>
                    <a:pt x="27872" y="1606"/>
                  </a:cubicBezTo>
                  <a:cubicBezTo>
                    <a:pt x="27523" y="1606"/>
                    <a:pt x="27153" y="1631"/>
                    <a:pt x="26788" y="1631"/>
                  </a:cubicBezTo>
                  <a:cubicBezTo>
                    <a:pt x="26483" y="1631"/>
                    <a:pt x="26182" y="1613"/>
                    <a:pt x="25898" y="1549"/>
                  </a:cubicBezTo>
                  <a:cubicBezTo>
                    <a:pt x="25245" y="1392"/>
                    <a:pt x="24705" y="981"/>
                    <a:pt x="24067" y="839"/>
                  </a:cubicBezTo>
                  <a:cubicBezTo>
                    <a:pt x="23898" y="807"/>
                    <a:pt x="23550" y="713"/>
                    <a:pt x="23294" y="713"/>
                  </a:cubicBezTo>
                  <a:cubicBezTo>
                    <a:pt x="23205" y="713"/>
                    <a:pt x="23128" y="724"/>
                    <a:pt x="23073" y="754"/>
                  </a:cubicBezTo>
                  <a:cubicBezTo>
                    <a:pt x="22859" y="867"/>
                    <a:pt x="22945" y="1123"/>
                    <a:pt x="22761" y="1293"/>
                  </a:cubicBezTo>
                  <a:cubicBezTo>
                    <a:pt x="22448" y="1606"/>
                    <a:pt x="22051" y="2244"/>
                    <a:pt x="21710" y="2500"/>
                  </a:cubicBezTo>
                  <a:cubicBezTo>
                    <a:pt x="21491" y="2660"/>
                    <a:pt x="21212" y="2725"/>
                    <a:pt x="20909" y="2725"/>
                  </a:cubicBezTo>
                  <a:cubicBezTo>
                    <a:pt x="20111" y="2725"/>
                    <a:pt x="19145" y="2270"/>
                    <a:pt x="18672" y="1890"/>
                  </a:cubicBezTo>
                  <a:cubicBezTo>
                    <a:pt x="17918" y="1293"/>
                    <a:pt x="17621" y="313"/>
                    <a:pt x="16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0"/>
            <p:cNvSpPr/>
            <p:nvPr/>
          </p:nvSpPr>
          <p:spPr>
            <a:xfrm>
              <a:off x="4083444" y="4239070"/>
              <a:ext cx="100124" cy="185559"/>
            </a:xfrm>
            <a:custGeom>
              <a:avLst/>
              <a:gdLst/>
              <a:ahLst/>
              <a:cxnLst/>
              <a:rect l="l" t="t" r="r" b="b"/>
              <a:pathLst>
                <a:path w="5269" h="9765" extrusionOk="0">
                  <a:moveTo>
                    <a:pt x="4182" y="1"/>
                  </a:moveTo>
                  <a:cubicBezTo>
                    <a:pt x="3605" y="1"/>
                    <a:pt x="3966" y="1336"/>
                    <a:pt x="3821" y="1638"/>
                  </a:cubicBezTo>
                  <a:cubicBezTo>
                    <a:pt x="3579" y="1847"/>
                    <a:pt x="3301" y="1901"/>
                    <a:pt x="3031" y="1901"/>
                  </a:cubicBezTo>
                  <a:cubicBezTo>
                    <a:pt x="2824" y="1901"/>
                    <a:pt x="2621" y="1870"/>
                    <a:pt x="2443" y="1851"/>
                  </a:cubicBezTo>
                  <a:cubicBezTo>
                    <a:pt x="2331" y="1841"/>
                    <a:pt x="2235" y="1835"/>
                    <a:pt x="2153" y="1835"/>
                  </a:cubicBezTo>
                  <a:cubicBezTo>
                    <a:pt x="1681" y="1835"/>
                    <a:pt x="1616" y="2008"/>
                    <a:pt x="1108" y="2334"/>
                  </a:cubicBezTo>
                  <a:cubicBezTo>
                    <a:pt x="625" y="2660"/>
                    <a:pt x="101" y="2448"/>
                    <a:pt x="243" y="3214"/>
                  </a:cubicBezTo>
                  <a:cubicBezTo>
                    <a:pt x="285" y="3470"/>
                    <a:pt x="555" y="3824"/>
                    <a:pt x="498" y="4108"/>
                  </a:cubicBezTo>
                  <a:cubicBezTo>
                    <a:pt x="441" y="4392"/>
                    <a:pt x="58" y="4392"/>
                    <a:pt x="29" y="4719"/>
                  </a:cubicBezTo>
                  <a:cubicBezTo>
                    <a:pt x="1" y="5174"/>
                    <a:pt x="625" y="5131"/>
                    <a:pt x="697" y="5600"/>
                  </a:cubicBezTo>
                  <a:cubicBezTo>
                    <a:pt x="754" y="5954"/>
                    <a:pt x="398" y="6310"/>
                    <a:pt x="341" y="6679"/>
                  </a:cubicBezTo>
                  <a:cubicBezTo>
                    <a:pt x="313" y="6878"/>
                    <a:pt x="299" y="7204"/>
                    <a:pt x="441" y="7346"/>
                  </a:cubicBezTo>
                  <a:cubicBezTo>
                    <a:pt x="640" y="7559"/>
                    <a:pt x="1009" y="7360"/>
                    <a:pt x="1151" y="7588"/>
                  </a:cubicBezTo>
                  <a:cubicBezTo>
                    <a:pt x="1265" y="7743"/>
                    <a:pt x="1080" y="8084"/>
                    <a:pt x="1123" y="8283"/>
                  </a:cubicBezTo>
                  <a:cubicBezTo>
                    <a:pt x="1151" y="8538"/>
                    <a:pt x="1193" y="8525"/>
                    <a:pt x="1335" y="8709"/>
                  </a:cubicBezTo>
                  <a:cubicBezTo>
                    <a:pt x="1492" y="8964"/>
                    <a:pt x="1846" y="9475"/>
                    <a:pt x="2117" y="9632"/>
                  </a:cubicBezTo>
                  <a:cubicBezTo>
                    <a:pt x="2277" y="9726"/>
                    <a:pt x="2383" y="9765"/>
                    <a:pt x="2458" y="9765"/>
                  </a:cubicBezTo>
                  <a:cubicBezTo>
                    <a:pt x="2641" y="9765"/>
                    <a:pt x="2630" y="9531"/>
                    <a:pt x="2742" y="9320"/>
                  </a:cubicBezTo>
                  <a:cubicBezTo>
                    <a:pt x="3111" y="8595"/>
                    <a:pt x="3309" y="8042"/>
                    <a:pt x="3593" y="7218"/>
                  </a:cubicBezTo>
                  <a:cubicBezTo>
                    <a:pt x="3891" y="6310"/>
                    <a:pt x="4701" y="5571"/>
                    <a:pt x="4857" y="4606"/>
                  </a:cubicBezTo>
                  <a:cubicBezTo>
                    <a:pt x="4970" y="3811"/>
                    <a:pt x="4559" y="2987"/>
                    <a:pt x="4729" y="2206"/>
                  </a:cubicBezTo>
                  <a:cubicBezTo>
                    <a:pt x="4857" y="1666"/>
                    <a:pt x="5269" y="530"/>
                    <a:pt x="4573" y="133"/>
                  </a:cubicBezTo>
                  <a:cubicBezTo>
                    <a:pt x="4409" y="41"/>
                    <a:pt x="4281" y="1"/>
                    <a:pt x="4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0"/>
            <p:cNvSpPr/>
            <p:nvPr/>
          </p:nvSpPr>
          <p:spPr>
            <a:xfrm>
              <a:off x="4004128" y="4436811"/>
              <a:ext cx="167830" cy="244847"/>
            </a:xfrm>
            <a:custGeom>
              <a:avLst/>
              <a:gdLst/>
              <a:ahLst/>
              <a:cxnLst/>
              <a:rect l="l" t="t" r="r" b="b"/>
              <a:pathLst>
                <a:path w="8832" h="12885" extrusionOk="0">
                  <a:moveTo>
                    <a:pt x="7051" y="1"/>
                  </a:moveTo>
                  <a:cubicBezTo>
                    <a:pt x="6618" y="1"/>
                    <a:pt x="6187" y="298"/>
                    <a:pt x="5850" y="518"/>
                  </a:cubicBezTo>
                  <a:cubicBezTo>
                    <a:pt x="5098" y="1000"/>
                    <a:pt x="4146" y="1555"/>
                    <a:pt x="3294" y="1668"/>
                  </a:cubicBezTo>
                  <a:cubicBezTo>
                    <a:pt x="3140" y="1693"/>
                    <a:pt x="2950" y="1704"/>
                    <a:pt x="2758" y="1704"/>
                  </a:cubicBezTo>
                  <a:cubicBezTo>
                    <a:pt x="2510" y="1704"/>
                    <a:pt x="2258" y="1685"/>
                    <a:pt x="2073" y="1653"/>
                  </a:cubicBezTo>
                  <a:cubicBezTo>
                    <a:pt x="2003" y="1157"/>
                    <a:pt x="2414" y="788"/>
                    <a:pt x="2287" y="290"/>
                  </a:cubicBezTo>
                  <a:cubicBezTo>
                    <a:pt x="2414" y="220"/>
                    <a:pt x="2542" y="220"/>
                    <a:pt x="2429" y="35"/>
                  </a:cubicBezTo>
                  <a:cubicBezTo>
                    <a:pt x="2391" y="29"/>
                    <a:pt x="2355" y="26"/>
                    <a:pt x="2319" y="26"/>
                  </a:cubicBezTo>
                  <a:cubicBezTo>
                    <a:pt x="1822" y="26"/>
                    <a:pt x="1556" y="560"/>
                    <a:pt x="1463" y="943"/>
                  </a:cubicBezTo>
                  <a:cubicBezTo>
                    <a:pt x="1350" y="1398"/>
                    <a:pt x="952" y="1994"/>
                    <a:pt x="938" y="2448"/>
                  </a:cubicBezTo>
                  <a:cubicBezTo>
                    <a:pt x="881" y="3215"/>
                    <a:pt x="1505" y="2946"/>
                    <a:pt x="1861" y="3329"/>
                  </a:cubicBezTo>
                  <a:cubicBezTo>
                    <a:pt x="2215" y="3698"/>
                    <a:pt x="2017" y="4763"/>
                    <a:pt x="2017" y="5218"/>
                  </a:cubicBezTo>
                  <a:cubicBezTo>
                    <a:pt x="2017" y="5700"/>
                    <a:pt x="1946" y="6254"/>
                    <a:pt x="2045" y="6708"/>
                  </a:cubicBezTo>
                  <a:cubicBezTo>
                    <a:pt x="2202" y="7489"/>
                    <a:pt x="2187" y="7773"/>
                    <a:pt x="1804" y="8568"/>
                  </a:cubicBezTo>
                  <a:cubicBezTo>
                    <a:pt x="1562" y="9051"/>
                    <a:pt x="1221" y="9477"/>
                    <a:pt x="994" y="9988"/>
                  </a:cubicBezTo>
                  <a:cubicBezTo>
                    <a:pt x="867" y="10258"/>
                    <a:pt x="924" y="10428"/>
                    <a:pt x="839" y="10727"/>
                  </a:cubicBezTo>
                  <a:cubicBezTo>
                    <a:pt x="739" y="11081"/>
                    <a:pt x="526" y="11011"/>
                    <a:pt x="370" y="11266"/>
                  </a:cubicBezTo>
                  <a:cubicBezTo>
                    <a:pt x="0" y="11905"/>
                    <a:pt x="470" y="12175"/>
                    <a:pt x="952" y="12260"/>
                  </a:cubicBezTo>
                  <a:cubicBezTo>
                    <a:pt x="1654" y="12364"/>
                    <a:pt x="1987" y="12884"/>
                    <a:pt x="2670" y="12884"/>
                  </a:cubicBezTo>
                  <a:cubicBezTo>
                    <a:pt x="2733" y="12884"/>
                    <a:pt x="2799" y="12880"/>
                    <a:pt x="2868" y="12870"/>
                  </a:cubicBezTo>
                  <a:cubicBezTo>
                    <a:pt x="3181" y="12828"/>
                    <a:pt x="3664" y="12671"/>
                    <a:pt x="3934" y="12487"/>
                  </a:cubicBezTo>
                  <a:cubicBezTo>
                    <a:pt x="4246" y="12260"/>
                    <a:pt x="4232" y="11961"/>
                    <a:pt x="4459" y="11677"/>
                  </a:cubicBezTo>
                  <a:cubicBezTo>
                    <a:pt x="4580" y="11529"/>
                    <a:pt x="4716" y="11472"/>
                    <a:pt x="4861" y="11472"/>
                  </a:cubicBezTo>
                  <a:cubicBezTo>
                    <a:pt x="5256" y="11472"/>
                    <a:pt x="5715" y="11902"/>
                    <a:pt x="6120" y="12090"/>
                  </a:cubicBezTo>
                  <a:cubicBezTo>
                    <a:pt x="6299" y="12173"/>
                    <a:pt x="6458" y="12211"/>
                    <a:pt x="6595" y="12211"/>
                  </a:cubicBezTo>
                  <a:cubicBezTo>
                    <a:pt x="7068" y="12211"/>
                    <a:pt x="7295" y="11764"/>
                    <a:pt x="7285" y="11181"/>
                  </a:cubicBezTo>
                  <a:cubicBezTo>
                    <a:pt x="7285" y="10769"/>
                    <a:pt x="7228" y="10314"/>
                    <a:pt x="7327" y="9917"/>
                  </a:cubicBezTo>
                  <a:cubicBezTo>
                    <a:pt x="7469" y="9406"/>
                    <a:pt x="7838" y="8994"/>
                    <a:pt x="8065" y="8525"/>
                  </a:cubicBezTo>
                  <a:cubicBezTo>
                    <a:pt x="8392" y="7844"/>
                    <a:pt x="8307" y="7092"/>
                    <a:pt x="8193" y="6354"/>
                  </a:cubicBezTo>
                  <a:cubicBezTo>
                    <a:pt x="8150" y="6041"/>
                    <a:pt x="8122" y="5742"/>
                    <a:pt x="8222" y="5430"/>
                  </a:cubicBezTo>
                  <a:cubicBezTo>
                    <a:pt x="8335" y="5104"/>
                    <a:pt x="8648" y="4834"/>
                    <a:pt x="8718" y="4493"/>
                  </a:cubicBezTo>
                  <a:cubicBezTo>
                    <a:pt x="8832" y="3925"/>
                    <a:pt x="8619" y="3116"/>
                    <a:pt x="8506" y="2577"/>
                  </a:cubicBezTo>
                  <a:cubicBezTo>
                    <a:pt x="8421" y="2151"/>
                    <a:pt x="8250" y="2037"/>
                    <a:pt x="7980" y="1725"/>
                  </a:cubicBezTo>
                  <a:cubicBezTo>
                    <a:pt x="7682" y="1369"/>
                    <a:pt x="7696" y="1284"/>
                    <a:pt x="7696" y="773"/>
                  </a:cubicBezTo>
                  <a:cubicBezTo>
                    <a:pt x="7696" y="362"/>
                    <a:pt x="7753" y="205"/>
                    <a:pt x="7341" y="50"/>
                  </a:cubicBezTo>
                  <a:cubicBezTo>
                    <a:pt x="7245" y="16"/>
                    <a:pt x="7148" y="1"/>
                    <a:pt x="7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0"/>
            <p:cNvSpPr/>
            <p:nvPr/>
          </p:nvSpPr>
          <p:spPr>
            <a:xfrm>
              <a:off x="3972032" y="3813338"/>
              <a:ext cx="986420" cy="1024159"/>
            </a:xfrm>
            <a:custGeom>
              <a:avLst/>
              <a:gdLst/>
              <a:ahLst/>
              <a:cxnLst/>
              <a:rect l="l" t="t" r="r" b="b"/>
              <a:pathLst>
                <a:path w="51910" h="53896" extrusionOk="0">
                  <a:moveTo>
                    <a:pt x="23717" y="0"/>
                  </a:moveTo>
                  <a:cubicBezTo>
                    <a:pt x="23663" y="0"/>
                    <a:pt x="23604" y="6"/>
                    <a:pt x="23541" y="18"/>
                  </a:cubicBezTo>
                  <a:cubicBezTo>
                    <a:pt x="22866" y="153"/>
                    <a:pt x="22551" y="647"/>
                    <a:pt x="21802" y="647"/>
                  </a:cubicBezTo>
                  <a:cubicBezTo>
                    <a:pt x="21762" y="647"/>
                    <a:pt x="21722" y="646"/>
                    <a:pt x="21681" y="643"/>
                  </a:cubicBezTo>
                  <a:cubicBezTo>
                    <a:pt x="21289" y="627"/>
                    <a:pt x="20892" y="497"/>
                    <a:pt x="20521" y="497"/>
                  </a:cubicBezTo>
                  <a:cubicBezTo>
                    <a:pt x="20262" y="497"/>
                    <a:pt x="20015" y="561"/>
                    <a:pt x="19793" y="772"/>
                  </a:cubicBezTo>
                  <a:cubicBezTo>
                    <a:pt x="19465" y="1082"/>
                    <a:pt x="19184" y="1278"/>
                    <a:pt x="18858" y="1278"/>
                  </a:cubicBezTo>
                  <a:cubicBezTo>
                    <a:pt x="18647" y="1278"/>
                    <a:pt x="18418" y="1196"/>
                    <a:pt x="18146" y="1012"/>
                  </a:cubicBezTo>
                  <a:cubicBezTo>
                    <a:pt x="17904" y="842"/>
                    <a:pt x="17578" y="615"/>
                    <a:pt x="17279" y="530"/>
                  </a:cubicBezTo>
                  <a:lnTo>
                    <a:pt x="17279" y="530"/>
                  </a:lnTo>
                  <a:cubicBezTo>
                    <a:pt x="17351" y="800"/>
                    <a:pt x="17237" y="1069"/>
                    <a:pt x="17194" y="1325"/>
                  </a:cubicBezTo>
                  <a:cubicBezTo>
                    <a:pt x="17137" y="1737"/>
                    <a:pt x="17620" y="2290"/>
                    <a:pt x="17180" y="2546"/>
                  </a:cubicBezTo>
                  <a:cubicBezTo>
                    <a:pt x="17081" y="2604"/>
                    <a:pt x="16984" y="2628"/>
                    <a:pt x="16889" y="2628"/>
                  </a:cubicBezTo>
                  <a:cubicBezTo>
                    <a:pt x="16522" y="2628"/>
                    <a:pt x="16184" y="2276"/>
                    <a:pt x="15846" y="2220"/>
                  </a:cubicBezTo>
                  <a:lnTo>
                    <a:pt x="15846" y="2220"/>
                  </a:lnTo>
                  <a:cubicBezTo>
                    <a:pt x="15476" y="2745"/>
                    <a:pt x="15988" y="3596"/>
                    <a:pt x="15789" y="4151"/>
                  </a:cubicBezTo>
                  <a:cubicBezTo>
                    <a:pt x="15739" y="4319"/>
                    <a:pt x="15600" y="4432"/>
                    <a:pt x="15433" y="4432"/>
                  </a:cubicBezTo>
                  <a:cubicBezTo>
                    <a:pt x="15361" y="4432"/>
                    <a:pt x="15283" y="4411"/>
                    <a:pt x="15206" y="4363"/>
                  </a:cubicBezTo>
                  <a:cubicBezTo>
                    <a:pt x="14894" y="4193"/>
                    <a:pt x="15022" y="3795"/>
                    <a:pt x="14738" y="3596"/>
                  </a:cubicBezTo>
                  <a:cubicBezTo>
                    <a:pt x="14633" y="3532"/>
                    <a:pt x="14557" y="3505"/>
                    <a:pt x="14498" y="3505"/>
                  </a:cubicBezTo>
                  <a:cubicBezTo>
                    <a:pt x="14286" y="3505"/>
                    <a:pt x="14307" y="3850"/>
                    <a:pt x="14085" y="3994"/>
                  </a:cubicBezTo>
                  <a:cubicBezTo>
                    <a:pt x="14011" y="4042"/>
                    <a:pt x="13930" y="4062"/>
                    <a:pt x="13847" y="4062"/>
                  </a:cubicBezTo>
                  <a:cubicBezTo>
                    <a:pt x="13610" y="4062"/>
                    <a:pt x="13359" y="3897"/>
                    <a:pt x="13233" y="3738"/>
                  </a:cubicBezTo>
                  <a:cubicBezTo>
                    <a:pt x="13082" y="3544"/>
                    <a:pt x="12890" y="2516"/>
                    <a:pt x="12620" y="2516"/>
                  </a:cubicBezTo>
                  <a:cubicBezTo>
                    <a:pt x="12534" y="2516"/>
                    <a:pt x="12441" y="2620"/>
                    <a:pt x="12338" y="2887"/>
                  </a:cubicBezTo>
                  <a:cubicBezTo>
                    <a:pt x="12196" y="3214"/>
                    <a:pt x="12253" y="3568"/>
                    <a:pt x="11997" y="3824"/>
                  </a:cubicBezTo>
                  <a:cubicBezTo>
                    <a:pt x="11643" y="4151"/>
                    <a:pt x="11401" y="4051"/>
                    <a:pt x="11202" y="4534"/>
                  </a:cubicBezTo>
                  <a:cubicBezTo>
                    <a:pt x="11075" y="4861"/>
                    <a:pt x="10918" y="5187"/>
                    <a:pt x="10890" y="5542"/>
                  </a:cubicBezTo>
                  <a:cubicBezTo>
                    <a:pt x="10861" y="5698"/>
                    <a:pt x="10947" y="5982"/>
                    <a:pt x="10833" y="6138"/>
                  </a:cubicBezTo>
                  <a:cubicBezTo>
                    <a:pt x="10748" y="6253"/>
                    <a:pt x="10646" y="6299"/>
                    <a:pt x="10539" y="6299"/>
                  </a:cubicBezTo>
                  <a:cubicBezTo>
                    <a:pt x="10343" y="6299"/>
                    <a:pt x="10134" y="6143"/>
                    <a:pt x="9996" y="5968"/>
                  </a:cubicBezTo>
                  <a:cubicBezTo>
                    <a:pt x="9655" y="5556"/>
                    <a:pt x="9542" y="5101"/>
                    <a:pt x="9371" y="4619"/>
                  </a:cubicBezTo>
                  <a:cubicBezTo>
                    <a:pt x="9243" y="4250"/>
                    <a:pt x="8889" y="4094"/>
                    <a:pt x="8747" y="3710"/>
                  </a:cubicBezTo>
                  <a:cubicBezTo>
                    <a:pt x="8605" y="3327"/>
                    <a:pt x="8902" y="2915"/>
                    <a:pt x="8789" y="2574"/>
                  </a:cubicBezTo>
                  <a:cubicBezTo>
                    <a:pt x="8733" y="2427"/>
                    <a:pt x="8645" y="2374"/>
                    <a:pt x="8541" y="2374"/>
                  </a:cubicBezTo>
                  <a:cubicBezTo>
                    <a:pt x="8355" y="2374"/>
                    <a:pt x="8119" y="2545"/>
                    <a:pt x="7937" y="2646"/>
                  </a:cubicBezTo>
                  <a:cubicBezTo>
                    <a:pt x="7142" y="3072"/>
                    <a:pt x="7056" y="3483"/>
                    <a:pt x="6687" y="4179"/>
                  </a:cubicBezTo>
                  <a:cubicBezTo>
                    <a:pt x="6413" y="4695"/>
                    <a:pt x="6061" y="4852"/>
                    <a:pt x="5595" y="4852"/>
                  </a:cubicBezTo>
                  <a:cubicBezTo>
                    <a:pt x="5434" y="4852"/>
                    <a:pt x="5259" y="4833"/>
                    <a:pt x="5069" y="4804"/>
                  </a:cubicBezTo>
                  <a:cubicBezTo>
                    <a:pt x="4691" y="4744"/>
                    <a:pt x="4349" y="4671"/>
                    <a:pt x="3993" y="4671"/>
                  </a:cubicBezTo>
                  <a:cubicBezTo>
                    <a:pt x="3840" y="4671"/>
                    <a:pt x="3684" y="4684"/>
                    <a:pt x="3522" y="4719"/>
                  </a:cubicBezTo>
                  <a:cubicBezTo>
                    <a:pt x="3124" y="4789"/>
                    <a:pt x="2670" y="4974"/>
                    <a:pt x="2215" y="5101"/>
                  </a:cubicBezTo>
                  <a:cubicBezTo>
                    <a:pt x="2201" y="5173"/>
                    <a:pt x="2187" y="5230"/>
                    <a:pt x="2159" y="5287"/>
                  </a:cubicBezTo>
                  <a:cubicBezTo>
                    <a:pt x="2030" y="5641"/>
                    <a:pt x="1888" y="5953"/>
                    <a:pt x="2017" y="6322"/>
                  </a:cubicBezTo>
                  <a:cubicBezTo>
                    <a:pt x="2215" y="6862"/>
                    <a:pt x="2683" y="7019"/>
                    <a:pt x="2641" y="7643"/>
                  </a:cubicBezTo>
                  <a:cubicBezTo>
                    <a:pt x="2613" y="8111"/>
                    <a:pt x="2499" y="8439"/>
                    <a:pt x="2045" y="8637"/>
                  </a:cubicBezTo>
                  <a:cubicBezTo>
                    <a:pt x="1576" y="8865"/>
                    <a:pt x="639" y="8978"/>
                    <a:pt x="341" y="9432"/>
                  </a:cubicBezTo>
                  <a:cubicBezTo>
                    <a:pt x="0" y="9900"/>
                    <a:pt x="654" y="10270"/>
                    <a:pt x="1065" y="10440"/>
                  </a:cubicBezTo>
                  <a:cubicBezTo>
                    <a:pt x="1718" y="10724"/>
                    <a:pt x="1733" y="12002"/>
                    <a:pt x="1846" y="12712"/>
                  </a:cubicBezTo>
                  <a:cubicBezTo>
                    <a:pt x="1888" y="13024"/>
                    <a:pt x="1931" y="13465"/>
                    <a:pt x="1818" y="13762"/>
                  </a:cubicBezTo>
                  <a:cubicBezTo>
                    <a:pt x="1718" y="14018"/>
                    <a:pt x="1377" y="14288"/>
                    <a:pt x="1477" y="14601"/>
                  </a:cubicBezTo>
                  <a:cubicBezTo>
                    <a:pt x="1576" y="14898"/>
                    <a:pt x="2087" y="15055"/>
                    <a:pt x="2343" y="15125"/>
                  </a:cubicBezTo>
                  <a:cubicBezTo>
                    <a:pt x="2570" y="15197"/>
                    <a:pt x="3138" y="15182"/>
                    <a:pt x="3308" y="15367"/>
                  </a:cubicBezTo>
                  <a:cubicBezTo>
                    <a:pt x="3478" y="15538"/>
                    <a:pt x="3393" y="15992"/>
                    <a:pt x="3365" y="16219"/>
                  </a:cubicBezTo>
                  <a:cubicBezTo>
                    <a:pt x="3323" y="16488"/>
                    <a:pt x="3251" y="16687"/>
                    <a:pt x="3124" y="16858"/>
                  </a:cubicBezTo>
                  <a:cubicBezTo>
                    <a:pt x="3336" y="16901"/>
                    <a:pt x="3550" y="16914"/>
                    <a:pt x="3777" y="16914"/>
                  </a:cubicBezTo>
                  <a:cubicBezTo>
                    <a:pt x="4430" y="16914"/>
                    <a:pt x="4785" y="16730"/>
                    <a:pt x="5324" y="16418"/>
                  </a:cubicBezTo>
                  <a:cubicBezTo>
                    <a:pt x="5892" y="16106"/>
                    <a:pt x="6248" y="15864"/>
                    <a:pt x="6630" y="15339"/>
                  </a:cubicBezTo>
                  <a:cubicBezTo>
                    <a:pt x="6958" y="14898"/>
                    <a:pt x="7312" y="14330"/>
                    <a:pt x="7908" y="14302"/>
                  </a:cubicBezTo>
                  <a:cubicBezTo>
                    <a:pt x="7918" y="14302"/>
                    <a:pt x="7928" y="14301"/>
                    <a:pt x="7937" y="14301"/>
                  </a:cubicBezTo>
                  <a:cubicBezTo>
                    <a:pt x="8382" y="14301"/>
                    <a:pt x="8827" y="14603"/>
                    <a:pt x="9271" y="14714"/>
                  </a:cubicBezTo>
                  <a:cubicBezTo>
                    <a:pt x="9640" y="14785"/>
                    <a:pt x="9996" y="14785"/>
                    <a:pt x="10365" y="14898"/>
                  </a:cubicBezTo>
                  <a:cubicBezTo>
                    <a:pt x="10791" y="15012"/>
                    <a:pt x="11344" y="15211"/>
                    <a:pt x="11685" y="15509"/>
                  </a:cubicBezTo>
                  <a:cubicBezTo>
                    <a:pt x="12041" y="15850"/>
                    <a:pt x="12083" y="16261"/>
                    <a:pt x="12508" y="16545"/>
                  </a:cubicBezTo>
                  <a:cubicBezTo>
                    <a:pt x="12878" y="16801"/>
                    <a:pt x="13360" y="16872"/>
                    <a:pt x="13730" y="17100"/>
                  </a:cubicBezTo>
                  <a:cubicBezTo>
                    <a:pt x="14170" y="17397"/>
                    <a:pt x="14227" y="17766"/>
                    <a:pt x="14369" y="18249"/>
                  </a:cubicBezTo>
                  <a:cubicBezTo>
                    <a:pt x="14610" y="19072"/>
                    <a:pt x="15206" y="19684"/>
                    <a:pt x="15505" y="20464"/>
                  </a:cubicBezTo>
                  <a:cubicBezTo>
                    <a:pt x="15789" y="21202"/>
                    <a:pt x="15647" y="21997"/>
                    <a:pt x="15263" y="22665"/>
                  </a:cubicBezTo>
                  <a:cubicBezTo>
                    <a:pt x="15093" y="22949"/>
                    <a:pt x="14695" y="23332"/>
                    <a:pt x="15022" y="23574"/>
                  </a:cubicBezTo>
                  <a:cubicBezTo>
                    <a:pt x="15116" y="23648"/>
                    <a:pt x="15236" y="23673"/>
                    <a:pt x="15369" y="23673"/>
                  </a:cubicBezTo>
                  <a:cubicBezTo>
                    <a:pt x="15631" y="23673"/>
                    <a:pt x="15942" y="23577"/>
                    <a:pt x="16203" y="23577"/>
                  </a:cubicBezTo>
                  <a:cubicBezTo>
                    <a:pt x="16289" y="23577"/>
                    <a:pt x="16370" y="23588"/>
                    <a:pt x="16442" y="23616"/>
                  </a:cubicBezTo>
                  <a:cubicBezTo>
                    <a:pt x="16896" y="23786"/>
                    <a:pt x="17194" y="24738"/>
                    <a:pt x="17393" y="25178"/>
                  </a:cubicBezTo>
                  <a:cubicBezTo>
                    <a:pt x="17620" y="25732"/>
                    <a:pt x="17677" y="26172"/>
                    <a:pt x="17819" y="26754"/>
                  </a:cubicBezTo>
                  <a:cubicBezTo>
                    <a:pt x="17887" y="26759"/>
                    <a:pt x="17957" y="26761"/>
                    <a:pt x="18028" y="26761"/>
                  </a:cubicBezTo>
                  <a:cubicBezTo>
                    <a:pt x="18233" y="26761"/>
                    <a:pt x="18445" y="26745"/>
                    <a:pt x="18649" y="26745"/>
                  </a:cubicBezTo>
                  <a:cubicBezTo>
                    <a:pt x="18769" y="26745"/>
                    <a:pt x="18886" y="26751"/>
                    <a:pt x="18998" y="26768"/>
                  </a:cubicBezTo>
                  <a:cubicBezTo>
                    <a:pt x="19424" y="26840"/>
                    <a:pt x="19466" y="26981"/>
                    <a:pt x="19721" y="27336"/>
                  </a:cubicBezTo>
                  <a:cubicBezTo>
                    <a:pt x="20147" y="27919"/>
                    <a:pt x="20573" y="28500"/>
                    <a:pt x="21198" y="28912"/>
                  </a:cubicBezTo>
                  <a:cubicBezTo>
                    <a:pt x="21822" y="29338"/>
                    <a:pt x="22561" y="29367"/>
                    <a:pt x="23044" y="30020"/>
                  </a:cubicBezTo>
                  <a:cubicBezTo>
                    <a:pt x="23611" y="30800"/>
                    <a:pt x="23484" y="31823"/>
                    <a:pt x="24336" y="32362"/>
                  </a:cubicBezTo>
                  <a:cubicBezTo>
                    <a:pt x="24592" y="32519"/>
                    <a:pt x="24833" y="32646"/>
                    <a:pt x="25003" y="32888"/>
                  </a:cubicBezTo>
                  <a:cubicBezTo>
                    <a:pt x="25188" y="33129"/>
                    <a:pt x="25344" y="34009"/>
                    <a:pt x="25599" y="34009"/>
                  </a:cubicBezTo>
                  <a:cubicBezTo>
                    <a:pt x="25720" y="34205"/>
                    <a:pt x="25863" y="34271"/>
                    <a:pt x="26018" y="34271"/>
                  </a:cubicBezTo>
                  <a:cubicBezTo>
                    <a:pt x="26338" y="34271"/>
                    <a:pt x="26707" y="33986"/>
                    <a:pt x="27028" y="33986"/>
                  </a:cubicBezTo>
                  <a:cubicBezTo>
                    <a:pt x="27079" y="33986"/>
                    <a:pt x="27128" y="33993"/>
                    <a:pt x="27176" y="34009"/>
                  </a:cubicBezTo>
                  <a:cubicBezTo>
                    <a:pt x="27346" y="34066"/>
                    <a:pt x="27417" y="34407"/>
                    <a:pt x="27630" y="34507"/>
                  </a:cubicBezTo>
                  <a:cubicBezTo>
                    <a:pt x="27677" y="34524"/>
                    <a:pt x="27736" y="34531"/>
                    <a:pt x="27802" y="34531"/>
                  </a:cubicBezTo>
                  <a:cubicBezTo>
                    <a:pt x="27997" y="34531"/>
                    <a:pt x="28248" y="34471"/>
                    <a:pt x="28397" y="34450"/>
                  </a:cubicBezTo>
                  <a:cubicBezTo>
                    <a:pt x="28599" y="34417"/>
                    <a:pt x="28610" y="34354"/>
                    <a:pt x="28740" y="34354"/>
                  </a:cubicBezTo>
                  <a:cubicBezTo>
                    <a:pt x="28784" y="34354"/>
                    <a:pt x="28840" y="34361"/>
                    <a:pt x="28922" y="34378"/>
                  </a:cubicBezTo>
                  <a:cubicBezTo>
                    <a:pt x="29120" y="34435"/>
                    <a:pt x="29376" y="34620"/>
                    <a:pt x="29490" y="34776"/>
                  </a:cubicBezTo>
                  <a:cubicBezTo>
                    <a:pt x="29944" y="35302"/>
                    <a:pt x="29830" y="36438"/>
                    <a:pt x="30583" y="36707"/>
                  </a:cubicBezTo>
                  <a:cubicBezTo>
                    <a:pt x="30654" y="36732"/>
                    <a:pt x="30726" y="36743"/>
                    <a:pt x="30799" y="36743"/>
                  </a:cubicBezTo>
                  <a:cubicBezTo>
                    <a:pt x="31075" y="36743"/>
                    <a:pt x="31359" y="36598"/>
                    <a:pt x="31596" y="36598"/>
                  </a:cubicBezTo>
                  <a:cubicBezTo>
                    <a:pt x="31712" y="36598"/>
                    <a:pt x="31816" y="36632"/>
                    <a:pt x="31903" y="36735"/>
                  </a:cubicBezTo>
                  <a:cubicBezTo>
                    <a:pt x="32202" y="37091"/>
                    <a:pt x="31946" y="37772"/>
                    <a:pt x="32287" y="38113"/>
                  </a:cubicBezTo>
                  <a:cubicBezTo>
                    <a:pt x="32463" y="38277"/>
                    <a:pt x="32653" y="38326"/>
                    <a:pt x="32850" y="38326"/>
                  </a:cubicBezTo>
                  <a:cubicBezTo>
                    <a:pt x="33140" y="38326"/>
                    <a:pt x="33446" y="38219"/>
                    <a:pt x="33744" y="38219"/>
                  </a:cubicBezTo>
                  <a:cubicBezTo>
                    <a:pt x="33960" y="38219"/>
                    <a:pt x="34173" y="38275"/>
                    <a:pt x="34374" y="38467"/>
                  </a:cubicBezTo>
                  <a:cubicBezTo>
                    <a:pt x="35070" y="39120"/>
                    <a:pt x="34658" y="39972"/>
                    <a:pt x="34771" y="40796"/>
                  </a:cubicBezTo>
                  <a:cubicBezTo>
                    <a:pt x="35070" y="40881"/>
                    <a:pt x="35510" y="40995"/>
                    <a:pt x="35708" y="41180"/>
                  </a:cubicBezTo>
                  <a:cubicBezTo>
                    <a:pt x="35922" y="41364"/>
                    <a:pt x="35907" y="41676"/>
                    <a:pt x="36121" y="41846"/>
                  </a:cubicBezTo>
                  <a:cubicBezTo>
                    <a:pt x="36274" y="41969"/>
                    <a:pt x="36412" y="42014"/>
                    <a:pt x="36543" y="42014"/>
                  </a:cubicBezTo>
                  <a:cubicBezTo>
                    <a:pt x="36761" y="42014"/>
                    <a:pt x="36958" y="41888"/>
                    <a:pt x="37171" y="41790"/>
                  </a:cubicBezTo>
                  <a:cubicBezTo>
                    <a:pt x="37330" y="41726"/>
                    <a:pt x="37718" y="41544"/>
                    <a:pt x="37999" y="41544"/>
                  </a:cubicBezTo>
                  <a:cubicBezTo>
                    <a:pt x="38095" y="41544"/>
                    <a:pt x="38178" y="41565"/>
                    <a:pt x="38236" y="41619"/>
                  </a:cubicBezTo>
                  <a:cubicBezTo>
                    <a:pt x="38392" y="41776"/>
                    <a:pt x="38279" y="42130"/>
                    <a:pt x="38321" y="42329"/>
                  </a:cubicBezTo>
                  <a:cubicBezTo>
                    <a:pt x="38421" y="43224"/>
                    <a:pt x="39371" y="43635"/>
                    <a:pt x="39542" y="44474"/>
                  </a:cubicBezTo>
                  <a:cubicBezTo>
                    <a:pt x="39712" y="45297"/>
                    <a:pt x="39187" y="46121"/>
                    <a:pt x="39670" y="46887"/>
                  </a:cubicBezTo>
                  <a:cubicBezTo>
                    <a:pt x="40011" y="47427"/>
                    <a:pt x="41075" y="48534"/>
                    <a:pt x="40380" y="49230"/>
                  </a:cubicBezTo>
                  <a:cubicBezTo>
                    <a:pt x="40192" y="49418"/>
                    <a:pt x="39959" y="49453"/>
                    <a:pt x="39727" y="49453"/>
                  </a:cubicBezTo>
                  <a:cubicBezTo>
                    <a:pt x="39585" y="49453"/>
                    <a:pt x="39444" y="49440"/>
                    <a:pt x="39314" y="49440"/>
                  </a:cubicBezTo>
                  <a:cubicBezTo>
                    <a:pt x="39010" y="49440"/>
                    <a:pt x="38764" y="49511"/>
                    <a:pt x="38705" y="49983"/>
                  </a:cubicBezTo>
                  <a:cubicBezTo>
                    <a:pt x="38620" y="50579"/>
                    <a:pt x="38917" y="51402"/>
                    <a:pt x="38506" y="51814"/>
                  </a:cubicBezTo>
                  <a:cubicBezTo>
                    <a:pt x="38037" y="52311"/>
                    <a:pt x="37299" y="52296"/>
                    <a:pt x="37370" y="53163"/>
                  </a:cubicBezTo>
                  <a:cubicBezTo>
                    <a:pt x="37416" y="53690"/>
                    <a:pt x="37960" y="53896"/>
                    <a:pt x="38577" y="53896"/>
                  </a:cubicBezTo>
                  <a:cubicBezTo>
                    <a:pt x="39290" y="53896"/>
                    <a:pt x="40100" y="53621"/>
                    <a:pt x="40352" y="53248"/>
                  </a:cubicBezTo>
                  <a:cubicBezTo>
                    <a:pt x="40721" y="52722"/>
                    <a:pt x="40920" y="52154"/>
                    <a:pt x="41402" y="51715"/>
                  </a:cubicBezTo>
                  <a:cubicBezTo>
                    <a:pt x="41870" y="51331"/>
                    <a:pt x="42084" y="51302"/>
                    <a:pt x="42239" y="50721"/>
                  </a:cubicBezTo>
                  <a:cubicBezTo>
                    <a:pt x="42467" y="49939"/>
                    <a:pt x="42396" y="49514"/>
                    <a:pt x="43106" y="49088"/>
                  </a:cubicBezTo>
                  <a:cubicBezTo>
                    <a:pt x="43731" y="48690"/>
                    <a:pt x="44299" y="48620"/>
                    <a:pt x="45009" y="48449"/>
                  </a:cubicBezTo>
                  <a:cubicBezTo>
                    <a:pt x="45335" y="48364"/>
                    <a:pt x="45435" y="48506"/>
                    <a:pt x="45448" y="48094"/>
                  </a:cubicBezTo>
                  <a:cubicBezTo>
                    <a:pt x="45477" y="47796"/>
                    <a:pt x="45179" y="47455"/>
                    <a:pt x="45164" y="47143"/>
                  </a:cubicBezTo>
                  <a:cubicBezTo>
                    <a:pt x="45136" y="46632"/>
                    <a:pt x="45349" y="46149"/>
                    <a:pt x="45207" y="45638"/>
                  </a:cubicBezTo>
                  <a:cubicBezTo>
                    <a:pt x="45051" y="45070"/>
                    <a:pt x="44554" y="44800"/>
                    <a:pt x="44015" y="44658"/>
                  </a:cubicBezTo>
                  <a:cubicBezTo>
                    <a:pt x="43517" y="44530"/>
                    <a:pt x="42410" y="44559"/>
                    <a:pt x="42197" y="44033"/>
                  </a:cubicBezTo>
                  <a:cubicBezTo>
                    <a:pt x="41957" y="43427"/>
                    <a:pt x="42544" y="41293"/>
                    <a:pt x="43220" y="41293"/>
                  </a:cubicBezTo>
                  <a:cubicBezTo>
                    <a:pt x="43224" y="41293"/>
                    <a:pt x="43229" y="41293"/>
                    <a:pt x="43233" y="41293"/>
                  </a:cubicBezTo>
                  <a:cubicBezTo>
                    <a:pt x="43362" y="40896"/>
                    <a:pt x="43574" y="40512"/>
                    <a:pt x="43716" y="40101"/>
                  </a:cubicBezTo>
                  <a:cubicBezTo>
                    <a:pt x="43915" y="39575"/>
                    <a:pt x="44072" y="39376"/>
                    <a:pt x="44710" y="39291"/>
                  </a:cubicBezTo>
                  <a:cubicBezTo>
                    <a:pt x="44854" y="39267"/>
                    <a:pt x="44998" y="39251"/>
                    <a:pt x="45139" y="39251"/>
                  </a:cubicBezTo>
                  <a:cubicBezTo>
                    <a:pt x="45414" y="39251"/>
                    <a:pt x="45677" y="39311"/>
                    <a:pt x="45903" y="39490"/>
                  </a:cubicBezTo>
                  <a:cubicBezTo>
                    <a:pt x="46315" y="39802"/>
                    <a:pt x="46429" y="40370"/>
                    <a:pt x="46911" y="40654"/>
                  </a:cubicBezTo>
                  <a:cubicBezTo>
                    <a:pt x="47186" y="40828"/>
                    <a:pt x="47479" y="40849"/>
                    <a:pt x="47782" y="40849"/>
                  </a:cubicBezTo>
                  <a:cubicBezTo>
                    <a:pt x="47873" y="40849"/>
                    <a:pt x="47964" y="40847"/>
                    <a:pt x="48056" y="40847"/>
                  </a:cubicBezTo>
                  <a:cubicBezTo>
                    <a:pt x="48133" y="40847"/>
                    <a:pt x="48210" y="40848"/>
                    <a:pt x="48288" y="40853"/>
                  </a:cubicBezTo>
                  <a:cubicBezTo>
                    <a:pt x="49240" y="40924"/>
                    <a:pt x="49467" y="41492"/>
                    <a:pt x="49793" y="42272"/>
                  </a:cubicBezTo>
                  <a:cubicBezTo>
                    <a:pt x="49971" y="42717"/>
                    <a:pt x="50349" y="43187"/>
                    <a:pt x="50838" y="43187"/>
                  </a:cubicBezTo>
                  <a:cubicBezTo>
                    <a:pt x="50974" y="43187"/>
                    <a:pt x="51118" y="43151"/>
                    <a:pt x="51270" y="43068"/>
                  </a:cubicBezTo>
                  <a:cubicBezTo>
                    <a:pt x="51610" y="42869"/>
                    <a:pt x="51497" y="42670"/>
                    <a:pt x="51610" y="42386"/>
                  </a:cubicBezTo>
                  <a:cubicBezTo>
                    <a:pt x="51739" y="42060"/>
                    <a:pt x="51909" y="41890"/>
                    <a:pt x="51909" y="41520"/>
                  </a:cubicBezTo>
                  <a:cubicBezTo>
                    <a:pt x="51909" y="41009"/>
                    <a:pt x="51483" y="40001"/>
                    <a:pt x="51213" y="39575"/>
                  </a:cubicBezTo>
                  <a:cubicBezTo>
                    <a:pt x="50730" y="38808"/>
                    <a:pt x="49566" y="38880"/>
                    <a:pt x="48871" y="38397"/>
                  </a:cubicBezTo>
                  <a:cubicBezTo>
                    <a:pt x="48345" y="38013"/>
                    <a:pt x="48203" y="37318"/>
                    <a:pt x="47621" y="36962"/>
                  </a:cubicBezTo>
                  <a:cubicBezTo>
                    <a:pt x="46840" y="36451"/>
                    <a:pt x="45747" y="36735"/>
                    <a:pt x="44952" y="36210"/>
                  </a:cubicBezTo>
                  <a:cubicBezTo>
                    <a:pt x="44227" y="35713"/>
                    <a:pt x="43830" y="35145"/>
                    <a:pt x="42993" y="34833"/>
                  </a:cubicBezTo>
                  <a:cubicBezTo>
                    <a:pt x="42580" y="34705"/>
                    <a:pt x="42268" y="34463"/>
                    <a:pt x="41885" y="34350"/>
                  </a:cubicBezTo>
                  <a:cubicBezTo>
                    <a:pt x="41374" y="34208"/>
                    <a:pt x="40948" y="34094"/>
                    <a:pt x="40536" y="33753"/>
                  </a:cubicBezTo>
                  <a:cubicBezTo>
                    <a:pt x="40096" y="33399"/>
                    <a:pt x="39826" y="32973"/>
                    <a:pt x="40110" y="32405"/>
                  </a:cubicBezTo>
                  <a:cubicBezTo>
                    <a:pt x="40295" y="32064"/>
                    <a:pt x="41090" y="31525"/>
                    <a:pt x="40778" y="31042"/>
                  </a:cubicBezTo>
                  <a:cubicBezTo>
                    <a:pt x="40637" y="30835"/>
                    <a:pt x="40446" y="30762"/>
                    <a:pt x="40238" y="30762"/>
                  </a:cubicBezTo>
                  <a:cubicBezTo>
                    <a:pt x="39819" y="30762"/>
                    <a:pt x="39330" y="31061"/>
                    <a:pt x="39045" y="31156"/>
                  </a:cubicBezTo>
                  <a:cubicBezTo>
                    <a:pt x="38931" y="31195"/>
                    <a:pt x="38818" y="31210"/>
                    <a:pt x="38706" y="31210"/>
                  </a:cubicBezTo>
                  <a:cubicBezTo>
                    <a:pt x="38292" y="31210"/>
                    <a:pt x="37894" y="30999"/>
                    <a:pt x="37469" y="30999"/>
                  </a:cubicBezTo>
                  <a:cubicBezTo>
                    <a:pt x="37193" y="30999"/>
                    <a:pt x="36883" y="31028"/>
                    <a:pt x="36575" y="31028"/>
                  </a:cubicBezTo>
                  <a:cubicBezTo>
                    <a:pt x="36169" y="31028"/>
                    <a:pt x="35768" y="30978"/>
                    <a:pt x="35453" y="30743"/>
                  </a:cubicBezTo>
                  <a:cubicBezTo>
                    <a:pt x="34928" y="30361"/>
                    <a:pt x="34814" y="29721"/>
                    <a:pt x="34317" y="29324"/>
                  </a:cubicBezTo>
                  <a:cubicBezTo>
                    <a:pt x="33721" y="28869"/>
                    <a:pt x="32969" y="28799"/>
                    <a:pt x="32372" y="28373"/>
                  </a:cubicBezTo>
                  <a:cubicBezTo>
                    <a:pt x="31818" y="27961"/>
                    <a:pt x="31520" y="27307"/>
                    <a:pt x="31335" y="26641"/>
                  </a:cubicBezTo>
                  <a:cubicBezTo>
                    <a:pt x="31265" y="26328"/>
                    <a:pt x="31265" y="26016"/>
                    <a:pt x="31222" y="25689"/>
                  </a:cubicBezTo>
                  <a:cubicBezTo>
                    <a:pt x="31108" y="25036"/>
                    <a:pt x="30569" y="24297"/>
                    <a:pt x="30625" y="23616"/>
                  </a:cubicBezTo>
                  <a:cubicBezTo>
                    <a:pt x="29688" y="22310"/>
                    <a:pt x="29972" y="20564"/>
                    <a:pt x="28297" y="19811"/>
                  </a:cubicBezTo>
                  <a:cubicBezTo>
                    <a:pt x="27119" y="19271"/>
                    <a:pt x="25756" y="18476"/>
                    <a:pt x="24961" y="17454"/>
                  </a:cubicBezTo>
                  <a:cubicBezTo>
                    <a:pt x="24507" y="16872"/>
                    <a:pt x="22888" y="15551"/>
                    <a:pt x="23342" y="14686"/>
                  </a:cubicBezTo>
                  <a:cubicBezTo>
                    <a:pt x="23526" y="14345"/>
                    <a:pt x="24123" y="14146"/>
                    <a:pt x="24407" y="13862"/>
                  </a:cubicBezTo>
                  <a:cubicBezTo>
                    <a:pt x="24719" y="13550"/>
                    <a:pt x="25160" y="13024"/>
                    <a:pt x="25258" y="12584"/>
                  </a:cubicBezTo>
                  <a:cubicBezTo>
                    <a:pt x="25302" y="12386"/>
                    <a:pt x="25287" y="11960"/>
                    <a:pt x="25202" y="11775"/>
                  </a:cubicBezTo>
                  <a:cubicBezTo>
                    <a:pt x="25060" y="11405"/>
                    <a:pt x="24592" y="11320"/>
                    <a:pt x="24520" y="10951"/>
                  </a:cubicBezTo>
                  <a:cubicBezTo>
                    <a:pt x="24450" y="10639"/>
                    <a:pt x="24705" y="10156"/>
                    <a:pt x="24918" y="9957"/>
                  </a:cubicBezTo>
                  <a:cubicBezTo>
                    <a:pt x="25096" y="9797"/>
                    <a:pt x="25235" y="9777"/>
                    <a:pt x="25405" y="9777"/>
                  </a:cubicBezTo>
                  <a:cubicBezTo>
                    <a:pt x="25463" y="9777"/>
                    <a:pt x="25526" y="9779"/>
                    <a:pt x="25594" y="9779"/>
                  </a:cubicBezTo>
                  <a:cubicBezTo>
                    <a:pt x="25644" y="9779"/>
                    <a:pt x="25698" y="9778"/>
                    <a:pt x="25756" y="9773"/>
                  </a:cubicBezTo>
                  <a:cubicBezTo>
                    <a:pt x="26267" y="9730"/>
                    <a:pt x="26707" y="9503"/>
                    <a:pt x="27133" y="9276"/>
                  </a:cubicBezTo>
                  <a:cubicBezTo>
                    <a:pt x="27687" y="8978"/>
                    <a:pt x="28212" y="8723"/>
                    <a:pt x="28851" y="8637"/>
                  </a:cubicBezTo>
                  <a:cubicBezTo>
                    <a:pt x="29362" y="8566"/>
                    <a:pt x="29944" y="8637"/>
                    <a:pt x="30427" y="8481"/>
                  </a:cubicBezTo>
                  <a:cubicBezTo>
                    <a:pt x="30441" y="8310"/>
                    <a:pt x="30398" y="8155"/>
                    <a:pt x="30356" y="7984"/>
                  </a:cubicBezTo>
                  <a:cubicBezTo>
                    <a:pt x="30299" y="7757"/>
                    <a:pt x="30214" y="7515"/>
                    <a:pt x="30243" y="7288"/>
                  </a:cubicBezTo>
                  <a:cubicBezTo>
                    <a:pt x="30271" y="6990"/>
                    <a:pt x="30398" y="6805"/>
                    <a:pt x="30427" y="6508"/>
                  </a:cubicBezTo>
                  <a:cubicBezTo>
                    <a:pt x="30512" y="5897"/>
                    <a:pt x="30157" y="5840"/>
                    <a:pt x="29859" y="5429"/>
                  </a:cubicBezTo>
                  <a:cubicBezTo>
                    <a:pt x="29319" y="4690"/>
                    <a:pt x="29987" y="4491"/>
                    <a:pt x="30512" y="4250"/>
                  </a:cubicBezTo>
                  <a:cubicBezTo>
                    <a:pt x="30811" y="4122"/>
                    <a:pt x="31066" y="3966"/>
                    <a:pt x="31009" y="3710"/>
                  </a:cubicBezTo>
                  <a:cubicBezTo>
                    <a:pt x="30938" y="3327"/>
                    <a:pt x="29348" y="3398"/>
                    <a:pt x="29035" y="3312"/>
                  </a:cubicBezTo>
                  <a:cubicBezTo>
                    <a:pt x="28681" y="3214"/>
                    <a:pt x="28467" y="2930"/>
                    <a:pt x="28155" y="2773"/>
                  </a:cubicBezTo>
                  <a:cubicBezTo>
                    <a:pt x="27715" y="2561"/>
                    <a:pt x="27176" y="2532"/>
                    <a:pt x="26707" y="2432"/>
                  </a:cubicBezTo>
                  <a:cubicBezTo>
                    <a:pt x="25955" y="2262"/>
                    <a:pt x="25287" y="1864"/>
                    <a:pt x="24819" y="1254"/>
                  </a:cubicBezTo>
                  <a:cubicBezTo>
                    <a:pt x="24453" y="784"/>
                    <a:pt x="24352" y="0"/>
                    <a:pt x="23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0"/>
            <p:cNvSpPr/>
            <p:nvPr/>
          </p:nvSpPr>
          <p:spPr>
            <a:xfrm>
              <a:off x="3975263" y="2938710"/>
              <a:ext cx="712841" cy="837497"/>
            </a:xfrm>
            <a:custGeom>
              <a:avLst/>
              <a:gdLst/>
              <a:ahLst/>
              <a:cxnLst/>
              <a:rect l="l" t="t" r="r" b="b"/>
              <a:pathLst>
                <a:path w="37513" h="44073" extrusionOk="0">
                  <a:moveTo>
                    <a:pt x="16163" y="0"/>
                  </a:moveTo>
                  <a:cubicBezTo>
                    <a:pt x="15753" y="0"/>
                    <a:pt x="15468" y="164"/>
                    <a:pt x="15377" y="484"/>
                  </a:cubicBezTo>
                  <a:cubicBezTo>
                    <a:pt x="15335" y="640"/>
                    <a:pt x="15335" y="838"/>
                    <a:pt x="15377" y="1065"/>
                  </a:cubicBezTo>
                  <a:cubicBezTo>
                    <a:pt x="15462" y="1491"/>
                    <a:pt x="15818" y="1733"/>
                    <a:pt x="16030" y="2103"/>
                  </a:cubicBezTo>
                  <a:cubicBezTo>
                    <a:pt x="16144" y="2330"/>
                    <a:pt x="16357" y="2812"/>
                    <a:pt x="16130" y="3011"/>
                  </a:cubicBezTo>
                  <a:cubicBezTo>
                    <a:pt x="16075" y="3061"/>
                    <a:pt x="15997" y="3076"/>
                    <a:pt x="15911" y="3076"/>
                  </a:cubicBezTo>
                  <a:cubicBezTo>
                    <a:pt x="15786" y="3076"/>
                    <a:pt x="15646" y="3045"/>
                    <a:pt x="15533" y="3045"/>
                  </a:cubicBezTo>
                  <a:cubicBezTo>
                    <a:pt x="15502" y="3045"/>
                    <a:pt x="15474" y="3047"/>
                    <a:pt x="15448" y="3053"/>
                  </a:cubicBezTo>
                  <a:cubicBezTo>
                    <a:pt x="14582" y="3267"/>
                    <a:pt x="15193" y="3650"/>
                    <a:pt x="15519" y="3990"/>
                  </a:cubicBezTo>
                  <a:cubicBezTo>
                    <a:pt x="15931" y="4403"/>
                    <a:pt x="15903" y="4501"/>
                    <a:pt x="15903" y="5069"/>
                  </a:cubicBezTo>
                  <a:cubicBezTo>
                    <a:pt x="15903" y="5382"/>
                    <a:pt x="16357" y="5964"/>
                    <a:pt x="16187" y="6234"/>
                  </a:cubicBezTo>
                  <a:cubicBezTo>
                    <a:pt x="16060" y="6434"/>
                    <a:pt x="15833" y="6490"/>
                    <a:pt x="15561" y="6490"/>
                  </a:cubicBezTo>
                  <a:cubicBezTo>
                    <a:pt x="15222" y="6490"/>
                    <a:pt x="14813" y="6403"/>
                    <a:pt x="14441" y="6403"/>
                  </a:cubicBezTo>
                  <a:cubicBezTo>
                    <a:pt x="14077" y="6403"/>
                    <a:pt x="13750" y="6486"/>
                    <a:pt x="13560" y="6816"/>
                  </a:cubicBezTo>
                  <a:cubicBezTo>
                    <a:pt x="13304" y="7256"/>
                    <a:pt x="13489" y="7994"/>
                    <a:pt x="12935" y="8136"/>
                  </a:cubicBezTo>
                  <a:cubicBezTo>
                    <a:pt x="12868" y="8153"/>
                    <a:pt x="12804" y="8161"/>
                    <a:pt x="12742" y="8161"/>
                  </a:cubicBezTo>
                  <a:cubicBezTo>
                    <a:pt x="12380" y="8161"/>
                    <a:pt x="12101" y="7896"/>
                    <a:pt x="11956" y="7568"/>
                  </a:cubicBezTo>
                  <a:cubicBezTo>
                    <a:pt x="11814" y="7228"/>
                    <a:pt x="11856" y="6489"/>
                    <a:pt x="11487" y="6290"/>
                  </a:cubicBezTo>
                  <a:cubicBezTo>
                    <a:pt x="11368" y="6224"/>
                    <a:pt x="11190" y="6202"/>
                    <a:pt x="10989" y="6202"/>
                  </a:cubicBezTo>
                  <a:cubicBezTo>
                    <a:pt x="10588" y="6202"/>
                    <a:pt x="10095" y="6290"/>
                    <a:pt x="9811" y="6290"/>
                  </a:cubicBezTo>
                  <a:cubicBezTo>
                    <a:pt x="9621" y="6290"/>
                    <a:pt x="9360" y="6255"/>
                    <a:pt x="9130" y="6255"/>
                  </a:cubicBezTo>
                  <a:cubicBezTo>
                    <a:pt x="8878" y="6255"/>
                    <a:pt x="8663" y="6297"/>
                    <a:pt x="8619" y="6476"/>
                  </a:cubicBezTo>
                  <a:cubicBezTo>
                    <a:pt x="8577" y="6688"/>
                    <a:pt x="8846" y="6816"/>
                    <a:pt x="8775" y="7057"/>
                  </a:cubicBezTo>
                  <a:cubicBezTo>
                    <a:pt x="8732" y="7284"/>
                    <a:pt x="8420" y="7341"/>
                    <a:pt x="8391" y="7597"/>
                  </a:cubicBezTo>
                  <a:cubicBezTo>
                    <a:pt x="8349" y="8066"/>
                    <a:pt x="9002" y="8407"/>
                    <a:pt x="8832" y="8918"/>
                  </a:cubicBezTo>
                  <a:cubicBezTo>
                    <a:pt x="8775" y="9088"/>
                    <a:pt x="8690" y="9145"/>
                    <a:pt x="8562" y="9158"/>
                  </a:cubicBezTo>
                  <a:lnTo>
                    <a:pt x="8562" y="9173"/>
                  </a:lnTo>
                  <a:cubicBezTo>
                    <a:pt x="8605" y="9272"/>
                    <a:pt x="8633" y="9372"/>
                    <a:pt x="8662" y="9457"/>
                  </a:cubicBezTo>
                  <a:cubicBezTo>
                    <a:pt x="8889" y="10067"/>
                    <a:pt x="8804" y="10621"/>
                    <a:pt x="8420" y="11146"/>
                  </a:cubicBezTo>
                  <a:cubicBezTo>
                    <a:pt x="8164" y="11487"/>
                    <a:pt x="7909" y="11786"/>
                    <a:pt x="7526" y="11970"/>
                  </a:cubicBezTo>
                  <a:cubicBezTo>
                    <a:pt x="7341" y="12070"/>
                    <a:pt x="6986" y="12112"/>
                    <a:pt x="6844" y="12268"/>
                  </a:cubicBezTo>
                  <a:cubicBezTo>
                    <a:pt x="6504" y="12708"/>
                    <a:pt x="7085" y="13191"/>
                    <a:pt x="7185" y="13603"/>
                  </a:cubicBezTo>
                  <a:cubicBezTo>
                    <a:pt x="7327" y="14213"/>
                    <a:pt x="6972" y="15037"/>
                    <a:pt x="6560" y="15462"/>
                  </a:cubicBezTo>
                  <a:cubicBezTo>
                    <a:pt x="5879" y="16159"/>
                    <a:pt x="5154" y="16159"/>
                    <a:pt x="4289" y="16216"/>
                  </a:cubicBezTo>
                  <a:cubicBezTo>
                    <a:pt x="3990" y="16244"/>
                    <a:pt x="3905" y="16159"/>
                    <a:pt x="3778" y="16428"/>
                  </a:cubicBezTo>
                  <a:cubicBezTo>
                    <a:pt x="3636" y="16727"/>
                    <a:pt x="3834" y="17280"/>
                    <a:pt x="3863" y="17592"/>
                  </a:cubicBezTo>
                  <a:cubicBezTo>
                    <a:pt x="3948" y="18544"/>
                    <a:pt x="3749" y="19368"/>
                    <a:pt x="3195" y="20148"/>
                  </a:cubicBezTo>
                  <a:cubicBezTo>
                    <a:pt x="2968" y="20475"/>
                    <a:pt x="2698" y="20773"/>
                    <a:pt x="2400" y="21043"/>
                  </a:cubicBezTo>
                  <a:cubicBezTo>
                    <a:pt x="2485" y="21483"/>
                    <a:pt x="2471" y="21823"/>
                    <a:pt x="2740" y="22278"/>
                  </a:cubicBezTo>
                  <a:cubicBezTo>
                    <a:pt x="3039" y="22732"/>
                    <a:pt x="3295" y="23201"/>
                    <a:pt x="3408" y="23783"/>
                  </a:cubicBezTo>
                  <a:cubicBezTo>
                    <a:pt x="3607" y="24876"/>
                    <a:pt x="2926" y="25757"/>
                    <a:pt x="1875" y="25956"/>
                  </a:cubicBezTo>
                  <a:cubicBezTo>
                    <a:pt x="1" y="26296"/>
                    <a:pt x="2670" y="27347"/>
                    <a:pt x="2002" y="28212"/>
                  </a:cubicBezTo>
                  <a:cubicBezTo>
                    <a:pt x="1648" y="28667"/>
                    <a:pt x="923" y="28483"/>
                    <a:pt x="582" y="29108"/>
                  </a:cubicBezTo>
                  <a:cubicBezTo>
                    <a:pt x="554" y="29178"/>
                    <a:pt x="512" y="29278"/>
                    <a:pt x="469" y="29363"/>
                  </a:cubicBezTo>
                  <a:cubicBezTo>
                    <a:pt x="554" y="29405"/>
                    <a:pt x="626" y="29434"/>
                    <a:pt x="696" y="29448"/>
                  </a:cubicBezTo>
                  <a:cubicBezTo>
                    <a:pt x="908" y="29514"/>
                    <a:pt x="1120" y="29605"/>
                    <a:pt x="1344" y="29605"/>
                  </a:cubicBezTo>
                  <a:cubicBezTo>
                    <a:pt x="1360" y="29605"/>
                    <a:pt x="1376" y="29605"/>
                    <a:pt x="1392" y="29604"/>
                  </a:cubicBezTo>
                  <a:cubicBezTo>
                    <a:pt x="1633" y="29590"/>
                    <a:pt x="1818" y="29405"/>
                    <a:pt x="2031" y="29405"/>
                  </a:cubicBezTo>
                  <a:cubicBezTo>
                    <a:pt x="2585" y="29405"/>
                    <a:pt x="2882" y="30272"/>
                    <a:pt x="3024" y="30683"/>
                  </a:cubicBezTo>
                  <a:cubicBezTo>
                    <a:pt x="3280" y="31365"/>
                    <a:pt x="3450" y="31663"/>
                    <a:pt x="4189" y="31663"/>
                  </a:cubicBezTo>
                  <a:cubicBezTo>
                    <a:pt x="4671" y="31663"/>
                    <a:pt x="4913" y="31777"/>
                    <a:pt x="5339" y="31976"/>
                  </a:cubicBezTo>
                  <a:cubicBezTo>
                    <a:pt x="5864" y="32174"/>
                    <a:pt x="6418" y="32089"/>
                    <a:pt x="6930" y="32316"/>
                  </a:cubicBezTo>
                  <a:cubicBezTo>
                    <a:pt x="7185" y="32430"/>
                    <a:pt x="7398" y="32614"/>
                    <a:pt x="7639" y="32756"/>
                  </a:cubicBezTo>
                  <a:cubicBezTo>
                    <a:pt x="7965" y="32941"/>
                    <a:pt x="8321" y="33040"/>
                    <a:pt x="8647" y="33197"/>
                  </a:cubicBezTo>
                  <a:cubicBezTo>
                    <a:pt x="8817" y="33295"/>
                    <a:pt x="8974" y="33395"/>
                    <a:pt x="9186" y="33437"/>
                  </a:cubicBezTo>
                  <a:cubicBezTo>
                    <a:pt x="9343" y="33481"/>
                    <a:pt x="9627" y="33437"/>
                    <a:pt x="9726" y="33594"/>
                  </a:cubicBezTo>
                  <a:cubicBezTo>
                    <a:pt x="9868" y="33821"/>
                    <a:pt x="9570" y="34346"/>
                    <a:pt x="9470" y="34560"/>
                  </a:cubicBezTo>
                  <a:cubicBezTo>
                    <a:pt x="9044" y="35425"/>
                    <a:pt x="8363" y="36050"/>
                    <a:pt x="7880" y="36860"/>
                  </a:cubicBezTo>
                  <a:cubicBezTo>
                    <a:pt x="7681" y="37201"/>
                    <a:pt x="7639" y="37697"/>
                    <a:pt x="7398" y="38009"/>
                  </a:cubicBezTo>
                  <a:cubicBezTo>
                    <a:pt x="7199" y="38236"/>
                    <a:pt x="6262" y="38422"/>
                    <a:pt x="6276" y="38677"/>
                  </a:cubicBezTo>
                  <a:cubicBezTo>
                    <a:pt x="6318" y="39160"/>
                    <a:pt x="5864" y="39501"/>
                    <a:pt x="5807" y="39997"/>
                  </a:cubicBezTo>
                  <a:cubicBezTo>
                    <a:pt x="5751" y="40409"/>
                    <a:pt x="5737" y="40792"/>
                    <a:pt x="5637" y="41190"/>
                  </a:cubicBezTo>
                  <a:lnTo>
                    <a:pt x="5637" y="41233"/>
                  </a:lnTo>
                  <a:cubicBezTo>
                    <a:pt x="5905" y="41389"/>
                    <a:pt x="6208" y="41422"/>
                    <a:pt x="6559" y="41422"/>
                  </a:cubicBezTo>
                  <a:cubicBezTo>
                    <a:pt x="6655" y="41422"/>
                    <a:pt x="6755" y="41420"/>
                    <a:pt x="6858" y="41417"/>
                  </a:cubicBezTo>
                  <a:cubicBezTo>
                    <a:pt x="6873" y="41417"/>
                    <a:pt x="6889" y="41416"/>
                    <a:pt x="6904" y="41416"/>
                  </a:cubicBezTo>
                  <a:cubicBezTo>
                    <a:pt x="7641" y="41416"/>
                    <a:pt x="8365" y="41730"/>
                    <a:pt x="9101" y="41744"/>
                  </a:cubicBezTo>
                  <a:cubicBezTo>
                    <a:pt x="9189" y="41749"/>
                    <a:pt x="9288" y="41760"/>
                    <a:pt x="9383" y="41760"/>
                  </a:cubicBezTo>
                  <a:cubicBezTo>
                    <a:pt x="9548" y="41760"/>
                    <a:pt x="9700" y="41727"/>
                    <a:pt x="9754" y="41574"/>
                  </a:cubicBezTo>
                  <a:cubicBezTo>
                    <a:pt x="9868" y="41246"/>
                    <a:pt x="9372" y="41062"/>
                    <a:pt x="9641" y="40778"/>
                  </a:cubicBezTo>
                  <a:cubicBezTo>
                    <a:pt x="9746" y="40670"/>
                    <a:pt x="9860" y="40628"/>
                    <a:pt x="9980" y="40628"/>
                  </a:cubicBezTo>
                  <a:cubicBezTo>
                    <a:pt x="10378" y="40628"/>
                    <a:pt x="10830" y="41099"/>
                    <a:pt x="11146" y="41176"/>
                  </a:cubicBezTo>
                  <a:cubicBezTo>
                    <a:pt x="11206" y="41187"/>
                    <a:pt x="11268" y="41190"/>
                    <a:pt x="11331" y="41190"/>
                  </a:cubicBezTo>
                  <a:cubicBezTo>
                    <a:pt x="11457" y="41190"/>
                    <a:pt x="11587" y="41176"/>
                    <a:pt x="11714" y="41176"/>
                  </a:cubicBezTo>
                  <a:cubicBezTo>
                    <a:pt x="11777" y="41176"/>
                    <a:pt x="11839" y="41179"/>
                    <a:pt x="11899" y="41190"/>
                  </a:cubicBezTo>
                  <a:cubicBezTo>
                    <a:pt x="12424" y="41275"/>
                    <a:pt x="12992" y="41602"/>
                    <a:pt x="13461" y="41858"/>
                  </a:cubicBezTo>
                  <a:cubicBezTo>
                    <a:pt x="13815" y="42042"/>
                    <a:pt x="14057" y="42240"/>
                    <a:pt x="14184" y="42511"/>
                  </a:cubicBezTo>
                  <a:cubicBezTo>
                    <a:pt x="14214" y="42506"/>
                    <a:pt x="14243" y="42505"/>
                    <a:pt x="14273" y="42505"/>
                  </a:cubicBezTo>
                  <a:cubicBezTo>
                    <a:pt x="14344" y="42505"/>
                    <a:pt x="14417" y="42515"/>
                    <a:pt x="14497" y="42524"/>
                  </a:cubicBezTo>
                  <a:cubicBezTo>
                    <a:pt x="15377" y="42695"/>
                    <a:pt x="15490" y="43817"/>
                    <a:pt x="16158" y="43931"/>
                  </a:cubicBezTo>
                  <a:cubicBezTo>
                    <a:pt x="16203" y="43938"/>
                    <a:pt x="16246" y="43941"/>
                    <a:pt x="16288" y="43941"/>
                  </a:cubicBezTo>
                  <a:cubicBezTo>
                    <a:pt x="16886" y="43941"/>
                    <a:pt x="17217" y="43222"/>
                    <a:pt x="17535" y="42837"/>
                  </a:cubicBezTo>
                  <a:cubicBezTo>
                    <a:pt x="17677" y="42666"/>
                    <a:pt x="17814" y="42599"/>
                    <a:pt x="17951" y="42599"/>
                  </a:cubicBezTo>
                  <a:cubicBezTo>
                    <a:pt x="18281" y="42599"/>
                    <a:pt x="18604" y="42988"/>
                    <a:pt x="18955" y="43249"/>
                  </a:cubicBezTo>
                  <a:cubicBezTo>
                    <a:pt x="19312" y="43521"/>
                    <a:pt x="19725" y="43610"/>
                    <a:pt x="20157" y="43610"/>
                  </a:cubicBezTo>
                  <a:cubicBezTo>
                    <a:pt x="20447" y="43610"/>
                    <a:pt x="20746" y="43570"/>
                    <a:pt x="21043" y="43518"/>
                  </a:cubicBezTo>
                  <a:cubicBezTo>
                    <a:pt x="21880" y="43376"/>
                    <a:pt x="22476" y="43022"/>
                    <a:pt x="23328" y="43007"/>
                  </a:cubicBezTo>
                  <a:cubicBezTo>
                    <a:pt x="23754" y="43007"/>
                    <a:pt x="24123" y="42908"/>
                    <a:pt x="24521" y="42795"/>
                  </a:cubicBezTo>
                  <a:cubicBezTo>
                    <a:pt x="24735" y="42738"/>
                    <a:pt x="24853" y="42709"/>
                    <a:pt x="24943" y="42709"/>
                  </a:cubicBezTo>
                  <a:cubicBezTo>
                    <a:pt x="25080" y="42709"/>
                    <a:pt x="25153" y="42777"/>
                    <a:pt x="25401" y="42922"/>
                  </a:cubicBezTo>
                  <a:cubicBezTo>
                    <a:pt x="25969" y="43263"/>
                    <a:pt x="26565" y="43050"/>
                    <a:pt x="27105" y="43505"/>
                  </a:cubicBezTo>
                  <a:cubicBezTo>
                    <a:pt x="27290" y="43660"/>
                    <a:pt x="27545" y="44072"/>
                    <a:pt x="27829" y="44072"/>
                  </a:cubicBezTo>
                  <a:cubicBezTo>
                    <a:pt x="27837" y="44073"/>
                    <a:pt x="27844" y="44073"/>
                    <a:pt x="27851" y="44073"/>
                  </a:cubicBezTo>
                  <a:cubicBezTo>
                    <a:pt x="28334" y="44073"/>
                    <a:pt x="28114" y="43613"/>
                    <a:pt x="28184" y="43263"/>
                  </a:cubicBezTo>
                  <a:cubicBezTo>
                    <a:pt x="28255" y="42950"/>
                    <a:pt x="28397" y="42808"/>
                    <a:pt x="28354" y="42411"/>
                  </a:cubicBezTo>
                  <a:cubicBezTo>
                    <a:pt x="28326" y="42085"/>
                    <a:pt x="28212" y="41786"/>
                    <a:pt x="28098" y="41488"/>
                  </a:cubicBezTo>
                  <a:cubicBezTo>
                    <a:pt x="28000" y="41204"/>
                    <a:pt x="27701" y="40650"/>
                    <a:pt x="27858" y="40366"/>
                  </a:cubicBezTo>
                  <a:cubicBezTo>
                    <a:pt x="28000" y="40111"/>
                    <a:pt x="28624" y="39969"/>
                    <a:pt x="28865" y="39883"/>
                  </a:cubicBezTo>
                  <a:cubicBezTo>
                    <a:pt x="29291" y="39741"/>
                    <a:pt x="29476" y="39728"/>
                    <a:pt x="29732" y="39344"/>
                  </a:cubicBezTo>
                  <a:cubicBezTo>
                    <a:pt x="29902" y="39088"/>
                    <a:pt x="29916" y="38791"/>
                    <a:pt x="30129" y="38564"/>
                  </a:cubicBezTo>
                  <a:cubicBezTo>
                    <a:pt x="30527" y="38151"/>
                    <a:pt x="31748" y="38038"/>
                    <a:pt x="31733" y="37343"/>
                  </a:cubicBezTo>
                  <a:cubicBezTo>
                    <a:pt x="31733" y="37030"/>
                    <a:pt x="31549" y="37030"/>
                    <a:pt x="31350" y="36817"/>
                  </a:cubicBezTo>
                  <a:cubicBezTo>
                    <a:pt x="31038" y="36533"/>
                    <a:pt x="30825" y="36093"/>
                    <a:pt x="30597" y="35752"/>
                  </a:cubicBezTo>
                  <a:cubicBezTo>
                    <a:pt x="30455" y="35554"/>
                    <a:pt x="30342" y="35368"/>
                    <a:pt x="30215" y="35170"/>
                  </a:cubicBezTo>
                  <a:lnTo>
                    <a:pt x="30200" y="35170"/>
                  </a:lnTo>
                  <a:cubicBezTo>
                    <a:pt x="29973" y="34800"/>
                    <a:pt x="29760" y="34431"/>
                    <a:pt x="29518" y="34077"/>
                  </a:cubicBezTo>
                  <a:cubicBezTo>
                    <a:pt x="28823" y="32983"/>
                    <a:pt x="26991" y="33481"/>
                    <a:pt x="27006" y="31790"/>
                  </a:cubicBezTo>
                  <a:cubicBezTo>
                    <a:pt x="27006" y="30939"/>
                    <a:pt x="26906" y="30527"/>
                    <a:pt x="26495" y="29789"/>
                  </a:cubicBezTo>
                  <a:cubicBezTo>
                    <a:pt x="26211" y="29292"/>
                    <a:pt x="25628" y="28496"/>
                    <a:pt x="26097" y="27972"/>
                  </a:cubicBezTo>
                  <a:cubicBezTo>
                    <a:pt x="26296" y="27745"/>
                    <a:pt x="26679" y="27730"/>
                    <a:pt x="26949" y="27645"/>
                  </a:cubicBezTo>
                  <a:cubicBezTo>
                    <a:pt x="27290" y="27531"/>
                    <a:pt x="27303" y="27489"/>
                    <a:pt x="27559" y="27219"/>
                  </a:cubicBezTo>
                  <a:cubicBezTo>
                    <a:pt x="27965" y="26814"/>
                    <a:pt x="28659" y="26353"/>
                    <a:pt x="29263" y="26353"/>
                  </a:cubicBezTo>
                  <a:cubicBezTo>
                    <a:pt x="29272" y="26353"/>
                    <a:pt x="29282" y="26353"/>
                    <a:pt x="29291" y="26353"/>
                  </a:cubicBezTo>
                  <a:cubicBezTo>
                    <a:pt x="29384" y="26465"/>
                    <a:pt x="29472" y="26507"/>
                    <a:pt x="29556" y="26507"/>
                  </a:cubicBezTo>
                  <a:cubicBezTo>
                    <a:pt x="29791" y="26507"/>
                    <a:pt x="29998" y="26174"/>
                    <a:pt x="30228" y="26111"/>
                  </a:cubicBezTo>
                  <a:cubicBezTo>
                    <a:pt x="30338" y="26080"/>
                    <a:pt x="30451" y="26069"/>
                    <a:pt x="30566" y="26069"/>
                  </a:cubicBezTo>
                  <a:cubicBezTo>
                    <a:pt x="30802" y="26069"/>
                    <a:pt x="31046" y="26113"/>
                    <a:pt x="31294" y="26113"/>
                  </a:cubicBezTo>
                  <a:cubicBezTo>
                    <a:pt x="31473" y="26113"/>
                    <a:pt x="31653" y="26091"/>
                    <a:pt x="31833" y="26012"/>
                  </a:cubicBezTo>
                  <a:cubicBezTo>
                    <a:pt x="32174" y="25856"/>
                    <a:pt x="32415" y="25558"/>
                    <a:pt x="32770" y="25401"/>
                  </a:cubicBezTo>
                  <a:cubicBezTo>
                    <a:pt x="33068" y="25259"/>
                    <a:pt x="33452" y="25202"/>
                    <a:pt x="33778" y="25117"/>
                  </a:cubicBezTo>
                  <a:cubicBezTo>
                    <a:pt x="34673" y="24876"/>
                    <a:pt x="34601" y="24918"/>
                    <a:pt x="34730" y="24053"/>
                  </a:cubicBezTo>
                  <a:cubicBezTo>
                    <a:pt x="35169" y="24195"/>
                    <a:pt x="35581" y="24309"/>
                    <a:pt x="35809" y="24720"/>
                  </a:cubicBezTo>
                  <a:cubicBezTo>
                    <a:pt x="36007" y="25089"/>
                    <a:pt x="35879" y="25259"/>
                    <a:pt x="36405" y="25331"/>
                  </a:cubicBezTo>
                  <a:cubicBezTo>
                    <a:pt x="36490" y="25341"/>
                    <a:pt x="36566" y="25346"/>
                    <a:pt x="36634" y="25346"/>
                  </a:cubicBezTo>
                  <a:cubicBezTo>
                    <a:pt x="37432" y="25346"/>
                    <a:pt x="37061" y="24685"/>
                    <a:pt x="37100" y="24095"/>
                  </a:cubicBezTo>
                  <a:lnTo>
                    <a:pt x="37100" y="24053"/>
                  </a:lnTo>
                  <a:cubicBezTo>
                    <a:pt x="37157" y="23599"/>
                    <a:pt x="37512" y="23343"/>
                    <a:pt x="37441" y="22846"/>
                  </a:cubicBezTo>
                  <a:cubicBezTo>
                    <a:pt x="37399" y="22505"/>
                    <a:pt x="37185" y="22079"/>
                    <a:pt x="37015" y="21781"/>
                  </a:cubicBezTo>
                  <a:cubicBezTo>
                    <a:pt x="36589" y="21000"/>
                    <a:pt x="35907" y="20318"/>
                    <a:pt x="36135" y="19410"/>
                  </a:cubicBezTo>
                  <a:cubicBezTo>
                    <a:pt x="36263" y="18942"/>
                    <a:pt x="36419" y="18601"/>
                    <a:pt x="36333" y="18090"/>
                  </a:cubicBezTo>
                  <a:cubicBezTo>
                    <a:pt x="36263" y="17522"/>
                    <a:pt x="35723" y="16996"/>
                    <a:pt x="35695" y="16471"/>
                  </a:cubicBezTo>
                  <a:cubicBezTo>
                    <a:pt x="35667" y="16116"/>
                    <a:pt x="36036" y="15761"/>
                    <a:pt x="36036" y="15377"/>
                  </a:cubicBezTo>
                  <a:cubicBezTo>
                    <a:pt x="36036" y="14824"/>
                    <a:pt x="35510" y="14440"/>
                    <a:pt x="35198" y="14057"/>
                  </a:cubicBezTo>
                  <a:cubicBezTo>
                    <a:pt x="34402" y="13092"/>
                    <a:pt x="34502" y="12992"/>
                    <a:pt x="35212" y="12140"/>
                  </a:cubicBezTo>
                  <a:cubicBezTo>
                    <a:pt x="35667" y="11615"/>
                    <a:pt x="35780" y="10536"/>
                    <a:pt x="35652" y="9684"/>
                  </a:cubicBezTo>
                  <a:cubicBezTo>
                    <a:pt x="35624" y="9400"/>
                    <a:pt x="35538" y="9145"/>
                    <a:pt x="35453" y="8946"/>
                  </a:cubicBezTo>
                  <a:cubicBezTo>
                    <a:pt x="35198" y="8392"/>
                    <a:pt x="34417" y="8193"/>
                    <a:pt x="34190" y="7597"/>
                  </a:cubicBezTo>
                  <a:cubicBezTo>
                    <a:pt x="34076" y="7299"/>
                    <a:pt x="34275" y="6816"/>
                    <a:pt x="34147" y="6574"/>
                  </a:cubicBezTo>
                  <a:cubicBezTo>
                    <a:pt x="33948" y="6262"/>
                    <a:pt x="32032" y="5921"/>
                    <a:pt x="32515" y="5198"/>
                  </a:cubicBezTo>
                  <a:cubicBezTo>
                    <a:pt x="32568" y="5123"/>
                    <a:pt x="32640" y="5104"/>
                    <a:pt x="32719" y="5104"/>
                  </a:cubicBezTo>
                  <a:cubicBezTo>
                    <a:pt x="32796" y="5104"/>
                    <a:pt x="32880" y="5122"/>
                    <a:pt x="32961" y="5122"/>
                  </a:cubicBezTo>
                  <a:cubicBezTo>
                    <a:pt x="33018" y="5122"/>
                    <a:pt x="33074" y="5113"/>
                    <a:pt x="33125" y="5084"/>
                  </a:cubicBezTo>
                  <a:cubicBezTo>
                    <a:pt x="33437" y="4927"/>
                    <a:pt x="33509" y="4374"/>
                    <a:pt x="33295" y="4132"/>
                  </a:cubicBezTo>
                  <a:cubicBezTo>
                    <a:pt x="33096" y="3877"/>
                    <a:pt x="32755" y="3990"/>
                    <a:pt x="32613" y="3636"/>
                  </a:cubicBezTo>
                  <a:cubicBezTo>
                    <a:pt x="32472" y="3295"/>
                    <a:pt x="32713" y="3182"/>
                    <a:pt x="32358" y="2940"/>
                  </a:cubicBezTo>
                  <a:cubicBezTo>
                    <a:pt x="32234" y="2864"/>
                    <a:pt x="31982" y="2816"/>
                    <a:pt x="31731" y="2816"/>
                  </a:cubicBezTo>
                  <a:cubicBezTo>
                    <a:pt x="31463" y="2816"/>
                    <a:pt x="31198" y="2871"/>
                    <a:pt x="31095" y="3011"/>
                  </a:cubicBezTo>
                  <a:cubicBezTo>
                    <a:pt x="30967" y="3182"/>
                    <a:pt x="31080" y="3593"/>
                    <a:pt x="31052" y="3806"/>
                  </a:cubicBezTo>
                  <a:cubicBezTo>
                    <a:pt x="30997" y="4330"/>
                    <a:pt x="30858" y="4469"/>
                    <a:pt x="30650" y="4469"/>
                  </a:cubicBezTo>
                  <a:cubicBezTo>
                    <a:pt x="30424" y="4469"/>
                    <a:pt x="30115" y="4304"/>
                    <a:pt x="29745" y="4289"/>
                  </a:cubicBezTo>
                  <a:cubicBezTo>
                    <a:pt x="29732" y="4289"/>
                    <a:pt x="29719" y="4288"/>
                    <a:pt x="29705" y="4288"/>
                  </a:cubicBezTo>
                  <a:cubicBezTo>
                    <a:pt x="28962" y="4288"/>
                    <a:pt x="28498" y="5057"/>
                    <a:pt x="27758" y="5155"/>
                  </a:cubicBezTo>
                  <a:cubicBezTo>
                    <a:pt x="27637" y="5170"/>
                    <a:pt x="27523" y="5176"/>
                    <a:pt x="27415" y="5176"/>
                  </a:cubicBezTo>
                  <a:cubicBezTo>
                    <a:pt x="27065" y="5176"/>
                    <a:pt x="26772" y="5114"/>
                    <a:pt x="26499" y="5114"/>
                  </a:cubicBezTo>
                  <a:cubicBezTo>
                    <a:pt x="26161" y="5114"/>
                    <a:pt x="25853" y="5209"/>
                    <a:pt x="25501" y="5637"/>
                  </a:cubicBezTo>
                  <a:cubicBezTo>
                    <a:pt x="25181" y="5998"/>
                    <a:pt x="25025" y="6319"/>
                    <a:pt x="24526" y="6319"/>
                  </a:cubicBezTo>
                  <a:cubicBezTo>
                    <a:pt x="24515" y="6319"/>
                    <a:pt x="24504" y="6319"/>
                    <a:pt x="24492" y="6319"/>
                  </a:cubicBezTo>
                  <a:cubicBezTo>
                    <a:pt x="24280" y="6319"/>
                    <a:pt x="24109" y="6177"/>
                    <a:pt x="23867" y="6177"/>
                  </a:cubicBezTo>
                  <a:cubicBezTo>
                    <a:pt x="23606" y="6193"/>
                    <a:pt x="23221" y="6379"/>
                    <a:pt x="22953" y="6379"/>
                  </a:cubicBezTo>
                  <a:cubicBezTo>
                    <a:pt x="22756" y="6379"/>
                    <a:pt x="22622" y="6279"/>
                    <a:pt x="22646" y="5936"/>
                  </a:cubicBezTo>
                  <a:cubicBezTo>
                    <a:pt x="22703" y="5297"/>
                    <a:pt x="23967" y="5183"/>
                    <a:pt x="23967" y="4488"/>
                  </a:cubicBezTo>
                  <a:cubicBezTo>
                    <a:pt x="23953" y="4204"/>
                    <a:pt x="23115" y="3806"/>
                    <a:pt x="22803" y="3735"/>
                  </a:cubicBezTo>
                  <a:cubicBezTo>
                    <a:pt x="22747" y="3725"/>
                    <a:pt x="22690" y="3721"/>
                    <a:pt x="22633" y="3721"/>
                  </a:cubicBezTo>
                  <a:cubicBezTo>
                    <a:pt x="22344" y="3721"/>
                    <a:pt x="22046" y="3827"/>
                    <a:pt x="21772" y="3827"/>
                  </a:cubicBezTo>
                  <a:cubicBezTo>
                    <a:pt x="21635" y="3827"/>
                    <a:pt x="21504" y="3800"/>
                    <a:pt x="21383" y="3721"/>
                  </a:cubicBezTo>
                  <a:cubicBezTo>
                    <a:pt x="21227" y="3621"/>
                    <a:pt x="21185" y="3380"/>
                    <a:pt x="21028" y="3267"/>
                  </a:cubicBezTo>
                  <a:cubicBezTo>
                    <a:pt x="20772" y="3082"/>
                    <a:pt x="20431" y="3082"/>
                    <a:pt x="20134" y="2996"/>
                  </a:cubicBezTo>
                  <a:cubicBezTo>
                    <a:pt x="19367" y="2784"/>
                    <a:pt x="19409" y="2485"/>
                    <a:pt x="19523" y="1875"/>
                  </a:cubicBezTo>
                  <a:cubicBezTo>
                    <a:pt x="19680" y="1165"/>
                    <a:pt x="19466" y="995"/>
                    <a:pt x="18983" y="910"/>
                  </a:cubicBezTo>
                  <a:cubicBezTo>
                    <a:pt x="18856" y="895"/>
                    <a:pt x="18714" y="881"/>
                    <a:pt x="18544" y="867"/>
                  </a:cubicBezTo>
                  <a:cubicBezTo>
                    <a:pt x="17777" y="768"/>
                    <a:pt x="17251" y="143"/>
                    <a:pt x="16484" y="30"/>
                  </a:cubicBezTo>
                  <a:cubicBezTo>
                    <a:pt x="16370" y="10"/>
                    <a:pt x="16263" y="0"/>
                    <a:pt x="16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0"/>
            <p:cNvSpPr/>
            <p:nvPr/>
          </p:nvSpPr>
          <p:spPr>
            <a:xfrm>
              <a:off x="3937752" y="3061220"/>
              <a:ext cx="156106" cy="110899"/>
            </a:xfrm>
            <a:custGeom>
              <a:avLst/>
              <a:gdLst/>
              <a:ahLst/>
              <a:cxnLst/>
              <a:rect l="l" t="t" r="r" b="b"/>
              <a:pathLst>
                <a:path w="8215" h="5836" extrusionOk="0">
                  <a:moveTo>
                    <a:pt x="6311" y="1"/>
                  </a:moveTo>
                  <a:cubicBezTo>
                    <a:pt x="6096" y="1"/>
                    <a:pt x="5918" y="12"/>
                    <a:pt x="5822" y="29"/>
                  </a:cubicBezTo>
                  <a:cubicBezTo>
                    <a:pt x="5396" y="99"/>
                    <a:pt x="4970" y="241"/>
                    <a:pt x="4530" y="269"/>
                  </a:cubicBezTo>
                  <a:cubicBezTo>
                    <a:pt x="4467" y="275"/>
                    <a:pt x="4402" y="277"/>
                    <a:pt x="4337" y="277"/>
                  </a:cubicBezTo>
                  <a:cubicBezTo>
                    <a:pt x="4223" y="277"/>
                    <a:pt x="4107" y="271"/>
                    <a:pt x="3991" y="271"/>
                  </a:cubicBezTo>
                  <a:cubicBezTo>
                    <a:pt x="3838" y="271"/>
                    <a:pt x="3686" y="281"/>
                    <a:pt x="3537" y="326"/>
                  </a:cubicBezTo>
                  <a:cubicBezTo>
                    <a:pt x="3096" y="483"/>
                    <a:pt x="3011" y="795"/>
                    <a:pt x="2784" y="1136"/>
                  </a:cubicBezTo>
                  <a:cubicBezTo>
                    <a:pt x="2471" y="1562"/>
                    <a:pt x="2174" y="1462"/>
                    <a:pt x="1733" y="1619"/>
                  </a:cubicBezTo>
                  <a:cubicBezTo>
                    <a:pt x="1237" y="1774"/>
                    <a:pt x="1534" y="1973"/>
                    <a:pt x="1464" y="2442"/>
                  </a:cubicBezTo>
                  <a:cubicBezTo>
                    <a:pt x="1435" y="2755"/>
                    <a:pt x="1520" y="2669"/>
                    <a:pt x="1250" y="2825"/>
                  </a:cubicBezTo>
                  <a:cubicBezTo>
                    <a:pt x="1051" y="2939"/>
                    <a:pt x="839" y="2853"/>
                    <a:pt x="711" y="3052"/>
                  </a:cubicBezTo>
                  <a:cubicBezTo>
                    <a:pt x="597" y="3251"/>
                    <a:pt x="682" y="3762"/>
                    <a:pt x="654" y="3989"/>
                  </a:cubicBezTo>
                  <a:cubicBezTo>
                    <a:pt x="625" y="4146"/>
                    <a:pt x="583" y="4373"/>
                    <a:pt x="498" y="4500"/>
                  </a:cubicBezTo>
                  <a:cubicBezTo>
                    <a:pt x="413" y="4657"/>
                    <a:pt x="228" y="4671"/>
                    <a:pt x="171" y="4856"/>
                  </a:cubicBezTo>
                  <a:cubicBezTo>
                    <a:pt x="1" y="5523"/>
                    <a:pt x="1790" y="5835"/>
                    <a:pt x="2301" y="5835"/>
                  </a:cubicBezTo>
                  <a:cubicBezTo>
                    <a:pt x="2486" y="5793"/>
                    <a:pt x="2414" y="5580"/>
                    <a:pt x="2543" y="5424"/>
                  </a:cubicBezTo>
                  <a:cubicBezTo>
                    <a:pt x="2656" y="5296"/>
                    <a:pt x="2912" y="5367"/>
                    <a:pt x="3054" y="5225"/>
                  </a:cubicBezTo>
                  <a:cubicBezTo>
                    <a:pt x="3323" y="4941"/>
                    <a:pt x="3153" y="4742"/>
                    <a:pt x="3054" y="4515"/>
                  </a:cubicBezTo>
                  <a:cubicBezTo>
                    <a:pt x="2982" y="4330"/>
                    <a:pt x="2982" y="4018"/>
                    <a:pt x="2897" y="3847"/>
                  </a:cubicBezTo>
                  <a:cubicBezTo>
                    <a:pt x="2656" y="3351"/>
                    <a:pt x="1676" y="3592"/>
                    <a:pt x="2017" y="2669"/>
                  </a:cubicBezTo>
                  <a:cubicBezTo>
                    <a:pt x="2259" y="2030"/>
                    <a:pt x="2869" y="2414"/>
                    <a:pt x="3281" y="2030"/>
                  </a:cubicBezTo>
                  <a:cubicBezTo>
                    <a:pt x="3593" y="1761"/>
                    <a:pt x="3480" y="1434"/>
                    <a:pt x="3934" y="1178"/>
                  </a:cubicBezTo>
                  <a:cubicBezTo>
                    <a:pt x="4417" y="909"/>
                    <a:pt x="4942" y="682"/>
                    <a:pt x="5496" y="667"/>
                  </a:cubicBezTo>
                  <a:cubicBezTo>
                    <a:pt x="5588" y="661"/>
                    <a:pt x="5678" y="659"/>
                    <a:pt x="5765" y="659"/>
                  </a:cubicBezTo>
                  <a:cubicBezTo>
                    <a:pt x="6133" y="659"/>
                    <a:pt x="6466" y="709"/>
                    <a:pt x="6844" y="824"/>
                  </a:cubicBezTo>
                  <a:cubicBezTo>
                    <a:pt x="7012" y="862"/>
                    <a:pt x="7292" y="933"/>
                    <a:pt x="7536" y="933"/>
                  </a:cubicBezTo>
                  <a:cubicBezTo>
                    <a:pt x="7746" y="933"/>
                    <a:pt x="7929" y="880"/>
                    <a:pt x="7995" y="710"/>
                  </a:cubicBezTo>
                  <a:cubicBezTo>
                    <a:pt x="8215" y="139"/>
                    <a:pt x="7048" y="1"/>
                    <a:pt x="6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0"/>
            <p:cNvSpPr/>
            <p:nvPr/>
          </p:nvSpPr>
          <p:spPr>
            <a:xfrm>
              <a:off x="3939918" y="3710725"/>
              <a:ext cx="366938" cy="222329"/>
            </a:xfrm>
            <a:custGeom>
              <a:avLst/>
              <a:gdLst/>
              <a:ahLst/>
              <a:cxnLst/>
              <a:rect l="l" t="t" r="r" b="b"/>
              <a:pathLst>
                <a:path w="19310" h="11700" extrusionOk="0">
                  <a:moveTo>
                    <a:pt x="11840" y="1"/>
                  </a:moveTo>
                  <a:cubicBezTo>
                    <a:pt x="11720" y="1"/>
                    <a:pt x="11606" y="43"/>
                    <a:pt x="11501" y="151"/>
                  </a:cubicBezTo>
                  <a:cubicBezTo>
                    <a:pt x="11232" y="435"/>
                    <a:pt x="11728" y="619"/>
                    <a:pt x="11614" y="947"/>
                  </a:cubicBezTo>
                  <a:cubicBezTo>
                    <a:pt x="11560" y="1100"/>
                    <a:pt x="11408" y="1133"/>
                    <a:pt x="11243" y="1133"/>
                  </a:cubicBezTo>
                  <a:cubicBezTo>
                    <a:pt x="11148" y="1133"/>
                    <a:pt x="11049" y="1122"/>
                    <a:pt x="10961" y="1117"/>
                  </a:cubicBezTo>
                  <a:cubicBezTo>
                    <a:pt x="10225" y="1103"/>
                    <a:pt x="9501" y="789"/>
                    <a:pt x="8764" y="789"/>
                  </a:cubicBezTo>
                  <a:cubicBezTo>
                    <a:pt x="8749" y="789"/>
                    <a:pt x="8733" y="790"/>
                    <a:pt x="8718" y="790"/>
                  </a:cubicBezTo>
                  <a:cubicBezTo>
                    <a:pt x="8615" y="793"/>
                    <a:pt x="8515" y="795"/>
                    <a:pt x="8419" y="795"/>
                  </a:cubicBezTo>
                  <a:cubicBezTo>
                    <a:pt x="8068" y="795"/>
                    <a:pt x="7765" y="762"/>
                    <a:pt x="7497" y="606"/>
                  </a:cubicBezTo>
                  <a:cubicBezTo>
                    <a:pt x="7328" y="1215"/>
                    <a:pt x="6980" y="1366"/>
                    <a:pt x="6535" y="1366"/>
                  </a:cubicBezTo>
                  <a:cubicBezTo>
                    <a:pt x="6305" y="1366"/>
                    <a:pt x="6050" y="1326"/>
                    <a:pt x="5780" y="1287"/>
                  </a:cubicBezTo>
                  <a:cubicBezTo>
                    <a:pt x="5731" y="1281"/>
                    <a:pt x="5687" y="1278"/>
                    <a:pt x="5649" y="1278"/>
                  </a:cubicBezTo>
                  <a:cubicBezTo>
                    <a:pt x="5329" y="1278"/>
                    <a:pt x="5334" y="1484"/>
                    <a:pt x="5168" y="1827"/>
                  </a:cubicBezTo>
                  <a:cubicBezTo>
                    <a:pt x="4998" y="2210"/>
                    <a:pt x="4771" y="2550"/>
                    <a:pt x="4416" y="2792"/>
                  </a:cubicBezTo>
                  <a:cubicBezTo>
                    <a:pt x="3465" y="3431"/>
                    <a:pt x="2315" y="3857"/>
                    <a:pt x="1562" y="4737"/>
                  </a:cubicBezTo>
                  <a:cubicBezTo>
                    <a:pt x="1136" y="5234"/>
                    <a:pt x="1037" y="5930"/>
                    <a:pt x="824" y="6526"/>
                  </a:cubicBezTo>
                  <a:cubicBezTo>
                    <a:pt x="668" y="6923"/>
                    <a:pt x="0" y="7478"/>
                    <a:pt x="114" y="7904"/>
                  </a:cubicBezTo>
                  <a:cubicBezTo>
                    <a:pt x="137" y="7905"/>
                    <a:pt x="159" y="7906"/>
                    <a:pt x="181" y="7906"/>
                  </a:cubicBezTo>
                  <a:cubicBezTo>
                    <a:pt x="540" y="7906"/>
                    <a:pt x="771" y="7697"/>
                    <a:pt x="1066" y="7563"/>
                  </a:cubicBezTo>
                  <a:cubicBezTo>
                    <a:pt x="1406" y="7385"/>
                    <a:pt x="1956" y="7221"/>
                    <a:pt x="2338" y="7221"/>
                  </a:cubicBezTo>
                  <a:cubicBezTo>
                    <a:pt x="2354" y="7221"/>
                    <a:pt x="2370" y="7222"/>
                    <a:pt x="2386" y="7222"/>
                  </a:cubicBezTo>
                  <a:cubicBezTo>
                    <a:pt x="3394" y="7251"/>
                    <a:pt x="3692" y="8656"/>
                    <a:pt x="3749" y="9437"/>
                  </a:cubicBezTo>
                  <a:cubicBezTo>
                    <a:pt x="3777" y="9863"/>
                    <a:pt x="3962" y="10132"/>
                    <a:pt x="3905" y="10501"/>
                  </a:cubicBezTo>
                  <a:cubicBezTo>
                    <a:pt x="4360" y="10374"/>
                    <a:pt x="4814" y="10189"/>
                    <a:pt x="5212" y="10119"/>
                  </a:cubicBezTo>
                  <a:cubicBezTo>
                    <a:pt x="5374" y="10084"/>
                    <a:pt x="5530" y="10071"/>
                    <a:pt x="5683" y="10071"/>
                  </a:cubicBezTo>
                  <a:cubicBezTo>
                    <a:pt x="6039" y="10071"/>
                    <a:pt x="6381" y="10144"/>
                    <a:pt x="6759" y="10204"/>
                  </a:cubicBezTo>
                  <a:cubicBezTo>
                    <a:pt x="6949" y="10233"/>
                    <a:pt x="7124" y="10252"/>
                    <a:pt x="7285" y="10252"/>
                  </a:cubicBezTo>
                  <a:cubicBezTo>
                    <a:pt x="7751" y="10252"/>
                    <a:pt x="8103" y="10095"/>
                    <a:pt x="8377" y="9579"/>
                  </a:cubicBezTo>
                  <a:cubicBezTo>
                    <a:pt x="8746" y="8883"/>
                    <a:pt x="8832" y="8472"/>
                    <a:pt x="9627" y="8046"/>
                  </a:cubicBezTo>
                  <a:cubicBezTo>
                    <a:pt x="9809" y="7945"/>
                    <a:pt x="10045" y="7774"/>
                    <a:pt x="10231" y="7774"/>
                  </a:cubicBezTo>
                  <a:cubicBezTo>
                    <a:pt x="10335" y="7774"/>
                    <a:pt x="10423" y="7827"/>
                    <a:pt x="10479" y="7974"/>
                  </a:cubicBezTo>
                  <a:cubicBezTo>
                    <a:pt x="10592" y="8315"/>
                    <a:pt x="10295" y="8727"/>
                    <a:pt x="10437" y="9110"/>
                  </a:cubicBezTo>
                  <a:cubicBezTo>
                    <a:pt x="10579" y="9494"/>
                    <a:pt x="10933" y="9650"/>
                    <a:pt x="11061" y="10019"/>
                  </a:cubicBezTo>
                  <a:cubicBezTo>
                    <a:pt x="11232" y="10501"/>
                    <a:pt x="11345" y="10956"/>
                    <a:pt x="11686" y="11368"/>
                  </a:cubicBezTo>
                  <a:cubicBezTo>
                    <a:pt x="11824" y="11543"/>
                    <a:pt x="12033" y="11699"/>
                    <a:pt x="12229" y="11699"/>
                  </a:cubicBezTo>
                  <a:cubicBezTo>
                    <a:pt x="12336" y="11699"/>
                    <a:pt x="12438" y="11653"/>
                    <a:pt x="12523" y="11538"/>
                  </a:cubicBezTo>
                  <a:cubicBezTo>
                    <a:pt x="12637" y="11382"/>
                    <a:pt x="12551" y="11098"/>
                    <a:pt x="12580" y="10942"/>
                  </a:cubicBezTo>
                  <a:cubicBezTo>
                    <a:pt x="12608" y="10587"/>
                    <a:pt x="12765" y="10261"/>
                    <a:pt x="12892" y="9934"/>
                  </a:cubicBezTo>
                  <a:cubicBezTo>
                    <a:pt x="13091" y="9451"/>
                    <a:pt x="13333" y="9551"/>
                    <a:pt x="13687" y="9224"/>
                  </a:cubicBezTo>
                  <a:cubicBezTo>
                    <a:pt x="13943" y="8968"/>
                    <a:pt x="13886" y="8614"/>
                    <a:pt x="14028" y="8287"/>
                  </a:cubicBezTo>
                  <a:cubicBezTo>
                    <a:pt x="14131" y="8020"/>
                    <a:pt x="14224" y="7916"/>
                    <a:pt x="14310" y="7916"/>
                  </a:cubicBezTo>
                  <a:cubicBezTo>
                    <a:pt x="14580" y="7916"/>
                    <a:pt x="14772" y="8944"/>
                    <a:pt x="14923" y="9138"/>
                  </a:cubicBezTo>
                  <a:cubicBezTo>
                    <a:pt x="15049" y="9297"/>
                    <a:pt x="15300" y="9462"/>
                    <a:pt x="15537" y="9462"/>
                  </a:cubicBezTo>
                  <a:cubicBezTo>
                    <a:pt x="15620" y="9462"/>
                    <a:pt x="15701" y="9442"/>
                    <a:pt x="15775" y="9394"/>
                  </a:cubicBezTo>
                  <a:cubicBezTo>
                    <a:pt x="15997" y="9250"/>
                    <a:pt x="15976" y="8905"/>
                    <a:pt x="16188" y="8905"/>
                  </a:cubicBezTo>
                  <a:cubicBezTo>
                    <a:pt x="16247" y="8905"/>
                    <a:pt x="16323" y="8932"/>
                    <a:pt x="16428" y="8996"/>
                  </a:cubicBezTo>
                  <a:cubicBezTo>
                    <a:pt x="16712" y="9195"/>
                    <a:pt x="16584" y="9593"/>
                    <a:pt x="16896" y="9763"/>
                  </a:cubicBezTo>
                  <a:cubicBezTo>
                    <a:pt x="16973" y="9811"/>
                    <a:pt x="17051" y="9832"/>
                    <a:pt x="17123" y="9832"/>
                  </a:cubicBezTo>
                  <a:cubicBezTo>
                    <a:pt x="17290" y="9832"/>
                    <a:pt x="17429" y="9719"/>
                    <a:pt x="17479" y="9551"/>
                  </a:cubicBezTo>
                  <a:cubicBezTo>
                    <a:pt x="17678" y="8996"/>
                    <a:pt x="17166" y="8145"/>
                    <a:pt x="17536" y="7620"/>
                  </a:cubicBezTo>
                  <a:lnTo>
                    <a:pt x="17536" y="7620"/>
                  </a:lnTo>
                  <a:cubicBezTo>
                    <a:pt x="17874" y="7676"/>
                    <a:pt x="18212" y="8028"/>
                    <a:pt x="18579" y="8028"/>
                  </a:cubicBezTo>
                  <a:cubicBezTo>
                    <a:pt x="18674" y="8028"/>
                    <a:pt x="18771" y="8004"/>
                    <a:pt x="18870" y="7946"/>
                  </a:cubicBezTo>
                  <a:cubicBezTo>
                    <a:pt x="19310" y="7690"/>
                    <a:pt x="18827" y="7137"/>
                    <a:pt x="18884" y="6725"/>
                  </a:cubicBezTo>
                  <a:cubicBezTo>
                    <a:pt x="18927" y="6469"/>
                    <a:pt x="19041" y="6200"/>
                    <a:pt x="18969" y="5930"/>
                  </a:cubicBezTo>
                  <a:cubicBezTo>
                    <a:pt x="18941" y="5844"/>
                    <a:pt x="18899" y="5759"/>
                    <a:pt x="18813" y="5674"/>
                  </a:cubicBezTo>
                  <a:cubicBezTo>
                    <a:pt x="18710" y="5574"/>
                    <a:pt x="18611" y="5538"/>
                    <a:pt x="18513" y="5538"/>
                  </a:cubicBezTo>
                  <a:cubicBezTo>
                    <a:pt x="18264" y="5538"/>
                    <a:pt x="18028" y="5779"/>
                    <a:pt x="17763" y="5831"/>
                  </a:cubicBezTo>
                  <a:cubicBezTo>
                    <a:pt x="17701" y="5843"/>
                    <a:pt x="17647" y="5849"/>
                    <a:pt x="17598" y="5849"/>
                  </a:cubicBezTo>
                  <a:cubicBezTo>
                    <a:pt x="17256" y="5849"/>
                    <a:pt x="17212" y="5561"/>
                    <a:pt x="17038" y="5263"/>
                  </a:cubicBezTo>
                  <a:cubicBezTo>
                    <a:pt x="16839" y="4936"/>
                    <a:pt x="16627" y="4809"/>
                    <a:pt x="16258" y="4695"/>
                  </a:cubicBezTo>
                  <a:cubicBezTo>
                    <a:pt x="15874" y="4538"/>
                    <a:pt x="15334" y="4354"/>
                    <a:pt x="15434" y="3913"/>
                  </a:cubicBezTo>
                  <a:cubicBezTo>
                    <a:pt x="15519" y="3544"/>
                    <a:pt x="15889" y="3204"/>
                    <a:pt x="16031" y="2849"/>
                  </a:cubicBezTo>
                  <a:cubicBezTo>
                    <a:pt x="16173" y="2452"/>
                    <a:pt x="16173" y="2139"/>
                    <a:pt x="16044" y="1884"/>
                  </a:cubicBezTo>
                  <a:cubicBezTo>
                    <a:pt x="15917" y="1613"/>
                    <a:pt x="15675" y="1415"/>
                    <a:pt x="15321" y="1231"/>
                  </a:cubicBezTo>
                  <a:cubicBezTo>
                    <a:pt x="14852" y="975"/>
                    <a:pt x="14284" y="648"/>
                    <a:pt x="13759" y="563"/>
                  </a:cubicBezTo>
                  <a:cubicBezTo>
                    <a:pt x="13699" y="552"/>
                    <a:pt x="13637" y="549"/>
                    <a:pt x="13574" y="549"/>
                  </a:cubicBezTo>
                  <a:cubicBezTo>
                    <a:pt x="13447" y="549"/>
                    <a:pt x="13317" y="563"/>
                    <a:pt x="13191" y="563"/>
                  </a:cubicBezTo>
                  <a:cubicBezTo>
                    <a:pt x="13128" y="563"/>
                    <a:pt x="13066" y="560"/>
                    <a:pt x="13006" y="549"/>
                  </a:cubicBezTo>
                  <a:cubicBezTo>
                    <a:pt x="12690" y="472"/>
                    <a:pt x="12238" y="1"/>
                    <a:pt x="118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0"/>
            <p:cNvSpPr/>
            <p:nvPr/>
          </p:nvSpPr>
          <p:spPr>
            <a:xfrm>
              <a:off x="3902673" y="3222266"/>
              <a:ext cx="29986" cy="25349"/>
            </a:xfrm>
            <a:custGeom>
              <a:avLst/>
              <a:gdLst/>
              <a:ahLst/>
              <a:cxnLst/>
              <a:rect l="l" t="t" r="r" b="b"/>
              <a:pathLst>
                <a:path w="1578" h="1334" extrusionOk="0">
                  <a:moveTo>
                    <a:pt x="191" y="1"/>
                  </a:moveTo>
                  <a:cubicBezTo>
                    <a:pt x="125" y="1"/>
                    <a:pt x="65" y="15"/>
                    <a:pt x="44" y="58"/>
                  </a:cubicBezTo>
                  <a:cubicBezTo>
                    <a:pt x="1" y="143"/>
                    <a:pt x="72" y="158"/>
                    <a:pt x="115" y="214"/>
                  </a:cubicBezTo>
                  <a:cubicBezTo>
                    <a:pt x="143" y="271"/>
                    <a:pt x="143" y="300"/>
                    <a:pt x="143" y="370"/>
                  </a:cubicBezTo>
                  <a:cubicBezTo>
                    <a:pt x="200" y="540"/>
                    <a:pt x="257" y="711"/>
                    <a:pt x="313" y="868"/>
                  </a:cubicBezTo>
                  <a:cubicBezTo>
                    <a:pt x="342" y="981"/>
                    <a:pt x="342" y="1080"/>
                    <a:pt x="342" y="1180"/>
                  </a:cubicBezTo>
                  <a:cubicBezTo>
                    <a:pt x="403" y="1199"/>
                    <a:pt x="466" y="1203"/>
                    <a:pt x="529" y="1203"/>
                  </a:cubicBezTo>
                  <a:cubicBezTo>
                    <a:pt x="593" y="1203"/>
                    <a:pt x="659" y="1198"/>
                    <a:pt x="723" y="1198"/>
                  </a:cubicBezTo>
                  <a:cubicBezTo>
                    <a:pt x="786" y="1198"/>
                    <a:pt x="849" y="1203"/>
                    <a:pt x="910" y="1222"/>
                  </a:cubicBezTo>
                  <a:cubicBezTo>
                    <a:pt x="1025" y="1268"/>
                    <a:pt x="1113" y="1333"/>
                    <a:pt x="1233" y="1333"/>
                  </a:cubicBezTo>
                  <a:cubicBezTo>
                    <a:pt x="1261" y="1333"/>
                    <a:pt x="1290" y="1330"/>
                    <a:pt x="1322" y="1322"/>
                  </a:cubicBezTo>
                  <a:cubicBezTo>
                    <a:pt x="1563" y="1294"/>
                    <a:pt x="1350" y="1137"/>
                    <a:pt x="1379" y="981"/>
                  </a:cubicBezTo>
                  <a:cubicBezTo>
                    <a:pt x="1392" y="910"/>
                    <a:pt x="1464" y="953"/>
                    <a:pt x="1521" y="910"/>
                  </a:cubicBezTo>
                  <a:cubicBezTo>
                    <a:pt x="1578" y="868"/>
                    <a:pt x="1578" y="796"/>
                    <a:pt x="1578" y="739"/>
                  </a:cubicBezTo>
                  <a:cubicBezTo>
                    <a:pt x="1556" y="609"/>
                    <a:pt x="1434" y="554"/>
                    <a:pt x="1315" y="554"/>
                  </a:cubicBezTo>
                  <a:cubicBezTo>
                    <a:pt x="1278" y="554"/>
                    <a:pt x="1242" y="559"/>
                    <a:pt x="1208" y="569"/>
                  </a:cubicBezTo>
                  <a:cubicBezTo>
                    <a:pt x="1147" y="580"/>
                    <a:pt x="1094" y="589"/>
                    <a:pt x="1045" y="589"/>
                  </a:cubicBezTo>
                  <a:cubicBezTo>
                    <a:pt x="969" y="589"/>
                    <a:pt x="902" y="567"/>
                    <a:pt x="824" y="498"/>
                  </a:cubicBezTo>
                  <a:cubicBezTo>
                    <a:pt x="640" y="342"/>
                    <a:pt x="640" y="86"/>
                    <a:pt x="370" y="29"/>
                  </a:cubicBezTo>
                  <a:cubicBezTo>
                    <a:pt x="327" y="15"/>
                    <a:pt x="257"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0"/>
            <p:cNvSpPr/>
            <p:nvPr/>
          </p:nvSpPr>
          <p:spPr>
            <a:xfrm>
              <a:off x="3848193" y="3233800"/>
              <a:ext cx="52884" cy="30404"/>
            </a:xfrm>
            <a:custGeom>
              <a:avLst/>
              <a:gdLst/>
              <a:ahLst/>
              <a:cxnLst/>
              <a:rect l="l" t="t" r="r" b="b"/>
              <a:pathLst>
                <a:path w="2783" h="1600" extrusionOk="0">
                  <a:moveTo>
                    <a:pt x="1579" y="1"/>
                  </a:moveTo>
                  <a:cubicBezTo>
                    <a:pt x="1568" y="1"/>
                    <a:pt x="1558" y="2"/>
                    <a:pt x="1548" y="5"/>
                  </a:cubicBezTo>
                  <a:cubicBezTo>
                    <a:pt x="1406" y="19"/>
                    <a:pt x="1363" y="331"/>
                    <a:pt x="1278" y="431"/>
                  </a:cubicBezTo>
                  <a:cubicBezTo>
                    <a:pt x="1164" y="569"/>
                    <a:pt x="1134" y="605"/>
                    <a:pt x="1075" y="605"/>
                  </a:cubicBezTo>
                  <a:cubicBezTo>
                    <a:pt x="1032" y="605"/>
                    <a:pt x="973" y="585"/>
                    <a:pt x="852" y="573"/>
                  </a:cubicBezTo>
                  <a:cubicBezTo>
                    <a:pt x="665" y="567"/>
                    <a:pt x="460" y="514"/>
                    <a:pt x="307" y="514"/>
                  </a:cubicBezTo>
                  <a:cubicBezTo>
                    <a:pt x="111" y="514"/>
                    <a:pt x="0" y="601"/>
                    <a:pt x="128" y="984"/>
                  </a:cubicBezTo>
                  <a:cubicBezTo>
                    <a:pt x="255" y="1368"/>
                    <a:pt x="753" y="1595"/>
                    <a:pt x="1164" y="1595"/>
                  </a:cubicBezTo>
                  <a:cubicBezTo>
                    <a:pt x="1179" y="1598"/>
                    <a:pt x="1202" y="1600"/>
                    <a:pt x="1230" y="1600"/>
                  </a:cubicBezTo>
                  <a:cubicBezTo>
                    <a:pt x="1333" y="1600"/>
                    <a:pt x="1501" y="1577"/>
                    <a:pt x="1590" y="1510"/>
                  </a:cubicBezTo>
                  <a:cubicBezTo>
                    <a:pt x="1775" y="1353"/>
                    <a:pt x="1732" y="1098"/>
                    <a:pt x="1902" y="956"/>
                  </a:cubicBezTo>
                  <a:cubicBezTo>
                    <a:pt x="2158" y="757"/>
                    <a:pt x="2783" y="914"/>
                    <a:pt x="2669" y="346"/>
                  </a:cubicBezTo>
                  <a:cubicBezTo>
                    <a:pt x="2602" y="346"/>
                    <a:pt x="2533" y="348"/>
                    <a:pt x="2464" y="348"/>
                  </a:cubicBezTo>
                  <a:cubicBezTo>
                    <a:pt x="2358" y="348"/>
                    <a:pt x="2253" y="343"/>
                    <a:pt x="2158" y="317"/>
                  </a:cubicBezTo>
                  <a:cubicBezTo>
                    <a:pt x="1999" y="264"/>
                    <a:pt x="1729" y="1"/>
                    <a:pt x="15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0"/>
            <p:cNvSpPr/>
            <p:nvPr/>
          </p:nvSpPr>
          <p:spPr>
            <a:xfrm>
              <a:off x="3841713" y="3085220"/>
              <a:ext cx="302463" cy="253360"/>
            </a:xfrm>
            <a:custGeom>
              <a:avLst/>
              <a:gdLst/>
              <a:ahLst/>
              <a:cxnLst/>
              <a:rect l="l" t="t" r="r" b="b"/>
              <a:pathLst>
                <a:path w="15917" h="13333" extrusionOk="0">
                  <a:moveTo>
                    <a:pt x="14071" y="12"/>
                  </a:moveTo>
                  <a:cubicBezTo>
                    <a:pt x="13729" y="12"/>
                    <a:pt x="13416" y="129"/>
                    <a:pt x="13082" y="129"/>
                  </a:cubicBezTo>
                  <a:cubicBezTo>
                    <a:pt x="13066" y="129"/>
                    <a:pt x="13050" y="129"/>
                    <a:pt x="13034" y="129"/>
                  </a:cubicBezTo>
                  <a:cubicBezTo>
                    <a:pt x="12731" y="129"/>
                    <a:pt x="12469" y="62"/>
                    <a:pt x="12191" y="62"/>
                  </a:cubicBezTo>
                  <a:cubicBezTo>
                    <a:pt x="12105" y="62"/>
                    <a:pt x="12017" y="69"/>
                    <a:pt x="11927" y="85"/>
                  </a:cubicBezTo>
                  <a:cubicBezTo>
                    <a:pt x="11330" y="199"/>
                    <a:pt x="10223" y="0"/>
                    <a:pt x="9812" y="469"/>
                  </a:cubicBezTo>
                  <a:cubicBezTo>
                    <a:pt x="9570" y="753"/>
                    <a:pt x="9513" y="1179"/>
                    <a:pt x="9301" y="1477"/>
                  </a:cubicBezTo>
                  <a:cubicBezTo>
                    <a:pt x="9087" y="1761"/>
                    <a:pt x="8818" y="1903"/>
                    <a:pt x="9045" y="2287"/>
                  </a:cubicBezTo>
                  <a:cubicBezTo>
                    <a:pt x="9272" y="2656"/>
                    <a:pt x="9740" y="2584"/>
                    <a:pt x="9726" y="3053"/>
                  </a:cubicBezTo>
                  <a:cubicBezTo>
                    <a:pt x="9712" y="3167"/>
                    <a:pt x="9499" y="3749"/>
                    <a:pt x="9399" y="3862"/>
                  </a:cubicBezTo>
                  <a:cubicBezTo>
                    <a:pt x="8803" y="4587"/>
                    <a:pt x="7525" y="4061"/>
                    <a:pt x="7610" y="5310"/>
                  </a:cubicBezTo>
                  <a:cubicBezTo>
                    <a:pt x="7654" y="5313"/>
                    <a:pt x="7700" y="5314"/>
                    <a:pt x="7748" y="5314"/>
                  </a:cubicBezTo>
                  <a:cubicBezTo>
                    <a:pt x="8203" y="5314"/>
                    <a:pt x="8845" y="5198"/>
                    <a:pt x="9244" y="5070"/>
                  </a:cubicBezTo>
                  <a:cubicBezTo>
                    <a:pt x="9522" y="4954"/>
                    <a:pt x="10028" y="4306"/>
                    <a:pt x="10328" y="4306"/>
                  </a:cubicBezTo>
                  <a:cubicBezTo>
                    <a:pt x="10395" y="4306"/>
                    <a:pt x="10452" y="4339"/>
                    <a:pt x="10493" y="4416"/>
                  </a:cubicBezTo>
                  <a:cubicBezTo>
                    <a:pt x="10819" y="5013"/>
                    <a:pt x="9570" y="5168"/>
                    <a:pt x="9286" y="5325"/>
                  </a:cubicBezTo>
                  <a:cubicBezTo>
                    <a:pt x="8807" y="5617"/>
                    <a:pt x="8520" y="5823"/>
                    <a:pt x="8045" y="5823"/>
                  </a:cubicBezTo>
                  <a:cubicBezTo>
                    <a:pt x="7943" y="5823"/>
                    <a:pt x="7833" y="5813"/>
                    <a:pt x="7710" y="5793"/>
                  </a:cubicBezTo>
                  <a:cubicBezTo>
                    <a:pt x="7131" y="5709"/>
                    <a:pt x="6214" y="4836"/>
                    <a:pt x="5603" y="4836"/>
                  </a:cubicBezTo>
                  <a:cubicBezTo>
                    <a:pt x="5495" y="4836"/>
                    <a:pt x="5396" y="4863"/>
                    <a:pt x="5310" y="4928"/>
                  </a:cubicBezTo>
                  <a:cubicBezTo>
                    <a:pt x="5055" y="5112"/>
                    <a:pt x="5111" y="5268"/>
                    <a:pt x="4786" y="5410"/>
                  </a:cubicBezTo>
                  <a:cubicBezTo>
                    <a:pt x="4587" y="5481"/>
                    <a:pt x="4373" y="5439"/>
                    <a:pt x="4174" y="5581"/>
                  </a:cubicBezTo>
                  <a:cubicBezTo>
                    <a:pt x="3820" y="5793"/>
                    <a:pt x="3521" y="6389"/>
                    <a:pt x="3763" y="6787"/>
                  </a:cubicBezTo>
                  <a:cubicBezTo>
                    <a:pt x="3906" y="7032"/>
                    <a:pt x="4120" y="7075"/>
                    <a:pt x="4347" y="7075"/>
                  </a:cubicBezTo>
                  <a:cubicBezTo>
                    <a:pt x="4469" y="7075"/>
                    <a:pt x="4595" y="7062"/>
                    <a:pt x="4714" y="7062"/>
                  </a:cubicBezTo>
                  <a:cubicBezTo>
                    <a:pt x="4837" y="7062"/>
                    <a:pt x="4954" y="7075"/>
                    <a:pt x="5055" y="7128"/>
                  </a:cubicBezTo>
                  <a:cubicBezTo>
                    <a:pt x="5467" y="7327"/>
                    <a:pt x="5395" y="7966"/>
                    <a:pt x="5865" y="8122"/>
                  </a:cubicBezTo>
                  <a:cubicBezTo>
                    <a:pt x="6191" y="8222"/>
                    <a:pt x="8008" y="7980"/>
                    <a:pt x="7568" y="8917"/>
                  </a:cubicBezTo>
                  <a:cubicBezTo>
                    <a:pt x="7465" y="9140"/>
                    <a:pt x="7217" y="9213"/>
                    <a:pt x="6924" y="9213"/>
                  </a:cubicBezTo>
                  <a:cubicBezTo>
                    <a:pt x="6412" y="9213"/>
                    <a:pt x="5761" y="8991"/>
                    <a:pt x="5481" y="8945"/>
                  </a:cubicBezTo>
                  <a:cubicBezTo>
                    <a:pt x="5376" y="8930"/>
                    <a:pt x="5275" y="8923"/>
                    <a:pt x="5177" y="8923"/>
                  </a:cubicBezTo>
                  <a:cubicBezTo>
                    <a:pt x="4449" y="8923"/>
                    <a:pt x="3883" y="9291"/>
                    <a:pt x="3195" y="9329"/>
                  </a:cubicBezTo>
                  <a:cubicBezTo>
                    <a:pt x="2726" y="9371"/>
                    <a:pt x="2571" y="9371"/>
                    <a:pt x="2230" y="9727"/>
                  </a:cubicBezTo>
                  <a:cubicBezTo>
                    <a:pt x="1988" y="9967"/>
                    <a:pt x="1917" y="10195"/>
                    <a:pt x="1505" y="10238"/>
                  </a:cubicBezTo>
                  <a:cubicBezTo>
                    <a:pt x="1475" y="10240"/>
                    <a:pt x="1444" y="10242"/>
                    <a:pt x="1413" y="10242"/>
                  </a:cubicBezTo>
                  <a:cubicBezTo>
                    <a:pt x="1180" y="10242"/>
                    <a:pt x="935" y="10175"/>
                    <a:pt x="692" y="10175"/>
                  </a:cubicBezTo>
                  <a:cubicBezTo>
                    <a:pt x="622" y="10175"/>
                    <a:pt x="552" y="10180"/>
                    <a:pt x="483" y="10195"/>
                  </a:cubicBezTo>
                  <a:cubicBezTo>
                    <a:pt x="299" y="10251"/>
                    <a:pt x="157" y="10323"/>
                    <a:pt x="0" y="10393"/>
                  </a:cubicBezTo>
                  <a:cubicBezTo>
                    <a:pt x="227" y="10522"/>
                    <a:pt x="441" y="10664"/>
                    <a:pt x="640" y="10763"/>
                  </a:cubicBezTo>
                  <a:cubicBezTo>
                    <a:pt x="1108" y="10963"/>
                    <a:pt x="1934" y="11304"/>
                    <a:pt x="2597" y="11304"/>
                  </a:cubicBezTo>
                  <a:cubicBezTo>
                    <a:pt x="2779" y="11304"/>
                    <a:pt x="2949" y="11278"/>
                    <a:pt x="3095" y="11217"/>
                  </a:cubicBezTo>
                  <a:cubicBezTo>
                    <a:pt x="3606" y="11018"/>
                    <a:pt x="3479" y="10323"/>
                    <a:pt x="3947" y="10124"/>
                  </a:cubicBezTo>
                  <a:cubicBezTo>
                    <a:pt x="4057" y="10073"/>
                    <a:pt x="4187" y="10052"/>
                    <a:pt x="4326" y="10052"/>
                  </a:cubicBezTo>
                  <a:cubicBezTo>
                    <a:pt x="4689" y="10052"/>
                    <a:pt x="5110" y="10195"/>
                    <a:pt x="5367" y="10308"/>
                  </a:cubicBezTo>
                  <a:cubicBezTo>
                    <a:pt x="5793" y="10479"/>
                    <a:pt x="6446" y="10507"/>
                    <a:pt x="6830" y="10720"/>
                  </a:cubicBezTo>
                  <a:cubicBezTo>
                    <a:pt x="7228" y="10948"/>
                    <a:pt x="7199" y="11387"/>
                    <a:pt x="7512" y="11686"/>
                  </a:cubicBezTo>
                  <a:cubicBezTo>
                    <a:pt x="8150" y="12268"/>
                    <a:pt x="9115" y="12027"/>
                    <a:pt x="9386" y="13063"/>
                  </a:cubicBezTo>
                  <a:cubicBezTo>
                    <a:pt x="9399" y="13163"/>
                    <a:pt x="9428" y="13248"/>
                    <a:pt x="9428" y="13333"/>
                  </a:cubicBezTo>
                  <a:cubicBezTo>
                    <a:pt x="9726" y="13063"/>
                    <a:pt x="9996" y="12765"/>
                    <a:pt x="10223" y="12438"/>
                  </a:cubicBezTo>
                  <a:cubicBezTo>
                    <a:pt x="10777" y="11658"/>
                    <a:pt x="10976" y="10834"/>
                    <a:pt x="10891" y="9882"/>
                  </a:cubicBezTo>
                  <a:cubicBezTo>
                    <a:pt x="10862" y="9570"/>
                    <a:pt x="10664" y="9017"/>
                    <a:pt x="10806" y="8718"/>
                  </a:cubicBezTo>
                  <a:cubicBezTo>
                    <a:pt x="10933" y="8449"/>
                    <a:pt x="11018" y="8534"/>
                    <a:pt x="11317" y="8506"/>
                  </a:cubicBezTo>
                  <a:cubicBezTo>
                    <a:pt x="12182" y="8449"/>
                    <a:pt x="12907" y="8449"/>
                    <a:pt x="13588" y="7752"/>
                  </a:cubicBezTo>
                  <a:cubicBezTo>
                    <a:pt x="14000" y="7327"/>
                    <a:pt x="14355" y="6503"/>
                    <a:pt x="14213" y="5893"/>
                  </a:cubicBezTo>
                  <a:cubicBezTo>
                    <a:pt x="14113" y="5481"/>
                    <a:pt x="13532" y="4998"/>
                    <a:pt x="13872" y="4558"/>
                  </a:cubicBezTo>
                  <a:cubicBezTo>
                    <a:pt x="14014" y="4402"/>
                    <a:pt x="14369" y="4360"/>
                    <a:pt x="14554" y="4260"/>
                  </a:cubicBezTo>
                  <a:cubicBezTo>
                    <a:pt x="14937" y="4076"/>
                    <a:pt x="15192" y="3777"/>
                    <a:pt x="15448" y="3436"/>
                  </a:cubicBezTo>
                  <a:cubicBezTo>
                    <a:pt x="15832" y="2911"/>
                    <a:pt x="15917" y="2357"/>
                    <a:pt x="15690" y="1747"/>
                  </a:cubicBezTo>
                  <a:cubicBezTo>
                    <a:pt x="15661" y="1662"/>
                    <a:pt x="15633" y="1562"/>
                    <a:pt x="15590" y="1463"/>
                  </a:cubicBezTo>
                  <a:lnTo>
                    <a:pt x="15590" y="1448"/>
                  </a:lnTo>
                  <a:cubicBezTo>
                    <a:pt x="15349" y="767"/>
                    <a:pt x="14965" y="43"/>
                    <a:pt x="14170" y="15"/>
                  </a:cubicBezTo>
                  <a:cubicBezTo>
                    <a:pt x="14137" y="13"/>
                    <a:pt x="14104" y="12"/>
                    <a:pt x="14071" y="1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0"/>
            <p:cNvSpPr/>
            <p:nvPr/>
          </p:nvSpPr>
          <p:spPr>
            <a:xfrm>
              <a:off x="3781817" y="3276233"/>
              <a:ext cx="262006" cy="220467"/>
            </a:xfrm>
            <a:custGeom>
              <a:avLst/>
              <a:gdLst/>
              <a:ahLst/>
              <a:cxnLst/>
              <a:rect l="l" t="t" r="r" b="b"/>
              <a:pathLst>
                <a:path w="13788" h="11602" extrusionOk="0">
                  <a:moveTo>
                    <a:pt x="7478" y="0"/>
                  </a:moveTo>
                  <a:cubicBezTo>
                    <a:pt x="7339" y="0"/>
                    <a:pt x="7209" y="21"/>
                    <a:pt x="7099" y="72"/>
                  </a:cubicBezTo>
                  <a:cubicBezTo>
                    <a:pt x="6631" y="271"/>
                    <a:pt x="6758" y="966"/>
                    <a:pt x="6247" y="1165"/>
                  </a:cubicBezTo>
                  <a:cubicBezTo>
                    <a:pt x="6101" y="1226"/>
                    <a:pt x="5931" y="1252"/>
                    <a:pt x="5749" y="1252"/>
                  </a:cubicBezTo>
                  <a:cubicBezTo>
                    <a:pt x="5086" y="1252"/>
                    <a:pt x="4260" y="911"/>
                    <a:pt x="3792" y="711"/>
                  </a:cubicBezTo>
                  <a:cubicBezTo>
                    <a:pt x="3593" y="612"/>
                    <a:pt x="3379" y="470"/>
                    <a:pt x="3152" y="341"/>
                  </a:cubicBezTo>
                  <a:cubicBezTo>
                    <a:pt x="2968" y="228"/>
                    <a:pt x="2755" y="129"/>
                    <a:pt x="2556" y="101"/>
                  </a:cubicBezTo>
                  <a:cubicBezTo>
                    <a:pt x="2540" y="99"/>
                    <a:pt x="2524" y="99"/>
                    <a:pt x="2508" y="99"/>
                  </a:cubicBezTo>
                  <a:cubicBezTo>
                    <a:pt x="2167" y="99"/>
                    <a:pt x="1802" y="374"/>
                    <a:pt x="1477" y="455"/>
                  </a:cubicBezTo>
                  <a:cubicBezTo>
                    <a:pt x="966" y="597"/>
                    <a:pt x="441" y="697"/>
                    <a:pt x="0" y="952"/>
                  </a:cubicBezTo>
                  <a:cubicBezTo>
                    <a:pt x="57" y="966"/>
                    <a:pt x="100" y="1009"/>
                    <a:pt x="128" y="1066"/>
                  </a:cubicBezTo>
                  <a:cubicBezTo>
                    <a:pt x="284" y="1322"/>
                    <a:pt x="114" y="1804"/>
                    <a:pt x="157" y="2102"/>
                  </a:cubicBezTo>
                  <a:cubicBezTo>
                    <a:pt x="242" y="2641"/>
                    <a:pt x="483" y="2755"/>
                    <a:pt x="966" y="2812"/>
                  </a:cubicBezTo>
                  <a:cubicBezTo>
                    <a:pt x="1392" y="2855"/>
                    <a:pt x="1463" y="3054"/>
                    <a:pt x="1619" y="3408"/>
                  </a:cubicBezTo>
                  <a:cubicBezTo>
                    <a:pt x="1789" y="3792"/>
                    <a:pt x="1959" y="4146"/>
                    <a:pt x="2300" y="4417"/>
                  </a:cubicBezTo>
                  <a:cubicBezTo>
                    <a:pt x="2457" y="4559"/>
                    <a:pt x="2656" y="4658"/>
                    <a:pt x="2840" y="4743"/>
                  </a:cubicBezTo>
                  <a:cubicBezTo>
                    <a:pt x="3067" y="4843"/>
                    <a:pt x="3422" y="4843"/>
                    <a:pt x="3606" y="4970"/>
                  </a:cubicBezTo>
                  <a:cubicBezTo>
                    <a:pt x="3792" y="5098"/>
                    <a:pt x="3834" y="5354"/>
                    <a:pt x="4004" y="5496"/>
                  </a:cubicBezTo>
                  <a:cubicBezTo>
                    <a:pt x="4189" y="5651"/>
                    <a:pt x="4473" y="5680"/>
                    <a:pt x="4686" y="5780"/>
                  </a:cubicBezTo>
                  <a:cubicBezTo>
                    <a:pt x="5055" y="5964"/>
                    <a:pt x="5240" y="6376"/>
                    <a:pt x="5339" y="6774"/>
                  </a:cubicBezTo>
                  <a:cubicBezTo>
                    <a:pt x="5439" y="7156"/>
                    <a:pt x="5424" y="8008"/>
                    <a:pt x="5836" y="8222"/>
                  </a:cubicBezTo>
                  <a:cubicBezTo>
                    <a:pt x="5898" y="8254"/>
                    <a:pt x="5957" y="8267"/>
                    <a:pt x="6016" y="8267"/>
                  </a:cubicBezTo>
                  <a:cubicBezTo>
                    <a:pt x="6364" y="8267"/>
                    <a:pt x="6669" y="7790"/>
                    <a:pt x="7041" y="7790"/>
                  </a:cubicBezTo>
                  <a:cubicBezTo>
                    <a:pt x="7083" y="7790"/>
                    <a:pt x="7127" y="7796"/>
                    <a:pt x="7171" y="7810"/>
                  </a:cubicBezTo>
                  <a:cubicBezTo>
                    <a:pt x="7468" y="7910"/>
                    <a:pt x="7426" y="8179"/>
                    <a:pt x="7512" y="8478"/>
                  </a:cubicBezTo>
                  <a:cubicBezTo>
                    <a:pt x="7597" y="8775"/>
                    <a:pt x="7752" y="9059"/>
                    <a:pt x="7909" y="9329"/>
                  </a:cubicBezTo>
                  <a:cubicBezTo>
                    <a:pt x="8193" y="9911"/>
                    <a:pt x="8761" y="10252"/>
                    <a:pt x="9229" y="10678"/>
                  </a:cubicBezTo>
                  <a:cubicBezTo>
                    <a:pt x="9712" y="11118"/>
                    <a:pt x="10109" y="11416"/>
                    <a:pt x="10649" y="11601"/>
                  </a:cubicBezTo>
                  <a:cubicBezTo>
                    <a:pt x="10692" y="11516"/>
                    <a:pt x="10734" y="11416"/>
                    <a:pt x="10762" y="11346"/>
                  </a:cubicBezTo>
                  <a:cubicBezTo>
                    <a:pt x="11103" y="10721"/>
                    <a:pt x="11828" y="10905"/>
                    <a:pt x="12182" y="10450"/>
                  </a:cubicBezTo>
                  <a:cubicBezTo>
                    <a:pt x="12850" y="9585"/>
                    <a:pt x="10181" y="8534"/>
                    <a:pt x="12055" y="8194"/>
                  </a:cubicBezTo>
                  <a:cubicBezTo>
                    <a:pt x="13106" y="7995"/>
                    <a:pt x="13787" y="7114"/>
                    <a:pt x="13588" y="6021"/>
                  </a:cubicBezTo>
                  <a:cubicBezTo>
                    <a:pt x="13475" y="5439"/>
                    <a:pt x="13219" y="4970"/>
                    <a:pt x="12920" y="4516"/>
                  </a:cubicBezTo>
                  <a:cubicBezTo>
                    <a:pt x="12651" y="4061"/>
                    <a:pt x="12665" y="3721"/>
                    <a:pt x="12580" y="3281"/>
                  </a:cubicBezTo>
                  <a:cubicBezTo>
                    <a:pt x="12580" y="3196"/>
                    <a:pt x="12551" y="3111"/>
                    <a:pt x="12538" y="3011"/>
                  </a:cubicBezTo>
                  <a:cubicBezTo>
                    <a:pt x="12267" y="1975"/>
                    <a:pt x="11302" y="2216"/>
                    <a:pt x="10664" y="1634"/>
                  </a:cubicBezTo>
                  <a:cubicBezTo>
                    <a:pt x="10351" y="1335"/>
                    <a:pt x="10380" y="896"/>
                    <a:pt x="9982" y="668"/>
                  </a:cubicBezTo>
                  <a:cubicBezTo>
                    <a:pt x="9598" y="455"/>
                    <a:pt x="8945" y="427"/>
                    <a:pt x="8519" y="256"/>
                  </a:cubicBezTo>
                  <a:cubicBezTo>
                    <a:pt x="8262" y="143"/>
                    <a:pt x="7841" y="0"/>
                    <a:pt x="74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0"/>
            <p:cNvSpPr/>
            <p:nvPr/>
          </p:nvSpPr>
          <p:spPr>
            <a:xfrm>
              <a:off x="3755651" y="2177812"/>
              <a:ext cx="70974" cy="117815"/>
            </a:xfrm>
            <a:custGeom>
              <a:avLst/>
              <a:gdLst/>
              <a:ahLst/>
              <a:cxnLst/>
              <a:rect l="l" t="t" r="r" b="b"/>
              <a:pathLst>
                <a:path w="3735" h="6200" extrusionOk="0">
                  <a:moveTo>
                    <a:pt x="3245" y="0"/>
                  </a:moveTo>
                  <a:cubicBezTo>
                    <a:pt x="2667" y="0"/>
                    <a:pt x="1603" y="561"/>
                    <a:pt x="1264" y="941"/>
                  </a:cubicBezTo>
                  <a:cubicBezTo>
                    <a:pt x="852" y="1409"/>
                    <a:pt x="1080" y="2119"/>
                    <a:pt x="1080" y="2673"/>
                  </a:cubicBezTo>
                  <a:cubicBezTo>
                    <a:pt x="1093" y="3425"/>
                    <a:pt x="582" y="3766"/>
                    <a:pt x="270" y="4391"/>
                  </a:cubicBezTo>
                  <a:cubicBezTo>
                    <a:pt x="0" y="4917"/>
                    <a:pt x="0" y="5612"/>
                    <a:pt x="43" y="6195"/>
                  </a:cubicBezTo>
                  <a:cubicBezTo>
                    <a:pt x="105" y="6198"/>
                    <a:pt x="167" y="6199"/>
                    <a:pt x="227" y="6199"/>
                  </a:cubicBezTo>
                  <a:cubicBezTo>
                    <a:pt x="741" y="6199"/>
                    <a:pt x="1165" y="6074"/>
                    <a:pt x="1406" y="5527"/>
                  </a:cubicBezTo>
                  <a:cubicBezTo>
                    <a:pt x="1619" y="5044"/>
                    <a:pt x="1505" y="4406"/>
                    <a:pt x="1888" y="3980"/>
                  </a:cubicBezTo>
                  <a:cubicBezTo>
                    <a:pt x="2244" y="3582"/>
                    <a:pt x="2797" y="3567"/>
                    <a:pt x="3081" y="3085"/>
                  </a:cubicBezTo>
                  <a:cubicBezTo>
                    <a:pt x="3351" y="2630"/>
                    <a:pt x="3336" y="2105"/>
                    <a:pt x="3365" y="1608"/>
                  </a:cubicBezTo>
                  <a:cubicBezTo>
                    <a:pt x="3393" y="1239"/>
                    <a:pt x="3734" y="529"/>
                    <a:pt x="3323" y="4"/>
                  </a:cubicBezTo>
                  <a:cubicBezTo>
                    <a:pt x="3298" y="2"/>
                    <a:pt x="3272" y="0"/>
                    <a:pt x="3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0"/>
            <p:cNvSpPr/>
            <p:nvPr/>
          </p:nvSpPr>
          <p:spPr>
            <a:xfrm>
              <a:off x="3637512" y="4491367"/>
              <a:ext cx="53663" cy="45587"/>
            </a:xfrm>
            <a:custGeom>
              <a:avLst/>
              <a:gdLst/>
              <a:ahLst/>
              <a:cxnLst/>
              <a:rect l="l" t="t" r="r" b="b"/>
              <a:pathLst>
                <a:path w="2824" h="2399" extrusionOk="0">
                  <a:moveTo>
                    <a:pt x="825" y="1"/>
                  </a:moveTo>
                  <a:cubicBezTo>
                    <a:pt x="685" y="1"/>
                    <a:pt x="545" y="41"/>
                    <a:pt x="410" y="145"/>
                  </a:cubicBezTo>
                  <a:cubicBezTo>
                    <a:pt x="403" y="143"/>
                    <a:pt x="395" y="142"/>
                    <a:pt x="388" y="142"/>
                  </a:cubicBezTo>
                  <a:cubicBezTo>
                    <a:pt x="220" y="142"/>
                    <a:pt x="0" y="735"/>
                    <a:pt x="41" y="898"/>
                  </a:cubicBezTo>
                  <a:cubicBezTo>
                    <a:pt x="112" y="1239"/>
                    <a:pt x="552" y="1168"/>
                    <a:pt x="779" y="1281"/>
                  </a:cubicBezTo>
                  <a:cubicBezTo>
                    <a:pt x="1248" y="1495"/>
                    <a:pt x="1177" y="2275"/>
                    <a:pt x="1731" y="2389"/>
                  </a:cubicBezTo>
                  <a:cubicBezTo>
                    <a:pt x="1766" y="2395"/>
                    <a:pt x="1800" y="2399"/>
                    <a:pt x="1834" y="2399"/>
                  </a:cubicBezTo>
                  <a:cubicBezTo>
                    <a:pt x="2304" y="2399"/>
                    <a:pt x="2630" y="1779"/>
                    <a:pt x="2696" y="1381"/>
                  </a:cubicBezTo>
                  <a:cubicBezTo>
                    <a:pt x="2824" y="728"/>
                    <a:pt x="2384" y="685"/>
                    <a:pt x="1915" y="486"/>
                  </a:cubicBezTo>
                  <a:cubicBezTo>
                    <a:pt x="1679" y="390"/>
                    <a:pt x="1256" y="1"/>
                    <a:pt x="8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0"/>
            <p:cNvSpPr/>
            <p:nvPr/>
          </p:nvSpPr>
          <p:spPr>
            <a:xfrm>
              <a:off x="3610757" y="2289300"/>
              <a:ext cx="78252" cy="71886"/>
            </a:xfrm>
            <a:custGeom>
              <a:avLst/>
              <a:gdLst/>
              <a:ahLst/>
              <a:cxnLst/>
              <a:rect l="l" t="t" r="r" b="b"/>
              <a:pathLst>
                <a:path w="4118" h="3783" extrusionOk="0">
                  <a:moveTo>
                    <a:pt x="2457" y="0"/>
                  </a:moveTo>
                  <a:cubicBezTo>
                    <a:pt x="2017" y="44"/>
                    <a:pt x="1846" y="512"/>
                    <a:pt x="1520" y="725"/>
                  </a:cubicBezTo>
                  <a:cubicBezTo>
                    <a:pt x="1165" y="966"/>
                    <a:pt x="668" y="981"/>
                    <a:pt x="356" y="1293"/>
                  </a:cubicBezTo>
                  <a:cubicBezTo>
                    <a:pt x="0" y="1662"/>
                    <a:pt x="15" y="2812"/>
                    <a:pt x="214" y="3323"/>
                  </a:cubicBezTo>
                  <a:cubicBezTo>
                    <a:pt x="350" y="3658"/>
                    <a:pt x="528" y="3783"/>
                    <a:pt x="717" y="3783"/>
                  </a:cubicBezTo>
                  <a:cubicBezTo>
                    <a:pt x="1080" y="3783"/>
                    <a:pt x="1485" y="3324"/>
                    <a:pt x="1719" y="3025"/>
                  </a:cubicBezTo>
                  <a:cubicBezTo>
                    <a:pt x="2230" y="2344"/>
                    <a:pt x="3224" y="2514"/>
                    <a:pt x="3764" y="1818"/>
                  </a:cubicBezTo>
                  <a:cubicBezTo>
                    <a:pt x="3991" y="1534"/>
                    <a:pt x="4118" y="1037"/>
                    <a:pt x="3792" y="767"/>
                  </a:cubicBezTo>
                  <a:cubicBezTo>
                    <a:pt x="3682" y="669"/>
                    <a:pt x="3570" y="634"/>
                    <a:pt x="3455" y="634"/>
                  </a:cubicBezTo>
                  <a:cubicBezTo>
                    <a:pt x="3170" y="634"/>
                    <a:pt x="2872" y="854"/>
                    <a:pt x="2567" y="854"/>
                  </a:cubicBezTo>
                  <a:cubicBezTo>
                    <a:pt x="2554" y="854"/>
                    <a:pt x="2541" y="853"/>
                    <a:pt x="2528" y="852"/>
                  </a:cubicBezTo>
                  <a:cubicBezTo>
                    <a:pt x="2499" y="612"/>
                    <a:pt x="2528" y="328"/>
                    <a:pt x="2471" y="114"/>
                  </a:cubicBezTo>
                  <a:cubicBezTo>
                    <a:pt x="2585" y="86"/>
                    <a:pt x="2685" y="86"/>
                    <a:pt x="2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0"/>
            <p:cNvSpPr/>
            <p:nvPr/>
          </p:nvSpPr>
          <p:spPr>
            <a:xfrm>
              <a:off x="3499060" y="4494578"/>
              <a:ext cx="109017" cy="74490"/>
            </a:xfrm>
            <a:custGeom>
              <a:avLst/>
              <a:gdLst/>
              <a:ahLst/>
              <a:cxnLst/>
              <a:rect l="l" t="t" r="r" b="b"/>
              <a:pathLst>
                <a:path w="5737" h="3920" extrusionOk="0">
                  <a:moveTo>
                    <a:pt x="3438" y="0"/>
                  </a:moveTo>
                  <a:cubicBezTo>
                    <a:pt x="3168" y="0"/>
                    <a:pt x="2909" y="25"/>
                    <a:pt x="2726" y="48"/>
                  </a:cubicBezTo>
                  <a:cubicBezTo>
                    <a:pt x="2272" y="90"/>
                    <a:pt x="2159" y="317"/>
                    <a:pt x="1846" y="588"/>
                  </a:cubicBezTo>
                  <a:cubicBezTo>
                    <a:pt x="1605" y="800"/>
                    <a:pt x="1293" y="800"/>
                    <a:pt x="994" y="800"/>
                  </a:cubicBezTo>
                  <a:cubicBezTo>
                    <a:pt x="873" y="800"/>
                    <a:pt x="729" y="784"/>
                    <a:pt x="592" y="784"/>
                  </a:cubicBezTo>
                  <a:cubicBezTo>
                    <a:pt x="440" y="784"/>
                    <a:pt x="296" y="803"/>
                    <a:pt x="199" y="885"/>
                  </a:cubicBezTo>
                  <a:cubicBezTo>
                    <a:pt x="57" y="1027"/>
                    <a:pt x="0" y="1339"/>
                    <a:pt x="86" y="1525"/>
                  </a:cubicBezTo>
                  <a:cubicBezTo>
                    <a:pt x="86" y="1865"/>
                    <a:pt x="129" y="2774"/>
                    <a:pt x="568" y="2844"/>
                  </a:cubicBezTo>
                  <a:cubicBezTo>
                    <a:pt x="584" y="2847"/>
                    <a:pt x="599" y="2848"/>
                    <a:pt x="614" y="2848"/>
                  </a:cubicBezTo>
                  <a:cubicBezTo>
                    <a:pt x="922" y="2848"/>
                    <a:pt x="1054" y="2308"/>
                    <a:pt x="1108" y="2064"/>
                  </a:cubicBezTo>
                  <a:cubicBezTo>
                    <a:pt x="1150" y="2057"/>
                    <a:pt x="1191" y="2054"/>
                    <a:pt x="1229" y="2054"/>
                  </a:cubicBezTo>
                  <a:cubicBezTo>
                    <a:pt x="1603" y="2054"/>
                    <a:pt x="1791" y="2355"/>
                    <a:pt x="1804" y="2702"/>
                  </a:cubicBezTo>
                  <a:cubicBezTo>
                    <a:pt x="1811" y="3027"/>
                    <a:pt x="1866" y="3089"/>
                    <a:pt x="1963" y="3089"/>
                  </a:cubicBezTo>
                  <a:cubicBezTo>
                    <a:pt x="2023" y="3089"/>
                    <a:pt x="2100" y="3064"/>
                    <a:pt x="2190" y="3064"/>
                  </a:cubicBezTo>
                  <a:cubicBezTo>
                    <a:pt x="2265" y="3064"/>
                    <a:pt x="2350" y="3081"/>
                    <a:pt x="2443" y="3143"/>
                  </a:cubicBezTo>
                  <a:cubicBezTo>
                    <a:pt x="2556" y="3242"/>
                    <a:pt x="2613" y="3526"/>
                    <a:pt x="2755" y="3640"/>
                  </a:cubicBezTo>
                  <a:cubicBezTo>
                    <a:pt x="2883" y="3768"/>
                    <a:pt x="3039" y="3825"/>
                    <a:pt x="3209" y="3867"/>
                  </a:cubicBezTo>
                  <a:cubicBezTo>
                    <a:pt x="3343" y="3902"/>
                    <a:pt x="3483" y="3920"/>
                    <a:pt x="3622" y="3920"/>
                  </a:cubicBezTo>
                  <a:cubicBezTo>
                    <a:pt x="4042" y="3920"/>
                    <a:pt x="4458" y="3757"/>
                    <a:pt x="4714" y="3427"/>
                  </a:cubicBezTo>
                  <a:cubicBezTo>
                    <a:pt x="4913" y="3200"/>
                    <a:pt x="4956" y="2930"/>
                    <a:pt x="5070" y="2689"/>
                  </a:cubicBezTo>
                  <a:cubicBezTo>
                    <a:pt x="5169" y="2475"/>
                    <a:pt x="5311" y="2320"/>
                    <a:pt x="5453" y="2135"/>
                  </a:cubicBezTo>
                  <a:cubicBezTo>
                    <a:pt x="5581" y="1964"/>
                    <a:pt x="5737" y="1752"/>
                    <a:pt x="5680" y="1525"/>
                  </a:cubicBezTo>
                  <a:cubicBezTo>
                    <a:pt x="5623" y="1297"/>
                    <a:pt x="5439" y="1269"/>
                    <a:pt x="5197" y="1212"/>
                  </a:cubicBezTo>
                  <a:cubicBezTo>
                    <a:pt x="4913" y="1141"/>
                    <a:pt x="4828" y="1169"/>
                    <a:pt x="4714" y="885"/>
                  </a:cubicBezTo>
                  <a:cubicBezTo>
                    <a:pt x="4644" y="673"/>
                    <a:pt x="4657" y="431"/>
                    <a:pt x="4487" y="260"/>
                  </a:cubicBezTo>
                  <a:cubicBezTo>
                    <a:pt x="4266" y="56"/>
                    <a:pt x="3841" y="0"/>
                    <a:pt x="34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0"/>
            <p:cNvSpPr/>
            <p:nvPr/>
          </p:nvSpPr>
          <p:spPr>
            <a:xfrm>
              <a:off x="3458870" y="2049716"/>
              <a:ext cx="46689" cy="56456"/>
            </a:xfrm>
            <a:custGeom>
              <a:avLst/>
              <a:gdLst/>
              <a:ahLst/>
              <a:cxnLst/>
              <a:rect l="l" t="t" r="r" b="b"/>
              <a:pathLst>
                <a:path w="2457" h="2971" extrusionOk="0">
                  <a:moveTo>
                    <a:pt x="0" y="0"/>
                  </a:moveTo>
                  <a:lnTo>
                    <a:pt x="0" y="0"/>
                  </a:lnTo>
                  <a:cubicBezTo>
                    <a:pt x="12" y="603"/>
                    <a:pt x="684" y="2970"/>
                    <a:pt x="1528" y="2970"/>
                  </a:cubicBezTo>
                  <a:cubicBezTo>
                    <a:pt x="1659" y="2970"/>
                    <a:pt x="1794" y="2913"/>
                    <a:pt x="1931" y="2783"/>
                  </a:cubicBezTo>
                  <a:cubicBezTo>
                    <a:pt x="2456" y="2287"/>
                    <a:pt x="2017" y="1420"/>
                    <a:pt x="1789" y="952"/>
                  </a:cubicBezTo>
                  <a:cubicBezTo>
                    <a:pt x="1449" y="299"/>
                    <a:pt x="1207" y="10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0"/>
            <p:cNvSpPr/>
            <p:nvPr/>
          </p:nvSpPr>
          <p:spPr>
            <a:xfrm>
              <a:off x="3449958" y="1952690"/>
              <a:ext cx="97768" cy="77663"/>
            </a:xfrm>
            <a:custGeom>
              <a:avLst/>
              <a:gdLst/>
              <a:ahLst/>
              <a:cxnLst/>
              <a:rect l="l" t="t" r="r" b="b"/>
              <a:pathLst>
                <a:path w="5145" h="4087" extrusionOk="0">
                  <a:moveTo>
                    <a:pt x="1009" y="0"/>
                  </a:moveTo>
                  <a:cubicBezTo>
                    <a:pt x="514" y="0"/>
                    <a:pt x="136" y="61"/>
                    <a:pt x="171" y="265"/>
                  </a:cubicBezTo>
                  <a:cubicBezTo>
                    <a:pt x="0" y="620"/>
                    <a:pt x="640" y="1060"/>
                    <a:pt x="909" y="1358"/>
                  </a:cubicBezTo>
                  <a:cubicBezTo>
                    <a:pt x="1363" y="1856"/>
                    <a:pt x="1335" y="1998"/>
                    <a:pt x="1420" y="2651"/>
                  </a:cubicBezTo>
                  <a:cubicBezTo>
                    <a:pt x="1510" y="3296"/>
                    <a:pt x="1835" y="4087"/>
                    <a:pt x="2265" y="4087"/>
                  </a:cubicBezTo>
                  <a:cubicBezTo>
                    <a:pt x="2450" y="4087"/>
                    <a:pt x="2655" y="3940"/>
                    <a:pt x="2868" y="3573"/>
                  </a:cubicBezTo>
                  <a:cubicBezTo>
                    <a:pt x="3124" y="3162"/>
                    <a:pt x="3196" y="2750"/>
                    <a:pt x="3607" y="2466"/>
                  </a:cubicBezTo>
                  <a:cubicBezTo>
                    <a:pt x="4089" y="2140"/>
                    <a:pt x="4572" y="2225"/>
                    <a:pt x="4786" y="1528"/>
                  </a:cubicBezTo>
                  <a:cubicBezTo>
                    <a:pt x="5145" y="383"/>
                    <a:pt x="3893" y="123"/>
                    <a:pt x="3040" y="123"/>
                  </a:cubicBezTo>
                  <a:cubicBezTo>
                    <a:pt x="3016" y="123"/>
                    <a:pt x="2992" y="123"/>
                    <a:pt x="2968" y="123"/>
                  </a:cubicBezTo>
                  <a:cubicBezTo>
                    <a:pt x="2659" y="123"/>
                    <a:pt x="1716" y="0"/>
                    <a:pt x="10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0"/>
            <p:cNvSpPr/>
            <p:nvPr/>
          </p:nvSpPr>
          <p:spPr>
            <a:xfrm>
              <a:off x="3377938" y="4559016"/>
              <a:ext cx="49654" cy="55183"/>
            </a:xfrm>
            <a:custGeom>
              <a:avLst/>
              <a:gdLst/>
              <a:ahLst/>
              <a:cxnLst/>
              <a:rect l="l" t="t" r="r" b="b"/>
              <a:pathLst>
                <a:path w="2613" h="2904" extrusionOk="0">
                  <a:moveTo>
                    <a:pt x="1483" y="0"/>
                  </a:moveTo>
                  <a:cubicBezTo>
                    <a:pt x="1292" y="0"/>
                    <a:pt x="1108" y="57"/>
                    <a:pt x="909" y="135"/>
                  </a:cubicBezTo>
                  <a:cubicBezTo>
                    <a:pt x="667" y="249"/>
                    <a:pt x="241" y="320"/>
                    <a:pt x="142" y="604"/>
                  </a:cubicBezTo>
                  <a:cubicBezTo>
                    <a:pt x="0" y="1015"/>
                    <a:pt x="468" y="888"/>
                    <a:pt x="426" y="1200"/>
                  </a:cubicBezTo>
                  <a:cubicBezTo>
                    <a:pt x="426" y="1384"/>
                    <a:pt x="227" y="1356"/>
                    <a:pt x="312" y="1570"/>
                  </a:cubicBezTo>
                  <a:cubicBezTo>
                    <a:pt x="369" y="1712"/>
                    <a:pt x="610" y="1583"/>
                    <a:pt x="653" y="1952"/>
                  </a:cubicBezTo>
                  <a:cubicBezTo>
                    <a:pt x="354" y="2137"/>
                    <a:pt x="312" y="2549"/>
                    <a:pt x="582" y="2705"/>
                  </a:cubicBezTo>
                  <a:cubicBezTo>
                    <a:pt x="735" y="2800"/>
                    <a:pt x="1094" y="2903"/>
                    <a:pt x="1325" y="2903"/>
                  </a:cubicBezTo>
                  <a:cubicBezTo>
                    <a:pt x="1373" y="2903"/>
                    <a:pt x="1414" y="2899"/>
                    <a:pt x="1448" y="2889"/>
                  </a:cubicBezTo>
                  <a:cubicBezTo>
                    <a:pt x="1717" y="2819"/>
                    <a:pt x="1761" y="2407"/>
                    <a:pt x="1647" y="2137"/>
                  </a:cubicBezTo>
                  <a:cubicBezTo>
                    <a:pt x="1519" y="1797"/>
                    <a:pt x="1221" y="1697"/>
                    <a:pt x="1632" y="1413"/>
                  </a:cubicBezTo>
                  <a:cubicBezTo>
                    <a:pt x="2115" y="1115"/>
                    <a:pt x="2612" y="377"/>
                    <a:pt x="1859" y="78"/>
                  </a:cubicBezTo>
                  <a:cubicBezTo>
                    <a:pt x="1727" y="23"/>
                    <a:pt x="1603" y="0"/>
                    <a:pt x="14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0"/>
            <p:cNvSpPr/>
            <p:nvPr/>
          </p:nvSpPr>
          <p:spPr>
            <a:xfrm>
              <a:off x="3373302" y="2808030"/>
              <a:ext cx="49159" cy="52048"/>
            </a:xfrm>
            <a:custGeom>
              <a:avLst/>
              <a:gdLst/>
              <a:ahLst/>
              <a:cxnLst/>
              <a:rect l="l" t="t" r="r" b="b"/>
              <a:pathLst>
                <a:path w="2587" h="2739" extrusionOk="0">
                  <a:moveTo>
                    <a:pt x="1406" y="0"/>
                  </a:moveTo>
                  <a:cubicBezTo>
                    <a:pt x="1102" y="0"/>
                    <a:pt x="616" y="80"/>
                    <a:pt x="456" y="275"/>
                  </a:cubicBezTo>
                  <a:cubicBezTo>
                    <a:pt x="216" y="546"/>
                    <a:pt x="400" y="929"/>
                    <a:pt x="400" y="1256"/>
                  </a:cubicBezTo>
                  <a:cubicBezTo>
                    <a:pt x="400" y="1574"/>
                    <a:pt x="0" y="2738"/>
                    <a:pt x="492" y="2738"/>
                  </a:cubicBezTo>
                  <a:cubicBezTo>
                    <a:pt x="548" y="2738"/>
                    <a:pt x="617" y="2723"/>
                    <a:pt x="698" y="2689"/>
                  </a:cubicBezTo>
                  <a:cubicBezTo>
                    <a:pt x="1039" y="2547"/>
                    <a:pt x="1011" y="2051"/>
                    <a:pt x="1252" y="1809"/>
                  </a:cubicBezTo>
                  <a:cubicBezTo>
                    <a:pt x="1479" y="1596"/>
                    <a:pt x="1834" y="1667"/>
                    <a:pt x="2061" y="1454"/>
                  </a:cubicBezTo>
                  <a:cubicBezTo>
                    <a:pt x="2586" y="957"/>
                    <a:pt x="2317" y="275"/>
                    <a:pt x="1535" y="6"/>
                  </a:cubicBezTo>
                  <a:cubicBezTo>
                    <a:pt x="1498" y="2"/>
                    <a:pt x="1454" y="0"/>
                    <a:pt x="14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0"/>
            <p:cNvSpPr/>
            <p:nvPr/>
          </p:nvSpPr>
          <p:spPr>
            <a:xfrm>
              <a:off x="3360665" y="2330307"/>
              <a:ext cx="88229" cy="76010"/>
            </a:xfrm>
            <a:custGeom>
              <a:avLst/>
              <a:gdLst/>
              <a:ahLst/>
              <a:cxnLst/>
              <a:rect l="l" t="t" r="r" b="b"/>
              <a:pathLst>
                <a:path w="4643" h="4000" extrusionOk="0">
                  <a:moveTo>
                    <a:pt x="3564" y="1"/>
                  </a:moveTo>
                  <a:cubicBezTo>
                    <a:pt x="3109" y="1"/>
                    <a:pt x="2683" y="370"/>
                    <a:pt x="2329" y="555"/>
                  </a:cubicBezTo>
                  <a:cubicBezTo>
                    <a:pt x="1903" y="782"/>
                    <a:pt x="1576" y="767"/>
                    <a:pt x="1136" y="852"/>
                  </a:cubicBezTo>
                  <a:cubicBezTo>
                    <a:pt x="610" y="938"/>
                    <a:pt x="667" y="1094"/>
                    <a:pt x="610" y="1562"/>
                  </a:cubicBezTo>
                  <a:cubicBezTo>
                    <a:pt x="540" y="2032"/>
                    <a:pt x="270" y="2443"/>
                    <a:pt x="228" y="2897"/>
                  </a:cubicBezTo>
                  <a:cubicBezTo>
                    <a:pt x="171" y="3139"/>
                    <a:pt x="0" y="3664"/>
                    <a:pt x="199" y="3891"/>
                  </a:cubicBezTo>
                  <a:cubicBezTo>
                    <a:pt x="273" y="3969"/>
                    <a:pt x="368" y="4000"/>
                    <a:pt x="473" y="4000"/>
                  </a:cubicBezTo>
                  <a:cubicBezTo>
                    <a:pt x="749" y="4000"/>
                    <a:pt x="1089" y="3784"/>
                    <a:pt x="1263" y="3650"/>
                  </a:cubicBezTo>
                  <a:cubicBezTo>
                    <a:pt x="1704" y="3351"/>
                    <a:pt x="2016" y="2940"/>
                    <a:pt x="2386" y="2599"/>
                  </a:cubicBezTo>
                  <a:cubicBezTo>
                    <a:pt x="2683" y="2315"/>
                    <a:pt x="3024" y="2130"/>
                    <a:pt x="3323" y="1875"/>
                  </a:cubicBezTo>
                  <a:cubicBezTo>
                    <a:pt x="3734" y="1506"/>
                    <a:pt x="4643" y="1"/>
                    <a:pt x="3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0"/>
            <p:cNvSpPr/>
            <p:nvPr/>
          </p:nvSpPr>
          <p:spPr>
            <a:xfrm>
              <a:off x="3312095" y="2593910"/>
              <a:ext cx="48836" cy="60789"/>
            </a:xfrm>
            <a:custGeom>
              <a:avLst/>
              <a:gdLst/>
              <a:ahLst/>
              <a:cxnLst/>
              <a:rect l="l" t="t" r="r" b="b"/>
              <a:pathLst>
                <a:path w="2570" h="3199" extrusionOk="0">
                  <a:moveTo>
                    <a:pt x="2116" y="1"/>
                  </a:moveTo>
                  <a:cubicBezTo>
                    <a:pt x="1506" y="298"/>
                    <a:pt x="654" y="626"/>
                    <a:pt x="497" y="1364"/>
                  </a:cubicBezTo>
                  <a:cubicBezTo>
                    <a:pt x="455" y="1619"/>
                    <a:pt x="554" y="1917"/>
                    <a:pt x="483" y="2187"/>
                  </a:cubicBezTo>
                  <a:cubicBezTo>
                    <a:pt x="383" y="2542"/>
                    <a:pt x="1" y="2769"/>
                    <a:pt x="71" y="3181"/>
                  </a:cubicBezTo>
                  <a:cubicBezTo>
                    <a:pt x="145" y="3193"/>
                    <a:pt x="214" y="3199"/>
                    <a:pt x="279" y="3199"/>
                  </a:cubicBezTo>
                  <a:cubicBezTo>
                    <a:pt x="1065" y="3199"/>
                    <a:pt x="1256" y="2383"/>
                    <a:pt x="1846" y="2002"/>
                  </a:cubicBezTo>
                  <a:cubicBezTo>
                    <a:pt x="2244" y="1733"/>
                    <a:pt x="2485" y="1661"/>
                    <a:pt x="2542" y="1137"/>
                  </a:cubicBezTo>
                  <a:cubicBezTo>
                    <a:pt x="2570" y="781"/>
                    <a:pt x="2456" y="342"/>
                    <a:pt x="2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0"/>
            <p:cNvSpPr/>
            <p:nvPr/>
          </p:nvSpPr>
          <p:spPr>
            <a:xfrm>
              <a:off x="3177994" y="2683716"/>
              <a:ext cx="172980" cy="144400"/>
            </a:xfrm>
            <a:custGeom>
              <a:avLst/>
              <a:gdLst/>
              <a:ahLst/>
              <a:cxnLst/>
              <a:rect l="l" t="t" r="r" b="b"/>
              <a:pathLst>
                <a:path w="9103" h="7599" extrusionOk="0">
                  <a:moveTo>
                    <a:pt x="5444" y="0"/>
                  </a:moveTo>
                  <a:cubicBezTo>
                    <a:pt x="5409" y="0"/>
                    <a:pt x="5374" y="1"/>
                    <a:pt x="5339" y="2"/>
                  </a:cubicBezTo>
                  <a:cubicBezTo>
                    <a:pt x="4956" y="31"/>
                    <a:pt x="4616" y="144"/>
                    <a:pt x="4104" y="513"/>
                  </a:cubicBezTo>
                  <a:cubicBezTo>
                    <a:pt x="3735" y="784"/>
                    <a:pt x="3408" y="954"/>
                    <a:pt x="2969" y="1081"/>
                  </a:cubicBezTo>
                  <a:cubicBezTo>
                    <a:pt x="2556" y="1195"/>
                    <a:pt x="1932" y="1195"/>
                    <a:pt x="1591" y="1465"/>
                  </a:cubicBezTo>
                  <a:cubicBezTo>
                    <a:pt x="1136" y="1834"/>
                    <a:pt x="1520" y="2189"/>
                    <a:pt x="1307" y="2615"/>
                  </a:cubicBezTo>
                  <a:cubicBezTo>
                    <a:pt x="1066" y="3055"/>
                    <a:pt x="385" y="3041"/>
                    <a:pt x="15" y="3296"/>
                  </a:cubicBezTo>
                  <a:cubicBezTo>
                    <a:pt x="1" y="3722"/>
                    <a:pt x="313" y="4148"/>
                    <a:pt x="441" y="4546"/>
                  </a:cubicBezTo>
                  <a:cubicBezTo>
                    <a:pt x="640" y="5185"/>
                    <a:pt x="711" y="5753"/>
                    <a:pt x="1420" y="5909"/>
                  </a:cubicBezTo>
                  <a:cubicBezTo>
                    <a:pt x="1475" y="5921"/>
                    <a:pt x="1531" y="5926"/>
                    <a:pt x="1588" y="5926"/>
                  </a:cubicBezTo>
                  <a:cubicBezTo>
                    <a:pt x="2285" y="5926"/>
                    <a:pt x="3095" y="5088"/>
                    <a:pt x="3664" y="5088"/>
                  </a:cubicBezTo>
                  <a:cubicBezTo>
                    <a:pt x="3873" y="5088"/>
                    <a:pt x="4049" y="5201"/>
                    <a:pt x="4175" y="5511"/>
                  </a:cubicBezTo>
                  <a:cubicBezTo>
                    <a:pt x="4417" y="6079"/>
                    <a:pt x="4629" y="6675"/>
                    <a:pt x="5055" y="7073"/>
                  </a:cubicBezTo>
                  <a:cubicBezTo>
                    <a:pt x="5282" y="7315"/>
                    <a:pt x="5553" y="7499"/>
                    <a:pt x="5935" y="7570"/>
                  </a:cubicBezTo>
                  <a:cubicBezTo>
                    <a:pt x="6031" y="7589"/>
                    <a:pt x="6129" y="7598"/>
                    <a:pt x="6228" y="7598"/>
                  </a:cubicBezTo>
                  <a:cubicBezTo>
                    <a:pt x="7098" y="7598"/>
                    <a:pt x="8058" y="6914"/>
                    <a:pt x="8491" y="6264"/>
                  </a:cubicBezTo>
                  <a:cubicBezTo>
                    <a:pt x="9102" y="5341"/>
                    <a:pt x="8661" y="4716"/>
                    <a:pt x="8434" y="3794"/>
                  </a:cubicBezTo>
                  <a:cubicBezTo>
                    <a:pt x="8236" y="3012"/>
                    <a:pt x="8378" y="2189"/>
                    <a:pt x="8194" y="1394"/>
                  </a:cubicBezTo>
                  <a:cubicBezTo>
                    <a:pt x="8122" y="1039"/>
                    <a:pt x="7966" y="286"/>
                    <a:pt x="7597" y="87"/>
                  </a:cubicBezTo>
                  <a:cubicBezTo>
                    <a:pt x="7530" y="50"/>
                    <a:pt x="7434" y="37"/>
                    <a:pt x="7325" y="37"/>
                  </a:cubicBezTo>
                  <a:cubicBezTo>
                    <a:pt x="7078" y="37"/>
                    <a:pt x="6763" y="103"/>
                    <a:pt x="6568" y="103"/>
                  </a:cubicBezTo>
                  <a:cubicBezTo>
                    <a:pt x="6555" y="103"/>
                    <a:pt x="6543" y="103"/>
                    <a:pt x="6532" y="102"/>
                  </a:cubicBezTo>
                  <a:cubicBezTo>
                    <a:pt x="6098" y="51"/>
                    <a:pt x="5756" y="0"/>
                    <a:pt x="54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0"/>
            <p:cNvSpPr/>
            <p:nvPr/>
          </p:nvSpPr>
          <p:spPr>
            <a:xfrm>
              <a:off x="3283496" y="2411790"/>
              <a:ext cx="73939" cy="82775"/>
            </a:xfrm>
            <a:custGeom>
              <a:avLst/>
              <a:gdLst/>
              <a:ahLst/>
              <a:cxnLst/>
              <a:rect l="l" t="t" r="r" b="b"/>
              <a:pathLst>
                <a:path w="3891" h="4356" extrusionOk="0">
                  <a:moveTo>
                    <a:pt x="2528" y="0"/>
                  </a:moveTo>
                  <a:cubicBezTo>
                    <a:pt x="2187" y="356"/>
                    <a:pt x="2116" y="881"/>
                    <a:pt x="1917" y="1293"/>
                  </a:cubicBezTo>
                  <a:cubicBezTo>
                    <a:pt x="1718" y="1733"/>
                    <a:pt x="1420" y="1975"/>
                    <a:pt x="1093" y="2301"/>
                  </a:cubicBezTo>
                  <a:cubicBezTo>
                    <a:pt x="853" y="2571"/>
                    <a:pt x="1" y="4048"/>
                    <a:pt x="540" y="4345"/>
                  </a:cubicBezTo>
                  <a:cubicBezTo>
                    <a:pt x="553" y="4352"/>
                    <a:pt x="566" y="4355"/>
                    <a:pt x="581" y="4355"/>
                  </a:cubicBezTo>
                  <a:cubicBezTo>
                    <a:pt x="866" y="4355"/>
                    <a:pt x="1549" y="3085"/>
                    <a:pt x="1846" y="2883"/>
                  </a:cubicBezTo>
                  <a:cubicBezTo>
                    <a:pt x="2201" y="2670"/>
                    <a:pt x="2343" y="2670"/>
                    <a:pt x="2542" y="2259"/>
                  </a:cubicBezTo>
                  <a:cubicBezTo>
                    <a:pt x="2755" y="1789"/>
                    <a:pt x="2826" y="1776"/>
                    <a:pt x="3223" y="1520"/>
                  </a:cubicBezTo>
                  <a:cubicBezTo>
                    <a:pt x="3891" y="1066"/>
                    <a:pt x="3564" y="171"/>
                    <a:pt x="2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0"/>
            <p:cNvSpPr/>
            <p:nvPr/>
          </p:nvSpPr>
          <p:spPr>
            <a:xfrm>
              <a:off x="3196692" y="2350013"/>
              <a:ext cx="551149" cy="939864"/>
            </a:xfrm>
            <a:custGeom>
              <a:avLst/>
              <a:gdLst/>
              <a:ahLst/>
              <a:cxnLst/>
              <a:rect l="l" t="t" r="r" b="b"/>
              <a:pathLst>
                <a:path w="29004" h="49460" extrusionOk="0">
                  <a:moveTo>
                    <a:pt x="16836" y="0"/>
                  </a:moveTo>
                  <a:cubicBezTo>
                    <a:pt x="15448" y="0"/>
                    <a:pt x="15608" y="1414"/>
                    <a:pt x="14890" y="2301"/>
                  </a:cubicBezTo>
                  <a:cubicBezTo>
                    <a:pt x="13741" y="2684"/>
                    <a:pt x="14110" y="4501"/>
                    <a:pt x="13073" y="4955"/>
                  </a:cubicBezTo>
                  <a:cubicBezTo>
                    <a:pt x="12932" y="5016"/>
                    <a:pt x="12800" y="5042"/>
                    <a:pt x="12674" y="5042"/>
                  </a:cubicBezTo>
                  <a:cubicBezTo>
                    <a:pt x="11898" y="5042"/>
                    <a:pt x="11366" y="4045"/>
                    <a:pt x="10589" y="4045"/>
                  </a:cubicBezTo>
                  <a:cubicBezTo>
                    <a:pt x="10464" y="4045"/>
                    <a:pt x="10332" y="4071"/>
                    <a:pt x="10191" y="4132"/>
                  </a:cubicBezTo>
                  <a:cubicBezTo>
                    <a:pt x="8998" y="4629"/>
                    <a:pt x="10191" y="5822"/>
                    <a:pt x="10091" y="6816"/>
                  </a:cubicBezTo>
                  <a:cubicBezTo>
                    <a:pt x="9964" y="7952"/>
                    <a:pt x="9169" y="7937"/>
                    <a:pt x="8643" y="8732"/>
                  </a:cubicBezTo>
                  <a:cubicBezTo>
                    <a:pt x="7734" y="10123"/>
                    <a:pt x="9353" y="11728"/>
                    <a:pt x="9566" y="13105"/>
                  </a:cubicBezTo>
                  <a:cubicBezTo>
                    <a:pt x="9779" y="14454"/>
                    <a:pt x="9637" y="14525"/>
                    <a:pt x="8686" y="15363"/>
                  </a:cubicBezTo>
                  <a:cubicBezTo>
                    <a:pt x="8103" y="15859"/>
                    <a:pt x="7664" y="16427"/>
                    <a:pt x="7891" y="17279"/>
                  </a:cubicBezTo>
                  <a:cubicBezTo>
                    <a:pt x="8019" y="17758"/>
                    <a:pt x="8204" y="17945"/>
                    <a:pt x="8428" y="17945"/>
                  </a:cubicBezTo>
                  <a:cubicBezTo>
                    <a:pt x="9228" y="17945"/>
                    <a:pt x="10530" y="15558"/>
                    <a:pt x="11573" y="15558"/>
                  </a:cubicBezTo>
                  <a:cubicBezTo>
                    <a:pt x="11624" y="15558"/>
                    <a:pt x="11675" y="15564"/>
                    <a:pt x="11725" y="15576"/>
                  </a:cubicBezTo>
                  <a:cubicBezTo>
                    <a:pt x="12107" y="17166"/>
                    <a:pt x="10645" y="18657"/>
                    <a:pt x="10163" y="20034"/>
                  </a:cubicBezTo>
                  <a:cubicBezTo>
                    <a:pt x="9576" y="21709"/>
                    <a:pt x="11221" y="21826"/>
                    <a:pt x="12478" y="21826"/>
                  </a:cubicBezTo>
                  <a:cubicBezTo>
                    <a:pt x="12681" y="21826"/>
                    <a:pt x="12873" y="21823"/>
                    <a:pt x="13044" y="21823"/>
                  </a:cubicBezTo>
                  <a:cubicBezTo>
                    <a:pt x="13305" y="21823"/>
                    <a:pt x="13695" y="21776"/>
                    <a:pt x="14076" y="21776"/>
                  </a:cubicBezTo>
                  <a:cubicBezTo>
                    <a:pt x="14484" y="21776"/>
                    <a:pt x="14883" y="21830"/>
                    <a:pt x="15104" y="22050"/>
                  </a:cubicBezTo>
                  <a:cubicBezTo>
                    <a:pt x="15941" y="22860"/>
                    <a:pt x="14791" y="23172"/>
                    <a:pt x="14493" y="23810"/>
                  </a:cubicBezTo>
                  <a:cubicBezTo>
                    <a:pt x="14237" y="24378"/>
                    <a:pt x="14294" y="25344"/>
                    <a:pt x="14521" y="25883"/>
                  </a:cubicBezTo>
                  <a:cubicBezTo>
                    <a:pt x="14820" y="26565"/>
                    <a:pt x="15628" y="26807"/>
                    <a:pt x="15870" y="27460"/>
                  </a:cubicBezTo>
                  <a:cubicBezTo>
                    <a:pt x="16211" y="28454"/>
                    <a:pt x="15430" y="28567"/>
                    <a:pt x="15019" y="29206"/>
                  </a:cubicBezTo>
                  <a:cubicBezTo>
                    <a:pt x="14593" y="29916"/>
                    <a:pt x="14820" y="30711"/>
                    <a:pt x="14549" y="31421"/>
                  </a:cubicBezTo>
                  <a:cubicBezTo>
                    <a:pt x="14394" y="31426"/>
                    <a:pt x="14245" y="31429"/>
                    <a:pt x="14102" y="31429"/>
                  </a:cubicBezTo>
                  <a:cubicBezTo>
                    <a:pt x="13125" y="31429"/>
                    <a:pt x="12418" y="31281"/>
                    <a:pt x="11526" y="30711"/>
                  </a:cubicBezTo>
                  <a:cubicBezTo>
                    <a:pt x="11137" y="30463"/>
                    <a:pt x="10010" y="29731"/>
                    <a:pt x="9236" y="29731"/>
                  </a:cubicBezTo>
                  <a:cubicBezTo>
                    <a:pt x="8992" y="29731"/>
                    <a:pt x="8783" y="29803"/>
                    <a:pt x="8643" y="29987"/>
                  </a:cubicBezTo>
                  <a:cubicBezTo>
                    <a:pt x="8387" y="30313"/>
                    <a:pt x="8828" y="31010"/>
                    <a:pt x="8728" y="31364"/>
                  </a:cubicBezTo>
                  <a:cubicBezTo>
                    <a:pt x="8601" y="31790"/>
                    <a:pt x="7990" y="31918"/>
                    <a:pt x="7933" y="32216"/>
                  </a:cubicBezTo>
                  <a:cubicBezTo>
                    <a:pt x="7819" y="32912"/>
                    <a:pt x="9097" y="33565"/>
                    <a:pt x="9027" y="34588"/>
                  </a:cubicBezTo>
                  <a:cubicBezTo>
                    <a:pt x="8885" y="37128"/>
                    <a:pt x="6670" y="36802"/>
                    <a:pt x="4866" y="37427"/>
                  </a:cubicBezTo>
                  <a:cubicBezTo>
                    <a:pt x="3972" y="37725"/>
                    <a:pt x="3830" y="37995"/>
                    <a:pt x="3929" y="38961"/>
                  </a:cubicBezTo>
                  <a:cubicBezTo>
                    <a:pt x="4021" y="39866"/>
                    <a:pt x="4113" y="40031"/>
                    <a:pt x="4684" y="40031"/>
                  </a:cubicBezTo>
                  <a:cubicBezTo>
                    <a:pt x="4820" y="40031"/>
                    <a:pt x="4982" y="40022"/>
                    <a:pt x="5179" y="40011"/>
                  </a:cubicBezTo>
                  <a:cubicBezTo>
                    <a:pt x="5288" y="40006"/>
                    <a:pt x="5395" y="40003"/>
                    <a:pt x="5499" y="40003"/>
                  </a:cubicBezTo>
                  <a:cubicBezTo>
                    <a:pt x="6738" y="40003"/>
                    <a:pt x="7572" y="40404"/>
                    <a:pt x="8345" y="41360"/>
                  </a:cubicBezTo>
                  <a:cubicBezTo>
                    <a:pt x="8885" y="42056"/>
                    <a:pt x="9140" y="42397"/>
                    <a:pt x="10034" y="42510"/>
                  </a:cubicBezTo>
                  <a:cubicBezTo>
                    <a:pt x="10106" y="42519"/>
                    <a:pt x="10177" y="42524"/>
                    <a:pt x="10247" y="42524"/>
                  </a:cubicBezTo>
                  <a:cubicBezTo>
                    <a:pt x="10876" y="42524"/>
                    <a:pt x="11452" y="42191"/>
                    <a:pt x="12034" y="42191"/>
                  </a:cubicBezTo>
                  <a:cubicBezTo>
                    <a:pt x="12082" y="42191"/>
                    <a:pt x="12130" y="42193"/>
                    <a:pt x="12179" y="42198"/>
                  </a:cubicBezTo>
                  <a:cubicBezTo>
                    <a:pt x="13470" y="42353"/>
                    <a:pt x="12605" y="42552"/>
                    <a:pt x="12079" y="42950"/>
                  </a:cubicBezTo>
                  <a:cubicBezTo>
                    <a:pt x="11539" y="43347"/>
                    <a:pt x="11284" y="44072"/>
                    <a:pt x="10674" y="44284"/>
                  </a:cubicBezTo>
                  <a:cubicBezTo>
                    <a:pt x="10450" y="44365"/>
                    <a:pt x="10234" y="44397"/>
                    <a:pt x="10023" y="44397"/>
                  </a:cubicBezTo>
                  <a:cubicBezTo>
                    <a:pt x="9165" y="44397"/>
                    <a:pt x="8390" y="43863"/>
                    <a:pt x="7543" y="43863"/>
                  </a:cubicBezTo>
                  <a:cubicBezTo>
                    <a:pt x="7275" y="43863"/>
                    <a:pt x="7000" y="43916"/>
                    <a:pt x="6712" y="44057"/>
                  </a:cubicBezTo>
                  <a:cubicBezTo>
                    <a:pt x="6358" y="44228"/>
                    <a:pt x="6144" y="44611"/>
                    <a:pt x="5761" y="44782"/>
                  </a:cubicBezTo>
                  <a:cubicBezTo>
                    <a:pt x="5421" y="44909"/>
                    <a:pt x="5065" y="44795"/>
                    <a:pt x="4753" y="44909"/>
                  </a:cubicBezTo>
                  <a:cubicBezTo>
                    <a:pt x="4200" y="45108"/>
                    <a:pt x="3872" y="45392"/>
                    <a:pt x="3503" y="45889"/>
                  </a:cubicBezTo>
                  <a:cubicBezTo>
                    <a:pt x="2623" y="47054"/>
                    <a:pt x="1970" y="47877"/>
                    <a:pt x="380" y="48047"/>
                  </a:cubicBezTo>
                  <a:cubicBezTo>
                    <a:pt x="0" y="48887"/>
                    <a:pt x="887" y="49300"/>
                    <a:pt x="1500" y="49300"/>
                  </a:cubicBezTo>
                  <a:cubicBezTo>
                    <a:pt x="1530" y="49300"/>
                    <a:pt x="1559" y="49299"/>
                    <a:pt x="1587" y="49297"/>
                  </a:cubicBezTo>
                  <a:cubicBezTo>
                    <a:pt x="2887" y="49238"/>
                    <a:pt x="3694" y="47981"/>
                    <a:pt x="4925" y="47981"/>
                  </a:cubicBezTo>
                  <a:cubicBezTo>
                    <a:pt x="5186" y="47981"/>
                    <a:pt x="5467" y="48038"/>
                    <a:pt x="5775" y="48175"/>
                  </a:cubicBezTo>
                  <a:cubicBezTo>
                    <a:pt x="6458" y="48474"/>
                    <a:pt x="6654" y="48995"/>
                    <a:pt x="6981" y="48995"/>
                  </a:cubicBezTo>
                  <a:cubicBezTo>
                    <a:pt x="7150" y="48995"/>
                    <a:pt x="7353" y="48856"/>
                    <a:pt x="7677" y="48473"/>
                  </a:cubicBezTo>
                  <a:cubicBezTo>
                    <a:pt x="8189" y="47862"/>
                    <a:pt x="8075" y="47607"/>
                    <a:pt x="8927" y="47408"/>
                  </a:cubicBezTo>
                  <a:cubicBezTo>
                    <a:pt x="9153" y="47360"/>
                    <a:pt x="9498" y="47336"/>
                    <a:pt x="9849" y="47336"/>
                  </a:cubicBezTo>
                  <a:cubicBezTo>
                    <a:pt x="10225" y="47336"/>
                    <a:pt x="10608" y="47364"/>
                    <a:pt x="10858" y="47423"/>
                  </a:cubicBezTo>
                  <a:cubicBezTo>
                    <a:pt x="11738" y="47635"/>
                    <a:pt x="11767" y="48360"/>
                    <a:pt x="12675" y="48572"/>
                  </a:cubicBezTo>
                  <a:cubicBezTo>
                    <a:pt x="12909" y="48627"/>
                    <a:pt x="13144" y="48650"/>
                    <a:pt x="13379" y="48650"/>
                  </a:cubicBezTo>
                  <a:cubicBezTo>
                    <a:pt x="14418" y="48650"/>
                    <a:pt x="15468" y="48207"/>
                    <a:pt x="16452" y="48161"/>
                  </a:cubicBezTo>
                  <a:cubicBezTo>
                    <a:pt x="16527" y="48157"/>
                    <a:pt x="16602" y="48155"/>
                    <a:pt x="16677" y="48155"/>
                  </a:cubicBezTo>
                  <a:cubicBezTo>
                    <a:pt x="18579" y="48155"/>
                    <a:pt x="20477" y="49460"/>
                    <a:pt x="22468" y="49460"/>
                  </a:cubicBezTo>
                  <a:cubicBezTo>
                    <a:pt x="23043" y="49460"/>
                    <a:pt x="23626" y="49351"/>
                    <a:pt x="24219" y="49070"/>
                  </a:cubicBezTo>
                  <a:cubicBezTo>
                    <a:pt x="26775" y="47849"/>
                    <a:pt x="23210" y="46741"/>
                    <a:pt x="24162" y="45009"/>
                  </a:cubicBezTo>
                  <a:cubicBezTo>
                    <a:pt x="24815" y="43816"/>
                    <a:pt x="27015" y="43987"/>
                    <a:pt x="27939" y="43035"/>
                  </a:cubicBezTo>
                  <a:cubicBezTo>
                    <a:pt x="28734" y="42211"/>
                    <a:pt x="29003" y="40735"/>
                    <a:pt x="28890" y="39642"/>
                  </a:cubicBezTo>
                  <a:cubicBezTo>
                    <a:pt x="28762" y="38520"/>
                    <a:pt x="28293" y="38236"/>
                    <a:pt x="27157" y="37910"/>
                  </a:cubicBezTo>
                  <a:cubicBezTo>
                    <a:pt x="26746" y="37796"/>
                    <a:pt x="25042" y="37924"/>
                    <a:pt x="24815" y="37696"/>
                  </a:cubicBezTo>
                  <a:cubicBezTo>
                    <a:pt x="24304" y="37200"/>
                    <a:pt x="25226" y="36093"/>
                    <a:pt x="25340" y="35595"/>
                  </a:cubicBezTo>
                  <a:cubicBezTo>
                    <a:pt x="25539" y="34630"/>
                    <a:pt x="25014" y="33878"/>
                    <a:pt x="24914" y="32997"/>
                  </a:cubicBezTo>
                  <a:cubicBezTo>
                    <a:pt x="24772" y="31379"/>
                    <a:pt x="25838" y="29845"/>
                    <a:pt x="25028" y="28297"/>
                  </a:cubicBezTo>
                  <a:cubicBezTo>
                    <a:pt x="24560" y="27388"/>
                    <a:pt x="23551" y="26991"/>
                    <a:pt x="22983" y="26167"/>
                  </a:cubicBezTo>
                  <a:cubicBezTo>
                    <a:pt x="22515" y="25472"/>
                    <a:pt x="22032" y="24336"/>
                    <a:pt x="21989" y="23470"/>
                  </a:cubicBezTo>
                  <a:cubicBezTo>
                    <a:pt x="21890" y="21554"/>
                    <a:pt x="22926" y="19793"/>
                    <a:pt x="20853" y="18572"/>
                  </a:cubicBezTo>
                  <a:cubicBezTo>
                    <a:pt x="20187" y="18160"/>
                    <a:pt x="18142" y="17932"/>
                    <a:pt x="17801" y="17109"/>
                  </a:cubicBezTo>
                  <a:cubicBezTo>
                    <a:pt x="17515" y="16374"/>
                    <a:pt x="17844" y="16267"/>
                    <a:pt x="18289" y="16267"/>
                  </a:cubicBezTo>
                  <a:cubicBezTo>
                    <a:pt x="18470" y="16267"/>
                    <a:pt x="18670" y="16285"/>
                    <a:pt x="18855" y="16285"/>
                  </a:cubicBezTo>
                  <a:cubicBezTo>
                    <a:pt x="19049" y="16285"/>
                    <a:pt x="19226" y="16266"/>
                    <a:pt x="19348" y="16187"/>
                  </a:cubicBezTo>
                  <a:cubicBezTo>
                    <a:pt x="19789" y="15888"/>
                    <a:pt x="19831" y="15363"/>
                    <a:pt x="19988" y="14852"/>
                  </a:cubicBezTo>
                  <a:cubicBezTo>
                    <a:pt x="20187" y="14241"/>
                    <a:pt x="20101" y="14298"/>
                    <a:pt x="20427" y="13843"/>
                  </a:cubicBezTo>
                  <a:cubicBezTo>
                    <a:pt x="20853" y="13233"/>
                    <a:pt x="21649" y="12537"/>
                    <a:pt x="22231" y="12012"/>
                  </a:cubicBezTo>
                  <a:cubicBezTo>
                    <a:pt x="23282" y="11047"/>
                    <a:pt x="24971" y="9413"/>
                    <a:pt x="24219" y="7738"/>
                  </a:cubicBezTo>
                  <a:cubicBezTo>
                    <a:pt x="23296" y="5722"/>
                    <a:pt x="17546" y="7895"/>
                    <a:pt x="18227" y="5226"/>
                  </a:cubicBezTo>
                  <a:cubicBezTo>
                    <a:pt x="18596" y="3819"/>
                    <a:pt x="20484" y="3564"/>
                    <a:pt x="21578" y="2925"/>
                  </a:cubicBezTo>
                  <a:cubicBezTo>
                    <a:pt x="23381" y="1860"/>
                    <a:pt x="22373" y="838"/>
                    <a:pt x="20797" y="838"/>
                  </a:cubicBezTo>
                  <a:cubicBezTo>
                    <a:pt x="20073" y="824"/>
                    <a:pt x="19434" y="838"/>
                    <a:pt x="18752" y="682"/>
                  </a:cubicBezTo>
                  <a:cubicBezTo>
                    <a:pt x="18099" y="512"/>
                    <a:pt x="17531" y="14"/>
                    <a:pt x="16878" y="1"/>
                  </a:cubicBezTo>
                  <a:cubicBezTo>
                    <a:pt x="16864" y="0"/>
                    <a:pt x="16850" y="0"/>
                    <a:pt x="168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0"/>
            <p:cNvSpPr/>
            <p:nvPr/>
          </p:nvSpPr>
          <p:spPr>
            <a:xfrm>
              <a:off x="2938410" y="2660324"/>
              <a:ext cx="346454" cy="376269"/>
            </a:xfrm>
            <a:custGeom>
              <a:avLst/>
              <a:gdLst/>
              <a:ahLst/>
              <a:cxnLst/>
              <a:rect l="l" t="t" r="r" b="b"/>
              <a:pathLst>
                <a:path w="18232" h="19801" extrusionOk="0">
                  <a:moveTo>
                    <a:pt x="13903" y="1"/>
                  </a:moveTo>
                  <a:cubicBezTo>
                    <a:pt x="13843" y="1"/>
                    <a:pt x="13780" y="5"/>
                    <a:pt x="13716" y="12"/>
                  </a:cubicBezTo>
                  <a:cubicBezTo>
                    <a:pt x="12709" y="141"/>
                    <a:pt x="12864" y="580"/>
                    <a:pt x="12368" y="1176"/>
                  </a:cubicBezTo>
                  <a:cubicBezTo>
                    <a:pt x="12027" y="1574"/>
                    <a:pt x="11232" y="1546"/>
                    <a:pt x="11217" y="2072"/>
                  </a:cubicBezTo>
                  <a:cubicBezTo>
                    <a:pt x="11204" y="2540"/>
                    <a:pt x="11970" y="2923"/>
                    <a:pt x="12012" y="3363"/>
                  </a:cubicBezTo>
                  <a:cubicBezTo>
                    <a:pt x="12055" y="3633"/>
                    <a:pt x="11601" y="4272"/>
                    <a:pt x="11374" y="4485"/>
                  </a:cubicBezTo>
                  <a:cubicBezTo>
                    <a:pt x="11193" y="4647"/>
                    <a:pt x="10999" y="4705"/>
                    <a:pt x="10793" y="4705"/>
                  </a:cubicBezTo>
                  <a:cubicBezTo>
                    <a:pt x="10528" y="4705"/>
                    <a:pt x="10243" y="4609"/>
                    <a:pt x="9939" y="4514"/>
                  </a:cubicBezTo>
                  <a:cubicBezTo>
                    <a:pt x="9415" y="4357"/>
                    <a:pt x="8917" y="4343"/>
                    <a:pt x="8434" y="4088"/>
                  </a:cubicBezTo>
                  <a:cubicBezTo>
                    <a:pt x="7980" y="3846"/>
                    <a:pt x="7626" y="3477"/>
                    <a:pt x="7100" y="3463"/>
                  </a:cubicBezTo>
                  <a:cubicBezTo>
                    <a:pt x="7071" y="3462"/>
                    <a:pt x="7038" y="3461"/>
                    <a:pt x="7001" y="3461"/>
                  </a:cubicBezTo>
                  <a:cubicBezTo>
                    <a:pt x="6605" y="3461"/>
                    <a:pt x="5798" y="3535"/>
                    <a:pt x="5538" y="3704"/>
                  </a:cubicBezTo>
                  <a:cubicBezTo>
                    <a:pt x="4771" y="4230"/>
                    <a:pt x="5751" y="5735"/>
                    <a:pt x="4928" y="6274"/>
                  </a:cubicBezTo>
                  <a:cubicBezTo>
                    <a:pt x="4459" y="6600"/>
                    <a:pt x="3650" y="6458"/>
                    <a:pt x="3777" y="7367"/>
                  </a:cubicBezTo>
                  <a:cubicBezTo>
                    <a:pt x="3863" y="7978"/>
                    <a:pt x="4516" y="8758"/>
                    <a:pt x="4828" y="9269"/>
                  </a:cubicBezTo>
                  <a:cubicBezTo>
                    <a:pt x="5368" y="10150"/>
                    <a:pt x="5935" y="11215"/>
                    <a:pt x="5098" y="12138"/>
                  </a:cubicBezTo>
                  <a:cubicBezTo>
                    <a:pt x="4729" y="12535"/>
                    <a:pt x="4317" y="12649"/>
                    <a:pt x="3792" y="12720"/>
                  </a:cubicBezTo>
                  <a:cubicBezTo>
                    <a:pt x="3054" y="12791"/>
                    <a:pt x="3153" y="12876"/>
                    <a:pt x="2783" y="13472"/>
                  </a:cubicBezTo>
                  <a:cubicBezTo>
                    <a:pt x="2571" y="13813"/>
                    <a:pt x="2259" y="14197"/>
                    <a:pt x="1846" y="14339"/>
                  </a:cubicBezTo>
                  <a:cubicBezTo>
                    <a:pt x="1782" y="14361"/>
                    <a:pt x="1701" y="14368"/>
                    <a:pt x="1611" y="14368"/>
                  </a:cubicBezTo>
                  <a:cubicBezTo>
                    <a:pt x="1448" y="14368"/>
                    <a:pt x="1257" y="14345"/>
                    <a:pt x="1084" y="14345"/>
                  </a:cubicBezTo>
                  <a:cubicBezTo>
                    <a:pt x="927" y="14345"/>
                    <a:pt x="786" y="14364"/>
                    <a:pt x="697" y="14438"/>
                  </a:cubicBezTo>
                  <a:cubicBezTo>
                    <a:pt x="341" y="14750"/>
                    <a:pt x="697" y="15219"/>
                    <a:pt x="739" y="15573"/>
                  </a:cubicBezTo>
                  <a:cubicBezTo>
                    <a:pt x="810" y="16156"/>
                    <a:pt x="455" y="16198"/>
                    <a:pt x="328" y="16611"/>
                  </a:cubicBezTo>
                  <a:cubicBezTo>
                    <a:pt x="1" y="17760"/>
                    <a:pt x="1492" y="17703"/>
                    <a:pt x="1804" y="18413"/>
                  </a:cubicBezTo>
                  <a:cubicBezTo>
                    <a:pt x="2017" y="18882"/>
                    <a:pt x="1691" y="19208"/>
                    <a:pt x="2358" y="19464"/>
                  </a:cubicBezTo>
                  <a:cubicBezTo>
                    <a:pt x="2741" y="19621"/>
                    <a:pt x="3309" y="19549"/>
                    <a:pt x="3721" y="19621"/>
                  </a:cubicBezTo>
                  <a:cubicBezTo>
                    <a:pt x="4339" y="19738"/>
                    <a:pt x="4993" y="19800"/>
                    <a:pt x="5642" y="19800"/>
                  </a:cubicBezTo>
                  <a:cubicBezTo>
                    <a:pt x="6096" y="19800"/>
                    <a:pt x="6549" y="19770"/>
                    <a:pt x="6986" y="19706"/>
                  </a:cubicBezTo>
                  <a:cubicBezTo>
                    <a:pt x="8236" y="19521"/>
                    <a:pt x="9371" y="19166"/>
                    <a:pt x="10550" y="18754"/>
                  </a:cubicBezTo>
                  <a:cubicBezTo>
                    <a:pt x="10874" y="18645"/>
                    <a:pt x="11187" y="18604"/>
                    <a:pt x="11496" y="18604"/>
                  </a:cubicBezTo>
                  <a:cubicBezTo>
                    <a:pt x="12310" y="18604"/>
                    <a:pt x="13093" y="18887"/>
                    <a:pt x="13958" y="18939"/>
                  </a:cubicBezTo>
                  <a:cubicBezTo>
                    <a:pt x="14001" y="18942"/>
                    <a:pt x="14044" y="18944"/>
                    <a:pt x="14086" y="18944"/>
                  </a:cubicBezTo>
                  <a:cubicBezTo>
                    <a:pt x="15001" y="18944"/>
                    <a:pt x="15539" y="18221"/>
                    <a:pt x="15959" y="17419"/>
                  </a:cubicBezTo>
                  <a:cubicBezTo>
                    <a:pt x="16542" y="16312"/>
                    <a:pt x="16911" y="15091"/>
                    <a:pt x="17464" y="13970"/>
                  </a:cubicBezTo>
                  <a:cubicBezTo>
                    <a:pt x="17933" y="13004"/>
                    <a:pt x="18231" y="11712"/>
                    <a:pt x="17777" y="10689"/>
                  </a:cubicBezTo>
                  <a:cubicBezTo>
                    <a:pt x="17536" y="10150"/>
                    <a:pt x="17294" y="10008"/>
                    <a:pt x="17422" y="9398"/>
                  </a:cubicBezTo>
                  <a:cubicBezTo>
                    <a:pt x="17464" y="9171"/>
                    <a:pt x="17550" y="8716"/>
                    <a:pt x="17663" y="8304"/>
                  </a:cubicBezTo>
                  <a:cubicBezTo>
                    <a:pt x="17237" y="7906"/>
                    <a:pt x="17025" y="7310"/>
                    <a:pt x="16783" y="6742"/>
                  </a:cubicBezTo>
                  <a:cubicBezTo>
                    <a:pt x="16657" y="6432"/>
                    <a:pt x="16481" y="6319"/>
                    <a:pt x="16272" y="6319"/>
                  </a:cubicBezTo>
                  <a:cubicBezTo>
                    <a:pt x="15703" y="6319"/>
                    <a:pt x="14893" y="7157"/>
                    <a:pt x="14196" y="7157"/>
                  </a:cubicBezTo>
                  <a:cubicBezTo>
                    <a:pt x="14139" y="7157"/>
                    <a:pt x="14083" y="7152"/>
                    <a:pt x="14028" y="7140"/>
                  </a:cubicBezTo>
                  <a:cubicBezTo>
                    <a:pt x="13319" y="6984"/>
                    <a:pt x="13248" y="6416"/>
                    <a:pt x="13049" y="5777"/>
                  </a:cubicBezTo>
                  <a:cubicBezTo>
                    <a:pt x="12921" y="5379"/>
                    <a:pt x="12609" y="4953"/>
                    <a:pt x="12623" y="4527"/>
                  </a:cubicBezTo>
                  <a:cubicBezTo>
                    <a:pt x="12993" y="4272"/>
                    <a:pt x="13674" y="4286"/>
                    <a:pt x="13915" y="3846"/>
                  </a:cubicBezTo>
                  <a:cubicBezTo>
                    <a:pt x="14128" y="3420"/>
                    <a:pt x="13744" y="3065"/>
                    <a:pt x="14199" y="2696"/>
                  </a:cubicBezTo>
                  <a:cubicBezTo>
                    <a:pt x="14540" y="2426"/>
                    <a:pt x="15164" y="2426"/>
                    <a:pt x="15577" y="2312"/>
                  </a:cubicBezTo>
                  <a:cubicBezTo>
                    <a:pt x="16016" y="2185"/>
                    <a:pt x="16343" y="2015"/>
                    <a:pt x="16712" y="1744"/>
                  </a:cubicBezTo>
                  <a:cubicBezTo>
                    <a:pt x="17224" y="1375"/>
                    <a:pt x="17564" y="1262"/>
                    <a:pt x="17947" y="1233"/>
                  </a:cubicBezTo>
                  <a:cubicBezTo>
                    <a:pt x="17748" y="936"/>
                    <a:pt x="17564" y="623"/>
                    <a:pt x="17280" y="410"/>
                  </a:cubicBezTo>
                  <a:cubicBezTo>
                    <a:pt x="17076" y="259"/>
                    <a:pt x="16890" y="210"/>
                    <a:pt x="16706" y="210"/>
                  </a:cubicBezTo>
                  <a:cubicBezTo>
                    <a:pt x="16362" y="210"/>
                    <a:pt x="16023" y="382"/>
                    <a:pt x="15584" y="382"/>
                  </a:cubicBezTo>
                  <a:cubicBezTo>
                    <a:pt x="15572" y="382"/>
                    <a:pt x="15560" y="382"/>
                    <a:pt x="15548" y="381"/>
                  </a:cubicBezTo>
                  <a:cubicBezTo>
                    <a:pt x="14954" y="356"/>
                    <a:pt x="14513" y="1"/>
                    <a:pt x="13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0"/>
            <p:cNvSpPr/>
            <p:nvPr/>
          </p:nvSpPr>
          <p:spPr>
            <a:xfrm>
              <a:off x="3155875" y="3292518"/>
              <a:ext cx="1006904" cy="945507"/>
            </a:xfrm>
            <a:custGeom>
              <a:avLst/>
              <a:gdLst/>
              <a:ahLst/>
              <a:cxnLst/>
              <a:rect l="l" t="t" r="r" b="b"/>
              <a:pathLst>
                <a:path w="52988" h="49757" extrusionOk="0">
                  <a:moveTo>
                    <a:pt x="30300" y="0"/>
                  </a:moveTo>
                  <a:cubicBezTo>
                    <a:pt x="30168" y="0"/>
                    <a:pt x="30036" y="3"/>
                    <a:pt x="29902" y="10"/>
                  </a:cubicBezTo>
                  <a:cubicBezTo>
                    <a:pt x="28695" y="81"/>
                    <a:pt x="28084" y="876"/>
                    <a:pt x="28056" y="2040"/>
                  </a:cubicBezTo>
                  <a:cubicBezTo>
                    <a:pt x="28056" y="2566"/>
                    <a:pt x="28226" y="3062"/>
                    <a:pt x="28128" y="3588"/>
                  </a:cubicBezTo>
                  <a:cubicBezTo>
                    <a:pt x="27986" y="4270"/>
                    <a:pt x="27758" y="4156"/>
                    <a:pt x="27232" y="4340"/>
                  </a:cubicBezTo>
                  <a:cubicBezTo>
                    <a:pt x="26850" y="4482"/>
                    <a:pt x="26708" y="4851"/>
                    <a:pt x="26352" y="5050"/>
                  </a:cubicBezTo>
                  <a:cubicBezTo>
                    <a:pt x="25998" y="5249"/>
                    <a:pt x="25500" y="5334"/>
                    <a:pt x="25089" y="5334"/>
                  </a:cubicBezTo>
                  <a:cubicBezTo>
                    <a:pt x="25021" y="5334"/>
                    <a:pt x="24955" y="5334"/>
                    <a:pt x="24888" y="5334"/>
                  </a:cubicBezTo>
                  <a:cubicBezTo>
                    <a:pt x="24580" y="5334"/>
                    <a:pt x="24286" y="5343"/>
                    <a:pt x="23982" y="5448"/>
                  </a:cubicBezTo>
                  <a:cubicBezTo>
                    <a:pt x="23683" y="5548"/>
                    <a:pt x="23456" y="5646"/>
                    <a:pt x="23143" y="5661"/>
                  </a:cubicBezTo>
                  <a:cubicBezTo>
                    <a:pt x="23109" y="5664"/>
                    <a:pt x="23073" y="5665"/>
                    <a:pt x="23036" y="5665"/>
                  </a:cubicBezTo>
                  <a:cubicBezTo>
                    <a:pt x="22805" y="5665"/>
                    <a:pt x="22536" y="5622"/>
                    <a:pt x="22287" y="5622"/>
                  </a:cubicBezTo>
                  <a:cubicBezTo>
                    <a:pt x="22122" y="5622"/>
                    <a:pt x="21967" y="5641"/>
                    <a:pt x="21837" y="5703"/>
                  </a:cubicBezTo>
                  <a:cubicBezTo>
                    <a:pt x="21540" y="5832"/>
                    <a:pt x="21454" y="6214"/>
                    <a:pt x="21354" y="6470"/>
                  </a:cubicBezTo>
                  <a:cubicBezTo>
                    <a:pt x="21057" y="7151"/>
                    <a:pt x="20786" y="7706"/>
                    <a:pt x="19978" y="7833"/>
                  </a:cubicBezTo>
                  <a:cubicBezTo>
                    <a:pt x="19899" y="7844"/>
                    <a:pt x="19821" y="7849"/>
                    <a:pt x="19744" y="7849"/>
                  </a:cubicBezTo>
                  <a:cubicBezTo>
                    <a:pt x="18909" y="7849"/>
                    <a:pt x="18191" y="7253"/>
                    <a:pt x="17450" y="6967"/>
                  </a:cubicBezTo>
                  <a:cubicBezTo>
                    <a:pt x="17095" y="6825"/>
                    <a:pt x="16215" y="6825"/>
                    <a:pt x="15988" y="6456"/>
                  </a:cubicBezTo>
                  <a:cubicBezTo>
                    <a:pt x="15804" y="6158"/>
                    <a:pt x="16031" y="5391"/>
                    <a:pt x="15917" y="5022"/>
                  </a:cubicBezTo>
                  <a:cubicBezTo>
                    <a:pt x="15854" y="4775"/>
                    <a:pt x="15725" y="4707"/>
                    <a:pt x="15561" y="4707"/>
                  </a:cubicBezTo>
                  <a:cubicBezTo>
                    <a:pt x="15360" y="4707"/>
                    <a:pt x="15106" y="4809"/>
                    <a:pt x="14851" y="4809"/>
                  </a:cubicBezTo>
                  <a:cubicBezTo>
                    <a:pt x="14799" y="4809"/>
                    <a:pt x="14747" y="4805"/>
                    <a:pt x="14696" y="4794"/>
                  </a:cubicBezTo>
                  <a:cubicBezTo>
                    <a:pt x="14460" y="4736"/>
                    <a:pt x="13891" y="4128"/>
                    <a:pt x="13575" y="4128"/>
                  </a:cubicBezTo>
                  <a:cubicBezTo>
                    <a:pt x="13510" y="4128"/>
                    <a:pt x="13457" y="4153"/>
                    <a:pt x="13418" y="4213"/>
                  </a:cubicBezTo>
                  <a:cubicBezTo>
                    <a:pt x="13318" y="4355"/>
                    <a:pt x="13503" y="4653"/>
                    <a:pt x="13532" y="4809"/>
                  </a:cubicBezTo>
                  <a:cubicBezTo>
                    <a:pt x="13574" y="5093"/>
                    <a:pt x="13517" y="5391"/>
                    <a:pt x="13545" y="5661"/>
                  </a:cubicBezTo>
                  <a:cubicBezTo>
                    <a:pt x="13574" y="6257"/>
                    <a:pt x="14057" y="6754"/>
                    <a:pt x="14113" y="7379"/>
                  </a:cubicBezTo>
                  <a:cubicBezTo>
                    <a:pt x="14157" y="7805"/>
                    <a:pt x="13816" y="8003"/>
                    <a:pt x="13659" y="8330"/>
                  </a:cubicBezTo>
                  <a:cubicBezTo>
                    <a:pt x="13276" y="9111"/>
                    <a:pt x="13886" y="9537"/>
                    <a:pt x="13986" y="10233"/>
                  </a:cubicBezTo>
                  <a:cubicBezTo>
                    <a:pt x="14035" y="10575"/>
                    <a:pt x="13841" y="10689"/>
                    <a:pt x="13589" y="10689"/>
                  </a:cubicBezTo>
                  <a:cubicBezTo>
                    <a:pt x="13477" y="10689"/>
                    <a:pt x="13352" y="10666"/>
                    <a:pt x="13233" y="10631"/>
                  </a:cubicBezTo>
                  <a:cubicBezTo>
                    <a:pt x="12761" y="10490"/>
                    <a:pt x="12518" y="9970"/>
                    <a:pt x="12051" y="9970"/>
                  </a:cubicBezTo>
                  <a:cubicBezTo>
                    <a:pt x="11999" y="9970"/>
                    <a:pt x="11943" y="9977"/>
                    <a:pt x="11885" y="9991"/>
                  </a:cubicBezTo>
                  <a:cubicBezTo>
                    <a:pt x="11513" y="10071"/>
                    <a:pt x="11378" y="10228"/>
                    <a:pt x="11195" y="10228"/>
                  </a:cubicBezTo>
                  <a:cubicBezTo>
                    <a:pt x="11085" y="10228"/>
                    <a:pt x="10957" y="10171"/>
                    <a:pt x="10749" y="10006"/>
                  </a:cubicBezTo>
                  <a:cubicBezTo>
                    <a:pt x="10474" y="9779"/>
                    <a:pt x="10250" y="9646"/>
                    <a:pt x="9976" y="9646"/>
                  </a:cubicBezTo>
                  <a:cubicBezTo>
                    <a:pt x="9838" y="9646"/>
                    <a:pt x="9688" y="9679"/>
                    <a:pt x="9513" y="9750"/>
                  </a:cubicBezTo>
                  <a:cubicBezTo>
                    <a:pt x="9274" y="9843"/>
                    <a:pt x="9080" y="9915"/>
                    <a:pt x="8892" y="9915"/>
                  </a:cubicBezTo>
                  <a:cubicBezTo>
                    <a:pt x="8734" y="9915"/>
                    <a:pt x="8580" y="9865"/>
                    <a:pt x="8406" y="9735"/>
                  </a:cubicBezTo>
                  <a:cubicBezTo>
                    <a:pt x="7966" y="9395"/>
                    <a:pt x="7923" y="8785"/>
                    <a:pt x="7525" y="8401"/>
                  </a:cubicBezTo>
                  <a:cubicBezTo>
                    <a:pt x="7179" y="8064"/>
                    <a:pt x="6442" y="7642"/>
                    <a:pt x="5852" y="7642"/>
                  </a:cubicBezTo>
                  <a:cubicBezTo>
                    <a:pt x="5646" y="7642"/>
                    <a:pt x="5458" y="7694"/>
                    <a:pt x="5310" y="7819"/>
                  </a:cubicBezTo>
                  <a:cubicBezTo>
                    <a:pt x="5055" y="8032"/>
                    <a:pt x="4842" y="8359"/>
                    <a:pt x="4601" y="8600"/>
                  </a:cubicBezTo>
                  <a:cubicBezTo>
                    <a:pt x="4430" y="8785"/>
                    <a:pt x="4373" y="8940"/>
                    <a:pt x="4118" y="8955"/>
                  </a:cubicBezTo>
                  <a:cubicBezTo>
                    <a:pt x="4107" y="8956"/>
                    <a:pt x="4097" y="8956"/>
                    <a:pt x="4086" y="8956"/>
                  </a:cubicBezTo>
                  <a:cubicBezTo>
                    <a:pt x="3759" y="8956"/>
                    <a:pt x="3273" y="8553"/>
                    <a:pt x="3025" y="8401"/>
                  </a:cubicBezTo>
                  <a:cubicBezTo>
                    <a:pt x="2610" y="8132"/>
                    <a:pt x="2000" y="7685"/>
                    <a:pt x="1426" y="7685"/>
                  </a:cubicBezTo>
                  <a:cubicBezTo>
                    <a:pt x="1273" y="7685"/>
                    <a:pt x="1124" y="7716"/>
                    <a:pt x="981" y="7791"/>
                  </a:cubicBezTo>
                  <a:cubicBezTo>
                    <a:pt x="753" y="7918"/>
                    <a:pt x="640" y="8160"/>
                    <a:pt x="682" y="8416"/>
                  </a:cubicBezTo>
                  <a:cubicBezTo>
                    <a:pt x="767" y="8855"/>
                    <a:pt x="1662" y="10105"/>
                    <a:pt x="1066" y="10303"/>
                  </a:cubicBezTo>
                  <a:cubicBezTo>
                    <a:pt x="994" y="10330"/>
                    <a:pt x="922" y="10338"/>
                    <a:pt x="852" y="10338"/>
                  </a:cubicBezTo>
                  <a:cubicBezTo>
                    <a:pt x="741" y="10338"/>
                    <a:pt x="633" y="10318"/>
                    <a:pt x="531" y="10318"/>
                  </a:cubicBezTo>
                  <a:cubicBezTo>
                    <a:pt x="418" y="10318"/>
                    <a:pt x="311" y="10342"/>
                    <a:pt x="214" y="10445"/>
                  </a:cubicBezTo>
                  <a:cubicBezTo>
                    <a:pt x="0" y="10659"/>
                    <a:pt x="44" y="10971"/>
                    <a:pt x="199" y="11184"/>
                  </a:cubicBezTo>
                  <a:cubicBezTo>
                    <a:pt x="341" y="11411"/>
                    <a:pt x="540" y="11511"/>
                    <a:pt x="625" y="11808"/>
                  </a:cubicBezTo>
                  <a:cubicBezTo>
                    <a:pt x="682" y="12050"/>
                    <a:pt x="597" y="12334"/>
                    <a:pt x="697" y="12561"/>
                  </a:cubicBezTo>
                  <a:cubicBezTo>
                    <a:pt x="1047" y="12489"/>
                    <a:pt x="1419" y="12364"/>
                    <a:pt x="1803" y="12364"/>
                  </a:cubicBezTo>
                  <a:cubicBezTo>
                    <a:pt x="1869" y="12364"/>
                    <a:pt x="1936" y="12368"/>
                    <a:pt x="2003" y="12376"/>
                  </a:cubicBezTo>
                  <a:cubicBezTo>
                    <a:pt x="2499" y="12448"/>
                    <a:pt x="2542" y="12675"/>
                    <a:pt x="2755" y="13044"/>
                  </a:cubicBezTo>
                  <a:cubicBezTo>
                    <a:pt x="3039" y="13512"/>
                    <a:pt x="3550" y="13470"/>
                    <a:pt x="4019" y="13669"/>
                  </a:cubicBezTo>
                  <a:cubicBezTo>
                    <a:pt x="4402" y="13839"/>
                    <a:pt x="4799" y="14010"/>
                    <a:pt x="5112" y="14279"/>
                  </a:cubicBezTo>
                  <a:cubicBezTo>
                    <a:pt x="5339" y="14478"/>
                    <a:pt x="5452" y="14776"/>
                    <a:pt x="5666" y="14960"/>
                  </a:cubicBezTo>
                  <a:cubicBezTo>
                    <a:pt x="5894" y="15176"/>
                    <a:pt x="6257" y="15188"/>
                    <a:pt x="6564" y="15188"/>
                  </a:cubicBezTo>
                  <a:cubicBezTo>
                    <a:pt x="6601" y="15188"/>
                    <a:pt x="6638" y="15188"/>
                    <a:pt x="6673" y="15188"/>
                  </a:cubicBezTo>
                  <a:cubicBezTo>
                    <a:pt x="6891" y="15188"/>
                    <a:pt x="7125" y="15150"/>
                    <a:pt x="7336" y="15150"/>
                  </a:cubicBezTo>
                  <a:cubicBezTo>
                    <a:pt x="7676" y="15150"/>
                    <a:pt x="7956" y="15247"/>
                    <a:pt x="8008" y="15756"/>
                  </a:cubicBezTo>
                  <a:cubicBezTo>
                    <a:pt x="8080" y="16409"/>
                    <a:pt x="7285" y="16423"/>
                    <a:pt x="7241" y="16977"/>
                  </a:cubicBezTo>
                  <a:cubicBezTo>
                    <a:pt x="7211" y="17343"/>
                    <a:pt x="7468" y="17452"/>
                    <a:pt x="7797" y="17452"/>
                  </a:cubicBezTo>
                  <a:cubicBezTo>
                    <a:pt x="8221" y="17452"/>
                    <a:pt x="8766" y="17272"/>
                    <a:pt x="8974" y="17232"/>
                  </a:cubicBezTo>
                  <a:cubicBezTo>
                    <a:pt x="9106" y="17211"/>
                    <a:pt x="9236" y="17198"/>
                    <a:pt x="9361" y="17198"/>
                  </a:cubicBezTo>
                  <a:cubicBezTo>
                    <a:pt x="9744" y="17198"/>
                    <a:pt x="10077" y="17323"/>
                    <a:pt x="10280" y="17730"/>
                  </a:cubicBezTo>
                  <a:cubicBezTo>
                    <a:pt x="10337" y="17872"/>
                    <a:pt x="10493" y="18254"/>
                    <a:pt x="10308" y="18383"/>
                  </a:cubicBezTo>
                  <a:cubicBezTo>
                    <a:pt x="10282" y="18401"/>
                    <a:pt x="10252" y="18408"/>
                    <a:pt x="10220" y="18408"/>
                  </a:cubicBezTo>
                  <a:cubicBezTo>
                    <a:pt x="10050" y="18408"/>
                    <a:pt x="9825" y="18184"/>
                    <a:pt x="9740" y="18112"/>
                  </a:cubicBezTo>
                  <a:cubicBezTo>
                    <a:pt x="9573" y="18001"/>
                    <a:pt x="9179" y="17742"/>
                    <a:pt x="8880" y="17742"/>
                  </a:cubicBezTo>
                  <a:cubicBezTo>
                    <a:pt x="8723" y="17742"/>
                    <a:pt x="8593" y="17813"/>
                    <a:pt x="8534" y="18014"/>
                  </a:cubicBezTo>
                  <a:cubicBezTo>
                    <a:pt x="8477" y="18212"/>
                    <a:pt x="8718" y="18425"/>
                    <a:pt x="8818" y="18582"/>
                  </a:cubicBezTo>
                  <a:cubicBezTo>
                    <a:pt x="8974" y="18822"/>
                    <a:pt x="9017" y="18979"/>
                    <a:pt x="9017" y="19277"/>
                  </a:cubicBezTo>
                  <a:cubicBezTo>
                    <a:pt x="8668" y="19196"/>
                    <a:pt x="8497" y="18862"/>
                    <a:pt x="8119" y="18862"/>
                  </a:cubicBezTo>
                  <a:cubicBezTo>
                    <a:pt x="8097" y="18862"/>
                    <a:pt x="8075" y="18863"/>
                    <a:pt x="8051" y="18866"/>
                  </a:cubicBezTo>
                  <a:cubicBezTo>
                    <a:pt x="7980" y="19433"/>
                    <a:pt x="8278" y="19859"/>
                    <a:pt x="8604" y="20257"/>
                  </a:cubicBezTo>
                  <a:cubicBezTo>
                    <a:pt x="9059" y="20838"/>
                    <a:pt x="9329" y="21719"/>
                    <a:pt x="9500" y="22443"/>
                  </a:cubicBezTo>
                  <a:cubicBezTo>
                    <a:pt x="9627" y="22926"/>
                    <a:pt x="10479" y="23110"/>
                    <a:pt x="10891" y="23352"/>
                  </a:cubicBezTo>
                  <a:cubicBezTo>
                    <a:pt x="11047" y="23451"/>
                    <a:pt x="11643" y="23763"/>
                    <a:pt x="11245" y="23905"/>
                  </a:cubicBezTo>
                  <a:cubicBezTo>
                    <a:pt x="11232" y="23909"/>
                    <a:pt x="11217" y="23911"/>
                    <a:pt x="11201" y="23911"/>
                  </a:cubicBezTo>
                  <a:cubicBezTo>
                    <a:pt x="11028" y="23911"/>
                    <a:pt x="10707" y="23718"/>
                    <a:pt x="10564" y="23678"/>
                  </a:cubicBezTo>
                  <a:cubicBezTo>
                    <a:pt x="10406" y="23637"/>
                    <a:pt x="10159" y="23566"/>
                    <a:pt x="9954" y="23566"/>
                  </a:cubicBezTo>
                  <a:cubicBezTo>
                    <a:pt x="9810" y="23566"/>
                    <a:pt x="9685" y="23601"/>
                    <a:pt x="9627" y="23707"/>
                  </a:cubicBezTo>
                  <a:cubicBezTo>
                    <a:pt x="9542" y="23863"/>
                    <a:pt x="9655" y="24161"/>
                    <a:pt x="9727" y="24289"/>
                  </a:cubicBezTo>
                  <a:cubicBezTo>
                    <a:pt x="9996" y="24829"/>
                    <a:pt x="10905" y="24857"/>
                    <a:pt x="11047" y="25425"/>
                  </a:cubicBezTo>
                  <a:cubicBezTo>
                    <a:pt x="11103" y="25609"/>
                    <a:pt x="11047" y="25751"/>
                    <a:pt x="11160" y="25936"/>
                  </a:cubicBezTo>
                  <a:cubicBezTo>
                    <a:pt x="11245" y="26063"/>
                    <a:pt x="11430" y="26063"/>
                    <a:pt x="11345" y="26277"/>
                  </a:cubicBezTo>
                  <a:cubicBezTo>
                    <a:pt x="11284" y="26426"/>
                    <a:pt x="11148" y="26465"/>
                    <a:pt x="10988" y="26465"/>
                  </a:cubicBezTo>
                  <a:cubicBezTo>
                    <a:pt x="10810" y="26465"/>
                    <a:pt x="10603" y="26417"/>
                    <a:pt x="10440" y="26417"/>
                  </a:cubicBezTo>
                  <a:cubicBezTo>
                    <a:pt x="10373" y="26417"/>
                    <a:pt x="10314" y="26425"/>
                    <a:pt x="10266" y="26447"/>
                  </a:cubicBezTo>
                  <a:cubicBezTo>
                    <a:pt x="9911" y="26631"/>
                    <a:pt x="10153" y="27199"/>
                    <a:pt x="10408" y="27384"/>
                  </a:cubicBezTo>
                  <a:cubicBezTo>
                    <a:pt x="10721" y="27612"/>
                    <a:pt x="11331" y="27867"/>
                    <a:pt x="10905" y="28322"/>
                  </a:cubicBezTo>
                  <a:cubicBezTo>
                    <a:pt x="10763" y="28477"/>
                    <a:pt x="10450" y="28435"/>
                    <a:pt x="10295" y="28591"/>
                  </a:cubicBezTo>
                  <a:cubicBezTo>
                    <a:pt x="10153" y="28704"/>
                    <a:pt x="10109" y="28889"/>
                    <a:pt x="10039" y="29045"/>
                  </a:cubicBezTo>
                  <a:cubicBezTo>
                    <a:pt x="9840" y="29599"/>
                    <a:pt x="9783" y="30167"/>
                    <a:pt x="9500" y="30692"/>
                  </a:cubicBezTo>
                  <a:cubicBezTo>
                    <a:pt x="9286" y="31104"/>
                    <a:pt x="8945" y="31516"/>
                    <a:pt x="8917" y="31985"/>
                  </a:cubicBezTo>
                  <a:cubicBezTo>
                    <a:pt x="8888" y="32566"/>
                    <a:pt x="9400" y="32481"/>
                    <a:pt x="9556" y="32964"/>
                  </a:cubicBezTo>
                  <a:cubicBezTo>
                    <a:pt x="9755" y="33518"/>
                    <a:pt x="8718" y="33632"/>
                    <a:pt x="8392" y="33972"/>
                  </a:cubicBezTo>
                  <a:cubicBezTo>
                    <a:pt x="7809" y="34582"/>
                    <a:pt x="7582" y="35591"/>
                    <a:pt x="7398" y="36371"/>
                  </a:cubicBezTo>
                  <a:cubicBezTo>
                    <a:pt x="7143" y="37365"/>
                    <a:pt x="6830" y="38473"/>
                    <a:pt x="6020" y="39169"/>
                  </a:cubicBezTo>
                  <a:cubicBezTo>
                    <a:pt x="5708" y="39438"/>
                    <a:pt x="5354" y="39709"/>
                    <a:pt x="4984" y="39879"/>
                  </a:cubicBezTo>
                  <a:cubicBezTo>
                    <a:pt x="4871" y="39936"/>
                    <a:pt x="4714" y="39978"/>
                    <a:pt x="4559" y="40049"/>
                  </a:cubicBezTo>
                  <a:cubicBezTo>
                    <a:pt x="4629" y="40205"/>
                    <a:pt x="4686" y="40362"/>
                    <a:pt x="4828" y="40460"/>
                  </a:cubicBezTo>
                  <a:cubicBezTo>
                    <a:pt x="4912" y="40509"/>
                    <a:pt x="5004" y="40524"/>
                    <a:pt x="5100" y="40524"/>
                  </a:cubicBezTo>
                  <a:cubicBezTo>
                    <a:pt x="5236" y="40524"/>
                    <a:pt x="5379" y="40495"/>
                    <a:pt x="5515" y="40495"/>
                  </a:cubicBezTo>
                  <a:cubicBezTo>
                    <a:pt x="5592" y="40495"/>
                    <a:pt x="5666" y="40504"/>
                    <a:pt x="5736" y="40532"/>
                  </a:cubicBezTo>
                  <a:cubicBezTo>
                    <a:pt x="6049" y="40659"/>
                    <a:pt x="5907" y="41000"/>
                    <a:pt x="5878" y="41256"/>
                  </a:cubicBezTo>
                  <a:cubicBezTo>
                    <a:pt x="5850" y="41611"/>
                    <a:pt x="5950" y="41725"/>
                    <a:pt x="6219" y="41937"/>
                  </a:cubicBezTo>
                  <a:cubicBezTo>
                    <a:pt x="6773" y="42349"/>
                    <a:pt x="7370" y="42804"/>
                    <a:pt x="8008" y="43101"/>
                  </a:cubicBezTo>
                  <a:cubicBezTo>
                    <a:pt x="8377" y="43286"/>
                    <a:pt x="8746" y="43385"/>
                    <a:pt x="8988" y="43741"/>
                  </a:cubicBezTo>
                  <a:cubicBezTo>
                    <a:pt x="9171" y="44035"/>
                    <a:pt x="9347" y="44104"/>
                    <a:pt x="9609" y="44104"/>
                  </a:cubicBezTo>
                  <a:cubicBezTo>
                    <a:pt x="9713" y="44104"/>
                    <a:pt x="9831" y="44093"/>
                    <a:pt x="9967" y="44082"/>
                  </a:cubicBezTo>
                  <a:cubicBezTo>
                    <a:pt x="9991" y="44081"/>
                    <a:pt x="10014" y="44080"/>
                    <a:pt x="10037" y="44080"/>
                  </a:cubicBezTo>
                  <a:cubicBezTo>
                    <a:pt x="10759" y="44080"/>
                    <a:pt x="11151" y="44505"/>
                    <a:pt x="11756" y="44877"/>
                  </a:cubicBezTo>
                  <a:cubicBezTo>
                    <a:pt x="12234" y="45157"/>
                    <a:pt x="12583" y="45308"/>
                    <a:pt x="13036" y="45308"/>
                  </a:cubicBezTo>
                  <a:cubicBezTo>
                    <a:pt x="13203" y="45308"/>
                    <a:pt x="13383" y="45288"/>
                    <a:pt x="13589" y="45246"/>
                  </a:cubicBezTo>
                  <a:cubicBezTo>
                    <a:pt x="13826" y="45196"/>
                    <a:pt x="14066" y="45169"/>
                    <a:pt x="14303" y="45169"/>
                  </a:cubicBezTo>
                  <a:cubicBezTo>
                    <a:pt x="14875" y="45169"/>
                    <a:pt x="15431" y="45324"/>
                    <a:pt x="15902" y="45685"/>
                  </a:cubicBezTo>
                  <a:cubicBezTo>
                    <a:pt x="16215" y="45927"/>
                    <a:pt x="16413" y="46197"/>
                    <a:pt x="16797" y="46353"/>
                  </a:cubicBezTo>
                  <a:cubicBezTo>
                    <a:pt x="17010" y="46438"/>
                    <a:pt x="17663" y="46594"/>
                    <a:pt x="17691" y="46808"/>
                  </a:cubicBezTo>
                  <a:cubicBezTo>
                    <a:pt x="17947" y="46864"/>
                    <a:pt x="18401" y="47190"/>
                    <a:pt x="18643" y="47361"/>
                  </a:cubicBezTo>
                  <a:cubicBezTo>
                    <a:pt x="18899" y="47518"/>
                    <a:pt x="19012" y="47745"/>
                    <a:pt x="19083" y="48014"/>
                  </a:cubicBezTo>
                  <a:cubicBezTo>
                    <a:pt x="19268" y="48767"/>
                    <a:pt x="20177" y="48767"/>
                    <a:pt x="20830" y="48767"/>
                  </a:cubicBezTo>
                  <a:cubicBezTo>
                    <a:pt x="20908" y="48767"/>
                    <a:pt x="20981" y="48765"/>
                    <a:pt x="21050" y="48765"/>
                  </a:cubicBezTo>
                  <a:cubicBezTo>
                    <a:pt x="21257" y="48765"/>
                    <a:pt x="21433" y="48781"/>
                    <a:pt x="21625" y="48909"/>
                  </a:cubicBezTo>
                  <a:cubicBezTo>
                    <a:pt x="21937" y="49136"/>
                    <a:pt x="22221" y="49377"/>
                    <a:pt x="22547" y="49547"/>
                  </a:cubicBezTo>
                  <a:cubicBezTo>
                    <a:pt x="22750" y="49667"/>
                    <a:pt x="23013" y="49756"/>
                    <a:pt x="23260" y="49756"/>
                  </a:cubicBezTo>
                  <a:cubicBezTo>
                    <a:pt x="23307" y="49756"/>
                    <a:pt x="23354" y="49753"/>
                    <a:pt x="23399" y="49746"/>
                  </a:cubicBezTo>
                  <a:cubicBezTo>
                    <a:pt x="23683" y="49689"/>
                    <a:pt x="23853" y="49405"/>
                    <a:pt x="24137" y="49349"/>
                  </a:cubicBezTo>
                  <a:cubicBezTo>
                    <a:pt x="24203" y="49332"/>
                    <a:pt x="24269" y="49325"/>
                    <a:pt x="24335" y="49325"/>
                  </a:cubicBezTo>
                  <a:cubicBezTo>
                    <a:pt x="24383" y="49325"/>
                    <a:pt x="24430" y="49329"/>
                    <a:pt x="24478" y="49335"/>
                  </a:cubicBezTo>
                  <a:cubicBezTo>
                    <a:pt x="24550" y="49079"/>
                    <a:pt x="24592" y="48795"/>
                    <a:pt x="24578" y="48568"/>
                  </a:cubicBezTo>
                  <a:cubicBezTo>
                    <a:pt x="24563" y="48326"/>
                    <a:pt x="24464" y="48142"/>
                    <a:pt x="24478" y="47887"/>
                  </a:cubicBezTo>
                  <a:cubicBezTo>
                    <a:pt x="24506" y="47588"/>
                    <a:pt x="24705" y="46722"/>
                    <a:pt x="24932" y="46609"/>
                  </a:cubicBezTo>
                  <a:cubicBezTo>
                    <a:pt x="25273" y="46395"/>
                    <a:pt x="25203" y="45700"/>
                    <a:pt x="25487" y="45401"/>
                  </a:cubicBezTo>
                  <a:cubicBezTo>
                    <a:pt x="25642" y="45203"/>
                    <a:pt x="25926" y="45203"/>
                    <a:pt x="26168" y="45146"/>
                  </a:cubicBezTo>
                  <a:cubicBezTo>
                    <a:pt x="26481" y="45061"/>
                    <a:pt x="26850" y="44933"/>
                    <a:pt x="27119" y="44720"/>
                  </a:cubicBezTo>
                  <a:cubicBezTo>
                    <a:pt x="27488" y="44436"/>
                    <a:pt x="27730" y="44280"/>
                    <a:pt x="28213" y="44095"/>
                  </a:cubicBezTo>
                  <a:cubicBezTo>
                    <a:pt x="28681" y="43911"/>
                    <a:pt x="29093" y="43741"/>
                    <a:pt x="29604" y="43656"/>
                  </a:cubicBezTo>
                  <a:cubicBezTo>
                    <a:pt x="29713" y="43639"/>
                    <a:pt x="29895" y="43607"/>
                    <a:pt x="30062" y="43607"/>
                  </a:cubicBezTo>
                  <a:cubicBezTo>
                    <a:pt x="30178" y="43607"/>
                    <a:pt x="30286" y="43623"/>
                    <a:pt x="30356" y="43669"/>
                  </a:cubicBezTo>
                  <a:cubicBezTo>
                    <a:pt x="30484" y="43741"/>
                    <a:pt x="30456" y="43940"/>
                    <a:pt x="30541" y="44053"/>
                  </a:cubicBezTo>
                  <a:cubicBezTo>
                    <a:pt x="30695" y="44267"/>
                    <a:pt x="31259" y="44621"/>
                    <a:pt x="31621" y="44621"/>
                  </a:cubicBezTo>
                  <a:cubicBezTo>
                    <a:pt x="31691" y="44621"/>
                    <a:pt x="31754" y="44608"/>
                    <a:pt x="31804" y="44578"/>
                  </a:cubicBezTo>
                  <a:cubicBezTo>
                    <a:pt x="32031" y="44436"/>
                    <a:pt x="31946" y="44167"/>
                    <a:pt x="32302" y="44138"/>
                  </a:cubicBezTo>
                  <a:cubicBezTo>
                    <a:pt x="32335" y="44136"/>
                    <a:pt x="32365" y="44134"/>
                    <a:pt x="32392" y="44134"/>
                  </a:cubicBezTo>
                  <a:cubicBezTo>
                    <a:pt x="32517" y="44134"/>
                    <a:pt x="32586" y="44169"/>
                    <a:pt x="32656" y="44309"/>
                  </a:cubicBezTo>
                  <a:cubicBezTo>
                    <a:pt x="32699" y="44379"/>
                    <a:pt x="32656" y="44578"/>
                    <a:pt x="32671" y="44692"/>
                  </a:cubicBezTo>
                  <a:cubicBezTo>
                    <a:pt x="32728" y="44877"/>
                    <a:pt x="32827" y="44990"/>
                    <a:pt x="32940" y="45117"/>
                  </a:cubicBezTo>
                  <a:cubicBezTo>
                    <a:pt x="33067" y="45274"/>
                    <a:pt x="33170" y="45356"/>
                    <a:pt x="33278" y="45356"/>
                  </a:cubicBezTo>
                  <a:cubicBezTo>
                    <a:pt x="33377" y="45356"/>
                    <a:pt x="33479" y="45288"/>
                    <a:pt x="33608" y="45146"/>
                  </a:cubicBezTo>
                  <a:cubicBezTo>
                    <a:pt x="33752" y="44982"/>
                    <a:pt x="33962" y="44579"/>
                    <a:pt x="34164" y="44579"/>
                  </a:cubicBezTo>
                  <a:cubicBezTo>
                    <a:pt x="34242" y="44579"/>
                    <a:pt x="34318" y="44638"/>
                    <a:pt x="34388" y="44791"/>
                  </a:cubicBezTo>
                  <a:cubicBezTo>
                    <a:pt x="34517" y="45047"/>
                    <a:pt x="34517" y="45558"/>
                    <a:pt x="34530" y="45842"/>
                  </a:cubicBezTo>
                  <a:cubicBezTo>
                    <a:pt x="34563" y="45846"/>
                    <a:pt x="34597" y="45848"/>
                    <a:pt x="34633" y="45848"/>
                  </a:cubicBezTo>
                  <a:cubicBezTo>
                    <a:pt x="34760" y="45848"/>
                    <a:pt x="34905" y="45827"/>
                    <a:pt x="35043" y="45827"/>
                  </a:cubicBezTo>
                  <a:cubicBezTo>
                    <a:pt x="35122" y="45827"/>
                    <a:pt x="35199" y="45834"/>
                    <a:pt x="35269" y="45856"/>
                  </a:cubicBezTo>
                  <a:cubicBezTo>
                    <a:pt x="35511" y="45927"/>
                    <a:pt x="35454" y="45899"/>
                    <a:pt x="35482" y="46155"/>
                  </a:cubicBezTo>
                  <a:cubicBezTo>
                    <a:pt x="35581" y="46708"/>
                    <a:pt x="35567" y="46751"/>
                    <a:pt x="36164" y="46850"/>
                  </a:cubicBezTo>
                  <a:cubicBezTo>
                    <a:pt x="36575" y="46921"/>
                    <a:pt x="36959" y="47006"/>
                    <a:pt x="37370" y="47020"/>
                  </a:cubicBezTo>
                  <a:cubicBezTo>
                    <a:pt x="37881" y="47035"/>
                    <a:pt x="37853" y="47234"/>
                    <a:pt x="38208" y="47503"/>
                  </a:cubicBezTo>
                  <a:cubicBezTo>
                    <a:pt x="38337" y="47601"/>
                    <a:pt x="38500" y="47635"/>
                    <a:pt x="38679" y="47635"/>
                  </a:cubicBezTo>
                  <a:cubicBezTo>
                    <a:pt x="39067" y="47635"/>
                    <a:pt x="39528" y="47474"/>
                    <a:pt x="39869" y="47474"/>
                  </a:cubicBezTo>
                  <a:cubicBezTo>
                    <a:pt x="40274" y="47474"/>
                    <a:pt x="40611" y="47530"/>
                    <a:pt x="40929" y="47530"/>
                  </a:cubicBezTo>
                  <a:cubicBezTo>
                    <a:pt x="41291" y="47530"/>
                    <a:pt x="41628" y="47458"/>
                    <a:pt x="42013" y="47148"/>
                  </a:cubicBezTo>
                  <a:cubicBezTo>
                    <a:pt x="42610" y="46666"/>
                    <a:pt x="43036" y="46026"/>
                    <a:pt x="43575" y="45530"/>
                  </a:cubicBezTo>
                  <a:cubicBezTo>
                    <a:pt x="43816" y="45316"/>
                    <a:pt x="44043" y="45117"/>
                    <a:pt x="44355" y="44990"/>
                  </a:cubicBezTo>
                  <a:cubicBezTo>
                    <a:pt x="44654" y="44877"/>
                    <a:pt x="44980" y="44877"/>
                    <a:pt x="45293" y="44791"/>
                  </a:cubicBezTo>
                  <a:cubicBezTo>
                    <a:pt x="45633" y="44692"/>
                    <a:pt x="45889" y="44521"/>
                    <a:pt x="46074" y="44266"/>
                  </a:cubicBezTo>
                  <a:cubicBezTo>
                    <a:pt x="46201" y="44095"/>
                    <a:pt x="46273" y="43896"/>
                    <a:pt x="46315" y="43627"/>
                  </a:cubicBezTo>
                  <a:cubicBezTo>
                    <a:pt x="46343" y="43400"/>
                    <a:pt x="46428" y="42946"/>
                    <a:pt x="46258" y="42775"/>
                  </a:cubicBezTo>
                  <a:cubicBezTo>
                    <a:pt x="46088" y="42590"/>
                    <a:pt x="45520" y="42605"/>
                    <a:pt x="45293" y="42533"/>
                  </a:cubicBezTo>
                  <a:cubicBezTo>
                    <a:pt x="45037" y="42463"/>
                    <a:pt x="44526" y="42306"/>
                    <a:pt x="44427" y="42009"/>
                  </a:cubicBezTo>
                  <a:cubicBezTo>
                    <a:pt x="44327" y="41696"/>
                    <a:pt x="44668" y="41426"/>
                    <a:pt x="44768" y="41170"/>
                  </a:cubicBezTo>
                  <a:cubicBezTo>
                    <a:pt x="44881" y="40873"/>
                    <a:pt x="44838" y="40432"/>
                    <a:pt x="44796" y="40120"/>
                  </a:cubicBezTo>
                  <a:cubicBezTo>
                    <a:pt x="44683" y="39410"/>
                    <a:pt x="44668" y="38132"/>
                    <a:pt x="44015" y="37848"/>
                  </a:cubicBezTo>
                  <a:cubicBezTo>
                    <a:pt x="43604" y="37678"/>
                    <a:pt x="42950" y="37308"/>
                    <a:pt x="43291" y="36840"/>
                  </a:cubicBezTo>
                  <a:cubicBezTo>
                    <a:pt x="43589" y="36386"/>
                    <a:pt x="44526" y="36273"/>
                    <a:pt x="44995" y="36045"/>
                  </a:cubicBezTo>
                  <a:cubicBezTo>
                    <a:pt x="45449" y="35847"/>
                    <a:pt x="45563" y="35519"/>
                    <a:pt x="45591" y="35051"/>
                  </a:cubicBezTo>
                  <a:cubicBezTo>
                    <a:pt x="45633" y="34427"/>
                    <a:pt x="45165" y="34270"/>
                    <a:pt x="44967" y="33730"/>
                  </a:cubicBezTo>
                  <a:cubicBezTo>
                    <a:pt x="44838" y="33361"/>
                    <a:pt x="44980" y="33049"/>
                    <a:pt x="45109" y="32695"/>
                  </a:cubicBezTo>
                  <a:cubicBezTo>
                    <a:pt x="45137" y="32638"/>
                    <a:pt x="45151" y="32581"/>
                    <a:pt x="45165" y="32509"/>
                  </a:cubicBezTo>
                  <a:cubicBezTo>
                    <a:pt x="45222" y="32140"/>
                    <a:pt x="45037" y="31871"/>
                    <a:pt x="45009" y="31445"/>
                  </a:cubicBezTo>
                  <a:cubicBezTo>
                    <a:pt x="44952" y="30664"/>
                    <a:pt x="44654" y="29259"/>
                    <a:pt x="43646" y="29230"/>
                  </a:cubicBezTo>
                  <a:cubicBezTo>
                    <a:pt x="43630" y="29230"/>
                    <a:pt x="43614" y="29229"/>
                    <a:pt x="43598" y="29229"/>
                  </a:cubicBezTo>
                  <a:cubicBezTo>
                    <a:pt x="43216" y="29229"/>
                    <a:pt x="42666" y="29393"/>
                    <a:pt x="42326" y="29571"/>
                  </a:cubicBezTo>
                  <a:cubicBezTo>
                    <a:pt x="42031" y="29705"/>
                    <a:pt x="41800" y="29914"/>
                    <a:pt x="41441" y="29914"/>
                  </a:cubicBezTo>
                  <a:cubicBezTo>
                    <a:pt x="41419" y="29914"/>
                    <a:pt x="41397" y="29913"/>
                    <a:pt x="41374" y="29912"/>
                  </a:cubicBezTo>
                  <a:cubicBezTo>
                    <a:pt x="41260" y="29486"/>
                    <a:pt x="41928" y="28931"/>
                    <a:pt x="42084" y="28534"/>
                  </a:cubicBezTo>
                  <a:cubicBezTo>
                    <a:pt x="42297" y="27938"/>
                    <a:pt x="42396" y="27242"/>
                    <a:pt x="42822" y="26745"/>
                  </a:cubicBezTo>
                  <a:cubicBezTo>
                    <a:pt x="43575" y="25865"/>
                    <a:pt x="44725" y="25439"/>
                    <a:pt x="45676" y="24800"/>
                  </a:cubicBezTo>
                  <a:cubicBezTo>
                    <a:pt x="46031" y="24558"/>
                    <a:pt x="46258" y="24218"/>
                    <a:pt x="46428" y="23835"/>
                  </a:cubicBezTo>
                  <a:cubicBezTo>
                    <a:pt x="46594" y="23492"/>
                    <a:pt x="46589" y="23286"/>
                    <a:pt x="46909" y="23286"/>
                  </a:cubicBezTo>
                  <a:cubicBezTo>
                    <a:pt x="46947" y="23286"/>
                    <a:pt x="46991" y="23289"/>
                    <a:pt x="47040" y="23295"/>
                  </a:cubicBezTo>
                  <a:cubicBezTo>
                    <a:pt x="47310" y="23334"/>
                    <a:pt x="47565" y="23374"/>
                    <a:pt x="47795" y="23374"/>
                  </a:cubicBezTo>
                  <a:cubicBezTo>
                    <a:pt x="48240" y="23374"/>
                    <a:pt x="48588" y="23223"/>
                    <a:pt x="48757" y="22614"/>
                  </a:cubicBezTo>
                  <a:lnTo>
                    <a:pt x="48757" y="22571"/>
                  </a:lnTo>
                  <a:cubicBezTo>
                    <a:pt x="48857" y="22173"/>
                    <a:pt x="48871" y="21790"/>
                    <a:pt x="48927" y="21378"/>
                  </a:cubicBezTo>
                  <a:cubicBezTo>
                    <a:pt x="48984" y="20882"/>
                    <a:pt x="49438" y="20541"/>
                    <a:pt x="49396" y="20058"/>
                  </a:cubicBezTo>
                  <a:cubicBezTo>
                    <a:pt x="49382" y="19803"/>
                    <a:pt x="50319" y="19617"/>
                    <a:pt x="50518" y="19390"/>
                  </a:cubicBezTo>
                  <a:cubicBezTo>
                    <a:pt x="50759" y="19078"/>
                    <a:pt x="50801" y="18582"/>
                    <a:pt x="51000" y="18241"/>
                  </a:cubicBezTo>
                  <a:cubicBezTo>
                    <a:pt x="51483" y="17431"/>
                    <a:pt x="52164" y="16806"/>
                    <a:pt x="52590" y="15941"/>
                  </a:cubicBezTo>
                  <a:cubicBezTo>
                    <a:pt x="52690" y="15727"/>
                    <a:pt x="52988" y="15202"/>
                    <a:pt x="52846" y="14975"/>
                  </a:cubicBezTo>
                  <a:cubicBezTo>
                    <a:pt x="52747" y="14818"/>
                    <a:pt x="52463" y="14862"/>
                    <a:pt x="52306" y="14818"/>
                  </a:cubicBezTo>
                  <a:cubicBezTo>
                    <a:pt x="52094" y="14776"/>
                    <a:pt x="51937" y="14676"/>
                    <a:pt x="51767" y="14578"/>
                  </a:cubicBezTo>
                  <a:cubicBezTo>
                    <a:pt x="51441" y="14421"/>
                    <a:pt x="51085" y="14322"/>
                    <a:pt x="50759" y="14137"/>
                  </a:cubicBezTo>
                  <a:cubicBezTo>
                    <a:pt x="50518" y="13995"/>
                    <a:pt x="50305" y="13811"/>
                    <a:pt x="50050" y="13697"/>
                  </a:cubicBezTo>
                  <a:cubicBezTo>
                    <a:pt x="49538" y="13470"/>
                    <a:pt x="48984" y="13555"/>
                    <a:pt x="48459" y="13357"/>
                  </a:cubicBezTo>
                  <a:cubicBezTo>
                    <a:pt x="48033" y="13158"/>
                    <a:pt x="47791" y="13044"/>
                    <a:pt x="47309" y="13044"/>
                  </a:cubicBezTo>
                  <a:cubicBezTo>
                    <a:pt x="46570" y="13044"/>
                    <a:pt x="46400" y="12746"/>
                    <a:pt x="46144" y="12064"/>
                  </a:cubicBezTo>
                  <a:cubicBezTo>
                    <a:pt x="46002" y="11653"/>
                    <a:pt x="45705" y="10786"/>
                    <a:pt x="45151" y="10786"/>
                  </a:cubicBezTo>
                  <a:cubicBezTo>
                    <a:pt x="44938" y="10786"/>
                    <a:pt x="44753" y="10971"/>
                    <a:pt x="44512" y="10985"/>
                  </a:cubicBezTo>
                  <a:cubicBezTo>
                    <a:pt x="44496" y="10986"/>
                    <a:pt x="44480" y="10986"/>
                    <a:pt x="44464" y="10986"/>
                  </a:cubicBezTo>
                  <a:cubicBezTo>
                    <a:pt x="44240" y="10986"/>
                    <a:pt x="44028" y="10895"/>
                    <a:pt x="43816" y="10829"/>
                  </a:cubicBezTo>
                  <a:cubicBezTo>
                    <a:pt x="43746" y="10815"/>
                    <a:pt x="43674" y="10786"/>
                    <a:pt x="43589" y="10744"/>
                  </a:cubicBezTo>
                  <a:cubicBezTo>
                    <a:pt x="43049" y="10559"/>
                    <a:pt x="42652" y="10261"/>
                    <a:pt x="42169" y="9821"/>
                  </a:cubicBezTo>
                  <a:cubicBezTo>
                    <a:pt x="41701" y="9395"/>
                    <a:pt x="41133" y="9054"/>
                    <a:pt x="40849" y="8472"/>
                  </a:cubicBezTo>
                  <a:cubicBezTo>
                    <a:pt x="40692" y="8202"/>
                    <a:pt x="40537" y="7918"/>
                    <a:pt x="40452" y="7621"/>
                  </a:cubicBezTo>
                  <a:cubicBezTo>
                    <a:pt x="40366" y="7322"/>
                    <a:pt x="40408" y="7053"/>
                    <a:pt x="40111" y="6953"/>
                  </a:cubicBezTo>
                  <a:cubicBezTo>
                    <a:pt x="40067" y="6939"/>
                    <a:pt x="40023" y="6933"/>
                    <a:pt x="39981" y="6933"/>
                  </a:cubicBezTo>
                  <a:cubicBezTo>
                    <a:pt x="39609" y="6933"/>
                    <a:pt x="39304" y="7410"/>
                    <a:pt x="38956" y="7410"/>
                  </a:cubicBezTo>
                  <a:cubicBezTo>
                    <a:pt x="38897" y="7410"/>
                    <a:pt x="38838" y="7397"/>
                    <a:pt x="38776" y="7365"/>
                  </a:cubicBezTo>
                  <a:cubicBezTo>
                    <a:pt x="38364" y="7151"/>
                    <a:pt x="38379" y="6299"/>
                    <a:pt x="38279" y="5917"/>
                  </a:cubicBezTo>
                  <a:cubicBezTo>
                    <a:pt x="38180" y="5519"/>
                    <a:pt x="37995" y="5107"/>
                    <a:pt x="37626" y="4923"/>
                  </a:cubicBezTo>
                  <a:cubicBezTo>
                    <a:pt x="37413" y="4823"/>
                    <a:pt x="37129" y="4794"/>
                    <a:pt x="36944" y="4639"/>
                  </a:cubicBezTo>
                  <a:cubicBezTo>
                    <a:pt x="36774" y="4497"/>
                    <a:pt x="36732" y="4241"/>
                    <a:pt x="36546" y="4113"/>
                  </a:cubicBezTo>
                  <a:cubicBezTo>
                    <a:pt x="36362" y="3986"/>
                    <a:pt x="36007" y="3986"/>
                    <a:pt x="35780" y="3886"/>
                  </a:cubicBezTo>
                  <a:cubicBezTo>
                    <a:pt x="35596" y="3801"/>
                    <a:pt x="35397" y="3702"/>
                    <a:pt x="35240" y="3560"/>
                  </a:cubicBezTo>
                  <a:cubicBezTo>
                    <a:pt x="34899" y="3289"/>
                    <a:pt x="34729" y="2935"/>
                    <a:pt x="34559" y="2551"/>
                  </a:cubicBezTo>
                  <a:cubicBezTo>
                    <a:pt x="34403" y="2197"/>
                    <a:pt x="34332" y="1998"/>
                    <a:pt x="33906" y="1955"/>
                  </a:cubicBezTo>
                  <a:cubicBezTo>
                    <a:pt x="33423" y="1898"/>
                    <a:pt x="33182" y="1784"/>
                    <a:pt x="33097" y="1245"/>
                  </a:cubicBezTo>
                  <a:cubicBezTo>
                    <a:pt x="33054" y="947"/>
                    <a:pt x="33224" y="465"/>
                    <a:pt x="33068" y="209"/>
                  </a:cubicBezTo>
                  <a:cubicBezTo>
                    <a:pt x="33040" y="152"/>
                    <a:pt x="32997" y="109"/>
                    <a:pt x="32940" y="95"/>
                  </a:cubicBezTo>
                  <a:cubicBezTo>
                    <a:pt x="32877" y="73"/>
                    <a:pt x="32803" y="66"/>
                    <a:pt x="32724" y="66"/>
                  </a:cubicBezTo>
                  <a:cubicBezTo>
                    <a:pt x="32608" y="66"/>
                    <a:pt x="32483" y="81"/>
                    <a:pt x="32372" y="81"/>
                  </a:cubicBezTo>
                  <a:cubicBezTo>
                    <a:pt x="31669" y="81"/>
                    <a:pt x="30995" y="0"/>
                    <a:pt x="30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0"/>
            <p:cNvSpPr/>
            <p:nvPr/>
          </p:nvSpPr>
          <p:spPr>
            <a:xfrm>
              <a:off x="2555035" y="3869282"/>
              <a:ext cx="1089204" cy="873640"/>
            </a:xfrm>
            <a:custGeom>
              <a:avLst/>
              <a:gdLst/>
              <a:ahLst/>
              <a:cxnLst/>
              <a:rect l="l" t="t" r="r" b="b"/>
              <a:pathLst>
                <a:path w="57319" h="45975" extrusionOk="0">
                  <a:moveTo>
                    <a:pt x="10892" y="0"/>
                  </a:moveTo>
                  <a:cubicBezTo>
                    <a:pt x="10812" y="0"/>
                    <a:pt x="10718" y="14"/>
                    <a:pt x="10606" y="42"/>
                  </a:cubicBezTo>
                  <a:cubicBezTo>
                    <a:pt x="10010" y="184"/>
                    <a:pt x="9599" y="639"/>
                    <a:pt x="8987" y="639"/>
                  </a:cubicBezTo>
                  <a:cubicBezTo>
                    <a:pt x="8842" y="639"/>
                    <a:pt x="8619" y="598"/>
                    <a:pt x="8416" y="598"/>
                  </a:cubicBezTo>
                  <a:cubicBezTo>
                    <a:pt x="8223" y="598"/>
                    <a:pt x="8049" y="635"/>
                    <a:pt x="7980" y="781"/>
                  </a:cubicBezTo>
                  <a:cubicBezTo>
                    <a:pt x="7937" y="908"/>
                    <a:pt x="8022" y="1093"/>
                    <a:pt x="8050" y="1220"/>
                  </a:cubicBezTo>
                  <a:cubicBezTo>
                    <a:pt x="8079" y="1590"/>
                    <a:pt x="7980" y="1831"/>
                    <a:pt x="7611" y="1917"/>
                  </a:cubicBezTo>
                  <a:cubicBezTo>
                    <a:pt x="7595" y="1919"/>
                    <a:pt x="7578" y="1919"/>
                    <a:pt x="7560" y="1919"/>
                  </a:cubicBezTo>
                  <a:cubicBezTo>
                    <a:pt x="7450" y="1919"/>
                    <a:pt x="7309" y="1888"/>
                    <a:pt x="7198" y="1888"/>
                  </a:cubicBezTo>
                  <a:cubicBezTo>
                    <a:pt x="6589" y="1873"/>
                    <a:pt x="6006" y="1817"/>
                    <a:pt x="5396" y="1703"/>
                  </a:cubicBezTo>
                  <a:cubicBezTo>
                    <a:pt x="4968" y="1632"/>
                    <a:pt x="4500" y="1477"/>
                    <a:pt x="4054" y="1477"/>
                  </a:cubicBezTo>
                  <a:cubicBezTo>
                    <a:pt x="3789" y="1477"/>
                    <a:pt x="3532" y="1531"/>
                    <a:pt x="3295" y="1689"/>
                  </a:cubicBezTo>
                  <a:cubicBezTo>
                    <a:pt x="3081" y="1831"/>
                    <a:pt x="2655" y="2343"/>
                    <a:pt x="2698" y="2612"/>
                  </a:cubicBezTo>
                  <a:cubicBezTo>
                    <a:pt x="2740" y="2769"/>
                    <a:pt x="2925" y="2839"/>
                    <a:pt x="3039" y="2953"/>
                  </a:cubicBezTo>
                  <a:cubicBezTo>
                    <a:pt x="3109" y="3024"/>
                    <a:pt x="3195" y="3123"/>
                    <a:pt x="3238" y="3223"/>
                  </a:cubicBezTo>
                  <a:cubicBezTo>
                    <a:pt x="3380" y="3492"/>
                    <a:pt x="3380" y="3833"/>
                    <a:pt x="3295" y="4132"/>
                  </a:cubicBezTo>
                  <a:cubicBezTo>
                    <a:pt x="3223" y="4429"/>
                    <a:pt x="2301" y="5139"/>
                    <a:pt x="2854" y="5438"/>
                  </a:cubicBezTo>
                  <a:cubicBezTo>
                    <a:pt x="2893" y="5461"/>
                    <a:pt x="2936" y="5472"/>
                    <a:pt x="2983" y="5472"/>
                  </a:cubicBezTo>
                  <a:cubicBezTo>
                    <a:pt x="3242" y="5472"/>
                    <a:pt x="3594" y="5155"/>
                    <a:pt x="3762" y="5082"/>
                  </a:cubicBezTo>
                  <a:cubicBezTo>
                    <a:pt x="3831" y="5057"/>
                    <a:pt x="3885" y="5046"/>
                    <a:pt x="3926" y="5046"/>
                  </a:cubicBezTo>
                  <a:cubicBezTo>
                    <a:pt x="4114" y="5046"/>
                    <a:pt x="4033" y="5282"/>
                    <a:pt x="3904" y="5480"/>
                  </a:cubicBezTo>
                  <a:cubicBezTo>
                    <a:pt x="3720" y="5779"/>
                    <a:pt x="3465" y="6006"/>
                    <a:pt x="3607" y="6346"/>
                  </a:cubicBezTo>
                  <a:cubicBezTo>
                    <a:pt x="3677" y="6502"/>
                    <a:pt x="3876" y="6758"/>
                    <a:pt x="3806" y="6956"/>
                  </a:cubicBezTo>
                  <a:cubicBezTo>
                    <a:pt x="3762" y="7113"/>
                    <a:pt x="3720" y="7042"/>
                    <a:pt x="3607" y="7113"/>
                  </a:cubicBezTo>
                  <a:cubicBezTo>
                    <a:pt x="3422" y="7212"/>
                    <a:pt x="3422" y="7184"/>
                    <a:pt x="3323" y="7354"/>
                  </a:cubicBezTo>
                  <a:cubicBezTo>
                    <a:pt x="3266" y="7468"/>
                    <a:pt x="3223" y="7610"/>
                    <a:pt x="3153" y="7695"/>
                  </a:cubicBezTo>
                  <a:cubicBezTo>
                    <a:pt x="3039" y="7865"/>
                    <a:pt x="2797" y="7937"/>
                    <a:pt x="2641" y="8079"/>
                  </a:cubicBezTo>
                  <a:cubicBezTo>
                    <a:pt x="2244" y="8433"/>
                    <a:pt x="2314" y="9016"/>
                    <a:pt x="2513" y="9512"/>
                  </a:cubicBezTo>
                  <a:cubicBezTo>
                    <a:pt x="2570" y="9427"/>
                    <a:pt x="2627" y="9357"/>
                    <a:pt x="2698" y="9300"/>
                  </a:cubicBezTo>
                  <a:cubicBezTo>
                    <a:pt x="3109" y="9001"/>
                    <a:pt x="3762" y="9016"/>
                    <a:pt x="4260" y="9001"/>
                  </a:cubicBezTo>
                  <a:cubicBezTo>
                    <a:pt x="4357" y="8992"/>
                    <a:pt x="4819" y="8945"/>
                    <a:pt x="5195" y="8945"/>
                  </a:cubicBezTo>
                  <a:cubicBezTo>
                    <a:pt x="5421" y="8945"/>
                    <a:pt x="5616" y="8962"/>
                    <a:pt x="5680" y="9016"/>
                  </a:cubicBezTo>
                  <a:cubicBezTo>
                    <a:pt x="6290" y="9442"/>
                    <a:pt x="5296" y="10237"/>
                    <a:pt x="6390" y="10364"/>
                  </a:cubicBezTo>
                  <a:cubicBezTo>
                    <a:pt x="6426" y="10368"/>
                    <a:pt x="6461" y="10369"/>
                    <a:pt x="6496" y="10369"/>
                  </a:cubicBezTo>
                  <a:cubicBezTo>
                    <a:pt x="6831" y="10369"/>
                    <a:pt x="7070" y="10215"/>
                    <a:pt x="7310" y="10215"/>
                  </a:cubicBezTo>
                  <a:cubicBezTo>
                    <a:pt x="7438" y="10215"/>
                    <a:pt x="7566" y="10259"/>
                    <a:pt x="7710" y="10392"/>
                  </a:cubicBezTo>
                  <a:cubicBezTo>
                    <a:pt x="8235" y="10862"/>
                    <a:pt x="8505" y="11316"/>
                    <a:pt x="9271" y="11358"/>
                  </a:cubicBezTo>
                  <a:cubicBezTo>
                    <a:pt x="9299" y="11360"/>
                    <a:pt x="9328" y="11361"/>
                    <a:pt x="9356" y="11361"/>
                  </a:cubicBezTo>
                  <a:cubicBezTo>
                    <a:pt x="9864" y="11361"/>
                    <a:pt x="10423" y="11086"/>
                    <a:pt x="10942" y="11086"/>
                  </a:cubicBezTo>
                  <a:cubicBezTo>
                    <a:pt x="11085" y="11086"/>
                    <a:pt x="11224" y="11106"/>
                    <a:pt x="11359" y="11159"/>
                  </a:cubicBezTo>
                  <a:cubicBezTo>
                    <a:pt x="11671" y="11287"/>
                    <a:pt x="11543" y="11500"/>
                    <a:pt x="11785" y="11713"/>
                  </a:cubicBezTo>
                  <a:cubicBezTo>
                    <a:pt x="11927" y="11855"/>
                    <a:pt x="12083" y="11867"/>
                    <a:pt x="12280" y="11867"/>
                  </a:cubicBezTo>
                  <a:cubicBezTo>
                    <a:pt x="12318" y="11867"/>
                    <a:pt x="12358" y="11867"/>
                    <a:pt x="12400" y="11867"/>
                  </a:cubicBezTo>
                  <a:cubicBezTo>
                    <a:pt x="12444" y="11867"/>
                    <a:pt x="12489" y="11867"/>
                    <a:pt x="12537" y="11869"/>
                  </a:cubicBezTo>
                  <a:cubicBezTo>
                    <a:pt x="12552" y="12096"/>
                    <a:pt x="12565" y="12323"/>
                    <a:pt x="12509" y="12551"/>
                  </a:cubicBezTo>
                  <a:cubicBezTo>
                    <a:pt x="12467" y="12693"/>
                    <a:pt x="12239" y="12991"/>
                    <a:pt x="12239" y="13118"/>
                  </a:cubicBezTo>
                  <a:cubicBezTo>
                    <a:pt x="12253" y="13701"/>
                    <a:pt x="12849" y="13474"/>
                    <a:pt x="13176" y="13772"/>
                  </a:cubicBezTo>
                  <a:cubicBezTo>
                    <a:pt x="14354" y="14865"/>
                    <a:pt x="11969" y="15348"/>
                    <a:pt x="11387" y="15561"/>
                  </a:cubicBezTo>
                  <a:cubicBezTo>
                    <a:pt x="11132" y="15661"/>
                    <a:pt x="10890" y="15717"/>
                    <a:pt x="10720" y="15888"/>
                  </a:cubicBezTo>
                  <a:cubicBezTo>
                    <a:pt x="10578" y="16030"/>
                    <a:pt x="10564" y="16285"/>
                    <a:pt x="10394" y="16441"/>
                  </a:cubicBezTo>
                  <a:cubicBezTo>
                    <a:pt x="10252" y="16569"/>
                    <a:pt x="10053" y="16640"/>
                    <a:pt x="9882" y="16740"/>
                  </a:cubicBezTo>
                  <a:cubicBezTo>
                    <a:pt x="9258" y="17094"/>
                    <a:pt x="9442" y="17378"/>
                    <a:pt x="9343" y="18074"/>
                  </a:cubicBezTo>
                  <a:cubicBezTo>
                    <a:pt x="9173" y="19096"/>
                    <a:pt x="8987" y="20318"/>
                    <a:pt x="7908" y="20743"/>
                  </a:cubicBezTo>
                  <a:cubicBezTo>
                    <a:pt x="7156" y="21041"/>
                    <a:pt x="7014" y="20928"/>
                    <a:pt x="7014" y="21766"/>
                  </a:cubicBezTo>
                  <a:cubicBezTo>
                    <a:pt x="7014" y="22078"/>
                    <a:pt x="7100" y="22476"/>
                    <a:pt x="7014" y="22773"/>
                  </a:cubicBezTo>
                  <a:cubicBezTo>
                    <a:pt x="6958" y="23044"/>
                    <a:pt x="6759" y="23256"/>
                    <a:pt x="6674" y="23526"/>
                  </a:cubicBezTo>
                  <a:cubicBezTo>
                    <a:pt x="6390" y="23533"/>
                    <a:pt x="6102" y="23537"/>
                    <a:pt x="5816" y="23537"/>
                  </a:cubicBezTo>
                  <a:cubicBezTo>
                    <a:pt x="5530" y="23537"/>
                    <a:pt x="5246" y="23533"/>
                    <a:pt x="4970" y="23526"/>
                  </a:cubicBezTo>
                  <a:cubicBezTo>
                    <a:pt x="4936" y="23526"/>
                    <a:pt x="4904" y="23525"/>
                    <a:pt x="4873" y="23525"/>
                  </a:cubicBezTo>
                  <a:cubicBezTo>
                    <a:pt x="4085" y="23525"/>
                    <a:pt x="4216" y="23715"/>
                    <a:pt x="4529" y="24549"/>
                  </a:cubicBezTo>
                  <a:cubicBezTo>
                    <a:pt x="4700" y="24988"/>
                    <a:pt x="4800" y="25372"/>
                    <a:pt x="4885" y="25826"/>
                  </a:cubicBezTo>
                  <a:cubicBezTo>
                    <a:pt x="4998" y="26294"/>
                    <a:pt x="5311" y="26664"/>
                    <a:pt x="5409" y="27118"/>
                  </a:cubicBezTo>
                  <a:cubicBezTo>
                    <a:pt x="5637" y="28282"/>
                    <a:pt x="4402" y="28638"/>
                    <a:pt x="3621" y="29106"/>
                  </a:cubicBezTo>
                  <a:cubicBezTo>
                    <a:pt x="2683" y="29660"/>
                    <a:pt x="2755" y="30469"/>
                    <a:pt x="3153" y="31477"/>
                  </a:cubicBezTo>
                  <a:cubicBezTo>
                    <a:pt x="3223" y="31718"/>
                    <a:pt x="3550" y="32159"/>
                    <a:pt x="3479" y="32386"/>
                  </a:cubicBezTo>
                  <a:cubicBezTo>
                    <a:pt x="3380" y="32655"/>
                    <a:pt x="2471" y="33096"/>
                    <a:pt x="2201" y="33308"/>
                  </a:cubicBezTo>
                  <a:cubicBezTo>
                    <a:pt x="1832" y="33635"/>
                    <a:pt x="1462" y="33834"/>
                    <a:pt x="1008" y="34061"/>
                  </a:cubicBezTo>
                  <a:cubicBezTo>
                    <a:pt x="398" y="34345"/>
                    <a:pt x="355" y="34529"/>
                    <a:pt x="327" y="35183"/>
                  </a:cubicBezTo>
                  <a:cubicBezTo>
                    <a:pt x="327" y="35680"/>
                    <a:pt x="313" y="36276"/>
                    <a:pt x="1" y="36674"/>
                  </a:cubicBezTo>
                  <a:cubicBezTo>
                    <a:pt x="298" y="36844"/>
                    <a:pt x="540" y="37128"/>
                    <a:pt x="909" y="37157"/>
                  </a:cubicBezTo>
                  <a:cubicBezTo>
                    <a:pt x="956" y="37161"/>
                    <a:pt x="1006" y="37163"/>
                    <a:pt x="1056" y="37163"/>
                  </a:cubicBezTo>
                  <a:cubicBezTo>
                    <a:pt x="1335" y="37163"/>
                    <a:pt x="1662" y="37109"/>
                    <a:pt x="1964" y="37109"/>
                  </a:cubicBezTo>
                  <a:cubicBezTo>
                    <a:pt x="2153" y="37109"/>
                    <a:pt x="2332" y="37130"/>
                    <a:pt x="2485" y="37199"/>
                  </a:cubicBezTo>
                  <a:cubicBezTo>
                    <a:pt x="2882" y="37384"/>
                    <a:pt x="2769" y="37965"/>
                    <a:pt x="2925" y="38321"/>
                  </a:cubicBezTo>
                  <a:cubicBezTo>
                    <a:pt x="3124" y="38732"/>
                    <a:pt x="3450" y="39044"/>
                    <a:pt x="3692" y="39428"/>
                  </a:cubicBezTo>
                  <a:cubicBezTo>
                    <a:pt x="3891" y="39741"/>
                    <a:pt x="4203" y="40280"/>
                    <a:pt x="3961" y="40621"/>
                  </a:cubicBezTo>
                  <a:cubicBezTo>
                    <a:pt x="3876" y="40763"/>
                    <a:pt x="3649" y="40777"/>
                    <a:pt x="3564" y="40933"/>
                  </a:cubicBezTo>
                  <a:cubicBezTo>
                    <a:pt x="3522" y="41047"/>
                    <a:pt x="3550" y="41217"/>
                    <a:pt x="3550" y="41331"/>
                  </a:cubicBezTo>
                  <a:cubicBezTo>
                    <a:pt x="3535" y="41771"/>
                    <a:pt x="3664" y="41969"/>
                    <a:pt x="3961" y="42268"/>
                  </a:cubicBezTo>
                  <a:cubicBezTo>
                    <a:pt x="4317" y="42622"/>
                    <a:pt x="4245" y="43092"/>
                    <a:pt x="4430" y="43517"/>
                  </a:cubicBezTo>
                  <a:cubicBezTo>
                    <a:pt x="4643" y="43985"/>
                    <a:pt x="4970" y="44455"/>
                    <a:pt x="5339" y="44809"/>
                  </a:cubicBezTo>
                  <a:cubicBezTo>
                    <a:pt x="5708" y="45164"/>
                    <a:pt x="6205" y="45676"/>
                    <a:pt x="6730" y="45732"/>
                  </a:cubicBezTo>
                  <a:cubicBezTo>
                    <a:pt x="6858" y="45748"/>
                    <a:pt x="6995" y="45759"/>
                    <a:pt x="7136" y="45759"/>
                  </a:cubicBezTo>
                  <a:cubicBezTo>
                    <a:pt x="7496" y="45759"/>
                    <a:pt x="7874" y="45691"/>
                    <a:pt x="8150" y="45477"/>
                  </a:cubicBezTo>
                  <a:cubicBezTo>
                    <a:pt x="8420" y="45263"/>
                    <a:pt x="8605" y="44880"/>
                    <a:pt x="8775" y="44582"/>
                  </a:cubicBezTo>
                  <a:cubicBezTo>
                    <a:pt x="8987" y="44213"/>
                    <a:pt x="9059" y="44014"/>
                    <a:pt x="9485" y="44014"/>
                  </a:cubicBezTo>
                  <a:cubicBezTo>
                    <a:pt x="9839" y="44014"/>
                    <a:pt x="10195" y="44071"/>
                    <a:pt x="10536" y="44171"/>
                  </a:cubicBezTo>
                  <a:cubicBezTo>
                    <a:pt x="10918" y="44298"/>
                    <a:pt x="11511" y="44500"/>
                    <a:pt x="12029" y="44500"/>
                  </a:cubicBezTo>
                  <a:cubicBezTo>
                    <a:pt x="12260" y="44500"/>
                    <a:pt x="12475" y="44460"/>
                    <a:pt x="12651" y="44355"/>
                  </a:cubicBezTo>
                  <a:cubicBezTo>
                    <a:pt x="12963" y="44156"/>
                    <a:pt x="12991" y="43801"/>
                    <a:pt x="13332" y="43603"/>
                  </a:cubicBezTo>
                  <a:cubicBezTo>
                    <a:pt x="13563" y="43471"/>
                    <a:pt x="13849" y="43424"/>
                    <a:pt x="14137" y="43424"/>
                  </a:cubicBezTo>
                  <a:cubicBezTo>
                    <a:pt x="14379" y="43424"/>
                    <a:pt x="14623" y="43458"/>
                    <a:pt x="14837" y="43503"/>
                  </a:cubicBezTo>
                  <a:cubicBezTo>
                    <a:pt x="15278" y="43603"/>
                    <a:pt x="15717" y="43730"/>
                    <a:pt x="16143" y="43830"/>
                  </a:cubicBezTo>
                  <a:cubicBezTo>
                    <a:pt x="16484" y="43915"/>
                    <a:pt x="16882" y="43972"/>
                    <a:pt x="17137" y="44213"/>
                  </a:cubicBezTo>
                  <a:cubicBezTo>
                    <a:pt x="17478" y="44241"/>
                    <a:pt x="17606" y="44497"/>
                    <a:pt x="17989" y="44497"/>
                  </a:cubicBezTo>
                  <a:cubicBezTo>
                    <a:pt x="18269" y="44497"/>
                    <a:pt x="18577" y="44457"/>
                    <a:pt x="18878" y="44457"/>
                  </a:cubicBezTo>
                  <a:cubicBezTo>
                    <a:pt x="19050" y="44457"/>
                    <a:pt x="19220" y="44470"/>
                    <a:pt x="19381" y="44511"/>
                  </a:cubicBezTo>
                  <a:cubicBezTo>
                    <a:pt x="19863" y="44639"/>
                    <a:pt x="20176" y="45008"/>
                    <a:pt x="20573" y="45221"/>
                  </a:cubicBezTo>
                  <a:cubicBezTo>
                    <a:pt x="20821" y="45358"/>
                    <a:pt x="21151" y="45412"/>
                    <a:pt x="21467" y="45412"/>
                  </a:cubicBezTo>
                  <a:cubicBezTo>
                    <a:pt x="21676" y="45412"/>
                    <a:pt x="21880" y="45388"/>
                    <a:pt x="22050" y="45348"/>
                  </a:cubicBezTo>
                  <a:cubicBezTo>
                    <a:pt x="22334" y="45292"/>
                    <a:pt x="22519" y="45121"/>
                    <a:pt x="22816" y="45121"/>
                  </a:cubicBezTo>
                  <a:cubicBezTo>
                    <a:pt x="22830" y="45121"/>
                    <a:pt x="22843" y="45121"/>
                    <a:pt x="22857" y="45121"/>
                  </a:cubicBezTo>
                  <a:cubicBezTo>
                    <a:pt x="23304" y="45121"/>
                    <a:pt x="23623" y="45341"/>
                    <a:pt x="24009" y="45562"/>
                  </a:cubicBezTo>
                  <a:cubicBezTo>
                    <a:pt x="24307" y="45745"/>
                    <a:pt x="24512" y="45974"/>
                    <a:pt x="24834" y="45974"/>
                  </a:cubicBezTo>
                  <a:cubicBezTo>
                    <a:pt x="24911" y="45974"/>
                    <a:pt x="24995" y="45961"/>
                    <a:pt x="25088" y="45931"/>
                  </a:cubicBezTo>
                  <a:cubicBezTo>
                    <a:pt x="25500" y="45818"/>
                    <a:pt x="25784" y="45434"/>
                    <a:pt x="26025" y="45108"/>
                  </a:cubicBezTo>
                  <a:cubicBezTo>
                    <a:pt x="26352" y="44710"/>
                    <a:pt x="26636" y="44313"/>
                    <a:pt x="27062" y="44029"/>
                  </a:cubicBezTo>
                  <a:cubicBezTo>
                    <a:pt x="27445" y="43787"/>
                    <a:pt x="27829" y="43559"/>
                    <a:pt x="28198" y="43290"/>
                  </a:cubicBezTo>
                  <a:cubicBezTo>
                    <a:pt x="28668" y="42977"/>
                    <a:pt x="29198" y="42410"/>
                    <a:pt x="29789" y="42410"/>
                  </a:cubicBezTo>
                  <a:cubicBezTo>
                    <a:pt x="29840" y="42410"/>
                    <a:pt x="29892" y="42415"/>
                    <a:pt x="29944" y="42424"/>
                  </a:cubicBezTo>
                  <a:cubicBezTo>
                    <a:pt x="30385" y="42495"/>
                    <a:pt x="30455" y="42637"/>
                    <a:pt x="30782" y="42950"/>
                  </a:cubicBezTo>
                  <a:cubicBezTo>
                    <a:pt x="30995" y="43177"/>
                    <a:pt x="31165" y="43190"/>
                    <a:pt x="31477" y="43190"/>
                  </a:cubicBezTo>
                  <a:cubicBezTo>
                    <a:pt x="31705" y="43190"/>
                    <a:pt x="31932" y="43190"/>
                    <a:pt x="32130" y="43162"/>
                  </a:cubicBezTo>
                  <a:cubicBezTo>
                    <a:pt x="32259" y="43148"/>
                    <a:pt x="32600" y="43148"/>
                    <a:pt x="32698" y="43092"/>
                  </a:cubicBezTo>
                  <a:cubicBezTo>
                    <a:pt x="32940" y="42878"/>
                    <a:pt x="32528" y="42495"/>
                    <a:pt x="32443" y="42296"/>
                  </a:cubicBezTo>
                  <a:cubicBezTo>
                    <a:pt x="32230" y="41785"/>
                    <a:pt x="33266" y="41430"/>
                    <a:pt x="33579" y="41132"/>
                  </a:cubicBezTo>
                  <a:cubicBezTo>
                    <a:pt x="34232" y="40549"/>
                    <a:pt x="34686" y="39712"/>
                    <a:pt x="35127" y="38959"/>
                  </a:cubicBezTo>
                  <a:cubicBezTo>
                    <a:pt x="35254" y="38747"/>
                    <a:pt x="35326" y="38520"/>
                    <a:pt x="35581" y="38448"/>
                  </a:cubicBezTo>
                  <a:cubicBezTo>
                    <a:pt x="35674" y="38419"/>
                    <a:pt x="35773" y="38411"/>
                    <a:pt x="35875" y="38411"/>
                  </a:cubicBezTo>
                  <a:cubicBezTo>
                    <a:pt x="35978" y="38411"/>
                    <a:pt x="36084" y="38419"/>
                    <a:pt x="36187" y="38419"/>
                  </a:cubicBezTo>
                  <a:cubicBezTo>
                    <a:pt x="36277" y="38419"/>
                    <a:pt x="36364" y="38413"/>
                    <a:pt x="36447" y="38391"/>
                  </a:cubicBezTo>
                  <a:cubicBezTo>
                    <a:pt x="36844" y="38278"/>
                    <a:pt x="37143" y="38065"/>
                    <a:pt x="37512" y="37909"/>
                  </a:cubicBezTo>
                  <a:cubicBezTo>
                    <a:pt x="37810" y="37753"/>
                    <a:pt x="38264" y="37696"/>
                    <a:pt x="38534" y="37483"/>
                  </a:cubicBezTo>
                  <a:cubicBezTo>
                    <a:pt x="39131" y="37000"/>
                    <a:pt x="38108" y="36404"/>
                    <a:pt x="37810" y="36091"/>
                  </a:cubicBezTo>
                  <a:cubicBezTo>
                    <a:pt x="37611" y="35892"/>
                    <a:pt x="37554" y="35623"/>
                    <a:pt x="37484" y="35353"/>
                  </a:cubicBezTo>
                  <a:cubicBezTo>
                    <a:pt x="37399" y="35084"/>
                    <a:pt x="37285" y="34842"/>
                    <a:pt x="37171" y="34601"/>
                  </a:cubicBezTo>
                  <a:cubicBezTo>
                    <a:pt x="36674" y="33450"/>
                    <a:pt x="36859" y="32173"/>
                    <a:pt x="37654" y="31235"/>
                  </a:cubicBezTo>
                  <a:cubicBezTo>
                    <a:pt x="38222" y="30554"/>
                    <a:pt x="39159" y="30355"/>
                    <a:pt x="39983" y="30100"/>
                  </a:cubicBezTo>
                  <a:cubicBezTo>
                    <a:pt x="40891" y="29802"/>
                    <a:pt x="41416" y="28850"/>
                    <a:pt x="41984" y="28169"/>
                  </a:cubicBezTo>
                  <a:cubicBezTo>
                    <a:pt x="42141" y="27970"/>
                    <a:pt x="42340" y="27615"/>
                    <a:pt x="42567" y="27502"/>
                  </a:cubicBezTo>
                  <a:cubicBezTo>
                    <a:pt x="42642" y="27458"/>
                    <a:pt x="42726" y="27444"/>
                    <a:pt x="42813" y="27444"/>
                  </a:cubicBezTo>
                  <a:cubicBezTo>
                    <a:pt x="42923" y="27444"/>
                    <a:pt x="43038" y="27465"/>
                    <a:pt x="43148" y="27473"/>
                  </a:cubicBezTo>
                  <a:cubicBezTo>
                    <a:pt x="43250" y="27480"/>
                    <a:pt x="43347" y="27485"/>
                    <a:pt x="43440" y="27485"/>
                  </a:cubicBezTo>
                  <a:cubicBezTo>
                    <a:pt x="43760" y="27485"/>
                    <a:pt x="44031" y="27426"/>
                    <a:pt x="44284" y="27161"/>
                  </a:cubicBezTo>
                  <a:cubicBezTo>
                    <a:pt x="44483" y="26948"/>
                    <a:pt x="44483" y="27004"/>
                    <a:pt x="44412" y="26707"/>
                  </a:cubicBezTo>
                  <a:cubicBezTo>
                    <a:pt x="44369" y="26550"/>
                    <a:pt x="44341" y="26408"/>
                    <a:pt x="44356" y="26252"/>
                  </a:cubicBezTo>
                  <a:cubicBezTo>
                    <a:pt x="44369" y="25912"/>
                    <a:pt x="44540" y="25755"/>
                    <a:pt x="44738" y="25499"/>
                  </a:cubicBezTo>
                  <a:cubicBezTo>
                    <a:pt x="45108" y="24988"/>
                    <a:pt x="45732" y="25230"/>
                    <a:pt x="46272" y="25102"/>
                  </a:cubicBezTo>
                  <a:cubicBezTo>
                    <a:pt x="46627" y="25017"/>
                    <a:pt x="46925" y="24818"/>
                    <a:pt x="47266" y="24704"/>
                  </a:cubicBezTo>
                  <a:cubicBezTo>
                    <a:pt x="47424" y="24658"/>
                    <a:pt x="47607" y="24646"/>
                    <a:pt x="47795" y="24646"/>
                  </a:cubicBezTo>
                  <a:cubicBezTo>
                    <a:pt x="48011" y="24646"/>
                    <a:pt x="48233" y="24662"/>
                    <a:pt x="48430" y="24662"/>
                  </a:cubicBezTo>
                  <a:cubicBezTo>
                    <a:pt x="49038" y="24696"/>
                    <a:pt x="49663" y="24795"/>
                    <a:pt x="50277" y="24795"/>
                  </a:cubicBezTo>
                  <a:cubicBezTo>
                    <a:pt x="50424" y="24795"/>
                    <a:pt x="50571" y="24789"/>
                    <a:pt x="50716" y="24776"/>
                  </a:cubicBezTo>
                  <a:cubicBezTo>
                    <a:pt x="51042" y="24747"/>
                    <a:pt x="51256" y="24619"/>
                    <a:pt x="51512" y="24449"/>
                  </a:cubicBezTo>
                  <a:cubicBezTo>
                    <a:pt x="51752" y="24307"/>
                    <a:pt x="51739" y="24221"/>
                    <a:pt x="51894" y="24051"/>
                  </a:cubicBezTo>
                  <a:cubicBezTo>
                    <a:pt x="52178" y="23739"/>
                    <a:pt x="52803" y="23498"/>
                    <a:pt x="53187" y="23413"/>
                  </a:cubicBezTo>
                  <a:cubicBezTo>
                    <a:pt x="53755" y="23284"/>
                    <a:pt x="54294" y="23044"/>
                    <a:pt x="54848" y="22930"/>
                  </a:cubicBezTo>
                  <a:cubicBezTo>
                    <a:pt x="55160" y="22887"/>
                    <a:pt x="55430" y="22788"/>
                    <a:pt x="55728" y="22674"/>
                  </a:cubicBezTo>
                  <a:cubicBezTo>
                    <a:pt x="55941" y="22589"/>
                    <a:pt x="56154" y="22489"/>
                    <a:pt x="56367" y="22404"/>
                  </a:cubicBezTo>
                  <a:cubicBezTo>
                    <a:pt x="56509" y="22347"/>
                    <a:pt x="56892" y="22277"/>
                    <a:pt x="57006" y="22163"/>
                  </a:cubicBezTo>
                  <a:cubicBezTo>
                    <a:pt x="57318" y="21808"/>
                    <a:pt x="56722" y="21013"/>
                    <a:pt x="56623" y="20658"/>
                  </a:cubicBezTo>
                  <a:cubicBezTo>
                    <a:pt x="56523" y="20289"/>
                    <a:pt x="56850" y="20176"/>
                    <a:pt x="56935" y="19863"/>
                  </a:cubicBezTo>
                  <a:cubicBezTo>
                    <a:pt x="57077" y="19324"/>
                    <a:pt x="56566" y="19040"/>
                    <a:pt x="56097" y="18983"/>
                  </a:cubicBezTo>
                  <a:cubicBezTo>
                    <a:pt x="56049" y="18977"/>
                    <a:pt x="56002" y="18973"/>
                    <a:pt x="55954" y="18973"/>
                  </a:cubicBezTo>
                  <a:cubicBezTo>
                    <a:pt x="55888" y="18973"/>
                    <a:pt x="55822" y="18980"/>
                    <a:pt x="55756" y="18997"/>
                  </a:cubicBezTo>
                  <a:cubicBezTo>
                    <a:pt x="55472" y="19053"/>
                    <a:pt x="55302" y="19337"/>
                    <a:pt x="55018" y="19394"/>
                  </a:cubicBezTo>
                  <a:cubicBezTo>
                    <a:pt x="54973" y="19401"/>
                    <a:pt x="54926" y="19404"/>
                    <a:pt x="54879" y="19404"/>
                  </a:cubicBezTo>
                  <a:cubicBezTo>
                    <a:pt x="54632" y="19404"/>
                    <a:pt x="54369" y="19315"/>
                    <a:pt x="54166" y="19195"/>
                  </a:cubicBezTo>
                  <a:cubicBezTo>
                    <a:pt x="53840" y="19025"/>
                    <a:pt x="53556" y="18784"/>
                    <a:pt x="53244" y="18557"/>
                  </a:cubicBezTo>
                  <a:cubicBezTo>
                    <a:pt x="53052" y="18429"/>
                    <a:pt x="52876" y="18413"/>
                    <a:pt x="52669" y="18413"/>
                  </a:cubicBezTo>
                  <a:cubicBezTo>
                    <a:pt x="52600" y="18413"/>
                    <a:pt x="52527" y="18415"/>
                    <a:pt x="52449" y="18415"/>
                  </a:cubicBezTo>
                  <a:cubicBezTo>
                    <a:pt x="51796" y="18415"/>
                    <a:pt x="50887" y="18415"/>
                    <a:pt x="50702" y="17662"/>
                  </a:cubicBezTo>
                  <a:cubicBezTo>
                    <a:pt x="50631" y="17393"/>
                    <a:pt x="50518" y="17166"/>
                    <a:pt x="50262" y="17009"/>
                  </a:cubicBezTo>
                  <a:cubicBezTo>
                    <a:pt x="50020" y="16838"/>
                    <a:pt x="49566" y="16512"/>
                    <a:pt x="49310" y="16456"/>
                  </a:cubicBezTo>
                  <a:cubicBezTo>
                    <a:pt x="49282" y="16242"/>
                    <a:pt x="48629" y="16086"/>
                    <a:pt x="48416" y="16001"/>
                  </a:cubicBezTo>
                  <a:cubicBezTo>
                    <a:pt x="48032" y="15845"/>
                    <a:pt x="47834" y="15575"/>
                    <a:pt x="47521" y="15333"/>
                  </a:cubicBezTo>
                  <a:cubicBezTo>
                    <a:pt x="47050" y="14972"/>
                    <a:pt x="46494" y="14817"/>
                    <a:pt x="45922" y="14817"/>
                  </a:cubicBezTo>
                  <a:cubicBezTo>
                    <a:pt x="45685" y="14817"/>
                    <a:pt x="45445" y="14844"/>
                    <a:pt x="45208" y="14894"/>
                  </a:cubicBezTo>
                  <a:cubicBezTo>
                    <a:pt x="45002" y="14936"/>
                    <a:pt x="44822" y="14956"/>
                    <a:pt x="44655" y="14956"/>
                  </a:cubicBezTo>
                  <a:cubicBezTo>
                    <a:pt x="44202" y="14956"/>
                    <a:pt x="43853" y="14805"/>
                    <a:pt x="43375" y="14525"/>
                  </a:cubicBezTo>
                  <a:cubicBezTo>
                    <a:pt x="42770" y="14153"/>
                    <a:pt x="42378" y="13728"/>
                    <a:pt x="41656" y="13728"/>
                  </a:cubicBezTo>
                  <a:cubicBezTo>
                    <a:pt x="41633" y="13728"/>
                    <a:pt x="41610" y="13729"/>
                    <a:pt x="41586" y="13730"/>
                  </a:cubicBezTo>
                  <a:cubicBezTo>
                    <a:pt x="41450" y="13741"/>
                    <a:pt x="41332" y="13752"/>
                    <a:pt x="41228" y="13752"/>
                  </a:cubicBezTo>
                  <a:cubicBezTo>
                    <a:pt x="40966" y="13752"/>
                    <a:pt x="40790" y="13683"/>
                    <a:pt x="40607" y="13389"/>
                  </a:cubicBezTo>
                  <a:cubicBezTo>
                    <a:pt x="40365" y="13033"/>
                    <a:pt x="39996" y="12934"/>
                    <a:pt x="39627" y="12749"/>
                  </a:cubicBezTo>
                  <a:cubicBezTo>
                    <a:pt x="38989" y="12452"/>
                    <a:pt x="38392" y="11997"/>
                    <a:pt x="37838" y="11585"/>
                  </a:cubicBezTo>
                  <a:cubicBezTo>
                    <a:pt x="37569" y="11373"/>
                    <a:pt x="37469" y="11259"/>
                    <a:pt x="37497" y="10904"/>
                  </a:cubicBezTo>
                  <a:cubicBezTo>
                    <a:pt x="37526" y="10648"/>
                    <a:pt x="37668" y="10307"/>
                    <a:pt x="37355" y="10180"/>
                  </a:cubicBezTo>
                  <a:cubicBezTo>
                    <a:pt x="37285" y="10152"/>
                    <a:pt x="37211" y="10143"/>
                    <a:pt x="37134" y="10143"/>
                  </a:cubicBezTo>
                  <a:cubicBezTo>
                    <a:pt x="36998" y="10143"/>
                    <a:pt x="36855" y="10172"/>
                    <a:pt x="36719" y="10172"/>
                  </a:cubicBezTo>
                  <a:cubicBezTo>
                    <a:pt x="36623" y="10172"/>
                    <a:pt x="36531" y="10157"/>
                    <a:pt x="36447" y="10108"/>
                  </a:cubicBezTo>
                  <a:cubicBezTo>
                    <a:pt x="36305" y="10010"/>
                    <a:pt x="36248" y="9853"/>
                    <a:pt x="36178" y="9697"/>
                  </a:cubicBezTo>
                  <a:cubicBezTo>
                    <a:pt x="36149" y="9612"/>
                    <a:pt x="36106" y="9541"/>
                    <a:pt x="36036" y="9484"/>
                  </a:cubicBezTo>
                  <a:cubicBezTo>
                    <a:pt x="35850" y="9313"/>
                    <a:pt x="35553" y="9271"/>
                    <a:pt x="35282" y="9228"/>
                  </a:cubicBezTo>
                  <a:cubicBezTo>
                    <a:pt x="35155" y="9214"/>
                    <a:pt x="35027" y="9214"/>
                    <a:pt x="34897" y="9214"/>
                  </a:cubicBezTo>
                  <a:cubicBezTo>
                    <a:pt x="34768" y="9214"/>
                    <a:pt x="34637" y="9214"/>
                    <a:pt x="34502" y="9200"/>
                  </a:cubicBezTo>
                  <a:cubicBezTo>
                    <a:pt x="34232" y="9171"/>
                    <a:pt x="33963" y="9086"/>
                    <a:pt x="33664" y="9058"/>
                  </a:cubicBezTo>
                  <a:cubicBezTo>
                    <a:pt x="33111" y="9016"/>
                    <a:pt x="32855" y="8789"/>
                    <a:pt x="32386" y="8476"/>
                  </a:cubicBezTo>
                  <a:cubicBezTo>
                    <a:pt x="32074" y="8263"/>
                    <a:pt x="31705" y="7851"/>
                    <a:pt x="31335" y="7808"/>
                  </a:cubicBezTo>
                  <a:cubicBezTo>
                    <a:pt x="31281" y="7800"/>
                    <a:pt x="31226" y="7796"/>
                    <a:pt x="31170" y="7796"/>
                  </a:cubicBezTo>
                  <a:cubicBezTo>
                    <a:pt x="30842" y="7796"/>
                    <a:pt x="30496" y="7926"/>
                    <a:pt x="30159" y="7926"/>
                  </a:cubicBezTo>
                  <a:cubicBezTo>
                    <a:pt x="30092" y="7926"/>
                    <a:pt x="30025" y="7921"/>
                    <a:pt x="29959" y="7908"/>
                  </a:cubicBezTo>
                  <a:cubicBezTo>
                    <a:pt x="29632" y="7837"/>
                    <a:pt x="29319" y="7468"/>
                    <a:pt x="29092" y="7240"/>
                  </a:cubicBezTo>
                  <a:cubicBezTo>
                    <a:pt x="28738" y="6871"/>
                    <a:pt x="28567" y="6574"/>
                    <a:pt x="28056" y="6417"/>
                  </a:cubicBezTo>
                  <a:cubicBezTo>
                    <a:pt x="27866" y="6347"/>
                    <a:pt x="27662" y="6320"/>
                    <a:pt x="27457" y="6320"/>
                  </a:cubicBezTo>
                  <a:cubicBezTo>
                    <a:pt x="27203" y="6320"/>
                    <a:pt x="26949" y="6362"/>
                    <a:pt x="26722" y="6417"/>
                  </a:cubicBezTo>
                  <a:cubicBezTo>
                    <a:pt x="26409" y="6474"/>
                    <a:pt x="26040" y="6616"/>
                    <a:pt x="25741" y="6644"/>
                  </a:cubicBezTo>
                  <a:cubicBezTo>
                    <a:pt x="25726" y="6645"/>
                    <a:pt x="25710" y="6646"/>
                    <a:pt x="25694" y="6646"/>
                  </a:cubicBezTo>
                  <a:cubicBezTo>
                    <a:pt x="25542" y="6646"/>
                    <a:pt x="25401" y="6586"/>
                    <a:pt x="25259" y="6574"/>
                  </a:cubicBezTo>
                  <a:cubicBezTo>
                    <a:pt x="25060" y="6545"/>
                    <a:pt x="24876" y="6559"/>
                    <a:pt x="24662" y="6530"/>
                  </a:cubicBezTo>
                  <a:cubicBezTo>
                    <a:pt x="24009" y="6417"/>
                    <a:pt x="23598" y="6076"/>
                    <a:pt x="23058" y="5735"/>
                  </a:cubicBezTo>
                  <a:cubicBezTo>
                    <a:pt x="22447" y="5366"/>
                    <a:pt x="21894" y="4912"/>
                    <a:pt x="21269" y="4543"/>
                  </a:cubicBezTo>
                  <a:cubicBezTo>
                    <a:pt x="20829" y="4274"/>
                    <a:pt x="20361" y="4032"/>
                    <a:pt x="19935" y="3734"/>
                  </a:cubicBezTo>
                  <a:cubicBezTo>
                    <a:pt x="19708" y="3592"/>
                    <a:pt x="19522" y="3365"/>
                    <a:pt x="19295" y="3251"/>
                  </a:cubicBezTo>
                  <a:cubicBezTo>
                    <a:pt x="19196" y="3203"/>
                    <a:pt x="19097" y="3184"/>
                    <a:pt x="18998" y="3184"/>
                  </a:cubicBezTo>
                  <a:cubicBezTo>
                    <a:pt x="18677" y="3184"/>
                    <a:pt x="18356" y="3380"/>
                    <a:pt x="18013" y="3380"/>
                  </a:cubicBezTo>
                  <a:cubicBezTo>
                    <a:pt x="17996" y="3380"/>
                    <a:pt x="17978" y="3380"/>
                    <a:pt x="17961" y="3378"/>
                  </a:cubicBezTo>
                  <a:cubicBezTo>
                    <a:pt x="17635" y="3365"/>
                    <a:pt x="17379" y="3251"/>
                    <a:pt x="17095" y="3095"/>
                  </a:cubicBezTo>
                  <a:cubicBezTo>
                    <a:pt x="16868" y="2967"/>
                    <a:pt x="16612" y="2725"/>
                    <a:pt x="16357" y="2669"/>
                  </a:cubicBezTo>
                  <a:cubicBezTo>
                    <a:pt x="16302" y="2655"/>
                    <a:pt x="16247" y="2648"/>
                    <a:pt x="16191" y="2648"/>
                  </a:cubicBezTo>
                  <a:cubicBezTo>
                    <a:pt x="15856" y="2648"/>
                    <a:pt x="15507" y="2867"/>
                    <a:pt x="15178" y="2867"/>
                  </a:cubicBezTo>
                  <a:cubicBezTo>
                    <a:pt x="14653" y="2867"/>
                    <a:pt x="14170" y="2598"/>
                    <a:pt x="13701" y="2399"/>
                  </a:cubicBezTo>
                  <a:cubicBezTo>
                    <a:pt x="13375" y="2271"/>
                    <a:pt x="13048" y="2243"/>
                    <a:pt x="12864" y="1917"/>
                  </a:cubicBezTo>
                  <a:cubicBezTo>
                    <a:pt x="12707" y="1633"/>
                    <a:pt x="12694" y="1235"/>
                    <a:pt x="12694" y="908"/>
                  </a:cubicBezTo>
                  <a:cubicBezTo>
                    <a:pt x="12479" y="914"/>
                    <a:pt x="12313" y="941"/>
                    <a:pt x="12170" y="941"/>
                  </a:cubicBezTo>
                  <a:cubicBezTo>
                    <a:pt x="11963" y="941"/>
                    <a:pt x="11801" y="884"/>
                    <a:pt x="11600" y="624"/>
                  </a:cubicBezTo>
                  <a:cubicBezTo>
                    <a:pt x="11334" y="265"/>
                    <a:pt x="11247" y="0"/>
                    <a:pt x="108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0"/>
            <p:cNvSpPr/>
            <p:nvPr/>
          </p:nvSpPr>
          <p:spPr>
            <a:xfrm>
              <a:off x="2401514" y="4039259"/>
              <a:ext cx="426302" cy="535471"/>
            </a:xfrm>
            <a:custGeom>
              <a:avLst/>
              <a:gdLst/>
              <a:ahLst/>
              <a:cxnLst/>
              <a:rect l="l" t="t" r="r" b="b"/>
              <a:pathLst>
                <a:path w="22434" h="28179" extrusionOk="0">
                  <a:moveTo>
                    <a:pt x="13274" y="0"/>
                  </a:moveTo>
                  <a:cubicBezTo>
                    <a:pt x="12898" y="0"/>
                    <a:pt x="12436" y="47"/>
                    <a:pt x="12339" y="56"/>
                  </a:cubicBezTo>
                  <a:cubicBezTo>
                    <a:pt x="11841" y="71"/>
                    <a:pt x="11188" y="56"/>
                    <a:pt x="10777" y="355"/>
                  </a:cubicBezTo>
                  <a:cubicBezTo>
                    <a:pt x="10706" y="412"/>
                    <a:pt x="10649" y="482"/>
                    <a:pt x="10592" y="567"/>
                  </a:cubicBezTo>
                  <a:cubicBezTo>
                    <a:pt x="10096" y="1277"/>
                    <a:pt x="10365" y="2867"/>
                    <a:pt x="10365" y="3577"/>
                  </a:cubicBezTo>
                  <a:cubicBezTo>
                    <a:pt x="10365" y="3904"/>
                    <a:pt x="10408" y="4117"/>
                    <a:pt x="10238" y="4372"/>
                  </a:cubicBezTo>
                  <a:cubicBezTo>
                    <a:pt x="10039" y="4643"/>
                    <a:pt x="9897" y="4486"/>
                    <a:pt x="9812" y="4870"/>
                  </a:cubicBezTo>
                  <a:cubicBezTo>
                    <a:pt x="9712" y="5409"/>
                    <a:pt x="9996" y="5750"/>
                    <a:pt x="9541" y="6233"/>
                  </a:cubicBezTo>
                  <a:cubicBezTo>
                    <a:pt x="9187" y="6602"/>
                    <a:pt x="8789" y="6672"/>
                    <a:pt x="8462" y="7056"/>
                  </a:cubicBezTo>
                  <a:cubicBezTo>
                    <a:pt x="8108" y="7482"/>
                    <a:pt x="7767" y="7950"/>
                    <a:pt x="7512" y="8448"/>
                  </a:cubicBezTo>
                  <a:cubicBezTo>
                    <a:pt x="7199" y="9072"/>
                    <a:pt x="7128" y="10023"/>
                    <a:pt x="6603" y="10492"/>
                  </a:cubicBezTo>
                  <a:cubicBezTo>
                    <a:pt x="6234" y="10847"/>
                    <a:pt x="5723" y="10818"/>
                    <a:pt x="5353" y="11102"/>
                  </a:cubicBezTo>
                  <a:cubicBezTo>
                    <a:pt x="4828" y="11500"/>
                    <a:pt x="4714" y="12352"/>
                    <a:pt x="4203" y="12778"/>
                  </a:cubicBezTo>
                  <a:cubicBezTo>
                    <a:pt x="3777" y="13118"/>
                    <a:pt x="3224" y="13005"/>
                    <a:pt x="2940" y="13474"/>
                  </a:cubicBezTo>
                  <a:cubicBezTo>
                    <a:pt x="2811" y="13673"/>
                    <a:pt x="2826" y="13942"/>
                    <a:pt x="2713" y="14155"/>
                  </a:cubicBezTo>
                  <a:cubicBezTo>
                    <a:pt x="2514" y="14595"/>
                    <a:pt x="2187" y="14879"/>
                    <a:pt x="1832" y="15163"/>
                  </a:cubicBezTo>
                  <a:cubicBezTo>
                    <a:pt x="1448" y="15462"/>
                    <a:pt x="838" y="16143"/>
                    <a:pt x="1306" y="16654"/>
                  </a:cubicBezTo>
                  <a:cubicBezTo>
                    <a:pt x="1511" y="16882"/>
                    <a:pt x="2160" y="17120"/>
                    <a:pt x="2579" y="17120"/>
                  </a:cubicBezTo>
                  <a:cubicBezTo>
                    <a:pt x="2656" y="17120"/>
                    <a:pt x="2726" y="17112"/>
                    <a:pt x="2783" y="17094"/>
                  </a:cubicBezTo>
                  <a:cubicBezTo>
                    <a:pt x="3156" y="16979"/>
                    <a:pt x="3354" y="16480"/>
                    <a:pt x="3746" y="16480"/>
                  </a:cubicBezTo>
                  <a:cubicBezTo>
                    <a:pt x="3787" y="16480"/>
                    <a:pt x="3831" y="16485"/>
                    <a:pt x="3877" y="16498"/>
                  </a:cubicBezTo>
                  <a:cubicBezTo>
                    <a:pt x="3848" y="17037"/>
                    <a:pt x="3550" y="17548"/>
                    <a:pt x="3039" y="17747"/>
                  </a:cubicBezTo>
                  <a:cubicBezTo>
                    <a:pt x="2798" y="17832"/>
                    <a:pt x="1690" y="18003"/>
                    <a:pt x="2258" y="18557"/>
                  </a:cubicBezTo>
                  <a:cubicBezTo>
                    <a:pt x="2341" y="18635"/>
                    <a:pt x="2502" y="18659"/>
                    <a:pt x="2690" y="18659"/>
                  </a:cubicBezTo>
                  <a:cubicBezTo>
                    <a:pt x="2998" y="18659"/>
                    <a:pt x="3380" y="18594"/>
                    <a:pt x="3611" y="18594"/>
                  </a:cubicBezTo>
                  <a:cubicBezTo>
                    <a:pt x="3647" y="18594"/>
                    <a:pt x="3679" y="18595"/>
                    <a:pt x="3707" y="18599"/>
                  </a:cubicBezTo>
                  <a:cubicBezTo>
                    <a:pt x="4402" y="18699"/>
                    <a:pt x="4458" y="19082"/>
                    <a:pt x="4430" y="19735"/>
                  </a:cubicBezTo>
                  <a:cubicBezTo>
                    <a:pt x="4417" y="19737"/>
                    <a:pt x="4404" y="19738"/>
                    <a:pt x="4390" y="19738"/>
                  </a:cubicBezTo>
                  <a:cubicBezTo>
                    <a:pt x="4161" y="19738"/>
                    <a:pt x="3977" y="19442"/>
                    <a:pt x="3755" y="19442"/>
                  </a:cubicBezTo>
                  <a:cubicBezTo>
                    <a:pt x="3721" y="19442"/>
                    <a:pt x="3686" y="19449"/>
                    <a:pt x="3650" y="19466"/>
                  </a:cubicBezTo>
                  <a:cubicBezTo>
                    <a:pt x="3423" y="19564"/>
                    <a:pt x="3351" y="20217"/>
                    <a:pt x="3266" y="20416"/>
                  </a:cubicBezTo>
                  <a:cubicBezTo>
                    <a:pt x="3053" y="20971"/>
                    <a:pt x="2940" y="20927"/>
                    <a:pt x="2457" y="21198"/>
                  </a:cubicBezTo>
                  <a:cubicBezTo>
                    <a:pt x="2088" y="21410"/>
                    <a:pt x="2130" y="21453"/>
                    <a:pt x="2130" y="21908"/>
                  </a:cubicBezTo>
                  <a:cubicBezTo>
                    <a:pt x="2130" y="22262"/>
                    <a:pt x="2102" y="22546"/>
                    <a:pt x="2031" y="22845"/>
                  </a:cubicBezTo>
                  <a:cubicBezTo>
                    <a:pt x="1960" y="23157"/>
                    <a:pt x="1776" y="23384"/>
                    <a:pt x="1690" y="23682"/>
                  </a:cubicBezTo>
                  <a:cubicBezTo>
                    <a:pt x="1505" y="24265"/>
                    <a:pt x="1761" y="24619"/>
                    <a:pt x="1350" y="25158"/>
                  </a:cubicBezTo>
                  <a:cubicBezTo>
                    <a:pt x="1079" y="25514"/>
                    <a:pt x="0" y="26054"/>
                    <a:pt x="72" y="26436"/>
                  </a:cubicBezTo>
                  <a:cubicBezTo>
                    <a:pt x="867" y="26593"/>
                    <a:pt x="1605" y="26423"/>
                    <a:pt x="2287" y="26735"/>
                  </a:cubicBezTo>
                  <a:cubicBezTo>
                    <a:pt x="2599" y="26891"/>
                    <a:pt x="2883" y="26976"/>
                    <a:pt x="3195" y="27089"/>
                  </a:cubicBezTo>
                  <a:cubicBezTo>
                    <a:pt x="3805" y="27303"/>
                    <a:pt x="4174" y="28013"/>
                    <a:pt x="4786" y="28155"/>
                  </a:cubicBezTo>
                  <a:cubicBezTo>
                    <a:pt x="4863" y="28172"/>
                    <a:pt x="4942" y="28179"/>
                    <a:pt x="5024" y="28179"/>
                  </a:cubicBezTo>
                  <a:cubicBezTo>
                    <a:pt x="5425" y="28179"/>
                    <a:pt x="5873" y="28010"/>
                    <a:pt x="6262" y="27998"/>
                  </a:cubicBezTo>
                  <a:cubicBezTo>
                    <a:pt x="6274" y="27998"/>
                    <a:pt x="6286" y="27998"/>
                    <a:pt x="6299" y="27998"/>
                  </a:cubicBezTo>
                  <a:cubicBezTo>
                    <a:pt x="6617" y="27998"/>
                    <a:pt x="6969" y="28130"/>
                    <a:pt x="7299" y="28130"/>
                  </a:cubicBezTo>
                  <a:cubicBezTo>
                    <a:pt x="7386" y="28130"/>
                    <a:pt x="7471" y="28121"/>
                    <a:pt x="7554" y="28098"/>
                  </a:cubicBezTo>
                  <a:cubicBezTo>
                    <a:pt x="7796" y="28013"/>
                    <a:pt x="7966" y="27899"/>
                    <a:pt x="8080" y="27729"/>
                  </a:cubicBezTo>
                  <a:cubicBezTo>
                    <a:pt x="8392" y="27331"/>
                    <a:pt x="8406" y="26735"/>
                    <a:pt x="8406" y="26238"/>
                  </a:cubicBezTo>
                  <a:cubicBezTo>
                    <a:pt x="8434" y="25584"/>
                    <a:pt x="8477" y="25400"/>
                    <a:pt x="9087" y="25116"/>
                  </a:cubicBezTo>
                  <a:cubicBezTo>
                    <a:pt x="9541" y="24889"/>
                    <a:pt x="9911" y="24690"/>
                    <a:pt x="10280" y="24363"/>
                  </a:cubicBezTo>
                  <a:cubicBezTo>
                    <a:pt x="10550" y="24151"/>
                    <a:pt x="11459" y="23710"/>
                    <a:pt x="11558" y="23441"/>
                  </a:cubicBezTo>
                  <a:cubicBezTo>
                    <a:pt x="11629" y="23214"/>
                    <a:pt x="11302" y="22773"/>
                    <a:pt x="11232" y="22532"/>
                  </a:cubicBezTo>
                  <a:cubicBezTo>
                    <a:pt x="10834" y="21524"/>
                    <a:pt x="10762" y="20715"/>
                    <a:pt x="11700" y="20161"/>
                  </a:cubicBezTo>
                  <a:cubicBezTo>
                    <a:pt x="12481" y="19693"/>
                    <a:pt x="13716" y="19337"/>
                    <a:pt x="13488" y="18173"/>
                  </a:cubicBezTo>
                  <a:cubicBezTo>
                    <a:pt x="13390" y="17719"/>
                    <a:pt x="13077" y="17349"/>
                    <a:pt x="12964" y="16881"/>
                  </a:cubicBezTo>
                  <a:cubicBezTo>
                    <a:pt x="12879" y="16427"/>
                    <a:pt x="12779" y="16043"/>
                    <a:pt x="12608" y="15604"/>
                  </a:cubicBezTo>
                  <a:cubicBezTo>
                    <a:pt x="12295" y="14770"/>
                    <a:pt x="12164" y="14580"/>
                    <a:pt x="12952" y="14580"/>
                  </a:cubicBezTo>
                  <a:cubicBezTo>
                    <a:pt x="12983" y="14580"/>
                    <a:pt x="13015" y="14581"/>
                    <a:pt x="13049" y="14581"/>
                  </a:cubicBezTo>
                  <a:cubicBezTo>
                    <a:pt x="13325" y="14588"/>
                    <a:pt x="13609" y="14592"/>
                    <a:pt x="13895" y="14592"/>
                  </a:cubicBezTo>
                  <a:cubicBezTo>
                    <a:pt x="14181" y="14592"/>
                    <a:pt x="14469" y="14588"/>
                    <a:pt x="14753" y="14581"/>
                  </a:cubicBezTo>
                  <a:cubicBezTo>
                    <a:pt x="14838" y="14311"/>
                    <a:pt x="15037" y="14099"/>
                    <a:pt x="15093" y="13828"/>
                  </a:cubicBezTo>
                  <a:cubicBezTo>
                    <a:pt x="15179" y="13531"/>
                    <a:pt x="15093" y="13133"/>
                    <a:pt x="15093" y="12821"/>
                  </a:cubicBezTo>
                  <a:cubicBezTo>
                    <a:pt x="15093" y="11983"/>
                    <a:pt x="15235" y="12096"/>
                    <a:pt x="15987" y="11798"/>
                  </a:cubicBezTo>
                  <a:cubicBezTo>
                    <a:pt x="17066" y="11373"/>
                    <a:pt x="17252" y="10151"/>
                    <a:pt x="17422" y="9129"/>
                  </a:cubicBezTo>
                  <a:cubicBezTo>
                    <a:pt x="17521" y="8433"/>
                    <a:pt x="17337" y="8149"/>
                    <a:pt x="17961" y="7795"/>
                  </a:cubicBezTo>
                  <a:cubicBezTo>
                    <a:pt x="18132" y="7695"/>
                    <a:pt x="18331" y="7624"/>
                    <a:pt x="18473" y="7496"/>
                  </a:cubicBezTo>
                  <a:cubicBezTo>
                    <a:pt x="18643" y="7340"/>
                    <a:pt x="18657" y="7085"/>
                    <a:pt x="18799" y="6943"/>
                  </a:cubicBezTo>
                  <a:cubicBezTo>
                    <a:pt x="18969" y="6772"/>
                    <a:pt x="19211" y="6716"/>
                    <a:pt x="19466" y="6616"/>
                  </a:cubicBezTo>
                  <a:cubicBezTo>
                    <a:pt x="20048" y="6403"/>
                    <a:pt x="22433" y="5920"/>
                    <a:pt x="21255" y="4827"/>
                  </a:cubicBezTo>
                  <a:cubicBezTo>
                    <a:pt x="20928" y="4529"/>
                    <a:pt x="20332" y="4756"/>
                    <a:pt x="20318" y="4173"/>
                  </a:cubicBezTo>
                  <a:cubicBezTo>
                    <a:pt x="20318" y="4046"/>
                    <a:pt x="20546" y="3748"/>
                    <a:pt x="20588" y="3606"/>
                  </a:cubicBezTo>
                  <a:cubicBezTo>
                    <a:pt x="20644" y="3378"/>
                    <a:pt x="20631" y="3151"/>
                    <a:pt x="20616" y="2924"/>
                  </a:cubicBezTo>
                  <a:cubicBezTo>
                    <a:pt x="20568" y="2922"/>
                    <a:pt x="20523" y="2922"/>
                    <a:pt x="20479" y="2922"/>
                  </a:cubicBezTo>
                  <a:cubicBezTo>
                    <a:pt x="20437" y="2922"/>
                    <a:pt x="20397" y="2922"/>
                    <a:pt x="20359" y="2922"/>
                  </a:cubicBezTo>
                  <a:cubicBezTo>
                    <a:pt x="20162" y="2922"/>
                    <a:pt x="20006" y="2910"/>
                    <a:pt x="19864" y="2768"/>
                  </a:cubicBezTo>
                  <a:cubicBezTo>
                    <a:pt x="19622" y="2555"/>
                    <a:pt x="19750" y="2342"/>
                    <a:pt x="19438" y="2214"/>
                  </a:cubicBezTo>
                  <a:cubicBezTo>
                    <a:pt x="19303" y="2161"/>
                    <a:pt x="19164" y="2141"/>
                    <a:pt x="19021" y="2141"/>
                  </a:cubicBezTo>
                  <a:cubicBezTo>
                    <a:pt x="18502" y="2141"/>
                    <a:pt x="17943" y="2416"/>
                    <a:pt x="17435" y="2416"/>
                  </a:cubicBezTo>
                  <a:cubicBezTo>
                    <a:pt x="17407" y="2416"/>
                    <a:pt x="17378" y="2415"/>
                    <a:pt x="17350" y="2413"/>
                  </a:cubicBezTo>
                  <a:cubicBezTo>
                    <a:pt x="16584" y="2371"/>
                    <a:pt x="16314" y="1917"/>
                    <a:pt x="15789" y="1447"/>
                  </a:cubicBezTo>
                  <a:cubicBezTo>
                    <a:pt x="15645" y="1314"/>
                    <a:pt x="15517" y="1270"/>
                    <a:pt x="15389" y="1270"/>
                  </a:cubicBezTo>
                  <a:cubicBezTo>
                    <a:pt x="15149" y="1270"/>
                    <a:pt x="14910" y="1424"/>
                    <a:pt x="14575" y="1424"/>
                  </a:cubicBezTo>
                  <a:cubicBezTo>
                    <a:pt x="14540" y="1424"/>
                    <a:pt x="14505" y="1423"/>
                    <a:pt x="14469" y="1419"/>
                  </a:cubicBezTo>
                  <a:cubicBezTo>
                    <a:pt x="13375" y="1292"/>
                    <a:pt x="14369" y="497"/>
                    <a:pt x="13759" y="71"/>
                  </a:cubicBezTo>
                  <a:cubicBezTo>
                    <a:pt x="13695" y="17"/>
                    <a:pt x="13500" y="0"/>
                    <a:pt x="1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2" name="Google Shape;1572;p70"/>
          <p:cNvSpPr txBox="1"/>
          <p:nvPr/>
        </p:nvSpPr>
        <p:spPr>
          <a:xfrm>
            <a:off x="6399425" y="2096775"/>
            <a:ext cx="1555500" cy="531000"/>
          </a:xfrm>
          <a:prstGeom prst="rect">
            <a:avLst/>
          </a:prstGeom>
          <a:noFill/>
          <a:ln>
            <a:noFill/>
          </a:ln>
        </p:spPr>
        <p:txBody>
          <a:bodyPr spcFirstLastPara="1" wrap="square" lIns="91425" tIns="16400" rIns="0" bIns="0" anchor="t" anchorCtr="0">
            <a:noAutofit/>
          </a:bodyPr>
          <a:lstStyle/>
          <a:p>
            <a:pPr marL="0" marR="0" lvl="0" indent="0" algn="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Despite being red, Mars is a cold </a:t>
            </a:r>
            <a:endParaRPr>
              <a:solidFill>
                <a:schemeClr val="dk2"/>
              </a:solidFill>
              <a:latin typeface="Rokkitt Light"/>
              <a:ea typeface="Rokkitt Light"/>
              <a:cs typeface="Rokkitt Light"/>
              <a:sym typeface="Rokkitt Light"/>
            </a:endParaRPr>
          </a:p>
        </p:txBody>
      </p:sp>
      <p:sp>
        <p:nvSpPr>
          <p:cNvPr id="1573" name="Google Shape;1573;p70"/>
          <p:cNvSpPr txBox="1"/>
          <p:nvPr/>
        </p:nvSpPr>
        <p:spPr>
          <a:xfrm>
            <a:off x="1188375" y="3412225"/>
            <a:ext cx="1555500" cy="531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It’s the closest planet to the Sun </a:t>
            </a:r>
            <a:endParaRPr>
              <a:solidFill>
                <a:schemeClr val="dk2"/>
              </a:solidFill>
              <a:latin typeface="Rokkitt Light"/>
              <a:ea typeface="Rokkitt Light"/>
              <a:cs typeface="Rokkitt Light"/>
              <a:sym typeface="Rokkitt Light"/>
            </a:endParaRPr>
          </a:p>
        </p:txBody>
      </p:sp>
      <p:sp>
        <p:nvSpPr>
          <p:cNvPr id="1574" name="Google Shape;1574;p70"/>
          <p:cNvSpPr txBox="1"/>
          <p:nvPr/>
        </p:nvSpPr>
        <p:spPr>
          <a:xfrm>
            <a:off x="1188375" y="2096775"/>
            <a:ext cx="1555500" cy="5310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Venus has a beautiful name</a:t>
            </a:r>
            <a:endParaRPr>
              <a:solidFill>
                <a:schemeClr val="dk2"/>
              </a:solidFill>
              <a:latin typeface="Rokkitt Light"/>
              <a:ea typeface="Rokkitt Light"/>
              <a:cs typeface="Rokkitt Light"/>
              <a:sym typeface="Rokkitt Light"/>
            </a:endParaRPr>
          </a:p>
        </p:txBody>
      </p:sp>
      <p:sp>
        <p:nvSpPr>
          <p:cNvPr id="1575" name="Google Shape;1575;p70"/>
          <p:cNvSpPr txBox="1"/>
          <p:nvPr/>
        </p:nvSpPr>
        <p:spPr>
          <a:xfrm>
            <a:off x="6757025" y="1794475"/>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accent3"/>
                </a:solidFill>
                <a:latin typeface="Chau Philomene One"/>
                <a:ea typeface="Chau Philomene One"/>
                <a:cs typeface="Chau Philomene One"/>
                <a:sym typeface="Chau Philomene One"/>
              </a:rPr>
              <a:t>MARS</a:t>
            </a:r>
            <a:endParaRPr sz="1800">
              <a:solidFill>
                <a:schemeClr val="accent3"/>
              </a:solidFill>
              <a:latin typeface="Chau Philomene One"/>
              <a:ea typeface="Chau Philomene One"/>
              <a:cs typeface="Chau Philomene One"/>
              <a:sym typeface="Chau Philomene One"/>
            </a:endParaRPr>
          </a:p>
        </p:txBody>
      </p:sp>
      <p:sp>
        <p:nvSpPr>
          <p:cNvPr id="1576" name="Google Shape;1576;p70"/>
          <p:cNvSpPr txBox="1"/>
          <p:nvPr/>
        </p:nvSpPr>
        <p:spPr>
          <a:xfrm>
            <a:off x="1188375" y="1794475"/>
            <a:ext cx="11979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800">
                <a:solidFill>
                  <a:schemeClr val="accent5"/>
                </a:solidFill>
                <a:latin typeface="Chau Philomene One"/>
                <a:ea typeface="Chau Philomene One"/>
                <a:cs typeface="Chau Philomene One"/>
                <a:sym typeface="Chau Philomene One"/>
              </a:rPr>
              <a:t>VENUS</a:t>
            </a:r>
            <a:endParaRPr sz="1800">
              <a:solidFill>
                <a:schemeClr val="accent5"/>
              </a:solidFill>
              <a:latin typeface="Chau Philomene One"/>
              <a:ea typeface="Chau Philomene One"/>
              <a:cs typeface="Chau Philomene One"/>
              <a:sym typeface="Chau Philomene One"/>
            </a:endParaRPr>
          </a:p>
        </p:txBody>
      </p:sp>
      <p:sp>
        <p:nvSpPr>
          <p:cNvPr id="1577" name="Google Shape;1577;p70"/>
          <p:cNvSpPr txBox="1"/>
          <p:nvPr/>
        </p:nvSpPr>
        <p:spPr>
          <a:xfrm>
            <a:off x="1188375" y="3099700"/>
            <a:ext cx="1197900" cy="4017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800">
                <a:solidFill>
                  <a:schemeClr val="lt2"/>
                </a:solidFill>
                <a:latin typeface="Chau Philomene One"/>
                <a:ea typeface="Chau Philomene One"/>
                <a:cs typeface="Chau Philomene One"/>
                <a:sym typeface="Chau Philomene One"/>
              </a:rPr>
              <a:t>MERCURY</a:t>
            </a:r>
            <a:endParaRPr sz="1800">
              <a:solidFill>
                <a:schemeClr val="lt2"/>
              </a:solidFill>
              <a:latin typeface="Chau Philomene One"/>
              <a:ea typeface="Chau Philomene One"/>
              <a:cs typeface="Chau Philomene One"/>
              <a:sym typeface="Chau Philomene One"/>
            </a:endParaRPr>
          </a:p>
        </p:txBody>
      </p:sp>
      <p:sp>
        <p:nvSpPr>
          <p:cNvPr id="1578" name="Google Shape;1578;p70"/>
          <p:cNvSpPr txBox="1"/>
          <p:nvPr/>
        </p:nvSpPr>
        <p:spPr>
          <a:xfrm>
            <a:off x="6399425" y="3412225"/>
            <a:ext cx="1555500" cy="531000"/>
          </a:xfrm>
          <a:prstGeom prst="rect">
            <a:avLst/>
          </a:prstGeom>
          <a:noFill/>
          <a:ln>
            <a:noFill/>
          </a:ln>
        </p:spPr>
        <p:txBody>
          <a:bodyPr spcFirstLastPara="1" wrap="square" lIns="91425" tIns="16400" rIns="0" bIns="0" anchor="t" anchorCtr="0">
            <a:noAutofit/>
          </a:bodyPr>
          <a:lstStyle/>
          <a:p>
            <a:pPr marL="0" marR="0" lvl="0" indent="0" algn="r" rtl="0">
              <a:lnSpc>
                <a:spcPct val="100000"/>
              </a:lnSpc>
              <a:spcBef>
                <a:spcPts val="100"/>
              </a:spcBef>
              <a:spcAft>
                <a:spcPts val="0"/>
              </a:spcAft>
              <a:buNone/>
            </a:pPr>
            <a:r>
              <a:rPr lang="en">
                <a:solidFill>
                  <a:schemeClr val="dk2"/>
                </a:solidFill>
                <a:latin typeface="Rokkitt Light"/>
                <a:ea typeface="Rokkitt Light"/>
                <a:cs typeface="Rokkitt Light"/>
                <a:sym typeface="Rokkitt Light"/>
              </a:rPr>
              <a:t>Neptune is the farthest planet </a:t>
            </a:r>
            <a:endParaRPr>
              <a:solidFill>
                <a:schemeClr val="dk2"/>
              </a:solidFill>
              <a:latin typeface="Rokkitt Light"/>
              <a:ea typeface="Rokkitt Light"/>
              <a:cs typeface="Rokkitt Light"/>
              <a:sym typeface="Rokkitt Light"/>
            </a:endParaRPr>
          </a:p>
        </p:txBody>
      </p:sp>
      <p:sp>
        <p:nvSpPr>
          <p:cNvPr id="1579" name="Google Shape;1579;p70"/>
          <p:cNvSpPr txBox="1"/>
          <p:nvPr/>
        </p:nvSpPr>
        <p:spPr>
          <a:xfrm>
            <a:off x="6757025" y="3099700"/>
            <a:ext cx="1197900" cy="4017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800">
                <a:solidFill>
                  <a:schemeClr val="accent1"/>
                </a:solidFill>
                <a:latin typeface="Chau Philomene One"/>
                <a:ea typeface="Chau Philomene One"/>
                <a:cs typeface="Chau Philomene One"/>
                <a:sym typeface="Chau Philomene One"/>
              </a:rPr>
              <a:t>NEPTUNE</a:t>
            </a:r>
            <a:endParaRPr sz="1800">
              <a:solidFill>
                <a:schemeClr val="accent1"/>
              </a:solidFill>
              <a:latin typeface="Chau Philomene One"/>
              <a:ea typeface="Chau Philomene One"/>
              <a:cs typeface="Chau Philomene One"/>
              <a:sym typeface="Chau Philomene One"/>
            </a:endParaRPr>
          </a:p>
          <a:p>
            <a:pPr marL="0" lvl="0" indent="0" algn="r" rtl="0">
              <a:spcBef>
                <a:spcPts val="0"/>
              </a:spcBef>
              <a:spcAft>
                <a:spcPts val="0"/>
              </a:spcAft>
              <a:buNone/>
            </a:pPr>
            <a:endParaRPr sz="1800">
              <a:solidFill>
                <a:schemeClr val="accent1"/>
              </a:solidFill>
              <a:latin typeface="Chau Philomene One"/>
              <a:ea typeface="Chau Philomene One"/>
              <a:cs typeface="Chau Philomene One"/>
              <a:sym typeface="Chau Philomene One"/>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89"/>
        <p:cNvGrpSpPr/>
        <p:nvPr/>
      </p:nvGrpSpPr>
      <p:grpSpPr>
        <a:xfrm>
          <a:off x="0" y="0"/>
          <a:ext cx="0" cy="0"/>
          <a:chOff x="0" y="0"/>
          <a:chExt cx="0" cy="0"/>
        </a:xfrm>
      </p:grpSpPr>
      <p:sp>
        <p:nvSpPr>
          <p:cNvPr id="1590" name="Google Shape;1590;p72"/>
          <p:cNvSpPr txBox="1">
            <a:spLocks noGrp="1"/>
          </p:cNvSpPr>
          <p:nvPr>
            <p:ph type="ctrTitle"/>
          </p:nvPr>
        </p:nvSpPr>
        <p:spPr>
          <a:xfrm>
            <a:off x="4889376" y="1420675"/>
            <a:ext cx="15279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591" name="Google Shape;1591;p72"/>
          <p:cNvSpPr txBox="1">
            <a:spLocks noGrp="1"/>
          </p:cNvSpPr>
          <p:nvPr>
            <p:ph type="subTitle" idx="1"/>
          </p:nvPr>
        </p:nvSpPr>
        <p:spPr>
          <a:xfrm>
            <a:off x="4828176" y="1709275"/>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Despite being red, Mars is a cold place, not hot</a:t>
            </a:r>
            <a:endParaRPr sz="1400"/>
          </a:p>
        </p:txBody>
      </p:sp>
      <p:sp>
        <p:nvSpPr>
          <p:cNvPr id="1592" name="Google Shape;1592;p72"/>
          <p:cNvSpPr txBox="1">
            <a:spLocks noGrp="1"/>
          </p:cNvSpPr>
          <p:nvPr>
            <p:ph type="ctrTitle" idx="2"/>
          </p:nvPr>
        </p:nvSpPr>
        <p:spPr>
          <a:xfrm>
            <a:off x="6855798" y="1709275"/>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one. It’s composed mostly of hydrogen</a:t>
            </a:r>
            <a:endParaRPr/>
          </a:p>
        </p:txBody>
      </p:sp>
      <p:sp>
        <p:nvSpPr>
          <p:cNvPr id="1593" name="Google Shape;1593;p72"/>
          <p:cNvSpPr txBox="1">
            <a:spLocks noGrp="1"/>
          </p:cNvSpPr>
          <p:nvPr>
            <p:ph type="subTitle" idx="3"/>
          </p:nvPr>
        </p:nvSpPr>
        <p:spPr>
          <a:xfrm>
            <a:off x="6916998" y="1420675"/>
            <a:ext cx="15279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1594" name="Google Shape;1594;p72"/>
          <p:cNvSpPr txBox="1">
            <a:spLocks noGrp="1"/>
          </p:cNvSpPr>
          <p:nvPr>
            <p:ph type="ctrTitle" idx="4"/>
          </p:nvPr>
        </p:nvSpPr>
        <p:spPr>
          <a:xfrm>
            <a:off x="2861760" y="1420675"/>
            <a:ext cx="15279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595" name="Google Shape;1595;p72"/>
          <p:cNvSpPr txBox="1">
            <a:spLocks noGrp="1"/>
          </p:cNvSpPr>
          <p:nvPr>
            <p:ph type="subTitle" idx="5"/>
          </p:nvPr>
        </p:nvSpPr>
        <p:spPr>
          <a:xfrm>
            <a:off x="2800560" y="1709275"/>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Neptune is the farthest planet from the Sun</a:t>
            </a:r>
            <a:endParaRPr sz="1400"/>
          </a:p>
        </p:txBody>
      </p:sp>
      <p:sp>
        <p:nvSpPr>
          <p:cNvPr id="1596" name="Google Shape;1596;p72"/>
          <p:cNvSpPr txBox="1">
            <a:spLocks noGrp="1"/>
          </p:cNvSpPr>
          <p:nvPr>
            <p:ph type="ctrTitle" idx="6"/>
          </p:nvPr>
        </p:nvSpPr>
        <p:spPr>
          <a:xfrm>
            <a:off x="835023" y="1420675"/>
            <a:ext cx="15279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597" name="Google Shape;1597;p72"/>
          <p:cNvSpPr txBox="1">
            <a:spLocks noGrp="1"/>
          </p:cNvSpPr>
          <p:nvPr>
            <p:ph type="subTitle" idx="7"/>
          </p:nvPr>
        </p:nvSpPr>
        <p:spPr>
          <a:xfrm>
            <a:off x="773823" y="1709275"/>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is the closest planet to the Sun and is only a bit larger</a:t>
            </a:r>
            <a:endParaRPr sz="1400"/>
          </a:p>
        </p:txBody>
      </p:sp>
      <p:sp>
        <p:nvSpPr>
          <p:cNvPr id="1598" name="Google Shape;1598;p72"/>
          <p:cNvSpPr txBox="1">
            <a:spLocks noGrp="1"/>
          </p:cNvSpPr>
          <p:nvPr>
            <p:ph type="title" idx="8"/>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 TIMELINE ALWAYS WORKS FINE</a:t>
            </a:r>
            <a:endParaRPr/>
          </a:p>
        </p:txBody>
      </p:sp>
      <p:grpSp>
        <p:nvGrpSpPr>
          <p:cNvPr id="1599" name="Google Shape;1599;p72"/>
          <p:cNvGrpSpPr/>
          <p:nvPr/>
        </p:nvGrpSpPr>
        <p:grpSpPr>
          <a:xfrm>
            <a:off x="2983299" y="2680896"/>
            <a:ext cx="1143527" cy="2514408"/>
            <a:chOff x="2943351" y="2604696"/>
            <a:chExt cx="1143527" cy="2514408"/>
          </a:xfrm>
        </p:grpSpPr>
        <p:sp>
          <p:nvSpPr>
            <p:cNvPr id="1600" name="Google Shape;1600;p72"/>
            <p:cNvSpPr/>
            <p:nvPr/>
          </p:nvSpPr>
          <p:spPr>
            <a:xfrm>
              <a:off x="3548517" y="3842264"/>
              <a:ext cx="61033" cy="1276840"/>
            </a:xfrm>
            <a:custGeom>
              <a:avLst/>
              <a:gdLst/>
              <a:ahLst/>
              <a:cxnLst/>
              <a:rect l="l" t="t" r="r" b="b"/>
              <a:pathLst>
                <a:path w="1997" h="41778" extrusionOk="0">
                  <a:moveTo>
                    <a:pt x="525" y="0"/>
                  </a:moveTo>
                  <a:lnTo>
                    <a:pt x="0" y="12"/>
                  </a:lnTo>
                  <a:lnTo>
                    <a:pt x="0" y="4279"/>
                  </a:lnTo>
                  <a:cubicBezTo>
                    <a:pt x="0" y="17467"/>
                    <a:pt x="0" y="27882"/>
                    <a:pt x="1472" y="41777"/>
                  </a:cubicBezTo>
                  <a:lnTo>
                    <a:pt x="1997" y="41731"/>
                  </a:lnTo>
                  <a:cubicBezTo>
                    <a:pt x="537" y="27848"/>
                    <a:pt x="537" y="17444"/>
                    <a:pt x="525" y="4279"/>
                  </a:cubicBezTo>
                  <a:lnTo>
                    <a:pt x="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2"/>
            <p:cNvSpPr/>
            <p:nvPr/>
          </p:nvSpPr>
          <p:spPr>
            <a:xfrm>
              <a:off x="3515021" y="3835632"/>
              <a:ext cx="78851" cy="63173"/>
            </a:xfrm>
            <a:custGeom>
              <a:avLst/>
              <a:gdLst/>
              <a:ahLst/>
              <a:cxnLst/>
              <a:rect l="l" t="t" r="r" b="b"/>
              <a:pathLst>
                <a:path w="2580" h="2067" extrusionOk="0">
                  <a:moveTo>
                    <a:pt x="1298" y="0"/>
                  </a:moveTo>
                  <a:cubicBezTo>
                    <a:pt x="1280" y="0"/>
                    <a:pt x="1263" y="0"/>
                    <a:pt x="1245" y="1"/>
                  </a:cubicBezTo>
                  <a:cubicBezTo>
                    <a:pt x="548" y="24"/>
                    <a:pt x="1" y="514"/>
                    <a:pt x="24" y="1084"/>
                  </a:cubicBezTo>
                  <a:cubicBezTo>
                    <a:pt x="35" y="1640"/>
                    <a:pt x="599" y="2066"/>
                    <a:pt x="1272" y="2066"/>
                  </a:cubicBezTo>
                  <a:cubicBezTo>
                    <a:pt x="1289" y="2066"/>
                    <a:pt x="1307" y="2066"/>
                    <a:pt x="1324" y="2065"/>
                  </a:cubicBezTo>
                  <a:cubicBezTo>
                    <a:pt x="2021" y="2043"/>
                    <a:pt x="2579" y="1552"/>
                    <a:pt x="2556" y="982"/>
                  </a:cubicBezTo>
                  <a:cubicBezTo>
                    <a:pt x="2534" y="426"/>
                    <a:pt x="1981" y="0"/>
                    <a:pt x="1298" y="0"/>
                  </a:cubicBezTo>
                  <a:close/>
                </a:path>
              </a:pathLst>
            </a:custGeom>
            <a:solidFill>
              <a:srgbClr val="5588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2"/>
            <p:cNvSpPr/>
            <p:nvPr/>
          </p:nvSpPr>
          <p:spPr>
            <a:xfrm>
              <a:off x="2943351" y="2604696"/>
              <a:ext cx="1143527" cy="1260184"/>
            </a:xfrm>
            <a:custGeom>
              <a:avLst/>
              <a:gdLst/>
              <a:ahLst/>
              <a:cxnLst/>
              <a:rect l="l" t="t" r="r" b="b"/>
              <a:pathLst>
                <a:path w="37416" h="41233" extrusionOk="0">
                  <a:moveTo>
                    <a:pt x="18093" y="1"/>
                  </a:moveTo>
                  <a:cubicBezTo>
                    <a:pt x="3943" y="1"/>
                    <a:pt x="1" y="18049"/>
                    <a:pt x="7446" y="26917"/>
                  </a:cubicBezTo>
                  <a:cubicBezTo>
                    <a:pt x="13812" y="34504"/>
                    <a:pt x="14394" y="37664"/>
                    <a:pt x="17132" y="40082"/>
                  </a:cubicBezTo>
                  <a:cubicBezTo>
                    <a:pt x="17978" y="40834"/>
                    <a:pt x="18938" y="41232"/>
                    <a:pt x="19953" y="41232"/>
                  </a:cubicBezTo>
                  <a:cubicBezTo>
                    <a:pt x="22220" y="41232"/>
                    <a:pt x="24761" y="39246"/>
                    <a:pt x="26920" y="34778"/>
                  </a:cubicBezTo>
                  <a:cubicBezTo>
                    <a:pt x="29213" y="30055"/>
                    <a:pt x="31107" y="28880"/>
                    <a:pt x="33936" y="22719"/>
                  </a:cubicBezTo>
                  <a:cubicBezTo>
                    <a:pt x="37415" y="15144"/>
                    <a:pt x="34381" y="1044"/>
                    <a:pt x="19243" y="40"/>
                  </a:cubicBezTo>
                  <a:cubicBezTo>
                    <a:pt x="18852" y="14"/>
                    <a:pt x="18469" y="1"/>
                    <a:pt x="180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2"/>
            <p:cNvSpPr/>
            <p:nvPr/>
          </p:nvSpPr>
          <p:spPr>
            <a:xfrm>
              <a:off x="3157655" y="3410966"/>
              <a:ext cx="6663" cy="8405"/>
            </a:xfrm>
            <a:custGeom>
              <a:avLst/>
              <a:gdLst/>
              <a:ahLst/>
              <a:cxnLst/>
              <a:rect l="l" t="t" r="r" b="b"/>
              <a:pathLst>
                <a:path w="218" h="275" extrusionOk="0">
                  <a:moveTo>
                    <a:pt x="1" y="1"/>
                  </a:moveTo>
                  <a:lnTo>
                    <a:pt x="12" y="12"/>
                  </a:lnTo>
                  <a:cubicBezTo>
                    <a:pt x="12" y="1"/>
                    <a:pt x="1" y="1"/>
                    <a:pt x="1" y="1"/>
                  </a:cubicBezTo>
                  <a:close/>
                  <a:moveTo>
                    <a:pt x="206" y="263"/>
                  </a:moveTo>
                  <a:cubicBezTo>
                    <a:pt x="206" y="274"/>
                    <a:pt x="217" y="274"/>
                    <a:pt x="217" y="274"/>
                  </a:cubicBezTo>
                  <a:lnTo>
                    <a:pt x="206" y="263"/>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2"/>
            <p:cNvSpPr/>
            <p:nvPr/>
          </p:nvSpPr>
          <p:spPr>
            <a:xfrm>
              <a:off x="3055607" y="2604849"/>
              <a:ext cx="661678" cy="1260122"/>
            </a:xfrm>
            <a:custGeom>
              <a:avLst/>
              <a:gdLst/>
              <a:ahLst/>
              <a:cxnLst/>
              <a:rect l="l" t="t" r="r" b="b"/>
              <a:pathLst>
                <a:path w="21650" h="41231" extrusionOk="0">
                  <a:moveTo>
                    <a:pt x="82" y="16227"/>
                  </a:moveTo>
                  <a:cubicBezTo>
                    <a:pt x="117" y="19829"/>
                    <a:pt x="1150" y="23407"/>
                    <a:pt x="3214" y="26217"/>
                  </a:cubicBezTo>
                  <a:lnTo>
                    <a:pt x="3214" y="26205"/>
                  </a:lnTo>
                  <a:lnTo>
                    <a:pt x="3203" y="26194"/>
                  </a:lnTo>
                  <a:cubicBezTo>
                    <a:pt x="3203" y="26182"/>
                    <a:pt x="3203" y="26182"/>
                    <a:pt x="3191" y="26182"/>
                  </a:cubicBezTo>
                  <a:cubicBezTo>
                    <a:pt x="1145" y="23378"/>
                    <a:pt x="119" y="19815"/>
                    <a:pt x="82" y="16227"/>
                  </a:cubicBezTo>
                  <a:close/>
                  <a:moveTo>
                    <a:pt x="3214" y="26217"/>
                  </a:moveTo>
                  <a:cubicBezTo>
                    <a:pt x="3218" y="26217"/>
                    <a:pt x="3222" y="26218"/>
                    <a:pt x="3226" y="26221"/>
                  </a:cubicBezTo>
                  <a:lnTo>
                    <a:pt x="3226" y="26221"/>
                  </a:lnTo>
                  <a:cubicBezTo>
                    <a:pt x="3226" y="26220"/>
                    <a:pt x="3226" y="26218"/>
                    <a:pt x="3226" y="26217"/>
                  </a:cubicBezTo>
                  <a:close/>
                  <a:moveTo>
                    <a:pt x="3226" y="26221"/>
                  </a:moveTo>
                  <a:cubicBezTo>
                    <a:pt x="3226" y="26227"/>
                    <a:pt x="3227" y="26228"/>
                    <a:pt x="3233" y="26228"/>
                  </a:cubicBezTo>
                  <a:lnTo>
                    <a:pt x="3233" y="26228"/>
                  </a:lnTo>
                  <a:cubicBezTo>
                    <a:pt x="3231" y="26225"/>
                    <a:pt x="3229" y="26223"/>
                    <a:pt x="3226" y="26221"/>
                  </a:cubicBezTo>
                  <a:close/>
                  <a:moveTo>
                    <a:pt x="3233" y="26228"/>
                  </a:moveTo>
                  <a:cubicBezTo>
                    <a:pt x="3235" y="26231"/>
                    <a:pt x="3237" y="26236"/>
                    <a:pt x="3237" y="26240"/>
                  </a:cubicBezTo>
                  <a:lnTo>
                    <a:pt x="3237" y="26228"/>
                  </a:lnTo>
                  <a:cubicBezTo>
                    <a:pt x="3235" y="26228"/>
                    <a:pt x="3234" y="26228"/>
                    <a:pt x="3233" y="26228"/>
                  </a:cubicBezTo>
                  <a:close/>
                  <a:moveTo>
                    <a:pt x="3237" y="26240"/>
                  </a:moveTo>
                  <a:cubicBezTo>
                    <a:pt x="3243" y="26245"/>
                    <a:pt x="3246" y="26251"/>
                    <a:pt x="3249" y="26255"/>
                  </a:cubicBezTo>
                  <a:lnTo>
                    <a:pt x="3249" y="26255"/>
                  </a:lnTo>
                  <a:lnTo>
                    <a:pt x="3249" y="26251"/>
                  </a:lnTo>
                  <a:lnTo>
                    <a:pt x="3237" y="26240"/>
                  </a:lnTo>
                  <a:close/>
                  <a:moveTo>
                    <a:pt x="3249" y="26255"/>
                  </a:moveTo>
                  <a:lnTo>
                    <a:pt x="3249" y="26263"/>
                  </a:lnTo>
                  <a:lnTo>
                    <a:pt x="3260" y="26263"/>
                  </a:lnTo>
                  <a:cubicBezTo>
                    <a:pt x="3254" y="26263"/>
                    <a:pt x="3251" y="26260"/>
                    <a:pt x="3249" y="26255"/>
                  </a:cubicBezTo>
                  <a:close/>
                  <a:moveTo>
                    <a:pt x="3260" y="26263"/>
                  </a:moveTo>
                  <a:lnTo>
                    <a:pt x="3260" y="26274"/>
                  </a:lnTo>
                  <a:lnTo>
                    <a:pt x="3268" y="26274"/>
                  </a:lnTo>
                  <a:cubicBezTo>
                    <a:pt x="3266" y="26270"/>
                    <a:pt x="3263" y="26266"/>
                    <a:pt x="3260" y="26263"/>
                  </a:cubicBezTo>
                  <a:close/>
                  <a:moveTo>
                    <a:pt x="3268" y="26274"/>
                  </a:moveTo>
                  <a:cubicBezTo>
                    <a:pt x="3269" y="26276"/>
                    <a:pt x="3270" y="26278"/>
                    <a:pt x="3271" y="26280"/>
                  </a:cubicBezTo>
                  <a:lnTo>
                    <a:pt x="3271" y="26280"/>
                  </a:lnTo>
                  <a:lnTo>
                    <a:pt x="3271" y="26274"/>
                  </a:lnTo>
                  <a:close/>
                  <a:moveTo>
                    <a:pt x="3271" y="26280"/>
                  </a:moveTo>
                  <a:lnTo>
                    <a:pt x="3271" y="26285"/>
                  </a:lnTo>
                  <a:lnTo>
                    <a:pt x="3282" y="26296"/>
                  </a:lnTo>
                  <a:cubicBezTo>
                    <a:pt x="3277" y="26291"/>
                    <a:pt x="3274" y="26285"/>
                    <a:pt x="3271" y="26280"/>
                  </a:cubicBezTo>
                  <a:close/>
                  <a:moveTo>
                    <a:pt x="3282" y="26296"/>
                  </a:moveTo>
                  <a:lnTo>
                    <a:pt x="3282" y="26308"/>
                  </a:lnTo>
                  <a:lnTo>
                    <a:pt x="3288" y="26308"/>
                  </a:lnTo>
                  <a:cubicBezTo>
                    <a:pt x="3285" y="26305"/>
                    <a:pt x="3282" y="26302"/>
                    <a:pt x="3282" y="26296"/>
                  </a:cubicBezTo>
                  <a:close/>
                  <a:moveTo>
                    <a:pt x="3288" y="26308"/>
                  </a:moveTo>
                  <a:lnTo>
                    <a:pt x="3288" y="26308"/>
                  </a:lnTo>
                  <a:cubicBezTo>
                    <a:pt x="3291" y="26311"/>
                    <a:pt x="3294" y="26314"/>
                    <a:pt x="3294" y="26319"/>
                  </a:cubicBezTo>
                  <a:lnTo>
                    <a:pt x="3294" y="26308"/>
                  </a:lnTo>
                  <a:close/>
                  <a:moveTo>
                    <a:pt x="3305" y="26319"/>
                  </a:moveTo>
                  <a:lnTo>
                    <a:pt x="3305" y="26331"/>
                  </a:lnTo>
                  <a:lnTo>
                    <a:pt x="3317" y="26342"/>
                  </a:lnTo>
                  <a:cubicBezTo>
                    <a:pt x="3317" y="26342"/>
                    <a:pt x="3305" y="26331"/>
                    <a:pt x="3305" y="26319"/>
                  </a:cubicBezTo>
                  <a:close/>
                  <a:moveTo>
                    <a:pt x="3317" y="26354"/>
                  </a:moveTo>
                  <a:cubicBezTo>
                    <a:pt x="3323" y="26354"/>
                    <a:pt x="3325" y="26357"/>
                    <a:pt x="3328" y="26361"/>
                  </a:cubicBezTo>
                  <a:lnTo>
                    <a:pt x="3328" y="26361"/>
                  </a:lnTo>
                  <a:lnTo>
                    <a:pt x="3328" y="26354"/>
                  </a:lnTo>
                  <a:close/>
                  <a:moveTo>
                    <a:pt x="3328" y="26361"/>
                  </a:moveTo>
                  <a:lnTo>
                    <a:pt x="3328" y="26365"/>
                  </a:lnTo>
                  <a:lnTo>
                    <a:pt x="3331" y="26365"/>
                  </a:lnTo>
                  <a:cubicBezTo>
                    <a:pt x="3330" y="26363"/>
                    <a:pt x="3329" y="26362"/>
                    <a:pt x="3328" y="26361"/>
                  </a:cubicBezTo>
                  <a:close/>
                  <a:moveTo>
                    <a:pt x="3331" y="26365"/>
                  </a:moveTo>
                  <a:cubicBezTo>
                    <a:pt x="3333" y="26368"/>
                    <a:pt x="3336" y="26372"/>
                    <a:pt x="3340" y="26377"/>
                  </a:cubicBezTo>
                  <a:lnTo>
                    <a:pt x="3340" y="26365"/>
                  </a:lnTo>
                  <a:close/>
                  <a:moveTo>
                    <a:pt x="3351" y="26388"/>
                  </a:moveTo>
                  <a:cubicBezTo>
                    <a:pt x="3351" y="26399"/>
                    <a:pt x="3351" y="26399"/>
                    <a:pt x="3363" y="26399"/>
                  </a:cubicBezTo>
                  <a:cubicBezTo>
                    <a:pt x="3363" y="26399"/>
                    <a:pt x="3351" y="26399"/>
                    <a:pt x="3351" y="26388"/>
                  </a:cubicBezTo>
                  <a:close/>
                  <a:moveTo>
                    <a:pt x="3419" y="26479"/>
                  </a:moveTo>
                  <a:lnTo>
                    <a:pt x="3419" y="26491"/>
                  </a:lnTo>
                  <a:lnTo>
                    <a:pt x="3431" y="26491"/>
                  </a:lnTo>
                  <a:cubicBezTo>
                    <a:pt x="3419" y="26491"/>
                    <a:pt x="3419" y="26479"/>
                    <a:pt x="3419" y="26479"/>
                  </a:cubicBezTo>
                  <a:close/>
                  <a:moveTo>
                    <a:pt x="13938" y="1"/>
                  </a:moveTo>
                  <a:lnTo>
                    <a:pt x="13938" y="1"/>
                  </a:lnTo>
                  <a:cubicBezTo>
                    <a:pt x="4730" y="275"/>
                    <a:pt x="0" y="8312"/>
                    <a:pt x="82" y="16227"/>
                  </a:cubicBezTo>
                  <a:lnTo>
                    <a:pt x="82" y="16227"/>
                  </a:lnTo>
                  <a:cubicBezTo>
                    <a:pt x="43" y="12224"/>
                    <a:pt x="1236" y="8190"/>
                    <a:pt x="3614" y="5146"/>
                  </a:cubicBezTo>
                  <a:lnTo>
                    <a:pt x="3614" y="5146"/>
                  </a:lnTo>
                  <a:cubicBezTo>
                    <a:pt x="362" y="12059"/>
                    <a:pt x="1469" y="21551"/>
                    <a:pt x="6340" y="26981"/>
                  </a:cubicBezTo>
                  <a:cubicBezTo>
                    <a:pt x="10105" y="30940"/>
                    <a:pt x="11953" y="35446"/>
                    <a:pt x="15478" y="39405"/>
                  </a:cubicBezTo>
                  <a:cubicBezTo>
                    <a:pt x="16060" y="40158"/>
                    <a:pt x="16779" y="40671"/>
                    <a:pt x="17577" y="41013"/>
                  </a:cubicBezTo>
                  <a:cubicBezTo>
                    <a:pt x="17132" y="41162"/>
                    <a:pt x="16698" y="41230"/>
                    <a:pt x="16277" y="41230"/>
                  </a:cubicBezTo>
                  <a:cubicBezTo>
                    <a:pt x="18011" y="41230"/>
                    <a:pt x="19893" y="40077"/>
                    <a:pt x="21650" y="37557"/>
                  </a:cubicBezTo>
                  <a:lnTo>
                    <a:pt x="21650" y="37557"/>
                  </a:lnTo>
                  <a:cubicBezTo>
                    <a:pt x="20840" y="37853"/>
                    <a:pt x="20007" y="38024"/>
                    <a:pt x="19175" y="38024"/>
                  </a:cubicBezTo>
                  <a:cubicBezTo>
                    <a:pt x="17771" y="38024"/>
                    <a:pt x="16379" y="37522"/>
                    <a:pt x="15124" y="36290"/>
                  </a:cubicBezTo>
                  <a:cubicBezTo>
                    <a:pt x="13356" y="34180"/>
                    <a:pt x="13721" y="31042"/>
                    <a:pt x="11965" y="29183"/>
                  </a:cubicBezTo>
                  <a:cubicBezTo>
                    <a:pt x="6443" y="23125"/>
                    <a:pt x="3477" y="14809"/>
                    <a:pt x="7047" y="7211"/>
                  </a:cubicBezTo>
                  <a:cubicBezTo>
                    <a:pt x="8451" y="4119"/>
                    <a:pt x="10824" y="1461"/>
                    <a:pt x="13938"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2"/>
            <p:cNvSpPr/>
            <p:nvPr/>
          </p:nvSpPr>
          <p:spPr>
            <a:xfrm>
              <a:off x="3164653" y="3420043"/>
              <a:ext cx="5929" cy="6999"/>
            </a:xfrm>
            <a:custGeom>
              <a:avLst/>
              <a:gdLst/>
              <a:ahLst/>
              <a:cxnLst/>
              <a:rect l="l" t="t" r="r" b="b"/>
              <a:pathLst>
                <a:path w="194" h="229" extrusionOk="0">
                  <a:moveTo>
                    <a:pt x="0" y="0"/>
                  </a:moveTo>
                  <a:cubicBezTo>
                    <a:pt x="11" y="0"/>
                    <a:pt x="11" y="0"/>
                    <a:pt x="11" y="11"/>
                  </a:cubicBezTo>
                  <a:lnTo>
                    <a:pt x="11" y="0"/>
                  </a:lnTo>
                  <a:close/>
                  <a:moveTo>
                    <a:pt x="23" y="23"/>
                  </a:moveTo>
                  <a:cubicBezTo>
                    <a:pt x="23" y="34"/>
                    <a:pt x="34" y="34"/>
                    <a:pt x="34" y="34"/>
                  </a:cubicBezTo>
                  <a:lnTo>
                    <a:pt x="23" y="23"/>
                  </a:lnTo>
                  <a:close/>
                  <a:moveTo>
                    <a:pt x="69" y="80"/>
                  </a:moveTo>
                  <a:cubicBezTo>
                    <a:pt x="69" y="92"/>
                    <a:pt x="80" y="92"/>
                    <a:pt x="80" y="92"/>
                  </a:cubicBezTo>
                  <a:lnTo>
                    <a:pt x="69" y="80"/>
                  </a:lnTo>
                  <a:close/>
                  <a:moveTo>
                    <a:pt x="80" y="92"/>
                  </a:moveTo>
                  <a:lnTo>
                    <a:pt x="80" y="103"/>
                  </a:lnTo>
                  <a:lnTo>
                    <a:pt x="91" y="103"/>
                  </a:lnTo>
                  <a:cubicBezTo>
                    <a:pt x="80" y="103"/>
                    <a:pt x="80" y="92"/>
                    <a:pt x="80" y="92"/>
                  </a:cubicBezTo>
                  <a:close/>
                  <a:moveTo>
                    <a:pt x="91" y="103"/>
                  </a:moveTo>
                  <a:lnTo>
                    <a:pt x="91" y="114"/>
                  </a:lnTo>
                  <a:lnTo>
                    <a:pt x="102" y="114"/>
                  </a:lnTo>
                  <a:cubicBezTo>
                    <a:pt x="91" y="114"/>
                    <a:pt x="91" y="103"/>
                    <a:pt x="91" y="103"/>
                  </a:cubicBezTo>
                  <a:close/>
                  <a:moveTo>
                    <a:pt x="137" y="171"/>
                  </a:moveTo>
                  <a:cubicBezTo>
                    <a:pt x="148" y="171"/>
                    <a:pt x="148" y="171"/>
                    <a:pt x="148" y="183"/>
                  </a:cubicBezTo>
                  <a:lnTo>
                    <a:pt x="148" y="171"/>
                  </a:lnTo>
                  <a:close/>
                  <a:moveTo>
                    <a:pt x="148" y="183"/>
                  </a:moveTo>
                  <a:cubicBezTo>
                    <a:pt x="160" y="183"/>
                    <a:pt x="160" y="194"/>
                    <a:pt x="160" y="194"/>
                  </a:cubicBezTo>
                  <a:cubicBezTo>
                    <a:pt x="160" y="183"/>
                    <a:pt x="160" y="183"/>
                    <a:pt x="148" y="183"/>
                  </a:cubicBezTo>
                  <a:close/>
                  <a:moveTo>
                    <a:pt x="160" y="194"/>
                  </a:moveTo>
                  <a:cubicBezTo>
                    <a:pt x="171" y="194"/>
                    <a:pt x="171" y="206"/>
                    <a:pt x="171" y="206"/>
                  </a:cubicBezTo>
                  <a:cubicBezTo>
                    <a:pt x="171" y="194"/>
                    <a:pt x="171" y="194"/>
                    <a:pt x="160" y="194"/>
                  </a:cubicBezTo>
                  <a:close/>
                  <a:moveTo>
                    <a:pt x="183" y="217"/>
                  </a:moveTo>
                  <a:cubicBezTo>
                    <a:pt x="183" y="221"/>
                    <a:pt x="184" y="223"/>
                    <a:pt x="186" y="225"/>
                  </a:cubicBezTo>
                  <a:lnTo>
                    <a:pt x="186" y="225"/>
                  </a:lnTo>
                  <a:cubicBezTo>
                    <a:pt x="183" y="222"/>
                    <a:pt x="183" y="217"/>
                    <a:pt x="183" y="217"/>
                  </a:cubicBezTo>
                  <a:close/>
                  <a:moveTo>
                    <a:pt x="186" y="225"/>
                  </a:moveTo>
                  <a:lnTo>
                    <a:pt x="186" y="225"/>
                  </a:lnTo>
                  <a:cubicBezTo>
                    <a:pt x="187" y="227"/>
                    <a:pt x="190" y="228"/>
                    <a:pt x="194" y="228"/>
                  </a:cubicBezTo>
                  <a:cubicBezTo>
                    <a:pt x="194" y="228"/>
                    <a:pt x="189" y="228"/>
                    <a:pt x="186" y="225"/>
                  </a:cubicBez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2"/>
            <p:cNvSpPr/>
            <p:nvPr/>
          </p:nvSpPr>
          <p:spPr>
            <a:xfrm>
              <a:off x="3162881" y="3417568"/>
              <a:ext cx="4218" cy="5287"/>
            </a:xfrm>
            <a:custGeom>
              <a:avLst/>
              <a:gdLst/>
              <a:ahLst/>
              <a:cxnLst/>
              <a:rect l="l" t="t" r="r" b="b"/>
              <a:pathLst>
                <a:path w="138" h="173" extrusionOk="0">
                  <a:moveTo>
                    <a:pt x="1" y="1"/>
                  </a:moveTo>
                  <a:lnTo>
                    <a:pt x="1" y="13"/>
                  </a:lnTo>
                  <a:lnTo>
                    <a:pt x="12" y="13"/>
                  </a:lnTo>
                  <a:cubicBezTo>
                    <a:pt x="1" y="13"/>
                    <a:pt x="1" y="13"/>
                    <a:pt x="1" y="1"/>
                  </a:cubicBezTo>
                  <a:close/>
                  <a:moveTo>
                    <a:pt x="127" y="161"/>
                  </a:moveTo>
                  <a:cubicBezTo>
                    <a:pt x="127" y="173"/>
                    <a:pt x="138" y="173"/>
                    <a:pt x="138" y="173"/>
                  </a:cubicBezTo>
                  <a:lnTo>
                    <a:pt x="127" y="161"/>
                  </a:lnTo>
                  <a:close/>
                </a:path>
              </a:pathLst>
            </a:custGeom>
            <a:solidFill>
              <a:srgbClr val="92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2"/>
            <p:cNvSpPr/>
            <p:nvPr/>
          </p:nvSpPr>
          <p:spPr>
            <a:xfrm>
              <a:off x="3161475" y="3415856"/>
              <a:ext cx="8405" cy="10483"/>
            </a:xfrm>
            <a:custGeom>
              <a:avLst/>
              <a:gdLst/>
              <a:ahLst/>
              <a:cxnLst/>
              <a:rect l="l" t="t" r="r" b="b"/>
              <a:pathLst>
                <a:path w="275" h="343" extrusionOk="0">
                  <a:moveTo>
                    <a:pt x="1" y="0"/>
                  </a:moveTo>
                  <a:lnTo>
                    <a:pt x="1" y="11"/>
                  </a:lnTo>
                  <a:lnTo>
                    <a:pt x="13" y="11"/>
                  </a:lnTo>
                  <a:cubicBezTo>
                    <a:pt x="1" y="11"/>
                    <a:pt x="1" y="0"/>
                    <a:pt x="1" y="0"/>
                  </a:cubicBezTo>
                  <a:close/>
                  <a:moveTo>
                    <a:pt x="13" y="11"/>
                  </a:moveTo>
                  <a:lnTo>
                    <a:pt x="13" y="23"/>
                  </a:lnTo>
                  <a:lnTo>
                    <a:pt x="24" y="23"/>
                  </a:lnTo>
                  <a:cubicBezTo>
                    <a:pt x="13" y="23"/>
                    <a:pt x="13" y="23"/>
                    <a:pt x="13" y="11"/>
                  </a:cubicBezTo>
                  <a:close/>
                  <a:moveTo>
                    <a:pt x="69" y="92"/>
                  </a:moveTo>
                  <a:lnTo>
                    <a:pt x="81" y="103"/>
                  </a:lnTo>
                  <a:lnTo>
                    <a:pt x="81" y="92"/>
                  </a:lnTo>
                  <a:close/>
                  <a:moveTo>
                    <a:pt x="115" y="148"/>
                  </a:moveTo>
                  <a:cubicBezTo>
                    <a:pt x="115" y="148"/>
                    <a:pt x="120" y="148"/>
                    <a:pt x="124" y="152"/>
                  </a:cubicBezTo>
                  <a:lnTo>
                    <a:pt x="124" y="152"/>
                  </a:lnTo>
                  <a:cubicBezTo>
                    <a:pt x="122" y="150"/>
                    <a:pt x="119" y="148"/>
                    <a:pt x="115" y="148"/>
                  </a:cubicBezTo>
                  <a:close/>
                  <a:moveTo>
                    <a:pt x="124" y="152"/>
                  </a:moveTo>
                  <a:cubicBezTo>
                    <a:pt x="127" y="155"/>
                    <a:pt x="127" y="160"/>
                    <a:pt x="127" y="160"/>
                  </a:cubicBezTo>
                  <a:lnTo>
                    <a:pt x="127" y="160"/>
                  </a:lnTo>
                  <a:cubicBezTo>
                    <a:pt x="127" y="156"/>
                    <a:pt x="125" y="153"/>
                    <a:pt x="124" y="152"/>
                  </a:cubicBezTo>
                  <a:close/>
                  <a:moveTo>
                    <a:pt x="138" y="171"/>
                  </a:moveTo>
                  <a:lnTo>
                    <a:pt x="138" y="183"/>
                  </a:lnTo>
                  <a:lnTo>
                    <a:pt x="150" y="183"/>
                  </a:lnTo>
                  <a:cubicBezTo>
                    <a:pt x="138" y="183"/>
                    <a:pt x="138" y="171"/>
                    <a:pt x="138" y="171"/>
                  </a:cubicBezTo>
                  <a:close/>
                  <a:moveTo>
                    <a:pt x="150" y="183"/>
                  </a:moveTo>
                  <a:lnTo>
                    <a:pt x="150" y="194"/>
                  </a:lnTo>
                  <a:lnTo>
                    <a:pt x="161" y="194"/>
                  </a:lnTo>
                  <a:cubicBezTo>
                    <a:pt x="150" y="194"/>
                    <a:pt x="150" y="194"/>
                    <a:pt x="150" y="183"/>
                  </a:cubicBezTo>
                  <a:close/>
                  <a:moveTo>
                    <a:pt x="161" y="194"/>
                  </a:moveTo>
                  <a:lnTo>
                    <a:pt x="161" y="206"/>
                  </a:lnTo>
                  <a:lnTo>
                    <a:pt x="173" y="206"/>
                  </a:lnTo>
                  <a:cubicBezTo>
                    <a:pt x="161" y="206"/>
                    <a:pt x="161" y="206"/>
                    <a:pt x="161" y="194"/>
                  </a:cubicBezTo>
                  <a:close/>
                  <a:moveTo>
                    <a:pt x="218" y="274"/>
                  </a:moveTo>
                  <a:lnTo>
                    <a:pt x="229" y="285"/>
                  </a:lnTo>
                  <a:lnTo>
                    <a:pt x="229" y="274"/>
                  </a:lnTo>
                  <a:close/>
                  <a:moveTo>
                    <a:pt x="264" y="331"/>
                  </a:moveTo>
                  <a:cubicBezTo>
                    <a:pt x="264" y="331"/>
                    <a:pt x="275" y="331"/>
                    <a:pt x="275" y="343"/>
                  </a:cubicBezTo>
                  <a:cubicBezTo>
                    <a:pt x="275" y="331"/>
                    <a:pt x="275" y="331"/>
                    <a:pt x="264" y="331"/>
                  </a:cubicBez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2"/>
            <p:cNvSpPr/>
            <p:nvPr/>
          </p:nvSpPr>
          <p:spPr>
            <a:xfrm>
              <a:off x="3020643" y="2762093"/>
              <a:ext cx="572191" cy="1102878"/>
            </a:xfrm>
            <a:custGeom>
              <a:avLst/>
              <a:gdLst/>
              <a:ahLst/>
              <a:cxnLst/>
              <a:rect l="l" t="t" r="r" b="b"/>
              <a:pathLst>
                <a:path w="18722" h="36086" extrusionOk="0">
                  <a:moveTo>
                    <a:pt x="4758" y="1"/>
                  </a:moveTo>
                  <a:cubicBezTo>
                    <a:pt x="240" y="5785"/>
                    <a:pt x="0" y="15140"/>
                    <a:pt x="4358" y="21072"/>
                  </a:cubicBezTo>
                  <a:cubicBezTo>
                    <a:pt x="4370" y="21072"/>
                    <a:pt x="4381" y="21083"/>
                    <a:pt x="4381" y="21095"/>
                  </a:cubicBezTo>
                  <a:cubicBezTo>
                    <a:pt x="4393" y="21106"/>
                    <a:pt x="4393" y="21118"/>
                    <a:pt x="4404" y="21118"/>
                  </a:cubicBezTo>
                  <a:cubicBezTo>
                    <a:pt x="4415" y="21129"/>
                    <a:pt x="4415" y="21140"/>
                    <a:pt x="4426" y="21151"/>
                  </a:cubicBezTo>
                  <a:cubicBezTo>
                    <a:pt x="4426" y="21163"/>
                    <a:pt x="4438" y="21163"/>
                    <a:pt x="4438" y="21174"/>
                  </a:cubicBezTo>
                  <a:lnTo>
                    <a:pt x="4449" y="21174"/>
                  </a:lnTo>
                  <a:cubicBezTo>
                    <a:pt x="4449" y="21186"/>
                    <a:pt x="4461" y="21197"/>
                    <a:pt x="4461" y="21197"/>
                  </a:cubicBezTo>
                  <a:lnTo>
                    <a:pt x="4461" y="21209"/>
                  </a:lnTo>
                  <a:cubicBezTo>
                    <a:pt x="4472" y="21209"/>
                    <a:pt x="4472" y="21220"/>
                    <a:pt x="4484" y="21232"/>
                  </a:cubicBezTo>
                  <a:lnTo>
                    <a:pt x="4495" y="21243"/>
                  </a:lnTo>
                  <a:cubicBezTo>
                    <a:pt x="4495" y="21254"/>
                    <a:pt x="4507" y="21254"/>
                    <a:pt x="4507" y="21254"/>
                  </a:cubicBezTo>
                  <a:lnTo>
                    <a:pt x="4507" y="21265"/>
                  </a:lnTo>
                  <a:cubicBezTo>
                    <a:pt x="4518" y="21265"/>
                    <a:pt x="4518" y="21265"/>
                    <a:pt x="4518" y="21277"/>
                  </a:cubicBezTo>
                  <a:cubicBezTo>
                    <a:pt x="4530" y="21277"/>
                    <a:pt x="4530" y="21288"/>
                    <a:pt x="4530" y="21288"/>
                  </a:cubicBezTo>
                  <a:cubicBezTo>
                    <a:pt x="4530" y="21300"/>
                    <a:pt x="4541" y="21300"/>
                    <a:pt x="4541" y="21300"/>
                  </a:cubicBezTo>
                  <a:lnTo>
                    <a:pt x="4541" y="21311"/>
                  </a:lnTo>
                  <a:lnTo>
                    <a:pt x="4552" y="21311"/>
                  </a:lnTo>
                  <a:lnTo>
                    <a:pt x="4552" y="21323"/>
                  </a:lnTo>
                  <a:lnTo>
                    <a:pt x="4563" y="21323"/>
                  </a:lnTo>
                  <a:lnTo>
                    <a:pt x="4563" y="21334"/>
                  </a:lnTo>
                  <a:cubicBezTo>
                    <a:pt x="4563" y="21334"/>
                    <a:pt x="4563" y="21346"/>
                    <a:pt x="4575" y="21346"/>
                  </a:cubicBezTo>
                  <a:lnTo>
                    <a:pt x="4575" y="21357"/>
                  </a:lnTo>
                  <a:lnTo>
                    <a:pt x="4586" y="21357"/>
                  </a:lnTo>
                  <a:lnTo>
                    <a:pt x="4586" y="21369"/>
                  </a:lnTo>
                  <a:lnTo>
                    <a:pt x="4598" y="21369"/>
                  </a:lnTo>
                  <a:lnTo>
                    <a:pt x="4598" y="21380"/>
                  </a:lnTo>
                  <a:lnTo>
                    <a:pt x="4609" y="21391"/>
                  </a:lnTo>
                  <a:cubicBezTo>
                    <a:pt x="4609" y="21391"/>
                    <a:pt x="4609" y="21402"/>
                    <a:pt x="4621" y="21402"/>
                  </a:cubicBezTo>
                  <a:cubicBezTo>
                    <a:pt x="4621" y="21414"/>
                    <a:pt x="4621" y="21414"/>
                    <a:pt x="4632" y="21414"/>
                  </a:cubicBezTo>
                  <a:lnTo>
                    <a:pt x="4632" y="21425"/>
                  </a:lnTo>
                  <a:cubicBezTo>
                    <a:pt x="4644" y="21425"/>
                    <a:pt x="4644" y="21425"/>
                    <a:pt x="4644" y="21437"/>
                  </a:cubicBezTo>
                  <a:lnTo>
                    <a:pt x="4655" y="21448"/>
                  </a:lnTo>
                  <a:cubicBezTo>
                    <a:pt x="4655" y="21460"/>
                    <a:pt x="4655" y="21460"/>
                    <a:pt x="4666" y="21460"/>
                  </a:cubicBezTo>
                  <a:lnTo>
                    <a:pt x="4666" y="21471"/>
                  </a:lnTo>
                  <a:lnTo>
                    <a:pt x="4677" y="21471"/>
                  </a:lnTo>
                  <a:lnTo>
                    <a:pt x="4677" y="21483"/>
                  </a:lnTo>
                  <a:lnTo>
                    <a:pt x="4689" y="21494"/>
                  </a:lnTo>
                  <a:lnTo>
                    <a:pt x="4700" y="21505"/>
                  </a:lnTo>
                  <a:lnTo>
                    <a:pt x="4700" y="21516"/>
                  </a:lnTo>
                  <a:lnTo>
                    <a:pt x="4712" y="21516"/>
                  </a:lnTo>
                  <a:lnTo>
                    <a:pt x="4712" y="21528"/>
                  </a:lnTo>
                  <a:lnTo>
                    <a:pt x="4723" y="21528"/>
                  </a:lnTo>
                  <a:lnTo>
                    <a:pt x="4723" y="21539"/>
                  </a:lnTo>
                  <a:cubicBezTo>
                    <a:pt x="4723" y="21539"/>
                    <a:pt x="4735" y="21539"/>
                    <a:pt x="4735" y="21551"/>
                  </a:cubicBezTo>
                  <a:lnTo>
                    <a:pt x="4746" y="21562"/>
                  </a:lnTo>
                  <a:cubicBezTo>
                    <a:pt x="4746" y="21562"/>
                    <a:pt x="4746" y="21574"/>
                    <a:pt x="4758" y="21574"/>
                  </a:cubicBezTo>
                  <a:cubicBezTo>
                    <a:pt x="4758" y="21585"/>
                    <a:pt x="4758" y="21585"/>
                    <a:pt x="4769" y="21585"/>
                  </a:cubicBezTo>
                  <a:cubicBezTo>
                    <a:pt x="4769" y="21597"/>
                    <a:pt x="4769" y="21597"/>
                    <a:pt x="4781" y="21597"/>
                  </a:cubicBezTo>
                  <a:lnTo>
                    <a:pt x="4781" y="21608"/>
                  </a:lnTo>
                  <a:lnTo>
                    <a:pt x="4792" y="21620"/>
                  </a:lnTo>
                  <a:lnTo>
                    <a:pt x="4792" y="21631"/>
                  </a:lnTo>
                  <a:lnTo>
                    <a:pt x="4803" y="21631"/>
                  </a:lnTo>
                  <a:lnTo>
                    <a:pt x="4803" y="21642"/>
                  </a:lnTo>
                  <a:lnTo>
                    <a:pt x="4814" y="21642"/>
                  </a:lnTo>
                  <a:lnTo>
                    <a:pt x="4814" y="21653"/>
                  </a:lnTo>
                  <a:lnTo>
                    <a:pt x="4826" y="21653"/>
                  </a:lnTo>
                  <a:lnTo>
                    <a:pt x="4826" y="21665"/>
                  </a:lnTo>
                  <a:lnTo>
                    <a:pt x="4837" y="21676"/>
                  </a:lnTo>
                  <a:lnTo>
                    <a:pt x="4837" y="21688"/>
                  </a:lnTo>
                  <a:lnTo>
                    <a:pt x="4849" y="21688"/>
                  </a:lnTo>
                  <a:lnTo>
                    <a:pt x="4849" y="21699"/>
                  </a:lnTo>
                  <a:lnTo>
                    <a:pt x="4860" y="21699"/>
                  </a:lnTo>
                  <a:lnTo>
                    <a:pt x="4860" y="21711"/>
                  </a:lnTo>
                  <a:cubicBezTo>
                    <a:pt x="4872" y="21711"/>
                    <a:pt x="4872" y="21711"/>
                    <a:pt x="4872" y="21722"/>
                  </a:cubicBezTo>
                  <a:cubicBezTo>
                    <a:pt x="4872" y="21722"/>
                    <a:pt x="4883" y="21722"/>
                    <a:pt x="4883" y="21734"/>
                  </a:cubicBezTo>
                  <a:lnTo>
                    <a:pt x="4895" y="21745"/>
                  </a:lnTo>
                  <a:cubicBezTo>
                    <a:pt x="4895" y="21745"/>
                    <a:pt x="4895" y="21756"/>
                    <a:pt x="4906" y="21756"/>
                  </a:cubicBezTo>
                  <a:cubicBezTo>
                    <a:pt x="4906" y="21767"/>
                    <a:pt x="4917" y="21767"/>
                    <a:pt x="4917" y="21767"/>
                  </a:cubicBezTo>
                  <a:cubicBezTo>
                    <a:pt x="11283" y="29354"/>
                    <a:pt x="11865" y="32514"/>
                    <a:pt x="14603" y="34932"/>
                  </a:cubicBezTo>
                  <a:cubicBezTo>
                    <a:pt x="14603" y="34944"/>
                    <a:pt x="14614" y="34944"/>
                    <a:pt x="14614" y="34955"/>
                  </a:cubicBezTo>
                  <a:lnTo>
                    <a:pt x="14625" y="34955"/>
                  </a:lnTo>
                  <a:lnTo>
                    <a:pt x="14625" y="34967"/>
                  </a:lnTo>
                  <a:cubicBezTo>
                    <a:pt x="15470" y="35697"/>
                    <a:pt x="16417" y="36085"/>
                    <a:pt x="17421" y="36085"/>
                  </a:cubicBezTo>
                  <a:cubicBezTo>
                    <a:pt x="17842" y="36085"/>
                    <a:pt x="18276" y="36017"/>
                    <a:pt x="18721" y="35868"/>
                  </a:cubicBezTo>
                  <a:cubicBezTo>
                    <a:pt x="17923" y="35526"/>
                    <a:pt x="17204" y="35013"/>
                    <a:pt x="16622" y="34260"/>
                  </a:cubicBezTo>
                  <a:cubicBezTo>
                    <a:pt x="13097" y="30301"/>
                    <a:pt x="11249" y="25795"/>
                    <a:pt x="7484" y="21836"/>
                  </a:cubicBezTo>
                  <a:cubicBezTo>
                    <a:pt x="2613" y="16406"/>
                    <a:pt x="1506" y="6914"/>
                    <a:pt x="4758" y="1"/>
                  </a:cubicBezTo>
                  <a:close/>
                </a:path>
              </a:pathLst>
            </a:custGeom>
            <a:solidFill>
              <a:srgbClr val="04B7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2"/>
            <p:cNvSpPr/>
            <p:nvPr/>
          </p:nvSpPr>
          <p:spPr>
            <a:xfrm>
              <a:off x="3891244" y="3034344"/>
              <a:ext cx="47464" cy="96333"/>
            </a:xfrm>
            <a:custGeom>
              <a:avLst/>
              <a:gdLst/>
              <a:ahLst/>
              <a:cxnLst/>
              <a:rect l="l" t="t" r="r" b="b"/>
              <a:pathLst>
                <a:path w="1553" h="3152" extrusionOk="0">
                  <a:moveTo>
                    <a:pt x="824" y="0"/>
                  </a:moveTo>
                  <a:cubicBezTo>
                    <a:pt x="804" y="0"/>
                    <a:pt x="785" y="1"/>
                    <a:pt x="765" y="3"/>
                  </a:cubicBezTo>
                  <a:cubicBezTo>
                    <a:pt x="366" y="14"/>
                    <a:pt x="57" y="356"/>
                    <a:pt x="80" y="756"/>
                  </a:cubicBezTo>
                  <a:cubicBezTo>
                    <a:pt x="115" y="1291"/>
                    <a:pt x="92" y="1828"/>
                    <a:pt x="46" y="2353"/>
                  </a:cubicBezTo>
                  <a:cubicBezTo>
                    <a:pt x="1" y="2752"/>
                    <a:pt x="297" y="3106"/>
                    <a:pt x="685" y="3151"/>
                  </a:cubicBezTo>
                  <a:lnTo>
                    <a:pt x="787" y="3151"/>
                  </a:lnTo>
                  <a:cubicBezTo>
                    <a:pt x="1142" y="3140"/>
                    <a:pt x="1438" y="2866"/>
                    <a:pt x="1484" y="2501"/>
                  </a:cubicBezTo>
                  <a:cubicBezTo>
                    <a:pt x="1540" y="1897"/>
                    <a:pt x="1552" y="1291"/>
                    <a:pt x="1529" y="675"/>
                  </a:cubicBezTo>
                  <a:cubicBezTo>
                    <a:pt x="1508" y="307"/>
                    <a:pt x="1198" y="0"/>
                    <a:pt x="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2"/>
            <p:cNvSpPr/>
            <p:nvPr/>
          </p:nvSpPr>
          <p:spPr>
            <a:xfrm>
              <a:off x="3635345" y="2714294"/>
              <a:ext cx="289060" cy="275521"/>
            </a:xfrm>
            <a:custGeom>
              <a:avLst/>
              <a:gdLst/>
              <a:ahLst/>
              <a:cxnLst/>
              <a:rect l="l" t="t" r="r" b="b"/>
              <a:pathLst>
                <a:path w="9458" h="9015" extrusionOk="0">
                  <a:moveTo>
                    <a:pt x="803" y="0"/>
                  </a:moveTo>
                  <a:cubicBezTo>
                    <a:pt x="482" y="0"/>
                    <a:pt x="189" y="211"/>
                    <a:pt x="102" y="527"/>
                  </a:cubicBezTo>
                  <a:cubicBezTo>
                    <a:pt x="0" y="915"/>
                    <a:pt x="228" y="1314"/>
                    <a:pt x="604" y="1417"/>
                  </a:cubicBezTo>
                  <a:cubicBezTo>
                    <a:pt x="3012" y="2078"/>
                    <a:pt x="5190" y="3641"/>
                    <a:pt x="6605" y="5694"/>
                  </a:cubicBezTo>
                  <a:cubicBezTo>
                    <a:pt x="7187" y="6550"/>
                    <a:pt x="7644" y="7497"/>
                    <a:pt x="7963" y="8513"/>
                  </a:cubicBezTo>
                  <a:cubicBezTo>
                    <a:pt x="8063" y="8823"/>
                    <a:pt x="8346" y="9015"/>
                    <a:pt x="8656" y="9015"/>
                  </a:cubicBezTo>
                  <a:cubicBezTo>
                    <a:pt x="8664" y="9015"/>
                    <a:pt x="8673" y="9015"/>
                    <a:pt x="8681" y="9015"/>
                  </a:cubicBezTo>
                  <a:cubicBezTo>
                    <a:pt x="8750" y="9015"/>
                    <a:pt x="8807" y="9003"/>
                    <a:pt x="8876" y="8980"/>
                  </a:cubicBezTo>
                  <a:cubicBezTo>
                    <a:pt x="9252" y="8866"/>
                    <a:pt x="9457" y="8455"/>
                    <a:pt x="9343" y="8079"/>
                  </a:cubicBezTo>
                  <a:cubicBezTo>
                    <a:pt x="8978" y="6926"/>
                    <a:pt x="8465" y="5854"/>
                    <a:pt x="7791" y="4873"/>
                  </a:cubicBezTo>
                  <a:cubicBezTo>
                    <a:pt x="6194" y="2546"/>
                    <a:pt x="3719" y="778"/>
                    <a:pt x="992" y="25"/>
                  </a:cubicBezTo>
                  <a:cubicBezTo>
                    <a:pt x="929" y="8"/>
                    <a:pt x="866"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72"/>
          <p:cNvGrpSpPr/>
          <p:nvPr/>
        </p:nvGrpSpPr>
        <p:grpSpPr>
          <a:xfrm>
            <a:off x="1016790" y="2672950"/>
            <a:ext cx="1091020" cy="2546743"/>
            <a:chOff x="1265750" y="2596750"/>
            <a:chExt cx="1091020" cy="2546743"/>
          </a:xfrm>
        </p:grpSpPr>
        <p:sp>
          <p:nvSpPr>
            <p:cNvPr id="1612" name="Google Shape;1612;p72"/>
            <p:cNvSpPr/>
            <p:nvPr/>
          </p:nvSpPr>
          <p:spPr>
            <a:xfrm>
              <a:off x="1828160" y="3605863"/>
              <a:ext cx="23747" cy="1537630"/>
            </a:xfrm>
            <a:custGeom>
              <a:avLst/>
              <a:gdLst/>
              <a:ahLst/>
              <a:cxnLst/>
              <a:rect l="l" t="t" r="r" b="b"/>
              <a:pathLst>
                <a:path w="777" h="50311" extrusionOk="0">
                  <a:moveTo>
                    <a:pt x="526" y="0"/>
                  </a:moveTo>
                  <a:lnTo>
                    <a:pt x="1" y="35"/>
                  </a:lnTo>
                  <a:lnTo>
                    <a:pt x="34" y="742"/>
                  </a:lnTo>
                  <a:lnTo>
                    <a:pt x="252" y="50311"/>
                  </a:lnTo>
                  <a:lnTo>
                    <a:pt x="776" y="50300"/>
                  </a:lnTo>
                  <a:lnTo>
                    <a:pt x="571" y="731"/>
                  </a:lnTo>
                  <a:lnTo>
                    <a:pt x="5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2"/>
            <p:cNvSpPr/>
            <p:nvPr/>
          </p:nvSpPr>
          <p:spPr>
            <a:xfrm>
              <a:off x="1265750" y="2596750"/>
              <a:ext cx="1091020" cy="1061191"/>
            </a:xfrm>
            <a:custGeom>
              <a:avLst/>
              <a:gdLst/>
              <a:ahLst/>
              <a:cxnLst/>
              <a:rect l="l" t="t" r="r" b="b"/>
              <a:pathLst>
                <a:path w="35698" h="34722" extrusionOk="0">
                  <a:moveTo>
                    <a:pt x="17864" y="0"/>
                  </a:moveTo>
                  <a:cubicBezTo>
                    <a:pt x="17551" y="0"/>
                    <a:pt x="17236" y="9"/>
                    <a:pt x="16920" y="26"/>
                  </a:cubicBezTo>
                  <a:cubicBezTo>
                    <a:pt x="7337" y="540"/>
                    <a:pt x="1" y="8719"/>
                    <a:pt x="515" y="18291"/>
                  </a:cubicBezTo>
                  <a:cubicBezTo>
                    <a:pt x="1011" y="27546"/>
                    <a:pt x="8665" y="34721"/>
                    <a:pt x="17834" y="34721"/>
                  </a:cubicBezTo>
                  <a:cubicBezTo>
                    <a:pt x="18147" y="34721"/>
                    <a:pt x="18462" y="34713"/>
                    <a:pt x="18779" y="34696"/>
                  </a:cubicBezTo>
                  <a:cubicBezTo>
                    <a:pt x="28351" y="34182"/>
                    <a:pt x="35698" y="26003"/>
                    <a:pt x="35184" y="16431"/>
                  </a:cubicBezTo>
                  <a:cubicBezTo>
                    <a:pt x="34676" y="7176"/>
                    <a:pt x="27023" y="0"/>
                    <a:pt x="17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2"/>
            <p:cNvSpPr/>
            <p:nvPr/>
          </p:nvSpPr>
          <p:spPr>
            <a:xfrm>
              <a:off x="1280756" y="3147028"/>
              <a:ext cx="733" cy="8741"/>
            </a:xfrm>
            <a:custGeom>
              <a:avLst/>
              <a:gdLst/>
              <a:ahLst/>
              <a:cxnLst/>
              <a:rect l="l" t="t" r="r" b="b"/>
              <a:pathLst>
                <a:path w="24" h="286" extrusionOk="0">
                  <a:moveTo>
                    <a:pt x="24" y="274"/>
                  </a:moveTo>
                  <a:lnTo>
                    <a:pt x="24" y="286"/>
                  </a:lnTo>
                  <a:lnTo>
                    <a:pt x="24" y="274"/>
                  </a:lnTo>
                  <a:close/>
                  <a:moveTo>
                    <a:pt x="24" y="263"/>
                  </a:moveTo>
                  <a:lnTo>
                    <a:pt x="24" y="263"/>
                  </a:lnTo>
                  <a:lnTo>
                    <a:pt x="24" y="263"/>
                  </a:lnTo>
                  <a:lnTo>
                    <a:pt x="24" y="263"/>
                  </a:lnTo>
                  <a:close/>
                  <a:moveTo>
                    <a:pt x="12" y="240"/>
                  </a:moveTo>
                  <a:lnTo>
                    <a:pt x="12" y="251"/>
                  </a:lnTo>
                  <a:lnTo>
                    <a:pt x="12" y="251"/>
                  </a:lnTo>
                  <a:lnTo>
                    <a:pt x="12" y="240"/>
                  </a:lnTo>
                  <a:close/>
                  <a:moveTo>
                    <a:pt x="12" y="228"/>
                  </a:moveTo>
                  <a:lnTo>
                    <a:pt x="12" y="240"/>
                  </a:lnTo>
                  <a:lnTo>
                    <a:pt x="12" y="228"/>
                  </a:lnTo>
                  <a:lnTo>
                    <a:pt x="12" y="228"/>
                  </a:lnTo>
                  <a:close/>
                  <a:moveTo>
                    <a:pt x="12" y="228"/>
                  </a:moveTo>
                  <a:lnTo>
                    <a:pt x="12" y="228"/>
                  </a:lnTo>
                  <a:lnTo>
                    <a:pt x="12" y="228"/>
                  </a:lnTo>
                  <a:lnTo>
                    <a:pt x="12" y="228"/>
                  </a:lnTo>
                  <a:close/>
                  <a:moveTo>
                    <a:pt x="12" y="217"/>
                  </a:moveTo>
                  <a:lnTo>
                    <a:pt x="12" y="217"/>
                  </a:lnTo>
                  <a:lnTo>
                    <a:pt x="12" y="217"/>
                  </a:lnTo>
                  <a:lnTo>
                    <a:pt x="12" y="217"/>
                  </a:lnTo>
                  <a:close/>
                  <a:moveTo>
                    <a:pt x="12" y="206"/>
                  </a:moveTo>
                  <a:lnTo>
                    <a:pt x="12" y="217"/>
                  </a:lnTo>
                  <a:lnTo>
                    <a:pt x="12" y="206"/>
                  </a:lnTo>
                  <a:lnTo>
                    <a:pt x="12" y="206"/>
                  </a:lnTo>
                  <a:close/>
                  <a:moveTo>
                    <a:pt x="12" y="195"/>
                  </a:moveTo>
                  <a:lnTo>
                    <a:pt x="12" y="206"/>
                  </a:lnTo>
                  <a:lnTo>
                    <a:pt x="12" y="206"/>
                  </a:lnTo>
                  <a:lnTo>
                    <a:pt x="12" y="195"/>
                  </a:lnTo>
                  <a:close/>
                  <a:moveTo>
                    <a:pt x="12" y="195"/>
                  </a:moveTo>
                  <a:lnTo>
                    <a:pt x="12" y="195"/>
                  </a:lnTo>
                  <a:lnTo>
                    <a:pt x="12" y="195"/>
                  </a:lnTo>
                  <a:lnTo>
                    <a:pt x="12" y="195"/>
                  </a:lnTo>
                  <a:close/>
                  <a:moveTo>
                    <a:pt x="12" y="183"/>
                  </a:moveTo>
                  <a:lnTo>
                    <a:pt x="12" y="195"/>
                  </a:lnTo>
                  <a:lnTo>
                    <a:pt x="12" y="195"/>
                  </a:lnTo>
                  <a:lnTo>
                    <a:pt x="12" y="183"/>
                  </a:lnTo>
                  <a:close/>
                  <a:moveTo>
                    <a:pt x="12" y="183"/>
                  </a:moveTo>
                  <a:lnTo>
                    <a:pt x="12" y="183"/>
                  </a:lnTo>
                  <a:lnTo>
                    <a:pt x="12" y="183"/>
                  </a:lnTo>
                  <a:lnTo>
                    <a:pt x="12" y="183"/>
                  </a:lnTo>
                  <a:close/>
                  <a:moveTo>
                    <a:pt x="12" y="172"/>
                  </a:moveTo>
                  <a:lnTo>
                    <a:pt x="12" y="172"/>
                  </a:lnTo>
                  <a:lnTo>
                    <a:pt x="12" y="172"/>
                  </a:lnTo>
                  <a:lnTo>
                    <a:pt x="12" y="172"/>
                  </a:lnTo>
                  <a:close/>
                  <a:moveTo>
                    <a:pt x="12" y="160"/>
                  </a:moveTo>
                  <a:lnTo>
                    <a:pt x="12" y="172"/>
                  </a:lnTo>
                  <a:lnTo>
                    <a:pt x="12" y="160"/>
                  </a:lnTo>
                  <a:lnTo>
                    <a:pt x="12" y="160"/>
                  </a:lnTo>
                  <a:close/>
                  <a:moveTo>
                    <a:pt x="12" y="149"/>
                  </a:moveTo>
                  <a:lnTo>
                    <a:pt x="12" y="149"/>
                  </a:lnTo>
                  <a:lnTo>
                    <a:pt x="12" y="149"/>
                  </a:lnTo>
                  <a:lnTo>
                    <a:pt x="12" y="149"/>
                  </a:lnTo>
                  <a:close/>
                  <a:moveTo>
                    <a:pt x="12" y="137"/>
                  </a:moveTo>
                  <a:lnTo>
                    <a:pt x="12" y="137"/>
                  </a:lnTo>
                  <a:lnTo>
                    <a:pt x="12" y="137"/>
                  </a:lnTo>
                  <a:close/>
                  <a:moveTo>
                    <a:pt x="12" y="103"/>
                  </a:moveTo>
                  <a:lnTo>
                    <a:pt x="12" y="103"/>
                  </a:lnTo>
                  <a:lnTo>
                    <a:pt x="12" y="103"/>
                  </a:lnTo>
                  <a:close/>
                  <a:moveTo>
                    <a:pt x="12" y="91"/>
                  </a:moveTo>
                  <a:lnTo>
                    <a:pt x="12" y="91"/>
                  </a:lnTo>
                  <a:lnTo>
                    <a:pt x="12" y="91"/>
                  </a:lnTo>
                  <a:close/>
                  <a:moveTo>
                    <a:pt x="12" y="81"/>
                  </a:moveTo>
                  <a:lnTo>
                    <a:pt x="12" y="81"/>
                  </a:lnTo>
                  <a:lnTo>
                    <a:pt x="12" y="81"/>
                  </a:lnTo>
                  <a:close/>
                  <a:moveTo>
                    <a:pt x="12" y="69"/>
                  </a:moveTo>
                  <a:lnTo>
                    <a:pt x="12" y="69"/>
                  </a:lnTo>
                  <a:lnTo>
                    <a:pt x="12" y="69"/>
                  </a:lnTo>
                  <a:close/>
                  <a:moveTo>
                    <a:pt x="12" y="23"/>
                  </a:moveTo>
                  <a:lnTo>
                    <a:pt x="12" y="23"/>
                  </a:lnTo>
                  <a:lnTo>
                    <a:pt x="12" y="23"/>
                  </a:lnTo>
                  <a:close/>
                  <a:moveTo>
                    <a:pt x="12" y="12"/>
                  </a:moveTo>
                  <a:lnTo>
                    <a:pt x="12" y="12"/>
                  </a:lnTo>
                  <a:lnTo>
                    <a:pt x="12" y="12"/>
                  </a:lnTo>
                  <a:close/>
                  <a:moveTo>
                    <a:pt x="1" y="0"/>
                  </a:moveTo>
                  <a:lnTo>
                    <a:pt x="1" y="0"/>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2"/>
            <p:cNvSpPr/>
            <p:nvPr/>
          </p:nvSpPr>
          <p:spPr>
            <a:xfrm>
              <a:off x="1840018" y="3657117"/>
              <a:ext cx="367" cy="31"/>
            </a:xfrm>
            <a:custGeom>
              <a:avLst/>
              <a:gdLst/>
              <a:ahLst/>
              <a:cxnLst/>
              <a:rect l="l" t="t" r="r" b="b"/>
              <a:pathLst>
                <a:path w="12" h="1" extrusionOk="0">
                  <a:moveTo>
                    <a:pt x="12" y="1"/>
                  </a:moveTo>
                  <a:lnTo>
                    <a:pt x="1" y="1"/>
                  </a:lnTo>
                  <a:close/>
                </a:path>
              </a:pathLst>
            </a:custGeom>
            <a:solidFill>
              <a:srgbClr val="595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2"/>
            <p:cNvSpPr/>
            <p:nvPr/>
          </p:nvSpPr>
          <p:spPr>
            <a:xfrm>
              <a:off x="1271679" y="2619489"/>
              <a:ext cx="643677" cy="1037658"/>
            </a:xfrm>
            <a:custGeom>
              <a:avLst/>
              <a:gdLst/>
              <a:ahLst/>
              <a:cxnLst/>
              <a:rect l="l" t="t" r="r" b="b"/>
              <a:pathLst>
                <a:path w="21061" h="33952" extrusionOk="0">
                  <a:moveTo>
                    <a:pt x="308" y="17263"/>
                  </a:moveTo>
                  <a:cubicBezTo>
                    <a:pt x="308" y="17274"/>
                    <a:pt x="308" y="17285"/>
                    <a:pt x="309" y="17296"/>
                  </a:cubicBezTo>
                  <a:lnTo>
                    <a:pt x="309" y="17284"/>
                  </a:lnTo>
                  <a:lnTo>
                    <a:pt x="309" y="17273"/>
                  </a:lnTo>
                  <a:cubicBezTo>
                    <a:pt x="309" y="17267"/>
                    <a:pt x="309" y="17264"/>
                    <a:pt x="308" y="17263"/>
                  </a:cubicBezTo>
                  <a:close/>
                  <a:moveTo>
                    <a:pt x="12607" y="1"/>
                  </a:moveTo>
                  <a:cubicBezTo>
                    <a:pt x="5226" y="2237"/>
                    <a:pt x="0" y="9230"/>
                    <a:pt x="298" y="17261"/>
                  </a:cubicBezTo>
                  <a:cubicBezTo>
                    <a:pt x="303" y="17261"/>
                    <a:pt x="306" y="17261"/>
                    <a:pt x="308" y="17263"/>
                  </a:cubicBezTo>
                  <a:lnTo>
                    <a:pt x="308" y="17263"/>
                  </a:lnTo>
                  <a:cubicBezTo>
                    <a:pt x="112" y="12176"/>
                    <a:pt x="2142" y="7500"/>
                    <a:pt x="5546" y="4187"/>
                  </a:cubicBezTo>
                  <a:lnTo>
                    <a:pt x="5546" y="4187"/>
                  </a:lnTo>
                  <a:cubicBezTo>
                    <a:pt x="2431" y="9903"/>
                    <a:pt x="1997" y="17079"/>
                    <a:pt x="4119" y="23079"/>
                  </a:cubicBezTo>
                  <a:cubicBezTo>
                    <a:pt x="7017" y="30119"/>
                    <a:pt x="13360" y="33313"/>
                    <a:pt x="20182" y="33780"/>
                  </a:cubicBezTo>
                  <a:cubicBezTo>
                    <a:pt x="19657" y="33861"/>
                    <a:pt x="19132" y="33917"/>
                    <a:pt x="18597" y="33952"/>
                  </a:cubicBezTo>
                  <a:lnTo>
                    <a:pt x="18608" y="33952"/>
                  </a:lnTo>
                  <a:cubicBezTo>
                    <a:pt x="19441" y="33906"/>
                    <a:pt x="20262" y="33792"/>
                    <a:pt x="21061" y="33632"/>
                  </a:cubicBezTo>
                  <a:cubicBezTo>
                    <a:pt x="17501" y="32662"/>
                    <a:pt x="14387" y="30540"/>
                    <a:pt x="12265" y="27095"/>
                  </a:cubicBezTo>
                  <a:cubicBezTo>
                    <a:pt x="7462" y="18653"/>
                    <a:pt x="6606" y="7153"/>
                    <a:pt x="12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2"/>
            <p:cNvSpPr/>
            <p:nvPr/>
          </p:nvSpPr>
          <p:spPr>
            <a:xfrm>
              <a:off x="1281093" y="3150879"/>
              <a:ext cx="397" cy="4523"/>
            </a:xfrm>
            <a:custGeom>
              <a:avLst/>
              <a:gdLst/>
              <a:ahLst/>
              <a:cxnLst/>
              <a:rect l="l" t="t" r="r" b="b"/>
              <a:pathLst>
                <a:path w="13" h="148" extrusionOk="0">
                  <a:moveTo>
                    <a:pt x="13" y="137"/>
                  </a:moveTo>
                  <a:lnTo>
                    <a:pt x="13" y="148"/>
                  </a:lnTo>
                  <a:lnTo>
                    <a:pt x="13" y="137"/>
                  </a:lnTo>
                  <a:lnTo>
                    <a:pt x="13" y="137"/>
                  </a:lnTo>
                  <a:close/>
                  <a:moveTo>
                    <a:pt x="1" y="125"/>
                  </a:moveTo>
                  <a:lnTo>
                    <a:pt x="1" y="125"/>
                  </a:lnTo>
                  <a:lnTo>
                    <a:pt x="1" y="125"/>
                  </a:lnTo>
                  <a:lnTo>
                    <a:pt x="1" y="125"/>
                  </a:lnTo>
                  <a:close/>
                  <a:moveTo>
                    <a:pt x="1" y="114"/>
                  </a:moveTo>
                  <a:lnTo>
                    <a:pt x="1" y="114"/>
                  </a:lnTo>
                  <a:lnTo>
                    <a:pt x="1" y="114"/>
                  </a:lnTo>
                  <a:lnTo>
                    <a:pt x="1" y="114"/>
                  </a:lnTo>
                  <a:close/>
                  <a:moveTo>
                    <a:pt x="1" y="91"/>
                  </a:moveTo>
                  <a:lnTo>
                    <a:pt x="1" y="102"/>
                  </a:lnTo>
                  <a:lnTo>
                    <a:pt x="1" y="91"/>
                  </a:lnTo>
                  <a:close/>
                  <a:moveTo>
                    <a:pt x="1" y="80"/>
                  </a:moveTo>
                  <a:lnTo>
                    <a:pt x="1" y="80"/>
                  </a:lnTo>
                  <a:lnTo>
                    <a:pt x="1" y="80"/>
                  </a:lnTo>
                  <a:close/>
                  <a:moveTo>
                    <a:pt x="1" y="69"/>
                  </a:moveTo>
                  <a:lnTo>
                    <a:pt x="1" y="69"/>
                  </a:lnTo>
                  <a:lnTo>
                    <a:pt x="1" y="69"/>
                  </a:lnTo>
                  <a:close/>
                  <a:moveTo>
                    <a:pt x="1" y="46"/>
                  </a:moveTo>
                  <a:lnTo>
                    <a:pt x="1" y="57"/>
                  </a:lnTo>
                  <a:lnTo>
                    <a:pt x="1" y="46"/>
                  </a:lnTo>
                  <a:close/>
                  <a:moveTo>
                    <a:pt x="1" y="34"/>
                  </a:moveTo>
                  <a:lnTo>
                    <a:pt x="1" y="34"/>
                  </a:lnTo>
                  <a:lnTo>
                    <a:pt x="1" y="34"/>
                  </a:lnTo>
                  <a:lnTo>
                    <a:pt x="1" y="34"/>
                  </a:lnTo>
                  <a:close/>
                  <a:moveTo>
                    <a:pt x="1" y="23"/>
                  </a:moveTo>
                  <a:lnTo>
                    <a:pt x="1" y="23"/>
                  </a:lnTo>
                  <a:lnTo>
                    <a:pt x="1" y="23"/>
                  </a:lnTo>
                  <a:lnTo>
                    <a:pt x="1" y="23"/>
                  </a:lnTo>
                  <a:close/>
                  <a:moveTo>
                    <a:pt x="1" y="0"/>
                  </a:moveTo>
                  <a:lnTo>
                    <a:pt x="1" y="11"/>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2"/>
            <p:cNvSpPr/>
            <p:nvPr/>
          </p:nvSpPr>
          <p:spPr>
            <a:xfrm>
              <a:off x="1281093" y="3148067"/>
              <a:ext cx="558958" cy="509080"/>
            </a:xfrm>
            <a:custGeom>
              <a:avLst/>
              <a:gdLst/>
              <a:ahLst/>
              <a:cxnLst/>
              <a:rect l="l" t="t" r="r" b="b"/>
              <a:pathLst>
                <a:path w="18289" h="16657" extrusionOk="0">
                  <a:moveTo>
                    <a:pt x="18289" y="16657"/>
                  </a:moveTo>
                  <a:lnTo>
                    <a:pt x="18277" y="16657"/>
                  </a:lnTo>
                  <a:lnTo>
                    <a:pt x="18289" y="16657"/>
                  </a:lnTo>
                  <a:close/>
                  <a:moveTo>
                    <a:pt x="13" y="229"/>
                  </a:moveTo>
                  <a:lnTo>
                    <a:pt x="13" y="240"/>
                  </a:lnTo>
                  <a:lnTo>
                    <a:pt x="13" y="240"/>
                  </a:lnTo>
                  <a:lnTo>
                    <a:pt x="13" y="229"/>
                  </a:lnTo>
                  <a:close/>
                  <a:moveTo>
                    <a:pt x="1" y="217"/>
                  </a:moveTo>
                  <a:lnTo>
                    <a:pt x="1" y="217"/>
                  </a:lnTo>
                  <a:lnTo>
                    <a:pt x="13" y="217"/>
                  </a:lnTo>
                  <a:lnTo>
                    <a:pt x="1" y="217"/>
                  </a:lnTo>
                  <a:close/>
                  <a:moveTo>
                    <a:pt x="1" y="206"/>
                  </a:moveTo>
                  <a:lnTo>
                    <a:pt x="1" y="206"/>
                  </a:lnTo>
                  <a:lnTo>
                    <a:pt x="1" y="206"/>
                  </a:lnTo>
                  <a:lnTo>
                    <a:pt x="1" y="206"/>
                  </a:lnTo>
                  <a:close/>
                  <a:moveTo>
                    <a:pt x="1" y="126"/>
                  </a:moveTo>
                  <a:lnTo>
                    <a:pt x="1" y="126"/>
                  </a:lnTo>
                  <a:lnTo>
                    <a:pt x="1" y="126"/>
                  </a:lnTo>
                  <a:lnTo>
                    <a:pt x="1" y="126"/>
                  </a:lnTo>
                  <a:close/>
                  <a:moveTo>
                    <a:pt x="1" y="115"/>
                  </a:moveTo>
                  <a:lnTo>
                    <a:pt x="1" y="115"/>
                  </a:lnTo>
                  <a:lnTo>
                    <a:pt x="1" y="115"/>
                  </a:lnTo>
                  <a:lnTo>
                    <a:pt x="1" y="115"/>
                  </a:lnTo>
                  <a:close/>
                  <a:moveTo>
                    <a:pt x="1" y="92"/>
                  </a:moveTo>
                  <a:lnTo>
                    <a:pt x="1" y="92"/>
                  </a:lnTo>
                  <a:lnTo>
                    <a:pt x="1" y="103"/>
                  </a:lnTo>
                  <a:lnTo>
                    <a:pt x="1" y="103"/>
                  </a:lnTo>
                  <a:lnTo>
                    <a:pt x="1" y="92"/>
                  </a:lnTo>
                  <a:close/>
                  <a:moveTo>
                    <a:pt x="1" y="69"/>
                  </a:moveTo>
                  <a:lnTo>
                    <a:pt x="1" y="69"/>
                  </a:lnTo>
                  <a:lnTo>
                    <a:pt x="1" y="69"/>
                  </a:lnTo>
                  <a:close/>
                  <a:moveTo>
                    <a:pt x="1" y="47"/>
                  </a:moveTo>
                  <a:lnTo>
                    <a:pt x="1" y="57"/>
                  </a:lnTo>
                  <a:lnTo>
                    <a:pt x="1" y="47"/>
                  </a:lnTo>
                  <a:close/>
                  <a:moveTo>
                    <a:pt x="1" y="1"/>
                  </a:moveTo>
                  <a:lnTo>
                    <a:pt x="1" y="12"/>
                  </a:lnTo>
                  <a:close/>
                </a:path>
              </a:pathLst>
            </a:custGeom>
            <a:solidFill>
              <a:srgbClr val="E2AE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2"/>
            <p:cNvSpPr/>
            <p:nvPr/>
          </p:nvSpPr>
          <p:spPr>
            <a:xfrm>
              <a:off x="1281093" y="3151551"/>
              <a:ext cx="1100" cy="16076"/>
            </a:xfrm>
            <a:custGeom>
              <a:avLst/>
              <a:gdLst/>
              <a:ahLst/>
              <a:cxnLst/>
              <a:rect l="l" t="t" r="r" b="b"/>
              <a:pathLst>
                <a:path w="36" h="526" extrusionOk="0">
                  <a:moveTo>
                    <a:pt x="35" y="514"/>
                  </a:moveTo>
                  <a:lnTo>
                    <a:pt x="35" y="526"/>
                  </a:lnTo>
                  <a:lnTo>
                    <a:pt x="35" y="514"/>
                  </a:lnTo>
                  <a:close/>
                  <a:moveTo>
                    <a:pt x="13" y="161"/>
                  </a:moveTo>
                  <a:cubicBezTo>
                    <a:pt x="13" y="286"/>
                    <a:pt x="24" y="400"/>
                    <a:pt x="35" y="514"/>
                  </a:cubicBezTo>
                  <a:cubicBezTo>
                    <a:pt x="24" y="400"/>
                    <a:pt x="13" y="286"/>
                    <a:pt x="13" y="161"/>
                  </a:cubicBezTo>
                  <a:close/>
                  <a:moveTo>
                    <a:pt x="13" y="161"/>
                  </a:moveTo>
                  <a:lnTo>
                    <a:pt x="13" y="161"/>
                  </a:lnTo>
                  <a:lnTo>
                    <a:pt x="13" y="161"/>
                  </a:lnTo>
                  <a:close/>
                  <a:moveTo>
                    <a:pt x="13" y="115"/>
                  </a:moveTo>
                  <a:lnTo>
                    <a:pt x="13" y="115"/>
                  </a:lnTo>
                  <a:lnTo>
                    <a:pt x="13" y="115"/>
                  </a:lnTo>
                  <a:lnTo>
                    <a:pt x="13" y="115"/>
                  </a:lnTo>
                  <a:close/>
                  <a:moveTo>
                    <a:pt x="1" y="103"/>
                  </a:moveTo>
                  <a:lnTo>
                    <a:pt x="1" y="103"/>
                  </a:lnTo>
                  <a:lnTo>
                    <a:pt x="1" y="103"/>
                  </a:lnTo>
                  <a:lnTo>
                    <a:pt x="1" y="103"/>
                  </a:lnTo>
                  <a:close/>
                  <a:moveTo>
                    <a:pt x="1" y="80"/>
                  </a:moveTo>
                  <a:lnTo>
                    <a:pt x="1" y="92"/>
                  </a:lnTo>
                  <a:lnTo>
                    <a:pt x="1" y="92"/>
                  </a:lnTo>
                  <a:lnTo>
                    <a:pt x="1" y="80"/>
                  </a:lnTo>
                  <a:close/>
                  <a:moveTo>
                    <a:pt x="1" y="69"/>
                  </a:moveTo>
                  <a:lnTo>
                    <a:pt x="1" y="69"/>
                  </a:lnTo>
                  <a:lnTo>
                    <a:pt x="1" y="80"/>
                  </a:lnTo>
                  <a:lnTo>
                    <a:pt x="1" y="80"/>
                  </a:lnTo>
                  <a:lnTo>
                    <a:pt x="1" y="69"/>
                  </a:lnTo>
                  <a:close/>
                  <a:moveTo>
                    <a:pt x="1" y="58"/>
                  </a:moveTo>
                  <a:lnTo>
                    <a:pt x="1" y="58"/>
                  </a:lnTo>
                  <a:lnTo>
                    <a:pt x="1" y="58"/>
                  </a:lnTo>
                  <a:lnTo>
                    <a:pt x="1" y="58"/>
                  </a:lnTo>
                  <a:lnTo>
                    <a:pt x="1" y="58"/>
                  </a:lnTo>
                  <a:close/>
                  <a:moveTo>
                    <a:pt x="1" y="47"/>
                  </a:moveTo>
                  <a:lnTo>
                    <a:pt x="1" y="47"/>
                  </a:lnTo>
                  <a:lnTo>
                    <a:pt x="1" y="47"/>
                  </a:lnTo>
                  <a:lnTo>
                    <a:pt x="1" y="47"/>
                  </a:lnTo>
                  <a:lnTo>
                    <a:pt x="1" y="47"/>
                  </a:lnTo>
                  <a:close/>
                  <a:moveTo>
                    <a:pt x="1" y="24"/>
                  </a:moveTo>
                  <a:lnTo>
                    <a:pt x="1" y="24"/>
                  </a:lnTo>
                  <a:lnTo>
                    <a:pt x="1" y="35"/>
                  </a:lnTo>
                  <a:lnTo>
                    <a:pt x="1" y="35"/>
                  </a:lnTo>
                  <a:lnTo>
                    <a:pt x="1" y="24"/>
                  </a:lnTo>
                  <a:close/>
                  <a:moveTo>
                    <a:pt x="1" y="12"/>
                  </a:moveTo>
                  <a:lnTo>
                    <a:pt x="1" y="12"/>
                  </a:lnTo>
                  <a:lnTo>
                    <a:pt x="1" y="12"/>
                  </a:lnTo>
                  <a:lnTo>
                    <a:pt x="1" y="12"/>
                  </a:lnTo>
                  <a:close/>
                  <a:moveTo>
                    <a:pt x="1" y="1"/>
                  </a:moveTo>
                  <a:lnTo>
                    <a:pt x="1" y="1"/>
                  </a:lnTo>
                  <a:lnTo>
                    <a:pt x="1" y="1"/>
                  </a:ln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2"/>
            <p:cNvSpPr/>
            <p:nvPr/>
          </p:nvSpPr>
          <p:spPr>
            <a:xfrm>
              <a:off x="1814223" y="3657453"/>
              <a:ext cx="15006" cy="397"/>
            </a:xfrm>
            <a:custGeom>
              <a:avLst/>
              <a:gdLst/>
              <a:ahLst/>
              <a:cxnLst/>
              <a:rect l="l" t="t" r="r" b="b"/>
              <a:pathLst>
                <a:path w="491" h="13" extrusionOk="0">
                  <a:moveTo>
                    <a:pt x="490" y="1"/>
                  </a:moveTo>
                  <a:cubicBezTo>
                    <a:pt x="331" y="13"/>
                    <a:pt x="160" y="13"/>
                    <a:pt x="0" y="13"/>
                  </a:cubicBezTo>
                  <a:cubicBezTo>
                    <a:pt x="160" y="13"/>
                    <a:pt x="331" y="13"/>
                    <a:pt x="490" y="1"/>
                  </a:cubicBez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2"/>
            <p:cNvSpPr/>
            <p:nvPr/>
          </p:nvSpPr>
          <p:spPr>
            <a:xfrm>
              <a:off x="1829199" y="3657117"/>
              <a:ext cx="9444" cy="367"/>
            </a:xfrm>
            <a:custGeom>
              <a:avLst/>
              <a:gdLst/>
              <a:ahLst/>
              <a:cxnLst/>
              <a:rect l="l" t="t" r="r" b="b"/>
              <a:pathLst>
                <a:path w="309" h="12" extrusionOk="0">
                  <a:moveTo>
                    <a:pt x="309" y="1"/>
                  </a:moveTo>
                  <a:cubicBezTo>
                    <a:pt x="206" y="1"/>
                    <a:pt x="104" y="12"/>
                    <a:pt x="0" y="12"/>
                  </a:cubicBezTo>
                  <a:lnTo>
                    <a:pt x="0" y="12"/>
                  </a:lnTo>
                  <a:cubicBezTo>
                    <a:pt x="104" y="12"/>
                    <a:pt x="206" y="1"/>
                    <a:pt x="309" y="1"/>
                  </a:cubicBezTo>
                  <a:close/>
                </a:path>
              </a:pathLst>
            </a:custGeom>
            <a:solidFill>
              <a:srgbClr val="545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2"/>
            <p:cNvSpPr/>
            <p:nvPr/>
          </p:nvSpPr>
          <p:spPr>
            <a:xfrm>
              <a:off x="1274827" y="2747454"/>
              <a:ext cx="613664" cy="910396"/>
            </a:xfrm>
            <a:custGeom>
              <a:avLst/>
              <a:gdLst/>
              <a:ahLst/>
              <a:cxnLst/>
              <a:rect l="l" t="t" r="r" b="b"/>
              <a:pathLst>
                <a:path w="20079" h="29788" extrusionOk="0">
                  <a:moveTo>
                    <a:pt x="5443" y="0"/>
                  </a:moveTo>
                  <a:cubicBezTo>
                    <a:pt x="2031" y="3321"/>
                    <a:pt x="0" y="8009"/>
                    <a:pt x="206" y="13109"/>
                  </a:cubicBezTo>
                  <a:lnTo>
                    <a:pt x="206" y="13120"/>
                  </a:lnTo>
                  <a:lnTo>
                    <a:pt x="206" y="13155"/>
                  </a:lnTo>
                  <a:lnTo>
                    <a:pt x="206" y="13165"/>
                  </a:lnTo>
                  <a:lnTo>
                    <a:pt x="206" y="13177"/>
                  </a:lnTo>
                  <a:lnTo>
                    <a:pt x="206" y="13200"/>
                  </a:lnTo>
                  <a:lnTo>
                    <a:pt x="206" y="13211"/>
                  </a:lnTo>
                  <a:lnTo>
                    <a:pt x="206" y="13223"/>
                  </a:lnTo>
                  <a:lnTo>
                    <a:pt x="206" y="13234"/>
                  </a:lnTo>
                  <a:lnTo>
                    <a:pt x="206" y="13246"/>
                  </a:lnTo>
                  <a:lnTo>
                    <a:pt x="206" y="13257"/>
                  </a:lnTo>
                  <a:lnTo>
                    <a:pt x="206" y="13269"/>
                  </a:lnTo>
                  <a:lnTo>
                    <a:pt x="206" y="13280"/>
                  </a:lnTo>
                  <a:lnTo>
                    <a:pt x="206" y="13291"/>
                  </a:lnTo>
                  <a:lnTo>
                    <a:pt x="206" y="13302"/>
                  </a:lnTo>
                  <a:lnTo>
                    <a:pt x="206" y="13314"/>
                  </a:lnTo>
                  <a:lnTo>
                    <a:pt x="206" y="13325"/>
                  </a:lnTo>
                  <a:lnTo>
                    <a:pt x="218" y="13325"/>
                  </a:lnTo>
                  <a:lnTo>
                    <a:pt x="218" y="13337"/>
                  </a:lnTo>
                  <a:lnTo>
                    <a:pt x="218" y="13348"/>
                  </a:lnTo>
                  <a:lnTo>
                    <a:pt x="218" y="13360"/>
                  </a:lnTo>
                  <a:lnTo>
                    <a:pt x="218" y="13383"/>
                  </a:lnTo>
                  <a:cubicBezTo>
                    <a:pt x="218" y="13508"/>
                    <a:pt x="229" y="13622"/>
                    <a:pt x="240" y="13736"/>
                  </a:cubicBezTo>
                  <a:lnTo>
                    <a:pt x="240" y="13748"/>
                  </a:lnTo>
                  <a:cubicBezTo>
                    <a:pt x="925" y="22817"/>
                    <a:pt x="8500" y="29788"/>
                    <a:pt x="17535" y="29788"/>
                  </a:cubicBezTo>
                  <a:lnTo>
                    <a:pt x="17649" y="29788"/>
                  </a:lnTo>
                  <a:cubicBezTo>
                    <a:pt x="17809" y="29788"/>
                    <a:pt x="17980" y="29788"/>
                    <a:pt x="18139" y="29776"/>
                  </a:cubicBezTo>
                  <a:cubicBezTo>
                    <a:pt x="18243" y="29776"/>
                    <a:pt x="18345" y="29765"/>
                    <a:pt x="18448" y="29765"/>
                  </a:cubicBezTo>
                  <a:lnTo>
                    <a:pt x="18494" y="29765"/>
                  </a:lnTo>
                  <a:cubicBezTo>
                    <a:pt x="19029" y="29730"/>
                    <a:pt x="19554" y="29674"/>
                    <a:pt x="20079" y="29593"/>
                  </a:cubicBezTo>
                  <a:cubicBezTo>
                    <a:pt x="13257" y="29126"/>
                    <a:pt x="6914" y="25932"/>
                    <a:pt x="4016" y="18892"/>
                  </a:cubicBezTo>
                  <a:cubicBezTo>
                    <a:pt x="1894" y="12892"/>
                    <a:pt x="2328" y="5716"/>
                    <a:pt x="5443"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2"/>
            <p:cNvSpPr/>
            <p:nvPr/>
          </p:nvSpPr>
          <p:spPr>
            <a:xfrm>
              <a:off x="2192494"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2"/>
            <p:cNvSpPr/>
            <p:nvPr/>
          </p:nvSpPr>
          <p:spPr>
            <a:xfrm>
              <a:off x="1972506" y="2727924"/>
              <a:ext cx="266749"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2"/>
          <p:cNvGrpSpPr/>
          <p:nvPr/>
        </p:nvGrpSpPr>
        <p:grpSpPr>
          <a:xfrm>
            <a:off x="7033437" y="2680896"/>
            <a:ext cx="1143526" cy="2514408"/>
            <a:chOff x="6478993" y="2604696"/>
            <a:chExt cx="1143526" cy="2514408"/>
          </a:xfrm>
        </p:grpSpPr>
        <p:sp>
          <p:nvSpPr>
            <p:cNvPr id="1626" name="Google Shape;1626;p72"/>
            <p:cNvSpPr/>
            <p:nvPr/>
          </p:nvSpPr>
          <p:spPr>
            <a:xfrm>
              <a:off x="7084159" y="3842264"/>
              <a:ext cx="61033" cy="1276840"/>
            </a:xfrm>
            <a:custGeom>
              <a:avLst/>
              <a:gdLst/>
              <a:ahLst/>
              <a:cxnLst/>
              <a:rect l="l" t="t" r="r" b="b"/>
              <a:pathLst>
                <a:path w="1997" h="41778" extrusionOk="0">
                  <a:moveTo>
                    <a:pt x="525" y="0"/>
                  </a:moveTo>
                  <a:lnTo>
                    <a:pt x="0" y="12"/>
                  </a:lnTo>
                  <a:lnTo>
                    <a:pt x="0" y="4279"/>
                  </a:lnTo>
                  <a:cubicBezTo>
                    <a:pt x="0" y="17467"/>
                    <a:pt x="0" y="27882"/>
                    <a:pt x="1472" y="41777"/>
                  </a:cubicBezTo>
                  <a:lnTo>
                    <a:pt x="1997" y="41731"/>
                  </a:lnTo>
                  <a:cubicBezTo>
                    <a:pt x="537" y="27848"/>
                    <a:pt x="537" y="17444"/>
                    <a:pt x="525" y="4279"/>
                  </a:cubicBezTo>
                  <a:lnTo>
                    <a:pt x="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2"/>
            <p:cNvSpPr/>
            <p:nvPr/>
          </p:nvSpPr>
          <p:spPr>
            <a:xfrm>
              <a:off x="7050663" y="3835632"/>
              <a:ext cx="78851" cy="63173"/>
            </a:xfrm>
            <a:custGeom>
              <a:avLst/>
              <a:gdLst/>
              <a:ahLst/>
              <a:cxnLst/>
              <a:rect l="l" t="t" r="r" b="b"/>
              <a:pathLst>
                <a:path w="2580" h="2067" extrusionOk="0">
                  <a:moveTo>
                    <a:pt x="1298" y="0"/>
                  </a:moveTo>
                  <a:cubicBezTo>
                    <a:pt x="1280" y="0"/>
                    <a:pt x="1263" y="0"/>
                    <a:pt x="1245" y="1"/>
                  </a:cubicBezTo>
                  <a:cubicBezTo>
                    <a:pt x="548" y="24"/>
                    <a:pt x="1" y="514"/>
                    <a:pt x="24" y="1084"/>
                  </a:cubicBezTo>
                  <a:cubicBezTo>
                    <a:pt x="35" y="1640"/>
                    <a:pt x="599" y="2066"/>
                    <a:pt x="1272" y="2066"/>
                  </a:cubicBezTo>
                  <a:cubicBezTo>
                    <a:pt x="1289" y="2066"/>
                    <a:pt x="1307" y="2066"/>
                    <a:pt x="1324" y="2065"/>
                  </a:cubicBezTo>
                  <a:cubicBezTo>
                    <a:pt x="2021" y="2043"/>
                    <a:pt x="2579" y="1552"/>
                    <a:pt x="2556" y="982"/>
                  </a:cubicBezTo>
                  <a:cubicBezTo>
                    <a:pt x="2534" y="426"/>
                    <a:pt x="1981" y="0"/>
                    <a:pt x="1298" y="0"/>
                  </a:cubicBezTo>
                  <a:close/>
                </a:path>
              </a:pathLst>
            </a:custGeom>
            <a:solidFill>
              <a:srgbClr val="5588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2"/>
            <p:cNvSpPr/>
            <p:nvPr/>
          </p:nvSpPr>
          <p:spPr>
            <a:xfrm>
              <a:off x="6478993" y="2604696"/>
              <a:ext cx="1143526" cy="1260184"/>
            </a:xfrm>
            <a:custGeom>
              <a:avLst/>
              <a:gdLst/>
              <a:ahLst/>
              <a:cxnLst/>
              <a:rect l="l" t="t" r="r" b="b"/>
              <a:pathLst>
                <a:path w="37416" h="41233" extrusionOk="0">
                  <a:moveTo>
                    <a:pt x="18093" y="1"/>
                  </a:moveTo>
                  <a:cubicBezTo>
                    <a:pt x="3943" y="1"/>
                    <a:pt x="1" y="18049"/>
                    <a:pt x="7446" y="26917"/>
                  </a:cubicBezTo>
                  <a:cubicBezTo>
                    <a:pt x="13812" y="34504"/>
                    <a:pt x="14394" y="37664"/>
                    <a:pt x="17132" y="40082"/>
                  </a:cubicBezTo>
                  <a:cubicBezTo>
                    <a:pt x="17978" y="40834"/>
                    <a:pt x="18938" y="41232"/>
                    <a:pt x="19953" y="41232"/>
                  </a:cubicBezTo>
                  <a:cubicBezTo>
                    <a:pt x="22220" y="41232"/>
                    <a:pt x="24761" y="39246"/>
                    <a:pt x="26920" y="34778"/>
                  </a:cubicBezTo>
                  <a:cubicBezTo>
                    <a:pt x="29213" y="30055"/>
                    <a:pt x="31107" y="28880"/>
                    <a:pt x="33936" y="22719"/>
                  </a:cubicBezTo>
                  <a:cubicBezTo>
                    <a:pt x="37415" y="15144"/>
                    <a:pt x="34381" y="1044"/>
                    <a:pt x="19243" y="40"/>
                  </a:cubicBezTo>
                  <a:cubicBezTo>
                    <a:pt x="18852" y="14"/>
                    <a:pt x="18469"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2"/>
            <p:cNvSpPr/>
            <p:nvPr/>
          </p:nvSpPr>
          <p:spPr>
            <a:xfrm>
              <a:off x="6693297" y="3410966"/>
              <a:ext cx="6663" cy="8405"/>
            </a:xfrm>
            <a:custGeom>
              <a:avLst/>
              <a:gdLst/>
              <a:ahLst/>
              <a:cxnLst/>
              <a:rect l="l" t="t" r="r" b="b"/>
              <a:pathLst>
                <a:path w="218" h="275" extrusionOk="0">
                  <a:moveTo>
                    <a:pt x="1" y="1"/>
                  </a:moveTo>
                  <a:lnTo>
                    <a:pt x="12" y="12"/>
                  </a:lnTo>
                  <a:cubicBezTo>
                    <a:pt x="12" y="1"/>
                    <a:pt x="1" y="1"/>
                    <a:pt x="1" y="1"/>
                  </a:cubicBezTo>
                  <a:close/>
                  <a:moveTo>
                    <a:pt x="206" y="263"/>
                  </a:moveTo>
                  <a:cubicBezTo>
                    <a:pt x="206" y="274"/>
                    <a:pt x="217" y="274"/>
                    <a:pt x="217" y="274"/>
                  </a:cubicBezTo>
                  <a:lnTo>
                    <a:pt x="206" y="263"/>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2"/>
            <p:cNvSpPr/>
            <p:nvPr/>
          </p:nvSpPr>
          <p:spPr>
            <a:xfrm>
              <a:off x="6591249" y="2604849"/>
              <a:ext cx="661678" cy="1260122"/>
            </a:xfrm>
            <a:custGeom>
              <a:avLst/>
              <a:gdLst/>
              <a:ahLst/>
              <a:cxnLst/>
              <a:rect l="l" t="t" r="r" b="b"/>
              <a:pathLst>
                <a:path w="21650" h="41231" extrusionOk="0">
                  <a:moveTo>
                    <a:pt x="82" y="16227"/>
                  </a:moveTo>
                  <a:cubicBezTo>
                    <a:pt x="117" y="19829"/>
                    <a:pt x="1150" y="23407"/>
                    <a:pt x="3214" y="26217"/>
                  </a:cubicBezTo>
                  <a:lnTo>
                    <a:pt x="3214" y="26205"/>
                  </a:lnTo>
                  <a:lnTo>
                    <a:pt x="3203" y="26194"/>
                  </a:lnTo>
                  <a:cubicBezTo>
                    <a:pt x="3203" y="26182"/>
                    <a:pt x="3203" y="26182"/>
                    <a:pt x="3191" y="26182"/>
                  </a:cubicBezTo>
                  <a:cubicBezTo>
                    <a:pt x="1145" y="23378"/>
                    <a:pt x="119" y="19815"/>
                    <a:pt x="82" y="16227"/>
                  </a:cubicBezTo>
                  <a:close/>
                  <a:moveTo>
                    <a:pt x="3214" y="26217"/>
                  </a:moveTo>
                  <a:cubicBezTo>
                    <a:pt x="3218" y="26217"/>
                    <a:pt x="3222" y="26218"/>
                    <a:pt x="3226" y="26221"/>
                  </a:cubicBezTo>
                  <a:lnTo>
                    <a:pt x="3226" y="26221"/>
                  </a:lnTo>
                  <a:cubicBezTo>
                    <a:pt x="3226" y="26220"/>
                    <a:pt x="3226" y="26218"/>
                    <a:pt x="3226" y="26217"/>
                  </a:cubicBezTo>
                  <a:close/>
                  <a:moveTo>
                    <a:pt x="3226" y="26221"/>
                  </a:moveTo>
                  <a:cubicBezTo>
                    <a:pt x="3226" y="26227"/>
                    <a:pt x="3227" y="26228"/>
                    <a:pt x="3233" y="26228"/>
                  </a:cubicBezTo>
                  <a:lnTo>
                    <a:pt x="3233" y="26228"/>
                  </a:lnTo>
                  <a:cubicBezTo>
                    <a:pt x="3231" y="26225"/>
                    <a:pt x="3229" y="26223"/>
                    <a:pt x="3226" y="26221"/>
                  </a:cubicBezTo>
                  <a:close/>
                  <a:moveTo>
                    <a:pt x="3233" y="26228"/>
                  </a:moveTo>
                  <a:cubicBezTo>
                    <a:pt x="3235" y="26231"/>
                    <a:pt x="3237" y="26236"/>
                    <a:pt x="3237" y="26240"/>
                  </a:cubicBezTo>
                  <a:lnTo>
                    <a:pt x="3237" y="26228"/>
                  </a:lnTo>
                  <a:cubicBezTo>
                    <a:pt x="3235" y="26228"/>
                    <a:pt x="3234" y="26228"/>
                    <a:pt x="3233" y="26228"/>
                  </a:cubicBezTo>
                  <a:close/>
                  <a:moveTo>
                    <a:pt x="3237" y="26240"/>
                  </a:moveTo>
                  <a:cubicBezTo>
                    <a:pt x="3243" y="26245"/>
                    <a:pt x="3246" y="26251"/>
                    <a:pt x="3249" y="26255"/>
                  </a:cubicBezTo>
                  <a:lnTo>
                    <a:pt x="3249" y="26255"/>
                  </a:lnTo>
                  <a:lnTo>
                    <a:pt x="3249" y="26251"/>
                  </a:lnTo>
                  <a:lnTo>
                    <a:pt x="3237" y="26240"/>
                  </a:lnTo>
                  <a:close/>
                  <a:moveTo>
                    <a:pt x="3249" y="26255"/>
                  </a:moveTo>
                  <a:lnTo>
                    <a:pt x="3249" y="26263"/>
                  </a:lnTo>
                  <a:lnTo>
                    <a:pt x="3260" y="26263"/>
                  </a:lnTo>
                  <a:cubicBezTo>
                    <a:pt x="3254" y="26263"/>
                    <a:pt x="3251" y="26260"/>
                    <a:pt x="3249" y="26255"/>
                  </a:cubicBezTo>
                  <a:close/>
                  <a:moveTo>
                    <a:pt x="3260" y="26263"/>
                  </a:moveTo>
                  <a:lnTo>
                    <a:pt x="3260" y="26274"/>
                  </a:lnTo>
                  <a:lnTo>
                    <a:pt x="3268" y="26274"/>
                  </a:lnTo>
                  <a:cubicBezTo>
                    <a:pt x="3266" y="26270"/>
                    <a:pt x="3263" y="26266"/>
                    <a:pt x="3260" y="26263"/>
                  </a:cubicBezTo>
                  <a:close/>
                  <a:moveTo>
                    <a:pt x="3268" y="26274"/>
                  </a:moveTo>
                  <a:cubicBezTo>
                    <a:pt x="3269" y="26276"/>
                    <a:pt x="3270" y="26278"/>
                    <a:pt x="3271" y="26280"/>
                  </a:cubicBezTo>
                  <a:lnTo>
                    <a:pt x="3271" y="26280"/>
                  </a:lnTo>
                  <a:lnTo>
                    <a:pt x="3271" y="26274"/>
                  </a:lnTo>
                  <a:close/>
                  <a:moveTo>
                    <a:pt x="3271" y="26280"/>
                  </a:moveTo>
                  <a:lnTo>
                    <a:pt x="3271" y="26285"/>
                  </a:lnTo>
                  <a:lnTo>
                    <a:pt x="3282" y="26296"/>
                  </a:lnTo>
                  <a:cubicBezTo>
                    <a:pt x="3277" y="26291"/>
                    <a:pt x="3274" y="26285"/>
                    <a:pt x="3271" y="26280"/>
                  </a:cubicBezTo>
                  <a:close/>
                  <a:moveTo>
                    <a:pt x="3282" y="26296"/>
                  </a:moveTo>
                  <a:lnTo>
                    <a:pt x="3282" y="26308"/>
                  </a:lnTo>
                  <a:lnTo>
                    <a:pt x="3288" y="26308"/>
                  </a:lnTo>
                  <a:cubicBezTo>
                    <a:pt x="3285" y="26305"/>
                    <a:pt x="3282" y="26302"/>
                    <a:pt x="3282" y="26296"/>
                  </a:cubicBezTo>
                  <a:close/>
                  <a:moveTo>
                    <a:pt x="3288" y="26308"/>
                  </a:moveTo>
                  <a:lnTo>
                    <a:pt x="3288" y="26308"/>
                  </a:lnTo>
                  <a:cubicBezTo>
                    <a:pt x="3291" y="26311"/>
                    <a:pt x="3294" y="26314"/>
                    <a:pt x="3294" y="26319"/>
                  </a:cubicBezTo>
                  <a:lnTo>
                    <a:pt x="3294" y="26308"/>
                  </a:lnTo>
                  <a:close/>
                  <a:moveTo>
                    <a:pt x="3305" y="26319"/>
                  </a:moveTo>
                  <a:lnTo>
                    <a:pt x="3305" y="26331"/>
                  </a:lnTo>
                  <a:lnTo>
                    <a:pt x="3317" y="26342"/>
                  </a:lnTo>
                  <a:cubicBezTo>
                    <a:pt x="3317" y="26342"/>
                    <a:pt x="3305" y="26331"/>
                    <a:pt x="3305" y="26319"/>
                  </a:cubicBezTo>
                  <a:close/>
                  <a:moveTo>
                    <a:pt x="3317" y="26354"/>
                  </a:moveTo>
                  <a:cubicBezTo>
                    <a:pt x="3323" y="26354"/>
                    <a:pt x="3325" y="26357"/>
                    <a:pt x="3328" y="26361"/>
                  </a:cubicBezTo>
                  <a:lnTo>
                    <a:pt x="3328" y="26361"/>
                  </a:lnTo>
                  <a:lnTo>
                    <a:pt x="3328" y="26354"/>
                  </a:lnTo>
                  <a:close/>
                  <a:moveTo>
                    <a:pt x="3328" y="26361"/>
                  </a:moveTo>
                  <a:lnTo>
                    <a:pt x="3328" y="26365"/>
                  </a:lnTo>
                  <a:lnTo>
                    <a:pt x="3331" y="26365"/>
                  </a:lnTo>
                  <a:cubicBezTo>
                    <a:pt x="3330" y="26363"/>
                    <a:pt x="3329" y="26362"/>
                    <a:pt x="3328" y="26361"/>
                  </a:cubicBezTo>
                  <a:close/>
                  <a:moveTo>
                    <a:pt x="3331" y="26365"/>
                  </a:moveTo>
                  <a:cubicBezTo>
                    <a:pt x="3333" y="26368"/>
                    <a:pt x="3336" y="26372"/>
                    <a:pt x="3340" y="26377"/>
                  </a:cubicBezTo>
                  <a:lnTo>
                    <a:pt x="3340" y="26365"/>
                  </a:lnTo>
                  <a:close/>
                  <a:moveTo>
                    <a:pt x="3351" y="26388"/>
                  </a:moveTo>
                  <a:cubicBezTo>
                    <a:pt x="3351" y="26399"/>
                    <a:pt x="3351" y="26399"/>
                    <a:pt x="3363" y="26399"/>
                  </a:cubicBezTo>
                  <a:cubicBezTo>
                    <a:pt x="3363" y="26399"/>
                    <a:pt x="3351" y="26399"/>
                    <a:pt x="3351" y="26388"/>
                  </a:cubicBezTo>
                  <a:close/>
                  <a:moveTo>
                    <a:pt x="3419" y="26479"/>
                  </a:moveTo>
                  <a:lnTo>
                    <a:pt x="3419" y="26491"/>
                  </a:lnTo>
                  <a:lnTo>
                    <a:pt x="3431" y="26491"/>
                  </a:lnTo>
                  <a:cubicBezTo>
                    <a:pt x="3419" y="26491"/>
                    <a:pt x="3419" y="26479"/>
                    <a:pt x="3419" y="26479"/>
                  </a:cubicBezTo>
                  <a:close/>
                  <a:moveTo>
                    <a:pt x="13938" y="1"/>
                  </a:moveTo>
                  <a:lnTo>
                    <a:pt x="13938" y="1"/>
                  </a:lnTo>
                  <a:cubicBezTo>
                    <a:pt x="4730" y="275"/>
                    <a:pt x="0" y="8312"/>
                    <a:pt x="82" y="16227"/>
                  </a:cubicBezTo>
                  <a:lnTo>
                    <a:pt x="82" y="16227"/>
                  </a:lnTo>
                  <a:cubicBezTo>
                    <a:pt x="43" y="12224"/>
                    <a:pt x="1236" y="8190"/>
                    <a:pt x="3614" y="5146"/>
                  </a:cubicBezTo>
                  <a:lnTo>
                    <a:pt x="3614" y="5146"/>
                  </a:lnTo>
                  <a:cubicBezTo>
                    <a:pt x="362" y="12059"/>
                    <a:pt x="1469" y="21551"/>
                    <a:pt x="6340" y="26981"/>
                  </a:cubicBezTo>
                  <a:cubicBezTo>
                    <a:pt x="10105" y="30940"/>
                    <a:pt x="11953" y="35446"/>
                    <a:pt x="15478" y="39405"/>
                  </a:cubicBezTo>
                  <a:cubicBezTo>
                    <a:pt x="16060" y="40158"/>
                    <a:pt x="16779" y="40671"/>
                    <a:pt x="17577" y="41013"/>
                  </a:cubicBezTo>
                  <a:cubicBezTo>
                    <a:pt x="17132" y="41162"/>
                    <a:pt x="16698" y="41230"/>
                    <a:pt x="16277" y="41230"/>
                  </a:cubicBezTo>
                  <a:cubicBezTo>
                    <a:pt x="18011" y="41230"/>
                    <a:pt x="19893" y="40077"/>
                    <a:pt x="21650" y="37557"/>
                  </a:cubicBezTo>
                  <a:lnTo>
                    <a:pt x="21650" y="37557"/>
                  </a:lnTo>
                  <a:cubicBezTo>
                    <a:pt x="20840" y="37853"/>
                    <a:pt x="20007" y="38024"/>
                    <a:pt x="19175" y="38024"/>
                  </a:cubicBezTo>
                  <a:cubicBezTo>
                    <a:pt x="17771" y="38024"/>
                    <a:pt x="16379" y="37522"/>
                    <a:pt x="15124" y="36290"/>
                  </a:cubicBezTo>
                  <a:cubicBezTo>
                    <a:pt x="13356" y="34180"/>
                    <a:pt x="13721" y="31042"/>
                    <a:pt x="11965" y="29183"/>
                  </a:cubicBezTo>
                  <a:cubicBezTo>
                    <a:pt x="6443" y="23125"/>
                    <a:pt x="3477" y="14809"/>
                    <a:pt x="7047" y="7211"/>
                  </a:cubicBezTo>
                  <a:cubicBezTo>
                    <a:pt x="8451" y="4119"/>
                    <a:pt x="10824" y="1461"/>
                    <a:pt x="13938" y="1"/>
                  </a:cubicBezTo>
                  <a:close/>
                </a:path>
              </a:pathLst>
            </a:custGeom>
            <a:solidFill>
              <a:srgbClr val="EB93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2"/>
            <p:cNvSpPr/>
            <p:nvPr/>
          </p:nvSpPr>
          <p:spPr>
            <a:xfrm>
              <a:off x="6700295" y="3420043"/>
              <a:ext cx="5929" cy="6999"/>
            </a:xfrm>
            <a:custGeom>
              <a:avLst/>
              <a:gdLst/>
              <a:ahLst/>
              <a:cxnLst/>
              <a:rect l="l" t="t" r="r" b="b"/>
              <a:pathLst>
                <a:path w="194" h="229" extrusionOk="0">
                  <a:moveTo>
                    <a:pt x="0" y="0"/>
                  </a:moveTo>
                  <a:cubicBezTo>
                    <a:pt x="11" y="0"/>
                    <a:pt x="11" y="0"/>
                    <a:pt x="11" y="11"/>
                  </a:cubicBezTo>
                  <a:lnTo>
                    <a:pt x="11" y="0"/>
                  </a:lnTo>
                  <a:close/>
                  <a:moveTo>
                    <a:pt x="23" y="23"/>
                  </a:moveTo>
                  <a:cubicBezTo>
                    <a:pt x="23" y="34"/>
                    <a:pt x="34" y="34"/>
                    <a:pt x="34" y="34"/>
                  </a:cubicBezTo>
                  <a:lnTo>
                    <a:pt x="23" y="23"/>
                  </a:lnTo>
                  <a:close/>
                  <a:moveTo>
                    <a:pt x="69" y="80"/>
                  </a:moveTo>
                  <a:cubicBezTo>
                    <a:pt x="69" y="92"/>
                    <a:pt x="80" y="92"/>
                    <a:pt x="80" y="92"/>
                  </a:cubicBezTo>
                  <a:lnTo>
                    <a:pt x="69" y="80"/>
                  </a:lnTo>
                  <a:close/>
                  <a:moveTo>
                    <a:pt x="80" y="92"/>
                  </a:moveTo>
                  <a:lnTo>
                    <a:pt x="80" y="103"/>
                  </a:lnTo>
                  <a:lnTo>
                    <a:pt x="91" y="103"/>
                  </a:lnTo>
                  <a:cubicBezTo>
                    <a:pt x="80" y="103"/>
                    <a:pt x="80" y="92"/>
                    <a:pt x="80" y="92"/>
                  </a:cubicBezTo>
                  <a:close/>
                  <a:moveTo>
                    <a:pt x="91" y="103"/>
                  </a:moveTo>
                  <a:lnTo>
                    <a:pt x="91" y="114"/>
                  </a:lnTo>
                  <a:lnTo>
                    <a:pt x="102" y="114"/>
                  </a:lnTo>
                  <a:cubicBezTo>
                    <a:pt x="91" y="114"/>
                    <a:pt x="91" y="103"/>
                    <a:pt x="91" y="103"/>
                  </a:cubicBezTo>
                  <a:close/>
                  <a:moveTo>
                    <a:pt x="137" y="171"/>
                  </a:moveTo>
                  <a:cubicBezTo>
                    <a:pt x="148" y="171"/>
                    <a:pt x="148" y="171"/>
                    <a:pt x="148" y="183"/>
                  </a:cubicBezTo>
                  <a:lnTo>
                    <a:pt x="148" y="171"/>
                  </a:lnTo>
                  <a:close/>
                  <a:moveTo>
                    <a:pt x="148" y="183"/>
                  </a:moveTo>
                  <a:cubicBezTo>
                    <a:pt x="160" y="183"/>
                    <a:pt x="160" y="194"/>
                    <a:pt x="160" y="194"/>
                  </a:cubicBezTo>
                  <a:cubicBezTo>
                    <a:pt x="160" y="183"/>
                    <a:pt x="160" y="183"/>
                    <a:pt x="148" y="183"/>
                  </a:cubicBezTo>
                  <a:close/>
                  <a:moveTo>
                    <a:pt x="160" y="194"/>
                  </a:moveTo>
                  <a:cubicBezTo>
                    <a:pt x="171" y="194"/>
                    <a:pt x="171" y="206"/>
                    <a:pt x="171" y="206"/>
                  </a:cubicBezTo>
                  <a:cubicBezTo>
                    <a:pt x="171" y="194"/>
                    <a:pt x="171" y="194"/>
                    <a:pt x="160" y="194"/>
                  </a:cubicBezTo>
                  <a:close/>
                  <a:moveTo>
                    <a:pt x="183" y="217"/>
                  </a:moveTo>
                  <a:cubicBezTo>
                    <a:pt x="183" y="221"/>
                    <a:pt x="184" y="223"/>
                    <a:pt x="186" y="225"/>
                  </a:cubicBezTo>
                  <a:lnTo>
                    <a:pt x="186" y="225"/>
                  </a:lnTo>
                  <a:cubicBezTo>
                    <a:pt x="183" y="222"/>
                    <a:pt x="183" y="217"/>
                    <a:pt x="183" y="217"/>
                  </a:cubicBezTo>
                  <a:close/>
                  <a:moveTo>
                    <a:pt x="186" y="225"/>
                  </a:moveTo>
                  <a:lnTo>
                    <a:pt x="186" y="225"/>
                  </a:lnTo>
                  <a:cubicBezTo>
                    <a:pt x="187" y="227"/>
                    <a:pt x="190" y="228"/>
                    <a:pt x="194" y="228"/>
                  </a:cubicBezTo>
                  <a:cubicBezTo>
                    <a:pt x="194" y="228"/>
                    <a:pt x="189" y="228"/>
                    <a:pt x="186" y="225"/>
                  </a:cubicBez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2"/>
            <p:cNvSpPr/>
            <p:nvPr/>
          </p:nvSpPr>
          <p:spPr>
            <a:xfrm>
              <a:off x="6698523" y="3417568"/>
              <a:ext cx="4218" cy="5287"/>
            </a:xfrm>
            <a:custGeom>
              <a:avLst/>
              <a:gdLst/>
              <a:ahLst/>
              <a:cxnLst/>
              <a:rect l="l" t="t" r="r" b="b"/>
              <a:pathLst>
                <a:path w="138" h="173" extrusionOk="0">
                  <a:moveTo>
                    <a:pt x="1" y="1"/>
                  </a:moveTo>
                  <a:lnTo>
                    <a:pt x="1" y="13"/>
                  </a:lnTo>
                  <a:lnTo>
                    <a:pt x="12" y="13"/>
                  </a:lnTo>
                  <a:cubicBezTo>
                    <a:pt x="1" y="13"/>
                    <a:pt x="1" y="13"/>
                    <a:pt x="1" y="1"/>
                  </a:cubicBezTo>
                  <a:close/>
                  <a:moveTo>
                    <a:pt x="127" y="161"/>
                  </a:moveTo>
                  <a:cubicBezTo>
                    <a:pt x="127" y="173"/>
                    <a:pt x="138" y="173"/>
                    <a:pt x="138" y="173"/>
                  </a:cubicBezTo>
                  <a:lnTo>
                    <a:pt x="127" y="161"/>
                  </a:lnTo>
                  <a:close/>
                </a:path>
              </a:pathLst>
            </a:custGeom>
            <a:solidFill>
              <a:srgbClr val="92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2"/>
            <p:cNvSpPr/>
            <p:nvPr/>
          </p:nvSpPr>
          <p:spPr>
            <a:xfrm>
              <a:off x="6697117" y="3415856"/>
              <a:ext cx="8405" cy="10483"/>
            </a:xfrm>
            <a:custGeom>
              <a:avLst/>
              <a:gdLst/>
              <a:ahLst/>
              <a:cxnLst/>
              <a:rect l="l" t="t" r="r" b="b"/>
              <a:pathLst>
                <a:path w="275" h="343" extrusionOk="0">
                  <a:moveTo>
                    <a:pt x="1" y="0"/>
                  </a:moveTo>
                  <a:lnTo>
                    <a:pt x="1" y="11"/>
                  </a:lnTo>
                  <a:lnTo>
                    <a:pt x="13" y="11"/>
                  </a:lnTo>
                  <a:cubicBezTo>
                    <a:pt x="1" y="11"/>
                    <a:pt x="1" y="0"/>
                    <a:pt x="1" y="0"/>
                  </a:cubicBezTo>
                  <a:close/>
                  <a:moveTo>
                    <a:pt x="13" y="11"/>
                  </a:moveTo>
                  <a:lnTo>
                    <a:pt x="13" y="23"/>
                  </a:lnTo>
                  <a:lnTo>
                    <a:pt x="24" y="23"/>
                  </a:lnTo>
                  <a:cubicBezTo>
                    <a:pt x="13" y="23"/>
                    <a:pt x="13" y="23"/>
                    <a:pt x="13" y="11"/>
                  </a:cubicBezTo>
                  <a:close/>
                  <a:moveTo>
                    <a:pt x="69" y="92"/>
                  </a:moveTo>
                  <a:lnTo>
                    <a:pt x="81" y="103"/>
                  </a:lnTo>
                  <a:lnTo>
                    <a:pt x="81" y="92"/>
                  </a:lnTo>
                  <a:close/>
                  <a:moveTo>
                    <a:pt x="115" y="148"/>
                  </a:moveTo>
                  <a:cubicBezTo>
                    <a:pt x="115" y="148"/>
                    <a:pt x="120" y="148"/>
                    <a:pt x="124" y="152"/>
                  </a:cubicBezTo>
                  <a:lnTo>
                    <a:pt x="124" y="152"/>
                  </a:lnTo>
                  <a:cubicBezTo>
                    <a:pt x="122" y="150"/>
                    <a:pt x="119" y="148"/>
                    <a:pt x="115" y="148"/>
                  </a:cubicBezTo>
                  <a:close/>
                  <a:moveTo>
                    <a:pt x="124" y="152"/>
                  </a:moveTo>
                  <a:cubicBezTo>
                    <a:pt x="127" y="155"/>
                    <a:pt x="127" y="160"/>
                    <a:pt x="127" y="160"/>
                  </a:cubicBezTo>
                  <a:lnTo>
                    <a:pt x="127" y="160"/>
                  </a:lnTo>
                  <a:cubicBezTo>
                    <a:pt x="127" y="156"/>
                    <a:pt x="125" y="153"/>
                    <a:pt x="124" y="152"/>
                  </a:cubicBezTo>
                  <a:close/>
                  <a:moveTo>
                    <a:pt x="138" y="171"/>
                  </a:moveTo>
                  <a:lnTo>
                    <a:pt x="138" y="183"/>
                  </a:lnTo>
                  <a:lnTo>
                    <a:pt x="150" y="183"/>
                  </a:lnTo>
                  <a:cubicBezTo>
                    <a:pt x="138" y="183"/>
                    <a:pt x="138" y="171"/>
                    <a:pt x="138" y="171"/>
                  </a:cubicBezTo>
                  <a:close/>
                  <a:moveTo>
                    <a:pt x="150" y="183"/>
                  </a:moveTo>
                  <a:lnTo>
                    <a:pt x="150" y="194"/>
                  </a:lnTo>
                  <a:lnTo>
                    <a:pt x="161" y="194"/>
                  </a:lnTo>
                  <a:cubicBezTo>
                    <a:pt x="150" y="194"/>
                    <a:pt x="150" y="194"/>
                    <a:pt x="150" y="183"/>
                  </a:cubicBezTo>
                  <a:close/>
                  <a:moveTo>
                    <a:pt x="161" y="194"/>
                  </a:moveTo>
                  <a:lnTo>
                    <a:pt x="161" y="206"/>
                  </a:lnTo>
                  <a:lnTo>
                    <a:pt x="173" y="206"/>
                  </a:lnTo>
                  <a:cubicBezTo>
                    <a:pt x="161" y="206"/>
                    <a:pt x="161" y="206"/>
                    <a:pt x="161" y="194"/>
                  </a:cubicBezTo>
                  <a:close/>
                  <a:moveTo>
                    <a:pt x="218" y="274"/>
                  </a:moveTo>
                  <a:lnTo>
                    <a:pt x="229" y="285"/>
                  </a:lnTo>
                  <a:lnTo>
                    <a:pt x="229" y="274"/>
                  </a:lnTo>
                  <a:close/>
                  <a:moveTo>
                    <a:pt x="264" y="331"/>
                  </a:moveTo>
                  <a:cubicBezTo>
                    <a:pt x="264" y="331"/>
                    <a:pt x="275" y="331"/>
                    <a:pt x="275" y="343"/>
                  </a:cubicBezTo>
                  <a:cubicBezTo>
                    <a:pt x="275" y="331"/>
                    <a:pt x="275" y="331"/>
                    <a:pt x="264" y="331"/>
                  </a:cubicBez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2"/>
            <p:cNvSpPr/>
            <p:nvPr/>
          </p:nvSpPr>
          <p:spPr>
            <a:xfrm>
              <a:off x="6556285" y="2762093"/>
              <a:ext cx="572191" cy="1102878"/>
            </a:xfrm>
            <a:custGeom>
              <a:avLst/>
              <a:gdLst/>
              <a:ahLst/>
              <a:cxnLst/>
              <a:rect l="l" t="t" r="r" b="b"/>
              <a:pathLst>
                <a:path w="18722" h="36086" extrusionOk="0">
                  <a:moveTo>
                    <a:pt x="4758" y="1"/>
                  </a:moveTo>
                  <a:cubicBezTo>
                    <a:pt x="240" y="5785"/>
                    <a:pt x="0" y="15140"/>
                    <a:pt x="4358" y="21072"/>
                  </a:cubicBezTo>
                  <a:cubicBezTo>
                    <a:pt x="4370" y="21072"/>
                    <a:pt x="4381" y="21083"/>
                    <a:pt x="4381" y="21095"/>
                  </a:cubicBezTo>
                  <a:cubicBezTo>
                    <a:pt x="4393" y="21106"/>
                    <a:pt x="4393" y="21118"/>
                    <a:pt x="4404" y="21118"/>
                  </a:cubicBezTo>
                  <a:cubicBezTo>
                    <a:pt x="4415" y="21129"/>
                    <a:pt x="4415" y="21140"/>
                    <a:pt x="4426" y="21151"/>
                  </a:cubicBezTo>
                  <a:cubicBezTo>
                    <a:pt x="4426" y="21163"/>
                    <a:pt x="4438" y="21163"/>
                    <a:pt x="4438" y="21174"/>
                  </a:cubicBezTo>
                  <a:lnTo>
                    <a:pt x="4449" y="21174"/>
                  </a:lnTo>
                  <a:cubicBezTo>
                    <a:pt x="4449" y="21186"/>
                    <a:pt x="4461" y="21197"/>
                    <a:pt x="4461" y="21197"/>
                  </a:cubicBezTo>
                  <a:lnTo>
                    <a:pt x="4461" y="21209"/>
                  </a:lnTo>
                  <a:cubicBezTo>
                    <a:pt x="4472" y="21209"/>
                    <a:pt x="4472" y="21220"/>
                    <a:pt x="4484" y="21232"/>
                  </a:cubicBezTo>
                  <a:lnTo>
                    <a:pt x="4495" y="21243"/>
                  </a:lnTo>
                  <a:cubicBezTo>
                    <a:pt x="4495" y="21254"/>
                    <a:pt x="4507" y="21254"/>
                    <a:pt x="4507" y="21254"/>
                  </a:cubicBezTo>
                  <a:lnTo>
                    <a:pt x="4507" y="21265"/>
                  </a:lnTo>
                  <a:cubicBezTo>
                    <a:pt x="4518" y="21265"/>
                    <a:pt x="4518" y="21265"/>
                    <a:pt x="4518" y="21277"/>
                  </a:cubicBezTo>
                  <a:cubicBezTo>
                    <a:pt x="4530" y="21277"/>
                    <a:pt x="4530" y="21288"/>
                    <a:pt x="4530" y="21288"/>
                  </a:cubicBezTo>
                  <a:cubicBezTo>
                    <a:pt x="4530" y="21300"/>
                    <a:pt x="4541" y="21300"/>
                    <a:pt x="4541" y="21300"/>
                  </a:cubicBezTo>
                  <a:lnTo>
                    <a:pt x="4541" y="21311"/>
                  </a:lnTo>
                  <a:lnTo>
                    <a:pt x="4552" y="21311"/>
                  </a:lnTo>
                  <a:lnTo>
                    <a:pt x="4552" y="21323"/>
                  </a:lnTo>
                  <a:lnTo>
                    <a:pt x="4563" y="21323"/>
                  </a:lnTo>
                  <a:lnTo>
                    <a:pt x="4563" y="21334"/>
                  </a:lnTo>
                  <a:cubicBezTo>
                    <a:pt x="4563" y="21334"/>
                    <a:pt x="4563" y="21346"/>
                    <a:pt x="4575" y="21346"/>
                  </a:cubicBezTo>
                  <a:lnTo>
                    <a:pt x="4575" y="21357"/>
                  </a:lnTo>
                  <a:lnTo>
                    <a:pt x="4586" y="21357"/>
                  </a:lnTo>
                  <a:lnTo>
                    <a:pt x="4586" y="21369"/>
                  </a:lnTo>
                  <a:lnTo>
                    <a:pt x="4598" y="21369"/>
                  </a:lnTo>
                  <a:lnTo>
                    <a:pt x="4598" y="21380"/>
                  </a:lnTo>
                  <a:lnTo>
                    <a:pt x="4609" y="21391"/>
                  </a:lnTo>
                  <a:cubicBezTo>
                    <a:pt x="4609" y="21391"/>
                    <a:pt x="4609" y="21402"/>
                    <a:pt x="4621" y="21402"/>
                  </a:cubicBezTo>
                  <a:cubicBezTo>
                    <a:pt x="4621" y="21414"/>
                    <a:pt x="4621" y="21414"/>
                    <a:pt x="4632" y="21414"/>
                  </a:cubicBezTo>
                  <a:lnTo>
                    <a:pt x="4632" y="21425"/>
                  </a:lnTo>
                  <a:cubicBezTo>
                    <a:pt x="4644" y="21425"/>
                    <a:pt x="4644" y="21425"/>
                    <a:pt x="4644" y="21437"/>
                  </a:cubicBezTo>
                  <a:lnTo>
                    <a:pt x="4655" y="21448"/>
                  </a:lnTo>
                  <a:cubicBezTo>
                    <a:pt x="4655" y="21460"/>
                    <a:pt x="4655" y="21460"/>
                    <a:pt x="4666" y="21460"/>
                  </a:cubicBezTo>
                  <a:lnTo>
                    <a:pt x="4666" y="21471"/>
                  </a:lnTo>
                  <a:lnTo>
                    <a:pt x="4677" y="21471"/>
                  </a:lnTo>
                  <a:lnTo>
                    <a:pt x="4677" y="21483"/>
                  </a:lnTo>
                  <a:lnTo>
                    <a:pt x="4689" y="21494"/>
                  </a:lnTo>
                  <a:lnTo>
                    <a:pt x="4700" y="21505"/>
                  </a:lnTo>
                  <a:lnTo>
                    <a:pt x="4700" y="21516"/>
                  </a:lnTo>
                  <a:lnTo>
                    <a:pt x="4712" y="21516"/>
                  </a:lnTo>
                  <a:lnTo>
                    <a:pt x="4712" y="21528"/>
                  </a:lnTo>
                  <a:lnTo>
                    <a:pt x="4723" y="21528"/>
                  </a:lnTo>
                  <a:lnTo>
                    <a:pt x="4723" y="21539"/>
                  </a:lnTo>
                  <a:cubicBezTo>
                    <a:pt x="4723" y="21539"/>
                    <a:pt x="4735" y="21539"/>
                    <a:pt x="4735" y="21551"/>
                  </a:cubicBezTo>
                  <a:lnTo>
                    <a:pt x="4746" y="21562"/>
                  </a:lnTo>
                  <a:cubicBezTo>
                    <a:pt x="4746" y="21562"/>
                    <a:pt x="4746" y="21574"/>
                    <a:pt x="4758" y="21574"/>
                  </a:cubicBezTo>
                  <a:cubicBezTo>
                    <a:pt x="4758" y="21585"/>
                    <a:pt x="4758" y="21585"/>
                    <a:pt x="4769" y="21585"/>
                  </a:cubicBezTo>
                  <a:cubicBezTo>
                    <a:pt x="4769" y="21597"/>
                    <a:pt x="4769" y="21597"/>
                    <a:pt x="4781" y="21597"/>
                  </a:cubicBezTo>
                  <a:lnTo>
                    <a:pt x="4781" y="21608"/>
                  </a:lnTo>
                  <a:lnTo>
                    <a:pt x="4792" y="21620"/>
                  </a:lnTo>
                  <a:lnTo>
                    <a:pt x="4792" y="21631"/>
                  </a:lnTo>
                  <a:lnTo>
                    <a:pt x="4803" y="21631"/>
                  </a:lnTo>
                  <a:lnTo>
                    <a:pt x="4803" y="21642"/>
                  </a:lnTo>
                  <a:lnTo>
                    <a:pt x="4814" y="21642"/>
                  </a:lnTo>
                  <a:lnTo>
                    <a:pt x="4814" y="21653"/>
                  </a:lnTo>
                  <a:lnTo>
                    <a:pt x="4826" y="21653"/>
                  </a:lnTo>
                  <a:lnTo>
                    <a:pt x="4826" y="21665"/>
                  </a:lnTo>
                  <a:lnTo>
                    <a:pt x="4837" y="21676"/>
                  </a:lnTo>
                  <a:lnTo>
                    <a:pt x="4837" y="21688"/>
                  </a:lnTo>
                  <a:lnTo>
                    <a:pt x="4849" y="21688"/>
                  </a:lnTo>
                  <a:lnTo>
                    <a:pt x="4849" y="21699"/>
                  </a:lnTo>
                  <a:lnTo>
                    <a:pt x="4860" y="21699"/>
                  </a:lnTo>
                  <a:lnTo>
                    <a:pt x="4860" y="21711"/>
                  </a:lnTo>
                  <a:cubicBezTo>
                    <a:pt x="4872" y="21711"/>
                    <a:pt x="4872" y="21711"/>
                    <a:pt x="4872" y="21722"/>
                  </a:cubicBezTo>
                  <a:cubicBezTo>
                    <a:pt x="4872" y="21722"/>
                    <a:pt x="4883" y="21722"/>
                    <a:pt x="4883" y="21734"/>
                  </a:cubicBezTo>
                  <a:lnTo>
                    <a:pt x="4895" y="21745"/>
                  </a:lnTo>
                  <a:cubicBezTo>
                    <a:pt x="4895" y="21745"/>
                    <a:pt x="4895" y="21756"/>
                    <a:pt x="4906" y="21756"/>
                  </a:cubicBezTo>
                  <a:cubicBezTo>
                    <a:pt x="4906" y="21767"/>
                    <a:pt x="4917" y="21767"/>
                    <a:pt x="4917" y="21767"/>
                  </a:cubicBezTo>
                  <a:cubicBezTo>
                    <a:pt x="11283" y="29354"/>
                    <a:pt x="11865" y="32514"/>
                    <a:pt x="14603" y="34932"/>
                  </a:cubicBezTo>
                  <a:cubicBezTo>
                    <a:pt x="14603" y="34944"/>
                    <a:pt x="14614" y="34944"/>
                    <a:pt x="14614" y="34955"/>
                  </a:cubicBezTo>
                  <a:lnTo>
                    <a:pt x="14625" y="34955"/>
                  </a:lnTo>
                  <a:lnTo>
                    <a:pt x="14625" y="34967"/>
                  </a:lnTo>
                  <a:cubicBezTo>
                    <a:pt x="15470" y="35697"/>
                    <a:pt x="16417" y="36085"/>
                    <a:pt x="17421" y="36085"/>
                  </a:cubicBezTo>
                  <a:cubicBezTo>
                    <a:pt x="17842" y="36085"/>
                    <a:pt x="18276" y="36017"/>
                    <a:pt x="18721" y="35868"/>
                  </a:cubicBezTo>
                  <a:cubicBezTo>
                    <a:pt x="17923" y="35526"/>
                    <a:pt x="17204" y="35013"/>
                    <a:pt x="16622" y="34260"/>
                  </a:cubicBezTo>
                  <a:cubicBezTo>
                    <a:pt x="13097" y="30301"/>
                    <a:pt x="11249" y="25795"/>
                    <a:pt x="7484" y="21836"/>
                  </a:cubicBezTo>
                  <a:cubicBezTo>
                    <a:pt x="2613" y="16406"/>
                    <a:pt x="1506" y="6914"/>
                    <a:pt x="4758" y="1"/>
                  </a:cubicBezTo>
                  <a:close/>
                </a:path>
              </a:pathLst>
            </a:custGeom>
            <a:solidFill>
              <a:srgbClr val="E671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2"/>
            <p:cNvSpPr/>
            <p:nvPr/>
          </p:nvSpPr>
          <p:spPr>
            <a:xfrm>
              <a:off x="7426886" y="3034344"/>
              <a:ext cx="47464" cy="96333"/>
            </a:xfrm>
            <a:custGeom>
              <a:avLst/>
              <a:gdLst/>
              <a:ahLst/>
              <a:cxnLst/>
              <a:rect l="l" t="t" r="r" b="b"/>
              <a:pathLst>
                <a:path w="1553" h="3152" extrusionOk="0">
                  <a:moveTo>
                    <a:pt x="824" y="0"/>
                  </a:moveTo>
                  <a:cubicBezTo>
                    <a:pt x="804" y="0"/>
                    <a:pt x="785" y="1"/>
                    <a:pt x="765" y="3"/>
                  </a:cubicBezTo>
                  <a:cubicBezTo>
                    <a:pt x="366" y="14"/>
                    <a:pt x="57" y="356"/>
                    <a:pt x="80" y="756"/>
                  </a:cubicBezTo>
                  <a:cubicBezTo>
                    <a:pt x="115" y="1291"/>
                    <a:pt x="92" y="1828"/>
                    <a:pt x="46" y="2353"/>
                  </a:cubicBezTo>
                  <a:cubicBezTo>
                    <a:pt x="1" y="2752"/>
                    <a:pt x="297" y="3106"/>
                    <a:pt x="685" y="3151"/>
                  </a:cubicBezTo>
                  <a:lnTo>
                    <a:pt x="787" y="3151"/>
                  </a:lnTo>
                  <a:cubicBezTo>
                    <a:pt x="1142" y="3140"/>
                    <a:pt x="1438" y="2866"/>
                    <a:pt x="1484" y="2501"/>
                  </a:cubicBezTo>
                  <a:cubicBezTo>
                    <a:pt x="1540" y="1897"/>
                    <a:pt x="1552" y="1291"/>
                    <a:pt x="1529" y="675"/>
                  </a:cubicBezTo>
                  <a:cubicBezTo>
                    <a:pt x="1508" y="307"/>
                    <a:pt x="1198" y="0"/>
                    <a:pt x="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2"/>
            <p:cNvSpPr/>
            <p:nvPr/>
          </p:nvSpPr>
          <p:spPr>
            <a:xfrm>
              <a:off x="7170987" y="2714294"/>
              <a:ext cx="289060" cy="275521"/>
            </a:xfrm>
            <a:custGeom>
              <a:avLst/>
              <a:gdLst/>
              <a:ahLst/>
              <a:cxnLst/>
              <a:rect l="l" t="t" r="r" b="b"/>
              <a:pathLst>
                <a:path w="9458" h="9015" extrusionOk="0">
                  <a:moveTo>
                    <a:pt x="803" y="0"/>
                  </a:moveTo>
                  <a:cubicBezTo>
                    <a:pt x="482" y="0"/>
                    <a:pt x="189" y="211"/>
                    <a:pt x="102" y="527"/>
                  </a:cubicBezTo>
                  <a:cubicBezTo>
                    <a:pt x="0" y="915"/>
                    <a:pt x="228" y="1314"/>
                    <a:pt x="604" y="1417"/>
                  </a:cubicBezTo>
                  <a:cubicBezTo>
                    <a:pt x="3012" y="2078"/>
                    <a:pt x="5190" y="3641"/>
                    <a:pt x="6605" y="5694"/>
                  </a:cubicBezTo>
                  <a:cubicBezTo>
                    <a:pt x="7187" y="6550"/>
                    <a:pt x="7644" y="7497"/>
                    <a:pt x="7963" y="8513"/>
                  </a:cubicBezTo>
                  <a:cubicBezTo>
                    <a:pt x="8063" y="8823"/>
                    <a:pt x="8346" y="9015"/>
                    <a:pt x="8656" y="9015"/>
                  </a:cubicBezTo>
                  <a:cubicBezTo>
                    <a:pt x="8664" y="9015"/>
                    <a:pt x="8673" y="9015"/>
                    <a:pt x="8681" y="9015"/>
                  </a:cubicBezTo>
                  <a:cubicBezTo>
                    <a:pt x="8750" y="9015"/>
                    <a:pt x="8807" y="9003"/>
                    <a:pt x="8876" y="8980"/>
                  </a:cubicBezTo>
                  <a:cubicBezTo>
                    <a:pt x="9252" y="8866"/>
                    <a:pt x="9457" y="8455"/>
                    <a:pt x="9343" y="8079"/>
                  </a:cubicBezTo>
                  <a:cubicBezTo>
                    <a:pt x="8978" y="6926"/>
                    <a:pt x="8465" y="5854"/>
                    <a:pt x="7791" y="4873"/>
                  </a:cubicBezTo>
                  <a:cubicBezTo>
                    <a:pt x="6194" y="2546"/>
                    <a:pt x="3719" y="778"/>
                    <a:pt x="992" y="25"/>
                  </a:cubicBezTo>
                  <a:cubicBezTo>
                    <a:pt x="929" y="8"/>
                    <a:pt x="866" y="0"/>
                    <a:pt x="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 name="Google Shape;1637;p72"/>
          <p:cNvGrpSpPr/>
          <p:nvPr/>
        </p:nvGrpSpPr>
        <p:grpSpPr>
          <a:xfrm>
            <a:off x="5002304" y="2672950"/>
            <a:ext cx="1091020" cy="2546743"/>
            <a:chOff x="4801392" y="2596750"/>
            <a:chExt cx="1091020" cy="2546743"/>
          </a:xfrm>
        </p:grpSpPr>
        <p:sp>
          <p:nvSpPr>
            <p:cNvPr id="1638" name="Google Shape;1638;p72"/>
            <p:cNvSpPr/>
            <p:nvPr/>
          </p:nvSpPr>
          <p:spPr>
            <a:xfrm>
              <a:off x="5363802" y="3605863"/>
              <a:ext cx="23747" cy="1537630"/>
            </a:xfrm>
            <a:custGeom>
              <a:avLst/>
              <a:gdLst/>
              <a:ahLst/>
              <a:cxnLst/>
              <a:rect l="l" t="t" r="r" b="b"/>
              <a:pathLst>
                <a:path w="777" h="50311" extrusionOk="0">
                  <a:moveTo>
                    <a:pt x="526" y="0"/>
                  </a:moveTo>
                  <a:lnTo>
                    <a:pt x="1" y="35"/>
                  </a:lnTo>
                  <a:lnTo>
                    <a:pt x="34" y="742"/>
                  </a:lnTo>
                  <a:lnTo>
                    <a:pt x="252" y="50311"/>
                  </a:lnTo>
                  <a:lnTo>
                    <a:pt x="776" y="50300"/>
                  </a:lnTo>
                  <a:lnTo>
                    <a:pt x="571" y="731"/>
                  </a:lnTo>
                  <a:lnTo>
                    <a:pt x="5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2"/>
            <p:cNvSpPr/>
            <p:nvPr/>
          </p:nvSpPr>
          <p:spPr>
            <a:xfrm>
              <a:off x="4801392" y="2596750"/>
              <a:ext cx="1091020" cy="1061191"/>
            </a:xfrm>
            <a:custGeom>
              <a:avLst/>
              <a:gdLst/>
              <a:ahLst/>
              <a:cxnLst/>
              <a:rect l="l" t="t" r="r" b="b"/>
              <a:pathLst>
                <a:path w="35698" h="34722" extrusionOk="0">
                  <a:moveTo>
                    <a:pt x="17864" y="0"/>
                  </a:moveTo>
                  <a:cubicBezTo>
                    <a:pt x="17551" y="0"/>
                    <a:pt x="17236" y="9"/>
                    <a:pt x="16920" y="26"/>
                  </a:cubicBezTo>
                  <a:cubicBezTo>
                    <a:pt x="7337" y="540"/>
                    <a:pt x="1" y="8719"/>
                    <a:pt x="515" y="18291"/>
                  </a:cubicBezTo>
                  <a:cubicBezTo>
                    <a:pt x="1011" y="27546"/>
                    <a:pt x="8665" y="34721"/>
                    <a:pt x="17834" y="34721"/>
                  </a:cubicBezTo>
                  <a:cubicBezTo>
                    <a:pt x="18147" y="34721"/>
                    <a:pt x="18462" y="34713"/>
                    <a:pt x="18779" y="34696"/>
                  </a:cubicBezTo>
                  <a:cubicBezTo>
                    <a:pt x="28351" y="34182"/>
                    <a:pt x="35698" y="26003"/>
                    <a:pt x="35184" y="16431"/>
                  </a:cubicBezTo>
                  <a:cubicBezTo>
                    <a:pt x="34676" y="7176"/>
                    <a:pt x="27023" y="0"/>
                    <a:pt x="17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2"/>
            <p:cNvSpPr/>
            <p:nvPr/>
          </p:nvSpPr>
          <p:spPr>
            <a:xfrm>
              <a:off x="4816398" y="3147028"/>
              <a:ext cx="733" cy="8741"/>
            </a:xfrm>
            <a:custGeom>
              <a:avLst/>
              <a:gdLst/>
              <a:ahLst/>
              <a:cxnLst/>
              <a:rect l="l" t="t" r="r" b="b"/>
              <a:pathLst>
                <a:path w="24" h="286" extrusionOk="0">
                  <a:moveTo>
                    <a:pt x="24" y="274"/>
                  </a:moveTo>
                  <a:lnTo>
                    <a:pt x="24" y="286"/>
                  </a:lnTo>
                  <a:lnTo>
                    <a:pt x="24" y="274"/>
                  </a:lnTo>
                  <a:close/>
                  <a:moveTo>
                    <a:pt x="24" y="263"/>
                  </a:moveTo>
                  <a:lnTo>
                    <a:pt x="24" y="263"/>
                  </a:lnTo>
                  <a:lnTo>
                    <a:pt x="24" y="263"/>
                  </a:lnTo>
                  <a:lnTo>
                    <a:pt x="24" y="263"/>
                  </a:lnTo>
                  <a:close/>
                  <a:moveTo>
                    <a:pt x="12" y="240"/>
                  </a:moveTo>
                  <a:lnTo>
                    <a:pt x="12" y="251"/>
                  </a:lnTo>
                  <a:lnTo>
                    <a:pt x="12" y="251"/>
                  </a:lnTo>
                  <a:lnTo>
                    <a:pt x="12" y="240"/>
                  </a:lnTo>
                  <a:close/>
                  <a:moveTo>
                    <a:pt x="12" y="228"/>
                  </a:moveTo>
                  <a:lnTo>
                    <a:pt x="12" y="240"/>
                  </a:lnTo>
                  <a:lnTo>
                    <a:pt x="12" y="228"/>
                  </a:lnTo>
                  <a:lnTo>
                    <a:pt x="12" y="228"/>
                  </a:lnTo>
                  <a:close/>
                  <a:moveTo>
                    <a:pt x="12" y="228"/>
                  </a:moveTo>
                  <a:lnTo>
                    <a:pt x="12" y="228"/>
                  </a:lnTo>
                  <a:lnTo>
                    <a:pt x="12" y="228"/>
                  </a:lnTo>
                  <a:lnTo>
                    <a:pt x="12" y="228"/>
                  </a:lnTo>
                  <a:close/>
                  <a:moveTo>
                    <a:pt x="12" y="217"/>
                  </a:moveTo>
                  <a:lnTo>
                    <a:pt x="12" y="217"/>
                  </a:lnTo>
                  <a:lnTo>
                    <a:pt x="12" y="217"/>
                  </a:lnTo>
                  <a:lnTo>
                    <a:pt x="12" y="217"/>
                  </a:lnTo>
                  <a:close/>
                  <a:moveTo>
                    <a:pt x="12" y="206"/>
                  </a:moveTo>
                  <a:lnTo>
                    <a:pt x="12" y="217"/>
                  </a:lnTo>
                  <a:lnTo>
                    <a:pt x="12" y="206"/>
                  </a:lnTo>
                  <a:lnTo>
                    <a:pt x="12" y="206"/>
                  </a:lnTo>
                  <a:close/>
                  <a:moveTo>
                    <a:pt x="12" y="195"/>
                  </a:moveTo>
                  <a:lnTo>
                    <a:pt x="12" y="206"/>
                  </a:lnTo>
                  <a:lnTo>
                    <a:pt x="12" y="206"/>
                  </a:lnTo>
                  <a:lnTo>
                    <a:pt x="12" y="195"/>
                  </a:lnTo>
                  <a:close/>
                  <a:moveTo>
                    <a:pt x="12" y="195"/>
                  </a:moveTo>
                  <a:lnTo>
                    <a:pt x="12" y="195"/>
                  </a:lnTo>
                  <a:lnTo>
                    <a:pt x="12" y="195"/>
                  </a:lnTo>
                  <a:lnTo>
                    <a:pt x="12" y="195"/>
                  </a:lnTo>
                  <a:close/>
                  <a:moveTo>
                    <a:pt x="12" y="183"/>
                  </a:moveTo>
                  <a:lnTo>
                    <a:pt x="12" y="195"/>
                  </a:lnTo>
                  <a:lnTo>
                    <a:pt x="12" y="195"/>
                  </a:lnTo>
                  <a:lnTo>
                    <a:pt x="12" y="183"/>
                  </a:lnTo>
                  <a:close/>
                  <a:moveTo>
                    <a:pt x="12" y="183"/>
                  </a:moveTo>
                  <a:lnTo>
                    <a:pt x="12" y="183"/>
                  </a:lnTo>
                  <a:lnTo>
                    <a:pt x="12" y="183"/>
                  </a:lnTo>
                  <a:lnTo>
                    <a:pt x="12" y="183"/>
                  </a:lnTo>
                  <a:close/>
                  <a:moveTo>
                    <a:pt x="12" y="172"/>
                  </a:moveTo>
                  <a:lnTo>
                    <a:pt x="12" y="172"/>
                  </a:lnTo>
                  <a:lnTo>
                    <a:pt x="12" y="172"/>
                  </a:lnTo>
                  <a:lnTo>
                    <a:pt x="12" y="172"/>
                  </a:lnTo>
                  <a:close/>
                  <a:moveTo>
                    <a:pt x="12" y="160"/>
                  </a:moveTo>
                  <a:lnTo>
                    <a:pt x="12" y="172"/>
                  </a:lnTo>
                  <a:lnTo>
                    <a:pt x="12" y="160"/>
                  </a:lnTo>
                  <a:lnTo>
                    <a:pt x="12" y="160"/>
                  </a:lnTo>
                  <a:close/>
                  <a:moveTo>
                    <a:pt x="12" y="149"/>
                  </a:moveTo>
                  <a:lnTo>
                    <a:pt x="12" y="149"/>
                  </a:lnTo>
                  <a:lnTo>
                    <a:pt x="12" y="149"/>
                  </a:lnTo>
                  <a:lnTo>
                    <a:pt x="12" y="149"/>
                  </a:lnTo>
                  <a:close/>
                  <a:moveTo>
                    <a:pt x="12" y="137"/>
                  </a:moveTo>
                  <a:lnTo>
                    <a:pt x="12" y="137"/>
                  </a:lnTo>
                  <a:lnTo>
                    <a:pt x="12" y="137"/>
                  </a:lnTo>
                  <a:close/>
                  <a:moveTo>
                    <a:pt x="12" y="103"/>
                  </a:moveTo>
                  <a:lnTo>
                    <a:pt x="12" y="103"/>
                  </a:lnTo>
                  <a:lnTo>
                    <a:pt x="12" y="103"/>
                  </a:lnTo>
                  <a:close/>
                  <a:moveTo>
                    <a:pt x="12" y="91"/>
                  </a:moveTo>
                  <a:lnTo>
                    <a:pt x="12" y="91"/>
                  </a:lnTo>
                  <a:lnTo>
                    <a:pt x="12" y="91"/>
                  </a:lnTo>
                  <a:close/>
                  <a:moveTo>
                    <a:pt x="12" y="81"/>
                  </a:moveTo>
                  <a:lnTo>
                    <a:pt x="12" y="81"/>
                  </a:lnTo>
                  <a:lnTo>
                    <a:pt x="12" y="81"/>
                  </a:lnTo>
                  <a:close/>
                  <a:moveTo>
                    <a:pt x="12" y="69"/>
                  </a:moveTo>
                  <a:lnTo>
                    <a:pt x="12" y="69"/>
                  </a:lnTo>
                  <a:lnTo>
                    <a:pt x="12" y="69"/>
                  </a:lnTo>
                  <a:close/>
                  <a:moveTo>
                    <a:pt x="12" y="23"/>
                  </a:moveTo>
                  <a:lnTo>
                    <a:pt x="12" y="23"/>
                  </a:lnTo>
                  <a:lnTo>
                    <a:pt x="12" y="23"/>
                  </a:lnTo>
                  <a:close/>
                  <a:moveTo>
                    <a:pt x="12" y="12"/>
                  </a:moveTo>
                  <a:lnTo>
                    <a:pt x="12" y="12"/>
                  </a:lnTo>
                  <a:lnTo>
                    <a:pt x="12" y="12"/>
                  </a:lnTo>
                  <a:close/>
                  <a:moveTo>
                    <a:pt x="1" y="0"/>
                  </a:moveTo>
                  <a:lnTo>
                    <a:pt x="1" y="0"/>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2"/>
            <p:cNvSpPr/>
            <p:nvPr/>
          </p:nvSpPr>
          <p:spPr>
            <a:xfrm>
              <a:off x="5375660" y="3657117"/>
              <a:ext cx="367" cy="31"/>
            </a:xfrm>
            <a:custGeom>
              <a:avLst/>
              <a:gdLst/>
              <a:ahLst/>
              <a:cxnLst/>
              <a:rect l="l" t="t" r="r" b="b"/>
              <a:pathLst>
                <a:path w="12" h="1" extrusionOk="0">
                  <a:moveTo>
                    <a:pt x="12" y="1"/>
                  </a:moveTo>
                  <a:lnTo>
                    <a:pt x="1" y="1"/>
                  </a:lnTo>
                  <a:close/>
                </a:path>
              </a:pathLst>
            </a:custGeom>
            <a:solidFill>
              <a:srgbClr val="595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2"/>
            <p:cNvSpPr/>
            <p:nvPr/>
          </p:nvSpPr>
          <p:spPr>
            <a:xfrm>
              <a:off x="4807321" y="2619489"/>
              <a:ext cx="643677" cy="1037658"/>
            </a:xfrm>
            <a:custGeom>
              <a:avLst/>
              <a:gdLst/>
              <a:ahLst/>
              <a:cxnLst/>
              <a:rect l="l" t="t" r="r" b="b"/>
              <a:pathLst>
                <a:path w="21061" h="33952" extrusionOk="0">
                  <a:moveTo>
                    <a:pt x="308" y="17263"/>
                  </a:moveTo>
                  <a:cubicBezTo>
                    <a:pt x="308" y="17274"/>
                    <a:pt x="308" y="17285"/>
                    <a:pt x="309" y="17296"/>
                  </a:cubicBezTo>
                  <a:lnTo>
                    <a:pt x="309" y="17284"/>
                  </a:lnTo>
                  <a:lnTo>
                    <a:pt x="309" y="17273"/>
                  </a:lnTo>
                  <a:cubicBezTo>
                    <a:pt x="309" y="17267"/>
                    <a:pt x="309" y="17264"/>
                    <a:pt x="308" y="17263"/>
                  </a:cubicBezTo>
                  <a:close/>
                  <a:moveTo>
                    <a:pt x="12607" y="1"/>
                  </a:moveTo>
                  <a:cubicBezTo>
                    <a:pt x="5226" y="2237"/>
                    <a:pt x="0" y="9230"/>
                    <a:pt x="298" y="17261"/>
                  </a:cubicBezTo>
                  <a:cubicBezTo>
                    <a:pt x="303" y="17261"/>
                    <a:pt x="306" y="17261"/>
                    <a:pt x="308" y="17263"/>
                  </a:cubicBezTo>
                  <a:lnTo>
                    <a:pt x="308" y="17263"/>
                  </a:lnTo>
                  <a:cubicBezTo>
                    <a:pt x="112" y="12176"/>
                    <a:pt x="2142" y="7500"/>
                    <a:pt x="5546" y="4187"/>
                  </a:cubicBezTo>
                  <a:lnTo>
                    <a:pt x="5546" y="4187"/>
                  </a:lnTo>
                  <a:cubicBezTo>
                    <a:pt x="2431" y="9903"/>
                    <a:pt x="1997" y="17079"/>
                    <a:pt x="4119" y="23079"/>
                  </a:cubicBezTo>
                  <a:cubicBezTo>
                    <a:pt x="7017" y="30119"/>
                    <a:pt x="13360" y="33313"/>
                    <a:pt x="20182" y="33780"/>
                  </a:cubicBezTo>
                  <a:cubicBezTo>
                    <a:pt x="19657" y="33861"/>
                    <a:pt x="19132" y="33917"/>
                    <a:pt x="18597" y="33952"/>
                  </a:cubicBezTo>
                  <a:lnTo>
                    <a:pt x="18608" y="33952"/>
                  </a:lnTo>
                  <a:cubicBezTo>
                    <a:pt x="19441" y="33906"/>
                    <a:pt x="20262" y="33792"/>
                    <a:pt x="21061" y="33632"/>
                  </a:cubicBezTo>
                  <a:cubicBezTo>
                    <a:pt x="17501" y="32662"/>
                    <a:pt x="14387" y="30540"/>
                    <a:pt x="12265" y="27095"/>
                  </a:cubicBezTo>
                  <a:cubicBezTo>
                    <a:pt x="7462" y="18653"/>
                    <a:pt x="6606" y="7153"/>
                    <a:pt x="12607"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2"/>
            <p:cNvSpPr/>
            <p:nvPr/>
          </p:nvSpPr>
          <p:spPr>
            <a:xfrm>
              <a:off x="4816735" y="3150879"/>
              <a:ext cx="397" cy="4523"/>
            </a:xfrm>
            <a:custGeom>
              <a:avLst/>
              <a:gdLst/>
              <a:ahLst/>
              <a:cxnLst/>
              <a:rect l="l" t="t" r="r" b="b"/>
              <a:pathLst>
                <a:path w="13" h="148" extrusionOk="0">
                  <a:moveTo>
                    <a:pt x="13" y="137"/>
                  </a:moveTo>
                  <a:lnTo>
                    <a:pt x="13" y="148"/>
                  </a:lnTo>
                  <a:lnTo>
                    <a:pt x="13" y="137"/>
                  </a:lnTo>
                  <a:lnTo>
                    <a:pt x="13" y="137"/>
                  </a:lnTo>
                  <a:close/>
                  <a:moveTo>
                    <a:pt x="1" y="125"/>
                  </a:moveTo>
                  <a:lnTo>
                    <a:pt x="1" y="125"/>
                  </a:lnTo>
                  <a:lnTo>
                    <a:pt x="1" y="125"/>
                  </a:lnTo>
                  <a:lnTo>
                    <a:pt x="1" y="125"/>
                  </a:lnTo>
                  <a:close/>
                  <a:moveTo>
                    <a:pt x="1" y="114"/>
                  </a:moveTo>
                  <a:lnTo>
                    <a:pt x="1" y="114"/>
                  </a:lnTo>
                  <a:lnTo>
                    <a:pt x="1" y="114"/>
                  </a:lnTo>
                  <a:lnTo>
                    <a:pt x="1" y="114"/>
                  </a:lnTo>
                  <a:close/>
                  <a:moveTo>
                    <a:pt x="1" y="91"/>
                  </a:moveTo>
                  <a:lnTo>
                    <a:pt x="1" y="102"/>
                  </a:lnTo>
                  <a:lnTo>
                    <a:pt x="1" y="91"/>
                  </a:lnTo>
                  <a:close/>
                  <a:moveTo>
                    <a:pt x="1" y="80"/>
                  </a:moveTo>
                  <a:lnTo>
                    <a:pt x="1" y="80"/>
                  </a:lnTo>
                  <a:lnTo>
                    <a:pt x="1" y="80"/>
                  </a:lnTo>
                  <a:close/>
                  <a:moveTo>
                    <a:pt x="1" y="69"/>
                  </a:moveTo>
                  <a:lnTo>
                    <a:pt x="1" y="69"/>
                  </a:lnTo>
                  <a:lnTo>
                    <a:pt x="1" y="69"/>
                  </a:lnTo>
                  <a:close/>
                  <a:moveTo>
                    <a:pt x="1" y="46"/>
                  </a:moveTo>
                  <a:lnTo>
                    <a:pt x="1" y="57"/>
                  </a:lnTo>
                  <a:lnTo>
                    <a:pt x="1" y="46"/>
                  </a:lnTo>
                  <a:close/>
                  <a:moveTo>
                    <a:pt x="1" y="34"/>
                  </a:moveTo>
                  <a:lnTo>
                    <a:pt x="1" y="34"/>
                  </a:lnTo>
                  <a:lnTo>
                    <a:pt x="1" y="34"/>
                  </a:lnTo>
                  <a:lnTo>
                    <a:pt x="1" y="34"/>
                  </a:lnTo>
                  <a:close/>
                  <a:moveTo>
                    <a:pt x="1" y="23"/>
                  </a:moveTo>
                  <a:lnTo>
                    <a:pt x="1" y="23"/>
                  </a:lnTo>
                  <a:lnTo>
                    <a:pt x="1" y="23"/>
                  </a:lnTo>
                  <a:lnTo>
                    <a:pt x="1" y="23"/>
                  </a:lnTo>
                  <a:close/>
                  <a:moveTo>
                    <a:pt x="1" y="0"/>
                  </a:moveTo>
                  <a:lnTo>
                    <a:pt x="1" y="11"/>
                  </a:lnTo>
                  <a:close/>
                </a:path>
              </a:pathLst>
            </a:custGeom>
            <a:solidFill>
              <a:srgbClr val="D0CD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2"/>
            <p:cNvSpPr/>
            <p:nvPr/>
          </p:nvSpPr>
          <p:spPr>
            <a:xfrm>
              <a:off x="4816735" y="3148067"/>
              <a:ext cx="558958" cy="509080"/>
            </a:xfrm>
            <a:custGeom>
              <a:avLst/>
              <a:gdLst/>
              <a:ahLst/>
              <a:cxnLst/>
              <a:rect l="l" t="t" r="r" b="b"/>
              <a:pathLst>
                <a:path w="18289" h="16657" extrusionOk="0">
                  <a:moveTo>
                    <a:pt x="18289" y="16657"/>
                  </a:moveTo>
                  <a:lnTo>
                    <a:pt x="18277" y="16657"/>
                  </a:lnTo>
                  <a:lnTo>
                    <a:pt x="18289" y="16657"/>
                  </a:lnTo>
                  <a:close/>
                  <a:moveTo>
                    <a:pt x="13" y="229"/>
                  </a:moveTo>
                  <a:lnTo>
                    <a:pt x="13" y="240"/>
                  </a:lnTo>
                  <a:lnTo>
                    <a:pt x="13" y="240"/>
                  </a:lnTo>
                  <a:lnTo>
                    <a:pt x="13" y="229"/>
                  </a:lnTo>
                  <a:close/>
                  <a:moveTo>
                    <a:pt x="1" y="217"/>
                  </a:moveTo>
                  <a:lnTo>
                    <a:pt x="1" y="217"/>
                  </a:lnTo>
                  <a:lnTo>
                    <a:pt x="13" y="217"/>
                  </a:lnTo>
                  <a:lnTo>
                    <a:pt x="1" y="217"/>
                  </a:lnTo>
                  <a:close/>
                  <a:moveTo>
                    <a:pt x="1" y="206"/>
                  </a:moveTo>
                  <a:lnTo>
                    <a:pt x="1" y="206"/>
                  </a:lnTo>
                  <a:lnTo>
                    <a:pt x="1" y="206"/>
                  </a:lnTo>
                  <a:lnTo>
                    <a:pt x="1" y="206"/>
                  </a:lnTo>
                  <a:close/>
                  <a:moveTo>
                    <a:pt x="1" y="126"/>
                  </a:moveTo>
                  <a:lnTo>
                    <a:pt x="1" y="126"/>
                  </a:lnTo>
                  <a:lnTo>
                    <a:pt x="1" y="126"/>
                  </a:lnTo>
                  <a:lnTo>
                    <a:pt x="1" y="126"/>
                  </a:lnTo>
                  <a:close/>
                  <a:moveTo>
                    <a:pt x="1" y="115"/>
                  </a:moveTo>
                  <a:lnTo>
                    <a:pt x="1" y="115"/>
                  </a:lnTo>
                  <a:lnTo>
                    <a:pt x="1" y="115"/>
                  </a:lnTo>
                  <a:lnTo>
                    <a:pt x="1" y="115"/>
                  </a:lnTo>
                  <a:close/>
                  <a:moveTo>
                    <a:pt x="1" y="92"/>
                  </a:moveTo>
                  <a:lnTo>
                    <a:pt x="1" y="92"/>
                  </a:lnTo>
                  <a:lnTo>
                    <a:pt x="1" y="103"/>
                  </a:lnTo>
                  <a:lnTo>
                    <a:pt x="1" y="103"/>
                  </a:lnTo>
                  <a:lnTo>
                    <a:pt x="1" y="92"/>
                  </a:lnTo>
                  <a:close/>
                  <a:moveTo>
                    <a:pt x="1" y="69"/>
                  </a:moveTo>
                  <a:lnTo>
                    <a:pt x="1" y="69"/>
                  </a:lnTo>
                  <a:lnTo>
                    <a:pt x="1" y="69"/>
                  </a:lnTo>
                  <a:close/>
                  <a:moveTo>
                    <a:pt x="1" y="47"/>
                  </a:moveTo>
                  <a:lnTo>
                    <a:pt x="1" y="57"/>
                  </a:lnTo>
                  <a:lnTo>
                    <a:pt x="1" y="47"/>
                  </a:lnTo>
                  <a:close/>
                  <a:moveTo>
                    <a:pt x="1" y="1"/>
                  </a:moveTo>
                  <a:lnTo>
                    <a:pt x="1" y="12"/>
                  </a:lnTo>
                  <a:close/>
                </a:path>
              </a:pathLst>
            </a:custGeom>
            <a:solidFill>
              <a:srgbClr val="E2AE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2"/>
            <p:cNvSpPr/>
            <p:nvPr/>
          </p:nvSpPr>
          <p:spPr>
            <a:xfrm>
              <a:off x="4816735" y="3151551"/>
              <a:ext cx="1100" cy="16076"/>
            </a:xfrm>
            <a:custGeom>
              <a:avLst/>
              <a:gdLst/>
              <a:ahLst/>
              <a:cxnLst/>
              <a:rect l="l" t="t" r="r" b="b"/>
              <a:pathLst>
                <a:path w="36" h="526" extrusionOk="0">
                  <a:moveTo>
                    <a:pt x="35" y="514"/>
                  </a:moveTo>
                  <a:lnTo>
                    <a:pt x="35" y="526"/>
                  </a:lnTo>
                  <a:lnTo>
                    <a:pt x="35" y="514"/>
                  </a:lnTo>
                  <a:close/>
                  <a:moveTo>
                    <a:pt x="13" y="161"/>
                  </a:moveTo>
                  <a:cubicBezTo>
                    <a:pt x="13" y="286"/>
                    <a:pt x="24" y="400"/>
                    <a:pt x="35" y="514"/>
                  </a:cubicBezTo>
                  <a:cubicBezTo>
                    <a:pt x="24" y="400"/>
                    <a:pt x="13" y="286"/>
                    <a:pt x="13" y="161"/>
                  </a:cubicBezTo>
                  <a:close/>
                  <a:moveTo>
                    <a:pt x="13" y="161"/>
                  </a:moveTo>
                  <a:lnTo>
                    <a:pt x="13" y="161"/>
                  </a:lnTo>
                  <a:lnTo>
                    <a:pt x="13" y="161"/>
                  </a:lnTo>
                  <a:close/>
                  <a:moveTo>
                    <a:pt x="13" y="115"/>
                  </a:moveTo>
                  <a:lnTo>
                    <a:pt x="13" y="115"/>
                  </a:lnTo>
                  <a:lnTo>
                    <a:pt x="13" y="115"/>
                  </a:lnTo>
                  <a:lnTo>
                    <a:pt x="13" y="115"/>
                  </a:lnTo>
                  <a:close/>
                  <a:moveTo>
                    <a:pt x="1" y="103"/>
                  </a:moveTo>
                  <a:lnTo>
                    <a:pt x="1" y="103"/>
                  </a:lnTo>
                  <a:lnTo>
                    <a:pt x="1" y="103"/>
                  </a:lnTo>
                  <a:lnTo>
                    <a:pt x="1" y="103"/>
                  </a:lnTo>
                  <a:close/>
                  <a:moveTo>
                    <a:pt x="1" y="80"/>
                  </a:moveTo>
                  <a:lnTo>
                    <a:pt x="1" y="92"/>
                  </a:lnTo>
                  <a:lnTo>
                    <a:pt x="1" y="92"/>
                  </a:lnTo>
                  <a:lnTo>
                    <a:pt x="1" y="80"/>
                  </a:lnTo>
                  <a:close/>
                  <a:moveTo>
                    <a:pt x="1" y="69"/>
                  </a:moveTo>
                  <a:lnTo>
                    <a:pt x="1" y="69"/>
                  </a:lnTo>
                  <a:lnTo>
                    <a:pt x="1" y="80"/>
                  </a:lnTo>
                  <a:lnTo>
                    <a:pt x="1" y="80"/>
                  </a:lnTo>
                  <a:lnTo>
                    <a:pt x="1" y="69"/>
                  </a:lnTo>
                  <a:close/>
                  <a:moveTo>
                    <a:pt x="1" y="58"/>
                  </a:moveTo>
                  <a:lnTo>
                    <a:pt x="1" y="58"/>
                  </a:lnTo>
                  <a:lnTo>
                    <a:pt x="1" y="58"/>
                  </a:lnTo>
                  <a:lnTo>
                    <a:pt x="1" y="58"/>
                  </a:lnTo>
                  <a:lnTo>
                    <a:pt x="1" y="58"/>
                  </a:lnTo>
                  <a:close/>
                  <a:moveTo>
                    <a:pt x="1" y="47"/>
                  </a:moveTo>
                  <a:lnTo>
                    <a:pt x="1" y="47"/>
                  </a:lnTo>
                  <a:lnTo>
                    <a:pt x="1" y="47"/>
                  </a:lnTo>
                  <a:lnTo>
                    <a:pt x="1" y="47"/>
                  </a:lnTo>
                  <a:lnTo>
                    <a:pt x="1" y="47"/>
                  </a:lnTo>
                  <a:close/>
                  <a:moveTo>
                    <a:pt x="1" y="24"/>
                  </a:moveTo>
                  <a:lnTo>
                    <a:pt x="1" y="24"/>
                  </a:lnTo>
                  <a:lnTo>
                    <a:pt x="1" y="35"/>
                  </a:lnTo>
                  <a:lnTo>
                    <a:pt x="1" y="35"/>
                  </a:lnTo>
                  <a:lnTo>
                    <a:pt x="1" y="24"/>
                  </a:lnTo>
                  <a:close/>
                  <a:moveTo>
                    <a:pt x="1" y="12"/>
                  </a:moveTo>
                  <a:lnTo>
                    <a:pt x="1" y="12"/>
                  </a:lnTo>
                  <a:lnTo>
                    <a:pt x="1" y="12"/>
                  </a:lnTo>
                  <a:lnTo>
                    <a:pt x="1" y="12"/>
                  </a:lnTo>
                  <a:close/>
                  <a:moveTo>
                    <a:pt x="1" y="1"/>
                  </a:moveTo>
                  <a:lnTo>
                    <a:pt x="1" y="1"/>
                  </a:lnTo>
                  <a:lnTo>
                    <a:pt x="1" y="1"/>
                  </a:ln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2"/>
            <p:cNvSpPr/>
            <p:nvPr/>
          </p:nvSpPr>
          <p:spPr>
            <a:xfrm>
              <a:off x="5349865" y="3657453"/>
              <a:ext cx="15006" cy="397"/>
            </a:xfrm>
            <a:custGeom>
              <a:avLst/>
              <a:gdLst/>
              <a:ahLst/>
              <a:cxnLst/>
              <a:rect l="l" t="t" r="r" b="b"/>
              <a:pathLst>
                <a:path w="491" h="13" extrusionOk="0">
                  <a:moveTo>
                    <a:pt x="490" y="1"/>
                  </a:moveTo>
                  <a:cubicBezTo>
                    <a:pt x="331" y="13"/>
                    <a:pt x="160" y="13"/>
                    <a:pt x="0" y="13"/>
                  </a:cubicBezTo>
                  <a:cubicBezTo>
                    <a:pt x="160" y="13"/>
                    <a:pt x="331" y="13"/>
                    <a:pt x="490" y="1"/>
                  </a:cubicBezTo>
                  <a:close/>
                </a:path>
              </a:pathLst>
            </a:custGeom>
            <a:solidFill>
              <a:srgbClr val="A7A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2"/>
            <p:cNvSpPr/>
            <p:nvPr/>
          </p:nvSpPr>
          <p:spPr>
            <a:xfrm>
              <a:off x="5364841" y="3657117"/>
              <a:ext cx="9444" cy="367"/>
            </a:xfrm>
            <a:custGeom>
              <a:avLst/>
              <a:gdLst/>
              <a:ahLst/>
              <a:cxnLst/>
              <a:rect l="l" t="t" r="r" b="b"/>
              <a:pathLst>
                <a:path w="309" h="12" extrusionOk="0">
                  <a:moveTo>
                    <a:pt x="309" y="1"/>
                  </a:moveTo>
                  <a:cubicBezTo>
                    <a:pt x="206" y="1"/>
                    <a:pt x="104" y="12"/>
                    <a:pt x="0" y="12"/>
                  </a:cubicBezTo>
                  <a:lnTo>
                    <a:pt x="0" y="12"/>
                  </a:lnTo>
                  <a:cubicBezTo>
                    <a:pt x="104" y="12"/>
                    <a:pt x="206" y="1"/>
                    <a:pt x="309" y="1"/>
                  </a:cubicBezTo>
                  <a:close/>
                </a:path>
              </a:pathLst>
            </a:custGeom>
            <a:solidFill>
              <a:srgbClr val="5458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2"/>
            <p:cNvSpPr/>
            <p:nvPr/>
          </p:nvSpPr>
          <p:spPr>
            <a:xfrm>
              <a:off x="4810469" y="2747454"/>
              <a:ext cx="613664" cy="910396"/>
            </a:xfrm>
            <a:custGeom>
              <a:avLst/>
              <a:gdLst/>
              <a:ahLst/>
              <a:cxnLst/>
              <a:rect l="l" t="t" r="r" b="b"/>
              <a:pathLst>
                <a:path w="20079" h="29788" extrusionOk="0">
                  <a:moveTo>
                    <a:pt x="5443" y="0"/>
                  </a:moveTo>
                  <a:cubicBezTo>
                    <a:pt x="2031" y="3321"/>
                    <a:pt x="0" y="8009"/>
                    <a:pt x="206" y="13109"/>
                  </a:cubicBezTo>
                  <a:lnTo>
                    <a:pt x="206" y="13120"/>
                  </a:lnTo>
                  <a:lnTo>
                    <a:pt x="206" y="13155"/>
                  </a:lnTo>
                  <a:lnTo>
                    <a:pt x="206" y="13165"/>
                  </a:lnTo>
                  <a:lnTo>
                    <a:pt x="206" y="13177"/>
                  </a:lnTo>
                  <a:lnTo>
                    <a:pt x="206" y="13200"/>
                  </a:lnTo>
                  <a:lnTo>
                    <a:pt x="206" y="13211"/>
                  </a:lnTo>
                  <a:lnTo>
                    <a:pt x="206" y="13223"/>
                  </a:lnTo>
                  <a:lnTo>
                    <a:pt x="206" y="13234"/>
                  </a:lnTo>
                  <a:lnTo>
                    <a:pt x="206" y="13246"/>
                  </a:lnTo>
                  <a:lnTo>
                    <a:pt x="206" y="13257"/>
                  </a:lnTo>
                  <a:lnTo>
                    <a:pt x="206" y="13269"/>
                  </a:lnTo>
                  <a:lnTo>
                    <a:pt x="206" y="13280"/>
                  </a:lnTo>
                  <a:lnTo>
                    <a:pt x="206" y="13291"/>
                  </a:lnTo>
                  <a:lnTo>
                    <a:pt x="206" y="13302"/>
                  </a:lnTo>
                  <a:lnTo>
                    <a:pt x="206" y="13314"/>
                  </a:lnTo>
                  <a:lnTo>
                    <a:pt x="206" y="13325"/>
                  </a:lnTo>
                  <a:lnTo>
                    <a:pt x="218" y="13325"/>
                  </a:lnTo>
                  <a:lnTo>
                    <a:pt x="218" y="13337"/>
                  </a:lnTo>
                  <a:lnTo>
                    <a:pt x="218" y="13348"/>
                  </a:lnTo>
                  <a:lnTo>
                    <a:pt x="218" y="13360"/>
                  </a:lnTo>
                  <a:lnTo>
                    <a:pt x="218" y="13383"/>
                  </a:lnTo>
                  <a:cubicBezTo>
                    <a:pt x="218" y="13508"/>
                    <a:pt x="229" y="13622"/>
                    <a:pt x="240" y="13736"/>
                  </a:cubicBezTo>
                  <a:lnTo>
                    <a:pt x="240" y="13748"/>
                  </a:lnTo>
                  <a:cubicBezTo>
                    <a:pt x="925" y="22817"/>
                    <a:pt x="8500" y="29788"/>
                    <a:pt x="17535" y="29788"/>
                  </a:cubicBezTo>
                  <a:lnTo>
                    <a:pt x="17649" y="29788"/>
                  </a:lnTo>
                  <a:cubicBezTo>
                    <a:pt x="17809" y="29788"/>
                    <a:pt x="17980" y="29788"/>
                    <a:pt x="18139" y="29776"/>
                  </a:cubicBezTo>
                  <a:cubicBezTo>
                    <a:pt x="18243" y="29776"/>
                    <a:pt x="18345" y="29765"/>
                    <a:pt x="18448" y="29765"/>
                  </a:cubicBezTo>
                  <a:lnTo>
                    <a:pt x="18494" y="29765"/>
                  </a:lnTo>
                  <a:cubicBezTo>
                    <a:pt x="19029" y="29730"/>
                    <a:pt x="19554" y="29674"/>
                    <a:pt x="20079" y="29593"/>
                  </a:cubicBezTo>
                  <a:cubicBezTo>
                    <a:pt x="13257" y="29126"/>
                    <a:pt x="6914" y="25932"/>
                    <a:pt x="4016" y="18892"/>
                  </a:cubicBezTo>
                  <a:cubicBezTo>
                    <a:pt x="1894" y="12892"/>
                    <a:pt x="2328" y="5716"/>
                    <a:pt x="5443" y="0"/>
                  </a:cubicBezTo>
                  <a:close/>
                </a:path>
              </a:pathLst>
            </a:custGeom>
            <a:solidFill>
              <a:srgbClr val="FCC7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2"/>
            <p:cNvSpPr/>
            <p:nvPr/>
          </p:nvSpPr>
          <p:spPr>
            <a:xfrm>
              <a:off x="5728136"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2"/>
            <p:cNvSpPr/>
            <p:nvPr/>
          </p:nvSpPr>
          <p:spPr>
            <a:xfrm>
              <a:off x="5508148" y="2727924"/>
              <a:ext cx="266750"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1" name="Google Shape;1651;p72"/>
          <p:cNvSpPr txBox="1"/>
          <p:nvPr/>
        </p:nvSpPr>
        <p:spPr>
          <a:xfrm>
            <a:off x="803750" y="3019825"/>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1</a:t>
            </a:r>
            <a:endParaRPr sz="1800">
              <a:solidFill>
                <a:schemeClr val="dk2"/>
              </a:solidFill>
              <a:latin typeface="Chau Philomene One"/>
              <a:ea typeface="Chau Philomene One"/>
              <a:cs typeface="Chau Philomene One"/>
              <a:sym typeface="Chau Philomene One"/>
            </a:endParaRPr>
          </a:p>
        </p:txBody>
      </p:sp>
      <p:sp>
        <p:nvSpPr>
          <p:cNvPr id="1652" name="Google Shape;1652;p72"/>
          <p:cNvSpPr txBox="1"/>
          <p:nvPr/>
        </p:nvSpPr>
        <p:spPr>
          <a:xfrm>
            <a:off x="4789264" y="3019825"/>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3</a:t>
            </a:r>
            <a:endParaRPr sz="1800">
              <a:solidFill>
                <a:schemeClr val="dk2"/>
              </a:solidFill>
              <a:latin typeface="Chau Philomene One"/>
              <a:ea typeface="Chau Philomene One"/>
              <a:cs typeface="Chau Philomene One"/>
              <a:sym typeface="Chau Philomene One"/>
            </a:endParaRPr>
          </a:p>
        </p:txBody>
      </p:sp>
      <p:sp>
        <p:nvSpPr>
          <p:cNvPr id="1653" name="Google Shape;1653;p72"/>
          <p:cNvSpPr txBox="1"/>
          <p:nvPr/>
        </p:nvSpPr>
        <p:spPr>
          <a:xfrm>
            <a:off x="2796513" y="3019825"/>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800">
                <a:solidFill>
                  <a:schemeClr val="dk2"/>
                </a:solidFill>
                <a:latin typeface="Chau Philomene One"/>
                <a:ea typeface="Chau Philomene One"/>
                <a:cs typeface="Chau Philomene One"/>
                <a:sym typeface="Chau Philomene One"/>
              </a:rPr>
              <a:t>DAY 2</a:t>
            </a:r>
            <a:endParaRPr sz="1800">
              <a:solidFill>
                <a:schemeClr val="dk2"/>
              </a:solidFill>
              <a:latin typeface="Chau Philomene One"/>
              <a:ea typeface="Chau Philomene One"/>
              <a:cs typeface="Chau Philomene One"/>
              <a:sym typeface="Chau Philomene One"/>
            </a:endParaRPr>
          </a:p>
        </p:txBody>
      </p:sp>
      <p:sp>
        <p:nvSpPr>
          <p:cNvPr id="1654" name="Google Shape;1654;p72"/>
          <p:cNvSpPr txBox="1"/>
          <p:nvPr/>
        </p:nvSpPr>
        <p:spPr>
          <a:xfrm>
            <a:off x="6846650" y="3019825"/>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 sz="1800">
                <a:solidFill>
                  <a:schemeClr val="dk2"/>
                </a:solidFill>
                <a:latin typeface="Chau Philomene One"/>
                <a:ea typeface="Chau Philomene One"/>
                <a:cs typeface="Chau Philomene One"/>
                <a:sym typeface="Chau Philomene One"/>
              </a:rPr>
              <a:t>DAY 4</a:t>
            </a:r>
            <a:endParaRPr sz="1800">
              <a:solidFill>
                <a:schemeClr val="dk2"/>
              </a:solidFill>
              <a:latin typeface="Chau Philomene One"/>
              <a:ea typeface="Chau Philomene One"/>
              <a:cs typeface="Chau Philomene One"/>
              <a:sym typeface="Chau Philomene One"/>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70"/>
        <p:cNvGrpSpPr/>
        <p:nvPr/>
      </p:nvGrpSpPr>
      <p:grpSpPr>
        <a:xfrm>
          <a:off x="0" y="0"/>
          <a:ext cx="0" cy="0"/>
          <a:chOff x="0" y="0"/>
          <a:chExt cx="0" cy="0"/>
        </a:xfrm>
      </p:grpSpPr>
      <p:sp>
        <p:nvSpPr>
          <p:cNvPr id="1671" name="Google Shape;1671;p75"/>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DO YOU PREFER THIS TIMELINE?</a:t>
            </a:r>
            <a:endParaRPr/>
          </a:p>
        </p:txBody>
      </p:sp>
      <p:cxnSp>
        <p:nvCxnSpPr>
          <p:cNvPr id="1672" name="Google Shape;1672;p75"/>
          <p:cNvCxnSpPr/>
          <p:nvPr/>
        </p:nvCxnSpPr>
        <p:spPr>
          <a:xfrm>
            <a:off x="1758152" y="2768450"/>
            <a:ext cx="5305800" cy="0"/>
          </a:xfrm>
          <a:prstGeom prst="straightConnector1">
            <a:avLst/>
          </a:prstGeom>
          <a:noFill/>
          <a:ln w="19050" cap="flat" cmpd="sng">
            <a:solidFill>
              <a:schemeClr val="dk2"/>
            </a:solidFill>
            <a:prstDash val="solid"/>
            <a:round/>
            <a:headEnd type="none" w="med" len="med"/>
            <a:tailEnd type="none" w="med" len="med"/>
          </a:ln>
        </p:spPr>
      </p:cxnSp>
      <p:sp>
        <p:nvSpPr>
          <p:cNvPr id="1673" name="Google Shape;1673;p75"/>
          <p:cNvSpPr txBox="1"/>
          <p:nvPr/>
        </p:nvSpPr>
        <p:spPr>
          <a:xfrm>
            <a:off x="2764377" y="1459475"/>
            <a:ext cx="1799400" cy="4797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a:solidFill>
                  <a:schemeClr val="dk2"/>
                </a:solidFill>
                <a:latin typeface="Rokkitt Light"/>
                <a:ea typeface="Rokkitt Light"/>
                <a:cs typeface="Rokkitt Light"/>
                <a:sym typeface="Rokkitt Light"/>
              </a:rPr>
              <a:t>Mercury is the closest planet to the Sun. </a:t>
            </a:r>
            <a:endParaRPr>
              <a:solidFill>
                <a:schemeClr val="dk2"/>
              </a:solidFill>
              <a:latin typeface="Rokkitt Light"/>
              <a:ea typeface="Rokkitt Light"/>
              <a:cs typeface="Rokkitt Light"/>
              <a:sym typeface="Rokkitt Light"/>
            </a:endParaRPr>
          </a:p>
        </p:txBody>
      </p:sp>
      <p:sp>
        <p:nvSpPr>
          <p:cNvPr id="1674" name="Google Shape;1674;p75"/>
          <p:cNvSpPr txBox="1"/>
          <p:nvPr/>
        </p:nvSpPr>
        <p:spPr>
          <a:xfrm>
            <a:off x="1058792" y="3438475"/>
            <a:ext cx="1799400" cy="479700"/>
          </a:xfrm>
          <a:prstGeom prst="rect">
            <a:avLst/>
          </a:prstGeom>
          <a:noFill/>
          <a:ln>
            <a:noFill/>
          </a:ln>
        </p:spPr>
        <p:txBody>
          <a:bodyPr spcFirstLastPara="1" wrap="square" lIns="0" tIns="6700" rIns="0" bIns="0" anchor="t" anchorCtr="0">
            <a:noAutofit/>
          </a:bodyPr>
          <a:lstStyle/>
          <a:p>
            <a:pPr marL="0" marR="0" lvl="0" indent="0" algn="ctr" rtl="0">
              <a:lnSpc>
                <a:spcPct val="100000"/>
              </a:lnSpc>
              <a:spcBef>
                <a:spcPts val="0"/>
              </a:spcBef>
              <a:spcAft>
                <a:spcPts val="0"/>
              </a:spcAft>
              <a:buClr>
                <a:srgbClr val="000000"/>
              </a:buClr>
              <a:buSzPts val="1100"/>
              <a:buFont typeface="Arial"/>
              <a:buNone/>
            </a:pPr>
            <a:r>
              <a:rPr lang="en">
                <a:solidFill>
                  <a:schemeClr val="dk2"/>
                </a:solidFill>
                <a:latin typeface="Rokkitt Light"/>
                <a:ea typeface="Rokkitt Light"/>
                <a:cs typeface="Rokkitt Light"/>
                <a:sym typeface="Rokkitt Light"/>
              </a:rPr>
              <a:t>Jupiter is a gas giant and the biggest planet </a:t>
            </a:r>
            <a:endParaRPr>
              <a:solidFill>
                <a:schemeClr val="dk2"/>
              </a:solidFill>
              <a:latin typeface="Rokkitt Light"/>
              <a:ea typeface="Rokkitt Light"/>
              <a:cs typeface="Rokkitt Light"/>
              <a:sym typeface="Rokkitt Light"/>
            </a:endParaRPr>
          </a:p>
        </p:txBody>
      </p:sp>
      <p:sp>
        <p:nvSpPr>
          <p:cNvPr id="1675" name="Google Shape;1675;p75"/>
          <p:cNvSpPr txBox="1"/>
          <p:nvPr/>
        </p:nvSpPr>
        <p:spPr>
          <a:xfrm>
            <a:off x="6285808" y="1459475"/>
            <a:ext cx="1799400" cy="4797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Clr>
                <a:srgbClr val="000000"/>
              </a:buClr>
              <a:buSzPts val="1100"/>
              <a:buFont typeface="Arial"/>
              <a:buNone/>
            </a:pPr>
            <a:r>
              <a:rPr lang="en">
                <a:solidFill>
                  <a:schemeClr val="dk2"/>
                </a:solidFill>
                <a:latin typeface="Rokkitt Light"/>
                <a:ea typeface="Rokkitt Light"/>
                <a:cs typeface="Rokkitt Light"/>
                <a:sym typeface="Rokkitt Light"/>
              </a:rPr>
              <a:t>Despite being red, Mars is a cold place, not hot</a:t>
            </a:r>
            <a:endParaRPr>
              <a:solidFill>
                <a:schemeClr val="dk2"/>
              </a:solidFill>
              <a:latin typeface="Rokkitt Light"/>
              <a:ea typeface="Rokkitt Light"/>
              <a:cs typeface="Rokkitt Light"/>
              <a:sym typeface="Rokkitt Light"/>
            </a:endParaRPr>
          </a:p>
          <a:p>
            <a:pPr marL="12700" marR="0" lvl="0" indent="0" algn="ctr" rtl="0">
              <a:lnSpc>
                <a:spcPct val="100000"/>
              </a:lnSpc>
              <a:spcBef>
                <a:spcPts val="800"/>
              </a:spcBef>
              <a:spcAft>
                <a:spcPts val="0"/>
              </a:spcAft>
              <a:buClr>
                <a:srgbClr val="000000"/>
              </a:buClr>
              <a:buSzPts val="1100"/>
              <a:buFont typeface="Arial"/>
              <a:buNone/>
            </a:pPr>
            <a:endParaRPr>
              <a:solidFill>
                <a:schemeClr val="dk2"/>
              </a:solidFill>
              <a:latin typeface="Rokkitt Light"/>
              <a:ea typeface="Rokkitt Light"/>
              <a:cs typeface="Rokkitt Light"/>
              <a:sym typeface="Rokkitt Light"/>
            </a:endParaRPr>
          </a:p>
          <a:p>
            <a:pPr marL="12700" marR="0" lvl="0" indent="0" algn="ctr" rtl="0">
              <a:lnSpc>
                <a:spcPct val="100000"/>
              </a:lnSpc>
              <a:spcBef>
                <a:spcPts val="800"/>
              </a:spcBef>
              <a:spcAft>
                <a:spcPts val="0"/>
              </a:spcAft>
              <a:buNone/>
            </a:pPr>
            <a:endParaRPr>
              <a:solidFill>
                <a:schemeClr val="dk2"/>
              </a:solidFill>
              <a:latin typeface="Rokkitt Light"/>
              <a:ea typeface="Rokkitt Light"/>
              <a:cs typeface="Rokkitt Light"/>
              <a:sym typeface="Rokkitt Light"/>
            </a:endParaRPr>
          </a:p>
        </p:txBody>
      </p:sp>
      <p:sp>
        <p:nvSpPr>
          <p:cNvPr id="1676" name="Google Shape;1676;p75"/>
          <p:cNvSpPr txBox="1"/>
          <p:nvPr/>
        </p:nvSpPr>
        <p:spPr>
          <a:xfrm>
            <a:off x="4542852" y="3438475"/>
            <a:ext cx="1799400" cy="4797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0"/>
              </a:spcBef>
              <a:spcAft>
                <a:spcPts val="0"/>
              </a:spcAft>
              <a:buClr>
                <a:srgbClr val="000000"/>
              </a:buClr>
              <a:buSzPts val="1100"/>
              <a:buFont typeface="Arial"/>
              <a:buNone/>
            </a:pPr>
            <a:r>
              <a:rPr lang="en">
                <a:solidFill>
                  <a:schemeClr val="dk2"/>
                </a:solidFill>
                <a:latin typeface="Rokkitt Light"/>
                <a:ea typeface="Rokkitt Light"/>
                <a:cs typeface="Rokkitt Light"/>
                <a:sym typeface="Rokkitt Light"/>
              </a:rPr>
              <a:t>Saturn is the ringed one. It’s composed mostly </a:t>
            </a:r>
            <a:endParaRPr>
              <a:solidFill>
                <a:schemeClr val="dk2"/>
              </a:solidFill>
              <a:latin typeface="Rokkitt Light"/>
              <a:ea typeface="Rokkitt Light"/>
              <a:cs typeface="Rokkitt Light"/>
              <a:sym typeface="Rokkitt Light"/>
            </a:endParaRPr>
          </a:p>
        </p:txBody>
      </p:sp>
      <p:grpSp>
        <p:nvGrpSpPr>
          <p:cNvPr id="1677" name="Google Shape;1677;p75"/>
          <p:cNvGrpSpPr/>
          <p:nvPr/>
        </p:nvGrpSpPr>
        <p:grpSpPr>
          <a:xfrm>
            <a:off x="1480914" y="2288831"/>
            <a:ext cx="958485" cy="913314"/>
            <a:chOff x="1058325" y="2080188"/>
            <a:chExt cx="1399453" cy="1333500"/>
          </a:xfrm>
        </p:grpSpPr>
        <p:sp>
          <p:nvSpPr>
            <p:cNvPr id="1678" name="Google Shape;1678;p75"/>
            <p:cNvSpPr/>
            <p:nvPr/>
          </p:nvSpPr>
          <p:spPr>
            <a:xfrm>
              <a:off x="1058325" y="2080188"/>
              <a:ext cx="1333500" cy="1333500"/>
            </a:xfrm>
            <a:prstGeom prst="hear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9" name="Google Shape;1679;p75"/>
            <p:cNvGrpSpPr/>
            <p:nvPr/>
          </p:nvGrpSpPr>
          <p:grpSpPr>
            <a:xfrm rot="2574785">
              <a:off x="2072343" y="2338398"/>
              <a:ext cx="272683" cy="438366"/>
              <a:chOff x="5508148" y="2727924"/>
              <a:chExt cx="272678" cy="438358"/>
            </a:xfrm>
          </p:grpSpPr>
          <p:sp>
            <p:nvSpPr>
              <p:cNvPr id="1680" name="Google Shape;1680;p75"/>
              <p:cNvSpPr/>
              <p:nvPr/>
            </p:nvSpPr>
            <p:spPr>
              <a:xfrm>
                <a:off x="5728136"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5"/>
              <p:cNvSpPr/>
              <p:nvPr/>
            </p:nvSpPr>
            <p:spPr>
              <a:xfrm>
                <a:off x="5508148" y="2727924"/>
                <a:ext cx="266750"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2" name="Google Shape;1682;p75"/>
          <p:cNvGrpSpPr/>
          <p:nvPr/>
        </p:nvGrpSpPr>
        <p:grpSpPr>
          <a:xfrm>
            <a:off x="3186499" y="2288831"/>
            <a:ext cx="958485" cy="913314"/>
            <a:chOff x="1058325" y="2080188"/>
            <a:chExt cx="1399453" cy="1333500"/>
          </a:xfrm>
        </p:grpSpPr>
        <p:sp>
          <p:nvSpPr>
            <p:cNvPr id="1683" name="Google Shape;1683;p75"/>
            <p:cNvSpPr/>
            <p:nvPr/>
          </p:nvSpPr>
          <p:spPr>
            <a:xfrm>
              <a:off x="1058325" y="2080188"/>
              <a:ext cx="1333500" cy="1333500"/>
            </a:xfrm>
            <a:prstGeom prst="hear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4" name="Google Shape;1684;p75"/>
            <p:cNvGrpSpPr/>
            <p:nvPr/>
          </p:nvGrpSpPr>
          <p:grpSpPr>
            <a:xfrm rot="2574785">
              <a:off x="2072343" y="2338398"/>
              <a:ext cx="272683" cy="438366"/>
              <a:chOff x="5508148" y="2727924"/>
              <a:chExt cx="272678" cy="438358"/>
            </a:xfrm>
          </p:grpSpPr>
          <p:sp>
            <p:nvSpPr>
              <p:cNvPr id="1685" name="Google Shape;1685;p75"/>
              <p:cNvSpPr/>
              <p:nvPr/>
            </p:nvSpPr>
            <p:spPr>
              <a:xfrm>
                <a:off x="5728136"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5"/>
              <p:cNvSpPr/>
              <p:nvPr/>
            </p:nvSpPr>
            <p:spPr>
              <a:xfrm>
                <a:off x="5508148" y="2727924"/>
                <a:ext cx="266750"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7" name="Google Shape;1687;p75"/>
          <p:cNvGrpSpPr/>
          <p:nvPr/>
        </p:nvGrpSpPr>
        <p:grpSpPr>
          <a:xfrm>
            <a:off x="4964974" y="2288831"/>
            <a:ext cx="958485" cy="913314"/>
            <a:chOff x="1058325" y="2080188"/>
            <a:chExt cx="1399453" cy="1333500"/>
          </a:xfrm>
        </p:grpSpPr>
        <p:sp>
          <p:nvSpPr>
            <p:cNvPr id="1688" name="Google Shape;1688;p75"/>
            <p:cNvSpPr/>
            <p:nvPr/>
          </p:nvSpPr>
          <p:spPr>
            <a:xfrm>
              <a:off x="1058325" y="2080188"/>
              <a:ext cx="1333500" cy="1333500"/>
            </a:xfrm>
            <a:prstGeom prst="hear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75"/>
            <p:cNvGrpSpPr/>
            <p:nvPr/>
          </p:nvGrpSpPr>
          <p:grpSpPr>
            <a:xfrm rot="2574785">
              <a:off x="2072343" y="2338398"/>
              <a:ext cx="272683" cy="438366"/>
              <a:chOff x="5508148" y="2727924"/>
              <a:chExt cx="272678" cy="438358"/>
            </a:xfrm>
          </p:grpSpPr>
          <p:sp>
            <p:nvSpPr>
              <p:cNvPr id="1690" name="Google Shape;1690;p75"/>
              <p:cNvSpPr/>
              <p:nvPr/>
            </p:nvSpPr>
            <p:spPr>
              <a:xfrm>
                <a:off x="5728136"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5"/>
              <p:cNvSpPr/>
              <p:nvPr/>
            </p:nvSpPr>
            <p:spPr>
              <a:xfrm>
                <a:off x="5508148" y="2727924"/>
                <a:ext cx="266750"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2" name="Google Shape;1692;p75"/>
          <p:cNvGrpSpPr/>
          <p:nvPr/>
        </p:nvGrpSpPr>
        <p:grpSpPr>
          <a:xfrm>
            <a:off x="6707930" y="2288831"/>
            <a:ext cx="958485" cy="913314"/>
            <a:chOff x="1058325" y="2080188"/>
            <a:chExt cx="1399453" cy="1333500"/>
          </a:xfrm>
        </p:grpSpPr>
        <p:sp>
          <p:nvSpPr>
            <p:cNvPr id="1693" name="Google Shape;1693;p75"/>
            <p:cNvSpPr/>
            <p:nvPr/>
          </p:nvSpPr>
          <p:spPr>
            <a:xfrm>
              <a:off x="1058325" y="2080188"/>
              <a:ext cx="1333500" cy="1333500"/>
            </a:xfrm>
            <a:prstGeom prst="hear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4" name="Google Shape;1694;p75"/>
            <p:cNvGrpSpPr/>
            <p:nvPr/>
          </p:nvGrpSpPr>
          <p:grpSpPr>
            <a:xfrm rot="2574785">
              <a:off x="2072343" y="2338398"/>
              <a:ext cx="272683" cy="438366"/>
              <a:chOff x="5508148" y="2727924"/>
              <a:chExt cx="272678" cy="438358"/>
            </a:xfrm>
          </p:grpSpPr>
          <p:sp>
            <p:nvSpPr>
              <p:cNvPr id="1695" name="Google Shape;1695;p75"/>
              <p:cNvSpPr/>
              <p:nvPr/>
            </p:nvSpPr>
            <p:spPr>
              <a:xfrm>
                <a:off x="5728136" y="3070316"/>
                <a:ext cx="52690" cy="95966"/>
              </a:xfrm>
              <a:custGeom>
                <a:avLst/>
                <a:gdLst/>
                <a:ahLst/>
                <a:cxnLst/>
                <a:rect l="l" t="t" r="r" b="b"/>
                <a:pathLst>
                  <a:path w="1724" h="3140" extrusionOk="0">
                    <a:moveTo>
                      <a:pt x="996" y="0"/>
                    </a:moveTo>
                    <a:cubicBezTo>
                      <a:pt x="606" y="0"/>
                      <a:pt x="286" y="304"/>
                      <a:pt x="264" y="697"/>
                    </a:cubicBezTo>
                    <a:cubicBezTo>
                      <a:pt x="241" y="1232"/>
                      <a:pt x="183" y="1769"/>
                      <a:pt x="81" y="2282"/>
                    </a:cubicBezTo>
                    <a:cubicBezTo>
                      <a:pt x="1" y="2670"/>
                      <a:pt x="252" y="3058"/>
                      <a:pt x="640" y="3126"/>
                    </a:cubicBezTo>
                    <a:cubicBezTo>
                      <a:pt x="674" y="3138"/>
                      <a:pt x="708" y="3138"/>
                      <a:pt x="743" y="3138"/>
                    </a:cubicBezTo>
                    <a:cubicBezTo>
                      <a:pt x="758" y="3139"/>
                      <a:pt x="774" y="3140"/>
                      <a:pt x="789" y="3140"/>
                    </a:cubicBezTo>
                    <a:cubicBezTo>
                      <a:pt x="1125" y="3140"/>
                      <a:pt x="1430" y="2905"/>
                      <a:pt x="1496" y="2568"/>
                    </a:cubicBezTo>
                    <a:cubicBezTo>
                      <a:pt x="1610" y="1974"/>
                      <a:pt x="1678" y="1358"/>
                      <a:pt x="1712" y="753"/>
                    </a:cubicBezTo>
                    <a:cubicBezTo>
                      <a:pt x="1724" y="354"/>
                      <a:pt x="1415" y="12"/>
                      <a:pt x="1017" y="0"/>
                    </a:cubicBezTo>
                    <a:cubicBezTo>
                      <a:pt x="1010" y="0"/>
                      <a:pt x="1003" y="0"/>
                      <a:pt x="9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5"/>
              <p:cNvSpPr/>
              <p:nvPr/>
            </p:nvSpPr>
            <p:spPr>
              <a:xfrm>
                <a:off x="5508148" y="2727924"/>
                <a:ext cx="266750" cy="297098"/>
              </a:xfrm>
              <a:custGeom>
                <a:avLst/>
                <a:gdLst/>
                <a:ahLst/>
                <a:cxnLst/>
                <a:rect l="l" t="t" r="r" b="b"/>
                <a:pathLst>
                  <a:path w="8728" h="9721" extrusionOk="0">
                    <a:moveTo>
                      <a:pt x="818" y="1"/>
                    </a:moveTo>
                    <a:cubicBezTo>
                      <a:pt x="526" y="1"/>
                      <a:pt x="255" y="176"/>
                      <a:pt x="149" y="469"/>
                    </a:cubicBezTo>
                    <a:cubicBezTo>
                      <a:pt x="1" y="845"/>
                      <a:pt x="194" y="1255"/>
                      <a:pt x="559" y="1404"/>
                    </a:cubicBezTo>
                    <a:cubicBezTo>
                      <a:pt x="2887" y="2282"/>
                      <a:pt x="4917" y="4039"/>
                      <a:pt x="6126" y="6218"/>
                    </a:cubicBezTo>
                    <a:cubicBezTo>
                      <a:pt x="6640" y="7119"/>
                      <a:pt x="7005" y="8112"/>
                      <a:pt x="7234" y="9150"/>
                    </a:cubicBezTo>
                    <a:cubicBezTo>
                      <a:pt x="7302" y="9469"/>
                      <a:pt x="7576" y="9697"/>
                      <a:pt x="7895" y="9720"/>
                    </a:cubicBezTo>
                    <a:cubicBezTo>
                      <a:pt x="7952" y="9720"/>
                      <a:pt x="8020" y="9720"/>
                      <a:pt x="8089" y="9697"/>
                    </a:cubicBezTo>
                    <a:cubicBezTo>
                      <a:pt x="8477" y="9618"/>
                      <a:pt x="8728" y="9230"/>
                      <a:pt x="8636" y="8842"/>
                    </a:cubicBezTo>
                    <a:cubicBezTo>
                      <a:pt x="8385" y="7667"/>
                      <a:pt x="7964" y="6549"/>
                      <a:pt x="7393" y="5511"/>
                    </a:cubicBezTo>
                    <a:cubicBezTo>
                      <a:pt x="6024" y="3047"/>
                      <a:pt x="3720" y="1050"/>
                      <a:pt x="1073" y="46"/>
                    </a:cubicBezTo>
                    <a:cubicBezTo>
                      <a:pt x="989" y="15"/>
                      <a:pt x="902" y="1"/>
                      <a:pt x="8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97" name="Google Shape;1697;p75"/>
          <p:cNvSpPr txBox="1"/>
          <p:nvPr/>
        </p:nvSpPr>
        <p:spPr>
          <a:xfrm>
            <a:off x="1199942" y="2503950"/>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1</a:t>
            </a:r>
            <a:endParaRPr sz="1800">
              <a:solidFill>
                <a:schemeClr val="dk2"/>
              </a:solidFill>
              <a:latin typeface="Chau Philomene One"/>
              <a:ea typeface="Chau Philomene One"/>
              <a:cs typeface="Chau Philomene One"/>
              <a:sym typeface="Chau Philomene One"/>
            </a:endParaRPr>
          </a:p>
        </p:txBody>
      </p:sp>
      <p:sp>
        <p:nvSpPr>
          <p:cNvPr id="1698" name="Google Shape;1698;p75"/>
          <p:cNvSpPr txBox="1"/>
          <p:nvPr/>
        </p:nvSpPr>
        <p:spPr>
          <a:xfrm>
            <a:off x="2905527" y="2503950"/>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2</a:t>
            </a:r>
            <a:endParaRPr sz="1800">
              <a:solidFill>
                <a:schemeClr val="dk2"/>
              </a:solidFill>
              <a:latin typeface="Chau Philomene One"/>
              <a:ea typeface="Chau Philomene One"/>
              <a:cs typeface="Chau Philomene One"/>
              <a:sym typeface="Chau Philomene One"/>
            </a:endParaRPr>
          </a:p>
        </p:txBody>
      </p:sp>
      <p:sp>
        <p:nvSpPr>
          <p:cNvPr id="1699" name="Google Shape;1699;p75"/>
          <p:cNvSpPr txBox="1"/>
          <p:nvPr/>
        </p:nvSpPr>
        <p:spPr>
          <a:xfrm>
            <a:off x="4684002" y="2503950"/>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3</a:t>
            </a:r>
            <a:endParaRPr sz="1800">
              <a:solidFill>
                <a:schemeClr val="dk2"/>
              </a:solidFill>
              <a:latin typeface="Chau Philomene One"/>
              <a:ea typeface="Chau Philomene One"/>
              <a:cs typeface="Chau Philomene One"/>
              <a:sym typeface="Chau Philomene One"/>
            </a:endParaRPr>
          </a:p>
        </p:txBody>
      </p:sp>
      <p:sp>
        <p:nvSpPr>
          <p:cNvPr id="1700" name="Google Shape;1700;p75"/>
          <p:cNvSpPr txBox="1"/>
          <p:nvPr/>
        </p:nvSpPr>
        <p:spPr>
          <a:xfrm>
            <a:off x="6426958" y="2503950"/>
            <a:ext cx="1517100" cy="2862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 sz="1800">
                <a:solidFill>
                  <a:schemeClr val="dk2"/>
                </a:solidFill>
                <a:latin typeface="Chau Philomene One"/>
                <a:ea typeface="Chau Philomene One"/>
                <a:cs typeface="Chau Philomene One"/>
                <a:sym typeface="Chau Philomene One"/>
              </a:rPr>
              <a:t>DAY 4</a:t>
            </a:r>
            <a:endParaRPr sz="1800">
              <a:solidFill>
                <a:schemeClr val="dk2"/>
              </a:solidFill>
              <a:latin typeface="Chau Philomene One"/>
              <a:ea typeface="Chau Philomene One"/>
              <a:cs typeface="Chau Philomene One"/>
              <a:sym typeface="Chau Philomene One"/>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10"/>
        <p:cNvGrpSpPr/>
        <p:nvPr/>
      </p:nvGrpSpPr>
      <p:grpSpPr>
        <a:xfrm>
          <a:off x="0" y="0"/>
          <a:ext cx="0" cy="0"/>
          <a:chOff x="0" y="0"/>
          <a:chExt cx="0" cy="0"/>
        </a:xfrm>
      </p:grpSpPr>
      <p:sp>
        <p:nvSpPr>
          <p:cNvPr id="1711" name="Google Shape;1711;p77"/>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HOW ABOUT THE PERCENTAGES?</a:t>
            </a:r>
            <a:endParaRPr/>
          </a:p>
        </p:txBody>
      </p:sp>
      <p:sp>
        <p:nvSpPr>
          <p:cNvPr id="1712" name="Google Shape;1712;p77"/>
          <p:cNvSpPr/>
          <p:nvPr/>
        </p:nvSpPr>
        <p:spPr>
          <a:xfrm>
            <a:off x="2878675" y="4451267"/>
            <a:ext cx="3309000" cy="124500"/>
          </a:xfrm>
          <a:prstGeom prst="ellipse">
            <a:avLst/>
          </a:prstGeom>
          <a:solidFill>
            <a:schemeClr val="dk2">
              <a:alpha val="5294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7"/>
          <p:cNvSpPr txBox="1"/>
          <p:nvPr/>
        </p:nvSpPr>
        <p:spPr>
          <a:xfrm>
            <a:off x="3876069" y="1234550"/>
            <a:ext cx="1546200" cy="3531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55%</a:t>
            </a:r>
            <a:endParaRPr sz="1800">
              <a:solidFill>
                <a:schemeClr val="accent1"/>
              </a:solidFill>
              <a:latin typeface="Rokkitt Light"/>
              <a:ea typeface="Rokkitt Light"/>
              <a:cs typeface="Rokkitt Light"/>
              <a:sym typeface="Rokkitt Light"/>
            </a:endParaRPr>
          </a:p>
        </p:txBody>
      </p:sp>
      <p:sp>
        <p:nvSpPr>
          <p:cNvPr id="1714" name="Google Shape;1714;p77"/>
          <p:cNvSpPr txBox="1"/>
          <p:nvPr/>
        </p:nvSpPr>
        <p:spPr>
          <a:xfrm>
            <a:off x="4879719" y="2138694"/>
            <a:ext cx="1546200" cy="3531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10%</a:t>
            </a:r>
            <a:endParaRPr sz="1800">
              <a:solidFill>
                <a:schemeClr val="accent1"/>
              </a:solidFill>
              <a:latin typeface="Rokkitt Light"/>
              <a:ea typeface="Rokkitt Light"/>
              <a:cs typeface="Rokkitt Light"/>
              <a:sym typeface="Rokkitt Light"/>
            </a:endParaRPr>
          </a:p>
        </p:txBody>
      </p:sp>
      <p:sp>
        <p:nvSpPr>
          <p:cNvPr id="1715" name="Google Shape;1715;p77"/>
          <p:cNvSpPr txBox="1"/>
          <p:nvPr/>
        </p:nvSpPr>
        <p:spPr>
          <a:xfrm>
            <a:off x="2733444" y="2138695"/>
            <a:ext cx="1546200" cy="3531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sz="1800">
                <a:solidFill>
                  <a:schemeClr val="accent1"/>
                </a:solidFill>
                <a:latin typeface="Chau Philomene One"/>
                <a:ea typeface="Chau Philomene One"/>
                <a:cs typeface="Chau Philomene One"/>
                <a:sym typeface="Chau Philomene One"/>
              </a:rPr>
              <a:t>35%</a:t>
            </a:r>
            <a:endParaRPr sz="1800">
              <a:solidFill>
                <a:schemeClr val="accent1"/>
              </a:solidFill>
              <a:latin typeface="Rokkitt Light"/>
              <a:ea typeface="Rokkitt Light"/>
              <a:cs typeface="Rokkitt Light"/>
              <a:sym typeface="Rokkitt Light"/>
            </a:endParaRPr>
          </a:p>
        </p:txBody>
      </p:sp>
      <p:grpSp>
        <p:nvGrpSpPr>
          <p:cNvPr id="1716" name="Google Shape;1716;p77"/>
          <p:cNvGrpSpPr/>
          <p:nvPr/>
        </p:nvGrpSpPr>
        <p:grpSpPr>
          <a:xfrm rot="199525">
            <a:off x="2970453" y="3328714"/>
            <a:ext cx="985123" cy="1194266"/>
            <a:chOff x="3013326" y="3026287"/>
            <a:chExt cx="985238" cy="1194405"/>
          </a:xfrm>
        </p:grpSpPr>
        <p:sp>
          <p:nvSpPr>
            <p:cNvPr id="1717" name="Google Shape;1717;p77"/>
            <p:cNvSpPr/>
            <p:nvPr/>
          </p:nvSpPr>
          <p:spPr>
            <a:xfrm>
              <a:off x="3103928" y="3422180"/>
              <a:ext cx="848378" cy="798512"/>
            </a:xfrm>
            <a:custGeom>
              <a:avLst/>
              <a:gdLst/>
              <a:ahLst/>
              <a:cxnLst/>
              <a:rect l="l" t="t" r="r" b="b"/>
              <a:pathLst>
                <a:path w="78974" h="74332" extrusionOk="0">
                  <a:moveTo>
                    <a:pt x="76523" y="1"/>
                  </a:moveTo>
                  <a:lnTo>
                    <a:pt x="0" y="3246"/>
                  </a:lnTo>
                  <a:lnTo>
                    <a:pt x="2060" y="74331"/>
                  </a:lnTo>
                  <a:lnTo>
                    <a:pt x="78974" y="70762"/>
                  </a:lnTo>
                  <a:lnTo>
                    <a:pt x="765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7"/>
            <p:cNvSpPr/>
            <p:nvPr/>
          </p:nvSpPr>
          <p:spPr>
            <a:xfrm>
              <a:off x="3103928" y="3422180"/>
              <a:ext cx="827140" cy="183858"/>
            </a:xfrm>
            <a:custGeom>
              <a:avLst/>
              <a:gdLst/>
              <a:ahLst/>
              <a:cxnLst/>
              <a:rect l="l" t="t" r="r" b="b"/>
              <a:pathLst>
                <a:path w="76997" h="17115" extrusionOk="0">
                  <a:moveTo>
                    <a:pt x="76523" y="1"/>
                  </a:moveTo>
                  <a:lnTo>
                    <a:pt x="0" y="3246"/>
                  </a:lnTo>
                  <a:lnTo>
                    <a:pt x="395" y="17115"/>
                  </a:lnTo>
                  <a:lnTo>
                    <a:pt x="76996" y="13677"/>
                  </a:lnTo>
                  <a:lnTo>
                    <a:pt x="76523"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7"/>
            <p:cNvSpPr/>
            <p:nvPr/>
          </p:nvSpPr>
          <p:spPr>
            <a:xfrm>
              <a:off x="3013326" y="3333168"/>
              <a:ext cx="985238" cy="247507"/>
            </a:xfrm>
            <a:custGeom>
              <a:avLst/>
              <a:gdLst/>
              <a:ahLst/>
              <a:cxnLst/>
              <a:rect l="l" t="t" r="r" b="b"/>
              <a:pathLst>
                <a:path w="91714" h="23040" extrusionOk="0">
                  <a:moveTo>
                    <a:pt x="91714" y="1"/>
                  </a:moveTo>
                  <a:lnTo>
                    <a:pt x="508" y="5499"/>
                  </a:lnTo>
                  <a:lnTo>
                    <a:pt x="1" y="23040"/>
                  </a:lnTo>
                  <a:lnTo>
                    <a:pt x="1" y="23040"/>
                  </a:lnTo>
                  <a:lnTo>
                    <a:pt x="91492" y="18934"/>
                  </a:lnTo>
                  <a:lnTo>
                    <a:pt x="917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7"/>
            <p:cNvSpPr/>
            <p:nvPr/>
          </p:nvSpPr>
          <p:spPr>
            <a:xfrm>
              <a:off x="3419983" y="3355587"/>
              <a:ext cx="233563" cy="851440"/>
            </a:xfrm>
            <a:custGeom>
              <a:avLst/>
              <a:gdLst/>
              <a:ahLst/>
              <a:cxnLst/>
              <a:rect l="l" t="t" r="r" b="b"/>
              <a:pathLst>
                <a:path w="21742" h="79259" extrusionOk="0">
                  <a:moveTo>
                    <a:pt x="19209" y="1"/>
                  </a:moveTo>
                  <a:lnTo>
                    <a:pt x="1" y="1159"/>
                  </a:lnTo>
                  <a:lnTo>
                    <a:pt x="1" y="79259"/>
                  </a:lnTo>
                  <a:lnTo>
                    <a:pt x="21741" y="78250"/>
                  </a:lnTo>
                  <a:lnTo>
                    <a:pt x="19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7"/>
            <p:cNvSpPr/>
            <p:nvPr/>
          </p:nvSpPr>
          <p:spPr>
            <a:xfrm>
              <a:off x="3419983" y="3552862"/>
              <a:ext cx="213711" cy="39210"/>
            </a:xfrm>
            <a:custGeom>
              <a:avLst/>
              <a:gdLst/>
              <a:ahLst/>
              <a:cxnLst/>
              <a:rect l="l" t="t" r="r" b="b"/>
              <a:pathLst>
                <a:path w="19894" h="3650" extrusionOk="0">
                  <a:moveTo>
                    <a:pt x="19802" y="1"/>
                  </a:moveTo>
                  <a:lnTo>
                    <a:pt x="1" y="890"/>
                  </a:lnTo>
                  <a:lnTo>
                    <a:pt x="1" y="3650"/>
                  </a:lnTo>
                  <a:lnTo>
                    <a:pt x="19893" y="2754"/>
                  </a:lnTo>
                  <a:lnTo>
                    <a:pt x="19802"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7"/>
            <p:cNvSpPr/>
            <p:nvPr/>
          </p:nvSpPr>
          <p:spPr>
            <a:xfrm>
              <a:off x="3107366" y="3573144"/>
              <a:ext cx="148515" cy="647547"/>
            </a:xfrm>
            <a:custGeom>
              <a:avLst/>
              <a:gdLst/>
              <a:ahLst/>
              <a:cxnLst/>
              <a:rect l="l" t="t" r="r" b="b"/>
              <a:pathLst>
                <a:path w="13825" h="60279" extrusionOk="0">
                  <a:moveTo>
                    <a:pt x="6913" y="0"/>
                  </a:moveTo>
                  <a:lnTo>
                    <a:pt x="1" y="308"/>
                  </a:lnTo>
                  <a:lnTo>
                    <a:pt x="1740" y="60278"/>
                  </a:lnTo>
                  <a:lnTo>
                    <a:pt x="13824" y="59715"/>
                  </a:lnTo>
                  <a:lnTo>
                    <a:pt x="6913"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7"/>
            <p:cNvSpPr/>
            <p:nvPr/>
          </p:nvSpPr>
          <p:spPr>
            <a:xfrm>
              <a:off x="3887679" y="4017712"/>
              <a:ext cx="19551" cy="122733"/>
            </a:xfrm>
            <a:custGeom>
              <a:avLst/>
              <a:gdLst/>
              <a:ahLst/>
              <a:cxnLst/>
              <a:rect l="l" t="t" r="r" b="b"/>
              <a:pathLst>
                <a:path w="1820" h="11425" extrusionOk="0">
                  <a:moveTo>
                    <a:pt x="703" y="0"/>
                  </a:moveTo>
                  <a:cubicBezTo>
                    <a:pt x="693" y="0"/>
                    <a:pt x="683" y="1"/>
                    <a:pt x="673" y="1"/>
                  </a:cubicBezTo>
                  <a:cubicBezTo>
                    <a:pt x="296" y="13"/>
                    <a:pt x="1" y="332"/>
                    <a:pt x="17" y="714"/>
                  </a:cubicBezTo>
                  <a:lnTo>
                    <a:pt x="433" y="10769"/>
                  </a:lnTo>
                  <a:cubicBezTo>
                    <a:pt x="451" y="11140"/>
                    <a:pt x="753" y="11424"/>
                    <a:pt x="1117" y="11424"/>
                  </a:cubicBezTo>
                  <a:lnTo>
                    <a:pt x="1146" y="11424"/>
                  </a:lnTo>
                  <a:cubicBezTo>
                    <a:pt x="1528" y="11408"/>
                    <a:pt x="1820" y="11087"/>
                    <a:pt x="1802" y="10711"/>
                  </a:cubicBezTo>
                  <a:lnTo>
                    <a:pt x="1386" y="657"/>
                  </a:lnTo>
                  <a:cubicBezTo>
                    <a:pt x="1370" y="285"/>
                    <a:pt x="1071" y="0"/>
                    <a:pt x="7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7"/>
            <p:cNvSpPr/>
            <p:nvPr/>
          </p:nvSpPr>
          <p:spPr>
            <a:xfrm>
              <a:off x="3237801" y="3026287"/>
              <a:ext cx="573359" cy="417110"/>
            </a:xfrm>
            <a:custGeom>
              <a:avLst/>
              <a:gdLst/>
              <a:ahLst/>
              <a:cxnLst/>
              <a:rect l="l" t="t" r="r" b="b"/>
              <a:pathLst>
                <a:path w="53373" h="38828" extrusionOk="0">
                  <a:moveTo>
                    <a:pt x="42968" y="4910"/>
                  </a:moveTo>
                  <a:cubicBezTo>
                    <a:pt x="44679" y="4910"/>
                    <a:pt x="46157" y="6313"/>
                    <a:pt x="47357" y="9080"/>
                  </a:cubicBezTo>
                  <a:cubicBezTo>
                    <a:pt x="48286" y="11236"/>
                    <a:pt x="48286" y="13233"/>
                    <a:pt x="47357" y="15189"/>
                  </a:cubicBezTo>
                  <a:cubicBezTo>
                    <a:pt x="44733" y="20703"/>
                    <a:pt x="35363" y="24707"/>
                    <a:pt x="30727" y="26207"/>
                  </a:cubicBezTo>
                  <a:cubicBezTo>
                    <a:pt x="31383" y="20846"/>
                    <a:pt x="32917" y="15844"/>
                    <a:pt x="35135" y="11875"/>
                  </a:cubicBezTo>
                  <a:cubicBezTo>
                    <a:pt x="37331" y="7958"/>
                    <a:pt x="40040" y="5374"/>
                    <a:pt x="42383" y="4958"/>
                  </a:cubicBezTo>
                  <a:cubicBezTo>
                    <a:pt x="42532" y="4935"/>
                    <a:pt x="42686" y="4918"/>
                    <a:pt x="42834" y="4913"/>
                  </a:cubicBezTo>
                  <a:cubicBezTo>
                    <a:pt x="42879" y="4911"/>
                    <a:pt x="42923" y="4910"/>
                    <a:pt x="42968" y="4910"/>
                  </a:cubicBezTo>
                  <a:close/>
                  <a:moveTo>
                    <a:pt x="10156" y="6256"/>
                  </a:moveTo>
                  <a:cubicBezTo>
                    <a:pt x="10265" y="6256"/>
                    <a:pt x="10375" y="6261"/>
                    <a:pt x="10487" y="6269"/>
                  </a:cubicBezTo>
                  <a:cubicBezTo>
                    <a:pt x="12854" y="6487"/>
                    <a:pt x="15762" y="8841"/>
                    <a:pt x="18278" y="12570"/>
                  </a:cubicBezTo>
                  <a:cubicBezTo>
                    <a:pt x="20815" y="16341"/>
                    <a:pt x="22755" y="21206"/>
                    <a:pt x="23850" y="26491"/>
                  </a:cubicBezTo>
                  <a:cubicBezTo>
                    <a:pt x="19110" y="25380"/>
                    <a:pt x="9450" y="22169"/>
                    <a:pt x="6370" y="16876"/>
                  </a:cubicBezTo>
                  <a:cubicBezTo>
                    <a:pt x="5281" y="15000"/>
                    <a:pt x="5115" y="13010"/>
                    <a:pt x="5868" y="10786"/>
                  </a:cubicBezTo>
                  <a:cubicBezTo>
                    <a:pt x="6866" y="7849"/>
                    <a:pt x="8263" y="6332"/>
                    <a:pt x="10037" y="6258"/>
                  </a:cubicBezTo>
                  <a:cubicBezTo>
                    <a:pt x="10077" y="6257"/>
                    <a:pt x="10116" y="6256"/>
                    <a:pt x="10156" y="6256"/>
                  </a:cubicBezTo>
                  <a:close/>
                  <a:moveTo>
                    <a:pt x="42937" y="1"/>
                  </a:moveTo>
                  <a:cubicBezTo>
                    <a:pt x="42387" y="1"/>
                    <a:pt x="41909" y="56"/>
                    <a:pt x="41533" y="122"/>
                  </a:cubicBezTo>
                  <a:cubicBezTo>
                    <a:pt x="35261" y="1223"/>
                    <a:pt x="29620" y="9104"/>
                    <a:pt x="27003" y="19466"/>
                  </a:cubicBezTo>
                  <a:cubicBezTo>
                    <a:pt x="23542" y="9354"/>
                    <a:pt x="17280" y="1963"/>
                    <a:pt x="10938" y="1376"/>
                  </a:cubicBezTo>
                  <a:cubicBezTo>
                    <a:pt x="10723" y="1356"/>
                    <a:pt x="10476" y="1342"/>
                    <a:pt x="10202" y="1342"/>
                  </a:cubicBezTo>
                  <a:cubicBezTo>
                    <a:pt x="7846" y="1342"/>
                    <a:pt x="3535" y="2365"/>
                    <a:pt x="1214" y="9212"/>
                  </a:cubicBezTo>
                  <a:cubicBezTo>
                    <a:pt x="0" y="12805"/>
                    <a:pt x="301" y="16215"/>
                    <a:pt x="2122" y="19345"/>
                  </a:cubicBezTo>
                  <a:cubicBezTo>
                    <a:pt x="5971" y="25956"/>
                    <a:pt x="15870" y="29423"/>
                    <a:pt x="20986" y="30821"/>
                  </a:cubicBezTo>
                  <a:cubicBezTo>
                    <a:pt x="18977" y="32409"/>
                    <a:pt x="16512" y="33920"/>
                    <a:pt x="14679" y="33920"/>
                  </a:cubicBezTo>
                  <a:cubicBezTo>
                    <a:pt x="14472" y="33920"/>
                    <a:pt x="14274" y="33901"/>
                    <a:pt x="14086" y="33860"/>
                  </a:cubicBezTo>
                  <a:cubicBezTo>
                    <a:pt x="13913" y="33824"/>
                    <a:pt x="13742" y="33807"/>
                    <a:pt x="13573" y="33807"/>
                  </a:cubicBezTo>
                  <a:cubicBezTo>
                    <a:pt x="12436" y="33807"/>
                    <a:pt x="11414" y="34596"/>
                    <a:pt x="11166" y="35753"/>
                  </a:cubicBezTo>
                  <a:cubicBezTo>
                    <a:pt x="10887" y="37077"/>
                    <a:pt x="11730" y="38383"/>
                    <a:pt x="13059" y="38667"/>
                  </a:cubicBezTo>
                  <a:cubicBezTo>
                    <a:pt x="13577" y="38778"/>
                    <a:pt x="14103" y="38827"/>
                    <a:pt x="14633" y="38827"/>
                  </a:cubicBezTo>
                  <a:cubicBezTo>
                    <a:pt x="14734" y="38827"/>
                    <a:pt x="14835" y="38825"/>
                    <a:pt x="14936" y="38822"/>
                  </a:cubicBezTo>
                  <a:cubicBezTo>
                    <a:pt x="20616" y="38588"/>
                    <a:pt x="26490" y="32571"/>
                    <a:pt x="27259" y="31761"/>
                  </a:cubicBezTo>
                  <a:cubicBezTo>
                    <a:pt x="28069" y="32487"/>
                    <a:pt x="34178" y="37790"/>
                    <a:pt x="39760" y="37790"/>
                  </a:cubicBezTo>
                  <a:cubicBezTo>
                    <a:pt x="39878" y="37790"/>
                    <a:pt x="39996" y="37788"/>
                    <a:pt x="40114" y="37783"/>
                  </a:cubicBezTo>
                  <a:cubicBezTo>
                    <a:pt x="40746" y="37761"/>
                    <a:pt x="41369" y="37664"/>
                    <a:pt x="41973" y="37481"/>
                  </a:cubicBezTo>
                  <a:cubicBezTo>
                    <a:pt x="43273" y="37088"/>
                    <a:pt x="44009" y="35719"/>
                    <a:pt x="43621" y="34419"/>
                  </a:cubicBezTo>
                  <a:cubicBezTo>
                    <a:pt x="43300" y="33356"/>
                    <a:pt x="42323" y="32670"/>
                    <a:pt x="41270" y="32670"/>
                  </a:cubicBezTo>
                  <a:cubicBezTo>
                    <a:pt x="41035" y="32670"/>
                    <a:pt x="40795" y="32704"/>
                    <a:pt x="40559" y="32776"/>
                  </a:cubicBezTo>
                  <a:cubicBezTo>
                    <a:pt x="40298" y="32854"/>
                    <a:pt x="40011" y="32891"/>
                    <a:pt x="39703" y="32891"/>
                  </a:cubicBezTo>
                  <a:cubicBezTo>
                    <a:pt x="38005" y="32891"/>
                    <a:pt x="35670" y="31782"/>
                    <a:pt x="33584" y="30415"/>
                  </a:cubicBezTo>
                  <a:cubicBezTo>
                    <a:pt x="38448" y="28681"/>
                    <a:pt x="48423" y="24375"/>
                    <a:pt x="51793" y="17305"/>
                  </a:cubicBezTo>
                  <a:cubicBezTo>
                    <a:pt x="53351" y="14036"/>
                    <a:pt x="53372" y="10615"/>
                    <a:pt x="51861" y="7130"/>
                  </a:cubicBezTo>
                  <a:cubicBezTo>
                    <a:pt x="49246" y="1089"/>
                    <a:pt x="45380" y="1"/>
                    <a:pt x="42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5" name="Google Shape;1725;p77"/>
          <p:cNvSpPr/>
          <p:nvPr/>
        </p:nvSpPr>
        <p:spPr>
          <a:xfrm>
            <a:off x="4275709" y="3333005"/>
            <a:ext cx="715934" cy="1221605"/>
          </a:xfrm>
          <a:custGeom>
            <a:avLst/>
            <a:gdLst/>
            <a:ahLst/>
            <a:cxnLst/>
            <a:rect l="l" t="t" r="r" b="b"/>
            <a:pathLst>
              <a:path w="66645" h="113717" extrusionOk="0">
                <a:moveTo>
                  <a:pt x="66645" y="1"/>
                </a:moveTo>
                <a:lnTo>
                  <a:pt x="1" y="5196"/>
                </a:lnTo>
                <a:lnTo>
                  <a:pt x="3537" y="113717"/>
                </a:lnTo>
                <a:lnTo>
                  <a:pt x="66645" y="110853"/>
                </a:lnTo>
                <a:lnTo>
                  <a:pt x="666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7"/>
          <p:cNvSpPr/>
          <p:nvPr/>
        </p:nvSpPr>
        <p:spPr>
          <a:xfrm>
            <a:off x="4275709" y="3333005"/>
            <a:ext cx="715934" cy="206653"/>
          </a:xfrm>
          <a:custGeom>
            <a:avLst/>
            <a:gdLst/>
            <a:ahLst/>
            <a:cxnLst/>
            <a:rect l="l" t="t" r="r" b="b"/>
            <a:pathLst>
              <a:path w="66645" h="19237" extrusionOk="0">
                <a:moveTo>
                  <a:pt x="66645" y="1"/>
                </a:moveTo>
                <a:lnTo>
                  <a:pt x="1" y="5196"/>
                </a:lnTo>
                <a:lnTo>
                  <a:pt x="458" y="19236"/>
                </a:lnTo>
                <a:lnTo>
                  <a:pt x="66645" y="17104"/>
                </a:lnTo>
                <a:lnTo>
                  <a:pt x="66645" y="1"/>
                </a:ln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7"/>
          <p:cNvSpPr/>
          <p:nvPr/>
        </p:nvSpPr>
        <p:spPr>
          <a:xfrm>
            <a:off x="4205195" y="3294354"/>
            <a:ext cx="876760" cy="218094"/>
          </a:xfrm>
          <a:custGeom>
            <a:avLst/>
            <a:gdLst/>
            <a:ahLst/>
            <a:cxnLst/>
            <a:rect l="l" t="t" r="r" b="b"/>
            <a:pathLst>
              <a:path w="81616" h="20302" extrusionOk="0">
                <a:moveTo>
                  <a:pt x="80337" y="0"/>
                </a:moveTo>
                <a:lnTo>
                  <a:pt x="0" y="3599"/>
                </a:lnTo>
                <a:lnTo>
                  <a:pt x="0" y="20302"/>
                </a:lnTo>
                <a:lnTo>
                  <a:pt x="81616" y="17674"/>
                </a:lnTo>
                <a:lnTo>
                  <a:pt x="8033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7"/>
          <p:cNvSpPr/>
          <p:nvPr/>
        </p:nvSpPr>
        <p:spPr>
          <a:xfrm>
            <a:off x="4279641" y="3507732"/>
            <a:ext cx="176016" cy="1046878"/>
          </a:xfrm>
          <a:custGeom>
            <a:avLst/>
            <a:gdLst/>
            <a:ahLst/>
            <a:cxnLst/>
            <a:rect l="l" t="t" r="r" b="b"/>
            <a:pathLst>
              <a:path w="16385" h="97452" extrusionOk="0">
                <a:moveTo>
                  <a:pt x="6712" y="1"/>
                </a:moveTo>
                <a:lnTo>
                  <a:pt x="0" y="217"/>
                </a:lnTo>
                <a:lnTo>
                  <a:pt x="3171" y="97452"/>
                </a:lnTo>
                <a:lnTo>
                  <a:pt x="16385" y="96852"/>
                </a:lnTo>
                <a:lnTo>
                  <a:pt x="6712" y="1"/>
                </a:ln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7"/>
          <p:cNvSpPr/>
          <p:nvPr/>
        </p:nvSpPr>
        <p:spPr>
          <a:xfrm>
            <a:off x="4937726" y="4357947"/>
            <a:ext cx="14706" cy="124366"/>
          </a:xfrm>
          <a:custGeom>
            <a:avLst/>
            <a:gdLst/>
            <a:ahLst/>
            <a:cxnLst/>
            <a:rect l="l" t="t" r="r" b="b"/>
            <a:pathLst>
              <a:path w="1369" h="11577" extrusionOk="0">
                <a:moveTo>
                  <a:pt x="684" y="0"/>
                </a:moveTo>
                <a:cubicBezTo>
                  <a:pt x="308" y="0"/>
                  <a:pt x="0" y="302"/>
                  <a:pt x="0" y="685"/>
                </a:cubicBezTo>
                <a:lnTo>
                  <a:pt x="0" y="10892"/>
                </a:lnTo>
                <a:cubicBezTo>
                  <a:pt x="0" y="11269"/>
                  <a:pt x="308" y="11577"/>
                  <a:pt x="684" y="11577"/>
                </a:cubicBezTo>
                <a:cubicBezTo>
                  <a:pt x="1066" y="11577"/>
                  <a:pt x="1369" y="11269"/>
                  <a:pt x="1369" y="10892"/>
                </a:cubicBezTo>
                <a:lnTo>
                  <a:pt x="1369" y="685"/>
                </a:lnTo>
                <a:cubicBezTo>
                  <a:pt x="1369" y="302"/>
                  <a:pt x="1066" y="0"/>
                  <a:pt x="6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7"/>
          <p:cNvSpPr/>
          <p:nvPr/>
        </p:nvSpPr>
        <p:spPr>
          <a:xfrm>
            <a:off x="4549804" y="3309307"/>
            <a:ext cx="198758" cy="1233099"/>
          </a:xfrm>
          <a:custGeom>
            <a:avLst/>
            <a:gdLst/>
            <a:ahLst/>
            <a:cxnLst/>
            <a:rect l="l" t="t" r="r" b="b"/>
            <a:pathLst>
              <a:path w="18502" h="114787" extrusionOk="0">
                <a:moveTo>
                  <a:pt x="17149" y="0"/>
                </a:moveTo>
                <a:lnTo>
                  <a:pt x="1" y="769"/>
                </a:lnTo>
                <a:lnTo>
                  <a:pt x="3035" y="114787"/>
                </a:lnTo>
                <a:lnTo>
                  <a:pt x="18501" y="114086"/>
                </a:lnTo>
                <a:lnTo>
                  <a:pt x="171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7"/>
          <p:cNvSpPr/>
          <p:nvPr/>
        </p:nvSpPr>
        <p:spPr>
          <a:xfrm>
            <a:off x="4554649" y="3495357"/>
            <a:ext cx="181956" cy="35418"/>
          </a:xfrm>
          <a:custGeom>
            <a:avLst/>
            <a:gdLst/>
            <a:ahLst/>
            <a:cxnLst/>
            <a:rect l="l" t="t" r="r" b="b"/>
            <a:pathLst>
              <a:path w="16938" h="3297" extrusionOk="0">
                <a:moveTo>
                  <a:pt x="16903" y="1"/>
                </a:moveTo>
                <a:lnTo>
                  <a:pt x="0" y="543"/>
                </a:lnTo>
                <a:lnTo>
                  <a:pt x="74" y="3296"/>
                </a:lnTo>
                <a:lnTo>
                  <a:pt x="16938" y="2754"/>
                </a:lnTo>
                <a:lnTo>
                  <a:pt x="16903" y="1"/>
                </a:ln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7"/>
          <p:cNvSpPr/>
          <p:nvPr/>
        </p:nvSpPr>
        <p:spPr>
          <a:xfrm>
            <a:off x="4356632" y="3024857"/>
            <a:ext cx="573435" cy="417088"/>
          </a:xfrm>
          <a:custGeom>
            <a:avLst/>
            <a:gdLst/>
            <a:ahLst/>
            <a:cxnLst/>
            <a:rect l="l" t="t" r="r" b="b"/>
            <a:pathLst>
              <a:path w="53380" h="38826" extrusionOk="0">
                <a:moveTo>
                  <a:pt x="42968" y="4907"/>
                </a:moveTo>
                <a:cubicBezTo>
                  <a:pt x="44685" y="4907"/>
                  <a:pt x="46157" y="6310"/>
                  <a:pt x="47358" y="9079"/>
                </a:cubicBezTo>
                <a:cubicBezTo>
                  <a:pt x="48294" y="11235"/>
                  <a:pt x="48294" y="13232"/>
                  <a:pt x="47365" y="15187"/>
                </a:cubicBezTo>
                <a:cubicBezTo>
                  <a:pt x="44741" y="20702"/>
                  <a:pt x="35371" y="24705"/>
                  <a:pt x="30728" y="26205"/>
                </a:cubicBezTo>
                <a:cubicBezTo>
                  <a:pt x="31391" y="20844"/>
                  <a:pt x="32918" y="15843"/>
                  <a:pt x="35142" y="11874"/>
                </a:cubicBezTo>
                <a:cubicBezTo>
                  <a:pt x="37339" y="7955"/>
                  <a:pt x="40048" y="5373"/>
                  <a:pt x="42391" y="4957"/>
                </a:cubicBezTo>
                <a:cubicBezTo>
                  <a:pt x="42540" y="4933"/>
                  <a:pt x="42688" y="4917"/>
                  <a:pt x="42836" y="4910"/>
                </a:cubicBezTo>
                <a:cubicBezTo>
                  <a:pt x="42880" y="4908"/>
                  <a:pt x="42924" y="4907"/>
                  <a:pt x="42968" y="4907"/>
                </a:cubicBezTo>
                <a:close/>
                <a:moveTo>
                  <a:pt x="10159" y="6255"/>
                </a:moveTo>
                <a:cubicBezTo>
                  <a:pt x="10269" y="6255"/>
                  <a:pt x="10381" y="6260"/>
                  <a:pt x="10489" y="6268"/>
                </a:cubicBezTo>
                <a:cubicBezTo>
                  <a:pt x="12856" y="6491"/>
                  <a:pt x="15770" y="8840"/>
                  <a:pt x="18280" y="12569"/>
                </a:cubicBezTo>
                <a:cubicBezTo>
                  <a:pt x="20823" y="16339"/>
                  <a:pt x="22755" y="21204"/>
                  <a:pt x="23850" y="26490"/>
                </a:cubicBezTo>
                <a:cubicBezTo>
                  <a:pt x="19112" y="25379"/>
                  <a:pt x="9457" y="22168"/>
                  <a:pt x="6378" y="16875"/>
                </a:cubicBezTo>
                <a:cubicBezTo>
                  <a:pt x="5288" y="14999"/>
                  <a:pt x="5123" y="13009"/>
                  <a:pt x="5875" y="10784"/>
                </a:cubicBezTo>
                <a:cubicBezTo>
                  <a:pt x="6868" y="7847"/>
                  <a:pt x="8271" y="6331"/>
                  <a:pt x="10039" y="6257"/>
                </a:cubicBezTo>
                <a:cubicBezTo>
                  <a:pt x="10079" y="6255"/>
                  <a:pt x="10119" y="6255"/>
                  <a:pt x="10159" y="6255"/>
                </a:cubicBezTo>
                <a:close/>
                <a:moveTo>
                  <a:pt x="42931" y="1"/>
                </a:moveTo>
                <a:cubicBezTo>
                  <a:pt x="42384" y="1"/>
                  <a:pt x="41909" y="55"/>
                  <a:pt x="41535" y="120"/>
                </a:cubicBezTo>
                <a:cubicBezTo>
                  <a:pt x="35263" y="1221"/>
                  <a:pt x="29628" y="9102"/>
                  <a:pt x="27011" y="19465"/>
                </a:cubicBezTo>
                <a:cubicBezTo>
                  <a:pt x="23549" y="9353"/>
                  <a:pt x="17288" y="1962"/>
                  <a:pt x="10945" y="1375"/>
                </a:cubicBezTo>
                <a:cubicBezTo>
                  <a:pt x="10730" y="1354"/>
                  <a:pt x="10481" y="1340"/>
                  <a:pt x="10207" y="1340"/>
                </a:cubicBezTo>
                <a:cubicBezTo>
                  <a:pt x="7850" y="1340"/>
                  <a:pt x="3541" y="2367"/>
                  <a:pt x="1222" y="9210"/>
                </a:cubicBezTo>
                <a:cubicBezTo>
                  <a:pt x="1" y="12803"/>
                  <a:pt x="309" y="16214"/>
                  <a:pt x="2129" y="19344"/>
                </a:cubicBezTo>
                <a:cubicBezTo>
                  <a:pt x="5973" y="25954"/>
                  <a:pt x="15878" y="29422"/>
                  <a:pt x="20988" y="30819"/>
                </a:cubicBezTo>
                <a:cubicBezTo>
                  <a:pt x="18985" y="32407"/>
                  <a:pt x="16521" y="33918"/>
                  <a:pt x="14684" y="33918"/>
                </a:cubicBezTo>
                <a:cubicBezTo>
                  <a:pt x="14477" y="33918"/>
                  <a:pt x="14277" y="33898"/>
                  <a:pt x="14088" y="33858"/>
                </a:cubicBezTo>
                <a:cubicBezTo>
                  <a:pt x="13917" y="33822"/>
                  <a:pt x="13746" y="33804"/>
                  <a:pt x="13578" y="33804"/>
                </a:cubicBezTo>
                <a:cubicBezTo>
                  <a:pt x="12444" y="33804"/>
                  <a:pt x="11422" y="34594"/>
                  <a:pt x="11174" y="35752"/>
                </a:cubicBezTo>
                <a:cubicBezTo>
                  <a:pt x="10889" y="37074"/>
                  <a:pt x="11737" y="38381"/>
                  <a:pt x="13061" y="38666"/>
                </a:cubicBezTo>
                <a:cubicBezTo>
                  <a:pt x="13579" y="38776"/>
                  <a:pt x="14102" y="38825"/>
                  <a:pt x="14628" y="38825"/>
                </a:cubicBezTo>
                <a:cubicBezTo>
                  <a:pt x="14733" y="38825"/>
                  <a:pt x="14838" y="38823"/>
                  <a:pt x="14943" y="38819"/>
                </a:cubicBezTo>
                <a:cubicBezTo>
                  <a:pt x="20618" y="38587"/>
                  <a:pt x="26497" y="32570"/>
                  <a:pt x="27261" y="31760"/>
                </a:cubicBezTo>
                <a:cubicBezTo>
                  <a:pt x="28076" y="32486"/>
                  <a:pt x="34180" y="37789"/>
                  <a:pt x="39767" y="37789"/>
                </a:cubicBezTo>
                <a:cubicBezTo>
                  <a:pt x="39885" y="37789"/>
                  <a:pt x="40004" y="37787"/>
                  <a:pt x="40121" y="37782"/>
                </a:cubicBezTo>
                <a:cubicBezTo>
                  <a:pt x="40748" y="37759"/>
                  <a:pt x="41377" y="37663"/>
                  <a:pt x="41980" y="37479"/>
                </a:cubicBezTo>
                <a:cubicBezTo>
                  <a:pt x="43280" y="37087"/>
                  <a:pt x="44017" y="35718"/>
                  <a:pt x="43623" y="34418"/>
                </a:cubicBezTo>
                <a:cubicBezTo>
                  <a:pt x="43301" y="33355"/>
                  <a:pt x="42329" y="32669"/>
                  <a:pt x="41274" y="32669"/>
                </a:cubicBezTo>
                <a:cubicBezTo>
                  <a:pt x="41038" y="32669"/>
                  <a:pt x="40798" y="32703"/>
                  <a:pt x="40561" y="32775"/>
                </a:cubicBezTo>
                <a:cubicBezTo>
                  <a:pt x="40301" y="32853"/>
                  <a:pt x="40015" y="32889"/>
                  <a:pt x="39707" y="32889"/>
                </a:cubicBezTo>
                <a:cubicBezTo>
                  <a:pt x="38012" y="32889"/>
                  <a:pt x="35676" y="31780"/>
                  <a:pt x="33586" y="30414"/>
                </a:cubicBezTo>
                <a:cubicBezTo>
                  <a:pt x="38456" y="28680"/>
                  <a:pt x="48425" y="24374"/>
                  <a:pt x="51795" y="17303"/>
                </a:cubicBezTo>
                <a:cubicBezTo>
                  <a:pt x="53353" y="14035"/>
                  <a:pt x="53380" y="10613"/>
                  <a:pt x="51869" y="7129"/>
                </a:cubicBezTo>
                <a:cubicBezTo>
                  <a:pt x="49251" y="1081"/>
                  <a:pt x="45375" y="1"/>
                  <a:pt x="42931" y="1"/>
                </a:cubicBezTo>
                <a:close/>
              </a:path>
            </a:pathLst>
          </a:custGeom>
          <a:solidFill>
            <a:srgbClr val="FF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3" name="Google Shape;1733;p77"/>
          <p:cNvGrpSpPr/>
          <p:nvPr/>
        </p:nvGrpSpPr>
        <p:grpSpPr>
          <a:xfrm>
            <a:off x="5259722" y="3509214"/>
            <a:ext cx="786201" cy="986022"/>
            <a:chOff x="5259722" y="3147064"/>
            <a:chExt cx="786201" cy="986022"/>
          </a:xfrm>
        </p:grpSpPr>
        <p:sp>
          <p:nvSpPr>
            <p:cNvPr id="1734" name="Google Shape;1734;p77"/>
            <p:cNvSpPr/>
            <p:nvPr/>
          </p:nvSpPr>
          <p:spPr>
            <a:xfrm>
              <a:off x="5322265" y="3493918"/>
              <a:ext cx="661115" cy="639168"/>
            </a:xfrm>
            <a:custGeom>
              <a:avLst/>
              <a:gdLst/>
              <a:ahLst/>
              <a:cxnLst/>
              <a:rect l="l" t="t" r="r" b="b"/>
              <a:pathLst>
                <a:path w="61542" h="59499" extrusionOk="0">
                  <a:moveTo>
                    <a:pt x="60470" y="1"/>
                  </a:moveTo>
                  <a:lnTo>
                    <a:pt x="1701" y="1883"/>
                  </a:lnTo>
                  <a:lnTo>
                    <a:pt x="1" y="59499"/>
                  </a:lnTo>
                  <a:lnTo>
                    <a:pt x="61541" y="59499"/>
                  </a:lnTo>
                  <a:lnTo>
                    <a:pt x="604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7"/>
            <p:cNvSpPr/>
            <p:nvPr/>
          </p:nvSpPr>
          <p:spPr>
            <a:xfrm>
              <a:off x="5337165" y="3493918"/>
              <a:ext cx="637020" cy="134969"/>
            </a:xfrm>
            <a:custGeom>
              <a:avLst/>
              <a:gdLst/>
              <a:ahLst/>
              <a:cxnLst/>
              <a:rect l="l" t="t" r="r" b="b"/>
              <a:pathLst>
                <a:path w="59299" h="12564" extrusionOk="0">
                  <a:moveTo>
                    <a:pt x="59083" y="1"/>
                  </a:moveTo>
                  <a:lnTo>
                    <a:pt x="314" y="1883"/>
                  </a:lnTo>
                  <a:lnTo>
                    <a:pt x="0" y="12564"/>
                  </a:lnTo>
                  <a:lnTo>
                    <a:pt x="59299" y="11920"/>
                  </a:lnTo>
                  <a:lnTo>
                    <a:pt x="590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7"/>
            <p:cNvSpPr/>
            <p:nvPr/>
          </p:nvSpPr>
          <p:spPr>
            <a:xfrm>
              <a:off x="5930613" y="3971541"/>
              <a:ext cx="14782" cy="124420"/>
            </a:xfrm>
            <a:custGeom>
              <a:avLst/>
              <a:gdLst/>
              <a:ahLst/>
              <a:cxnLst/>
              <a:rect l="l" t="t" r="r" b="b"/>
              <a:pathLst>
                <a:path w="1376" h="11582" extrusionOk="0">
                  <a:moveTo>
                    <a:pt x="685" y="0"/>
                  </a:moveTo>
                  <a:cubicBezTo>
                    <a:pt x="308" y="0"/>
                    <a:pt x="0" y="308"/>
                    <a:pt x="0" y="690"/>
                  </a:cubicBezTo>
                  <a:lnTo>
                    <a:pt x="0" y="10892"/>
                  </a:lnTo>
                  <a:cubicBezTo>
                    <a:pt x="0" y="11274"/>
                    <a:pt x="308" y="11582"/>
                    <a:pt x="685" y="11582"/>
                  </a:cubicBezTo>
                  <a:cubicBezTo>
                    <a:pt x="1068" y="11582"/>
                    <a:pt x="1376" y="11274"/>
                    <a:pt x="1376" y="10892"/>
                  </a:cubicBezTo>
                  <a:lnTo>
                    <a:pt x="1376" y="690"/>
                  </a:lnTo>
                  <a:cubicBezTo>
                    <a:pt x="1376" y="308"/>
                    <a:pt x="1068" y="0"/>
                    <a:pt x="6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7"/>
            <p:cNvSpPr/>
            <p:nvPr/>
          </p:nvSpPr>
          <p:spPr>
            <a:xfrm>
              <a:off x="5259722" y="3425177"/>
              <a:ext cx="786201" cy="174920"/>
            </a:xfrm>
            <a:custGeom>
              <a:avLst/>
              <a:gdLst/>
              <a:ahLst/>
              <a:cxnLst/>
              <a:rect l="l" t="t" r="r" b="b"/>
              <a:pathLst>
                <a:path w="73186" h="16283" extrusionOk="0">
                  <a:moveTo>
                    <a:pt x="72080" y="1"/>
                  </a:moveTo>
                  <a:lnTo>
                    <a:pt x="571" y="2533"/>
                  </a:lnTo>
                  <a:lnTo>
                    <a:pt x="0" y="16283"/>
                  </a:lnTo>
                  <a:lnTo>
                    <a:pt x="73186" y="15490"/>
                  </a:lnTo>
                  <a:lnTo>
                    <a:pt x="720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7"/>
            <p:cNvSpPr/>
            <p:nvPr/>
          </p:nvSpPr>
          <p:spPr>
            <a:xfrm>
              <a:off x="5565550" y="3435415"/>
              <a:ext cx="179013" cy="697672"/>
            </a:xfrm>
            <a:custGeom>
              <a:avLst/>
              <a:gdLst/>
              <a:ahLst/>
              <a:cxnLst/>
              <a:rect l="l" t="t" r="r" b="b"/>
              <a:pathLst>
                <a:path w="16664" h="64945" extrusionOk="0">
                  <a:moveTo>
                    <a:pt x="16664" y="1"/>
                  </a:moveTo>
                  <a:lnTo>
                    <a:pt x="890" y="559"/>
                  </a:lnTo>
                  <a:lnTo>
                    <a:pt x="0" y="64945"/>
                  </a:lnTo>
                  <a:lnTo>
                    <a:pt x="15301" y="64945"/>
                  </a:lnTo>
                  <a:lnTo>
                    <a:pt x="1666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7"/>
            <p:cNvSpPr/>
            <p:nvPr/>
          </p:nvSpPr>
          <p:spPr>
            <a:xfrm>
              <a:off x="5572587" y="3594887"/>
              <a:ext cx="168679" cy="31433"/>
            </a:xfrm>
            <a:custGeom>
              <a:avLst/>
              <a:gdLst/>
              <a:ahLst/>
              <a:cxnLst/>
              <a:rect l="l" t="t" r="r" b="b"/>
              <a:pathLst>
                <a:path w="15702" h="2926" extrusionOk="0">
                  <a:moveTo>
                    <a:pt x="15701" y="0"/>
                  </a:moveTo>
                  <a:lnTo>
                    <a:pt x="35" y="171"/>
                  </a:lnTo>
                  <a:lnTo>
                    <a:pt x="1" y="2925"/>
                  </a:lnTo>
                  <a:lnTo>
                    <a:pt x="15645" y="2761"/>
                  </a:lnTo>
                  <a:lnTo>
                    <a:pt x="157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7"/>
            <p:cNvSpPr/>
            <p:nvPr/>
          </p:nvSpPr>
          <p:spPr>
            <a:xfrm>
              <a:off x="5322265" y="3598733"/>
              <a:ext cx="122862" cy="534353"/>
            </a:xfrm>
            <a:custGeom>
              <a:avLst/>
              <a:gdLst/>
              <a:ahLst/>
              <a:cxnLst/>
              <a:rect l="l" t="t" r="r" b="b"/>
              <a:pathLst>
                <a:path w="11437" h="49742" extrusionOk="0">
                  <a:moveTo>
                    <a:pt x="5830" y="1"/>
                  </a:moveTo>
                  <a:lnTo>
                    <a:pt x="1387" y="127"/>
                  </a:lnTo>
                  <a:lnTo>
                    <a:pt x="1" y="49742"/>
                  </a:lnTo>
                  <a:lnTo>
                    <a:pt x="11436" y="49742"/>
                  </a:lnTo>
                  <a:lnTo>
                    <a:pt x="58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7"/>
            <p:cNvSpPr/>
            <p:nvPr/>
          </p:nvSpPr>
          <p:spPr>
            <a:xfrm>
              <a:off x="5365643" y="3147064"/>
              <a:ext cx="573370" cy="417078"/>
            </a:xfrm>
            <a:custGeom>
              <a:avLst/>
              <a:gdLst/>
              <a:ahLst/>
              <a:cxnLst/>
              <a:rect l="l" t="t" r="r" b="b"/>
              <a:pathLst>
                <a:path w="53374" h="38825" extrusionOk="0">
                  <a:moveTo>
                    <a:pt x="42967" y="4907"/>
                  </a:moveTo>
                  <a:cubicBezTo>
                    <a:pt x="44679" y="4907"/>
                    <a:pt x="46156" y="6309"/>
                    <a:pt x="47357" y="9078"/>
                  </a:cubicBezTo>
                  <a:cubicBezTo>
                    <a:pt x="48288" y="11234"/>
                    <a:pt x="48288" y="13230"/>
                    <a:pt x="47357" y="15185"/>
                  </a:cubicBezTo>
                  <a:cubicBezTo>
                    <a:pt x="44735" y="20701"/>
                    <a:pt x="35365" y="24705"/>
                    <a:pt x="30728" y="26203"/>
                  </a:cubicBezTo>
                  <a:cubicBezTo>
                    <a:pt x="31385" y="20844"/>
                    <a:pt x="32917" y="15842"/>
                    <a:pt x="35136" y="11873"/>
                  </a:cubicBezTo>
                  <a:cubicBezTo>
                    <a:pt x="37332" y="7955"/>
                    <a:pt x="40042" y="5372"/>
                    <a:pt x="42385" y="4955"/>
                  </a:cubicBezTo>
                  <a:cubicBezTo>
                    <a:pt x="42533" y="4933"/>
                    <a:pt x="42687" y="4915"/>
                    <a:pt x="42835" y="4909"/>
                  </a:cubicBezTo>
                  <a:cubicBezTo>
                    <a:pt x="42879" y="4907"/>
                    <a:pt x="42923" y="4907"/>
                    <a:pt x="42967" y="4907"/>
                  </a:cubicBezTo>
                  <a:close/>
                  <a:moveTo>
                    <a:pt x="10155" y="6253"/>
                  </a:moveTo>
                  <a:cubicBezTo>
                    <a:pt x="10264" y="6253"/>
                    <a:pt x="10375" y="6258"/>
                    <a:pt x="10489" y="6267"/>
                  </a:cubicBezTo>
                  <a:cubicBezTo>
                    <a:pt x="12855" y="6483"/>
                    <a:pt x="15764" y="8839"/>
                    <a:pt x="18279" y="12569"/>
                  </a:cubicBezTo>
                  <a:cubicBezTo>
                    <a:pt x="20817" y="16338"/>
                    <a:pt x="22755" y="21202"/>
                    <a:pt x="23850" y="26489"/>
                  </a:cubicBezTo>
                  <a:cubicBezTo>
                    <a:pt x="19111" y="25377"/>
                    <a:pt x="9451" y="22166"/>
                    <a:pt x="6372" y="16874"/>
                  </a:cubicBezTo>
                  <a:cubicBezTo>
                    <a:pt x="5282" y="14998"/>
                    <a:pt x="5117" y="13008"/>
                    <a:pt x="5869" y="10784"/>
                  </a:cubicBezTo>
                  <a:cubicBezTo>
                    <a:pt x="6867" y="7847"/>
                    <a:pt x="8265" y="6330"/>
                    <a:pt x="10038" y="6255"/>
                  </a:cubicBezTo>
                  <a:cubicBezTo>
                    <a:pt x="10077" y="6253"/>
                    <a:pt x="10116" y="6253"/>
                    <a:pt x="10155" y="6253"/>
                  </a:cubicBezTo>
                  <a:close/>
                  <a:moveTo>
                    <a:pt x="42930" y="0"/>
                  </a:moveTo>
                  <a:cubicBezTo>
                    <a:pt x="42383" y="0"/>
                    <a:pt x="41908" y="54"/>
                    <a:pt x="41535" y="119"/>
                  </a:cubicBezTo>
                  <a:cubicBezTo>
                    <a:pt x="35262" y="1219"/>
                    <a:pt x="29622" y="9102"/>
                    <a:pt x="27005" y="19463"/>
                  </a:cubicBezTo>
                  <a:cubicBezTo>
                    <a:pt x="23542" y="9352"/>
                    <a:pt x="17280" y="1961"/>
                    <a:pt x="10939" y="1374"/>
                  </a:cubicBezTo>
                  <a:cubicBezTo>
                    <a:pt x="10723" y="1354"/>
                    <a:pt x="10475" y="1340"/>
                    <a:pt x="10200" y="1340"/>
                  </a:cubicBezTo>
                  <a:cubicBezTo>
                    <a:pt x="7843" y="1340"/>
                    <a:pt x="3535" y="2365"/>
                    <a:pt x="1216" y="9210"/>
                  </a:cubicBezTo>
                  <a:cubicBezTo>
                    <a:pt x="0" y="12803"/>
                    <a:pt x="303" y="16212"/>
                    <a:pt x="2122" y="19344"/>
                  </a:cubicBezTo>
                  <a:cubicBezTo>
                    <a:pt x="5972" y="25953"/>
                    <a:pt x="15872" y="29420"/>
                    <a:pt x="20988" y="30817"/>
                  </a:cubicBezTo>
                  <a:cubicBezTo>
                    <a:pt x="18978" y="32406"/>
                    <a:pt x="16514" y="33917"/>
                    <a:pt x="14682" y="33917"/>
                  </a:cubicBezTo>
                  <a:cubicBezTo>
                    <a:pt x="14475" y="33917"/>
                    <a:pt x="14276" y="33898"/>
                    <a:pt x="14087" y="33857"/>
                  </a:cubicBezTo>
                  <a:cubicBezTo>
                    <a:pt x="13916" y="33821"/>
                    <a:pt x="13745" y="33804"/>
                    <a:pt x="13576" y="33804"/>
                  </a:cubicBezTo>
                  <a:cubicBezTo>
                    <a:pt x="12438" y="33804"/>
                    <a:pt x="11416" y="34594"/>
                    <a:pt x="11168" y="35750"/>
                  </a:cubicBezTo>
                  <a:cubicBezTo>
                    <a:pt x="10888" y="37074"/>
                    <a:pt x="11731" y="38379"/>
                    <a:pt x="13060" y="38665"/>
                  </a:cubicBezTo>
                  <a:cubicBezTo>
                    <a:pt x="13575" y="38774"/>
                    <a:pt x="14098" y="38824"/>
                    <a:pt x="14626" y="38824"/>
                  </a:cubicBezTo>
                  <a:cubicBezTo>
                    <a:pt x="14729" y="38824"/>
                    <a:pt x="14833" y="38822"/>
                    <a:pt x="14937" y="38819"/>
                  </a:cubicBezTo>
                  <a:cubicBezTo>
                    <a:pt x="20617" y="38585"/>
                    <a:pt x="26491" y="32568"/>
                    <a:pt x="27261" y="31759"/>
                  </a:cubicBezTo>
                  <a:cubicBezTo>
                    <a:pt x="28070" y="32484"/>
                    <a:pt x="34174" y="37788"/>
                    <a:pt x="39761" y="37788"/>
                  </a:cubicBezTo>
                  <a:cubicBezTo>
                    <a:pt x="39879" y="37788"/>
                    <a:pt x="39998" y="37786"/>
                    <a:pt x="40115" y="37781"/>
                  </a:cubicBezTo>
                  <a:cubicBezTo>
                    <a:pt x="40748" y="37758"/>
                    <a:pt x="41369" y="37661"/>
                    <a:pt x="41974" y="37479"/>
                  </a:cubicBezTo>
                  <a:cubicBezTo>
                    <a:pt x="43274" y="37084"/>
                    <a:pt x="44011" y="35716"/>
                    <a:pt x="43622" y="34416"/>
                  </a:cubicBezTo>
                  <a:cubicBezTo>
                    <a:pt x="43301" y="33353"/>
                    <a:pt x="42324" y="32667"/>
                    <a:pt x="41270" y="32667"/>
                  </a:cubicBezTo>
                  <a:cubicBezTo>
                    <a:pt x="41035" y="32667"/>
                    <a:pt x="40796" y="32701"/>
                    <a:pt x="40560" y="32773"/>
                  </a:cubicBezTo>
                  <a:cubicBezTo>
                    <a:pt x="40299" y="32851"/>
                    <a:pt x="40012" y="32887"/>
                    <a:pt x="39704" y="32887"/>
                  </a:cubicBezTo>
                  <a:cubicBezTo>
                    <a:pt x="38005" y="32887"/>
                    <a:pt x="35671" y="31779"/>
                    <a:pt x="33585" y="30412"/>
                  </a:cubicBezTo>
                  <a:cubicBezTo>
                    <a:pt x="38450" y="28679"/>
                    <a:pt x="48425" y="24373"/>
                    <a:pt x="51794" y="17301"/>
                  </a:cubicBezTo>
                  <a:cubicBezTo>
                    <a:pt x="53352" y="14034"/>
                    <a:pt x="53374" y="10613"/>
                    <a:pt x="51863" y="7128"/>
                  </a:cubicBezTo>
                  <a:cubicBezTo>
                    <a:pt x="49244" y="1080"/>
                    <a:pt x="45373" y="0"/>
                    <a:pt x="42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42" name="Google Shape;1742;p77"/>
          <p:cNvCxnSpPr/>
          <p:nvPr/>
        </p:nvCxnSpPr>
        <p:spPr>
          <a:xfrm>
            <a:off x="3504775" y="3171725"/>
            <a:ext cx="1800" cy="414600"/>
          </a:xfrm>
          <a:prstGeom prst="straightConnector1">
            <a:avLst/>
          </a:prstGeom>
          <a:noFill/>
          <a:ln w="19050" cap="flat" cmpd="sng">
            <a:solidFill>
              <a:schemeClr val="accent5"/>
            </a:solidFill>
            <a:prstDash val="solid"/>
            <a:round/>
            <a:headEnd type="none" w="med" len="med"/>
            <a:tailEnd type="none" w="med" len="med"/>
          </a:ln>
        </p:spPr>
      </p:cxnSp>
      <p:cxnSp>
        <p:nvCxnSpPr>
          <p:cNvPr id="1743" name="Google Shape;1743;p77"/>
          <p:cNvCxnSpPr/>
          <p:nvPr/>
        </p:nvCxnSpPr>
        <p:spPr>
          <a:xfrm>
            <a:off x="5647075" y="3200675"/>
            <a:ext cx="5700" cy="610500"/>
          </a:xfrm>
          <a:prstGeom prst="straightConnector1">
            <a:avLst/>
          </a:prstGeom>
          <a:noFill/>
          <a:ln w="19050" cap="flat" cmpd="sng">
            <a:solidFill>
              <a:schemeClr val="lt2"/>
            </a:solidFill>
            <a:prstDash val="solid"/>
            <a:round/>
            <a:headEnd type="none" w="med" len="med"/>
            <a:tailEnd type="none" w="med" len="med"/>
          </a:ln>
        </p:spPr>
      </p:cxnSp>
      <p:cxnSp>
        <p:nvCxnSpPr>
          <p:cNvPr id="1744" name="Google Shape;1744;p77"/>
          <p:cNvCxnSpPr/>
          <p:nvPr/>
        </p:nvCxnSpPr>
        <p:spPr>
          <a:xfrm>
            <a:off x="4648300" y="2295275"/>
            <a:ext cx="900" cy="999000"/>
          </a:xfrm>
          <a:prstGeom prst="straightConnector1">
            <a:avLst/>
          </a:prstGeom>
          <a:noFill/>
          <a:ln w="19050" cap="flat" cmpd="sng">
            <a:solidFill>
              <a:schemeClr val="accent1"/>
            </a:solidFill>
            <a:prstDash val="solid"/>
            <a:round/>
            <a:headEnd type="none" w="med" len="med"/>
            <a:tailEnd type="none" w="med" len="med"/>
          </a:ln>
        </p:spPr>
      </p:cxnSp>
      <p:sp>
        <p:nvSpPr>
          <p:cNvPr id="1745" name="Google Shape;1745;p77"/>
          <p:cNvSpPr txBox="1"/>
          <p:nvPr/>
        </p:nvSpPr>
        <p:spPr>
          <a:xfrm>
            <a:off x="3876069" y="1539500"/>
            <a:ext cx="1546200" cy="4170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a:solidFill>
                  <a:srgbClr val="4D4F40"/>
                </a:solidFill>
                <a:latin typeface="Rokkitt Light"/>
                <a:ea typeface="Rokkitt Light"/>
                <a:cs typeface="Rokkitt Light"/>
                <a:sym typeface="Rokkitt Light"/>
              </a:rPr>
              <a:t>Jupiter it’s the biggest planet in our Solar System</a:t>
            </a:r>
            <a:endParaRPr>
              <a:solidFill>
                <a:srgbClr val="4D4F40"/>
              </a:solidFill>
              <a:latin typeface="Rokkitt Light"/>
              <a:ea typeface="Rokkitt Light"/>
              <a:cs typeface="Rokkitt Light"/>
              <a:sym typeface="Rokkitt Light"/>
            </a:endParaRPr>
          </a:p>
        </p:txBody>
      </p:sp>
      <p:sp>
        <p:nvSpPr>
          <p:cNvPr id="1746" name="Google Shape;1746;p77"/>
          <p:cNvSpPr txBox="1"/>
          <p:nvPr/>
        </p:nvSpPr>
        <p:spPr>
          <a:xfrm>
            <a:off x="4879719" y="2443643"/>
            <a:ext cx="1546200" cy="4170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600"/>
              <a:buFont typeface="Arial"/>
              <a:buNone/>
            </a:pPr>
            <a:r>
              <a:rPr lang="en">
                <a:solidFill>
                  <a:srgbClr val="4D4F40"/>
                </a:solidFill>
                <a:latin typeface="Rokkitt Light"/>
                <a:ea typeface="Rokkitt Light"/>
                <a:cs typeface="Rokkitt Light"/>
                <a:sym typeface="Rokkitt Light"/>
              </a:rPr>
              <a:t>Venus has a beautiful name, but it’s terribly hot</a:t>
            </a:r>
            <a:endParaRPr>
              <a:solidFill>
                <a:srgbClr val="4D4F40"/>
              </a:solidFill>
              <a:latin typeface="Rokkitt Light"/>
              <a:ea typeface="Rokkitt Light"/>
              <a:cs typeface="Rokkitt Light"/>
              <a:sym typeface="Rokkitt Light"/>
            </a:endParaRPr>
          </a:p>
        </p:txBody>
      </p:sp>
      <p:sp>
        <p:nvSpPr>
          <p:cNvPr id="1747" name="Google Shape;1747;p77"/>
          <p:cNvSpPr txBox="1"/>
          <p:nvPr/>
        </p:nvSpPr>
        <p:spPr>
          <a:xfrm>
            <a:off x="2733444" y="2443545"/>
            <a:ext cx="1546200" cy="4170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
                <a:solidFill>
                  <a:schemeClr val="dk2"/>
                </a:solidFill>
                <a:latin typeface="Rokkitt Light"/>
                <a:ea typeface="Rokkitt Light"/>
                <a:cs typeface="Rokkitt Light"/>
                <a:sym typeface="Rokkitt Light"/>
              </a:rPr>
              <a:t>Despite being red, Mars is a cold place, not hot</a:t>
            </a:r>
            <a:endParaRPr>
              <a:solidFill>
                <a:schemeClr val="dk2"/>
              </a:solidFill>
              <a:latin typeface="Rokkitt Light"/>
              <a:ea typeface="Rokkitt Light"/>
              <a:cs typeface="Rokkitt Light"/>
              <a:sym typeface="Rokkitt Light"/>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757"/>
        <p:cNvGrpSpPr/>
        <p:nvPr/>
      </p:nvGrpSpPr>
      <p:grpSpPr>
        <a:xfrm>
          <a:off x="0" y="0"/>
          <a:ext cx="0" cy="0"/>
          <a:chOff x="0" y="0"/>
          <a:chExt cx="0" cy="0"/>
        </a:xfrm>
      </p:grpSpPr>
      <p:sp>
        <p:nvSpPr>
          <p:cNvPr id="1758" name="Google Shape;1758;p79"/>
          <p:cNvSpPr txBox="1">
            <a:spLocks noGrp="1"/>
          </p:cNvSpPr>
          <p:nvPr>
            <p:ph type="subTitle" idx="1"/>
          </p:nvPr>
        </p:nvSpPr>
        <p:spPr>
          <a:xfrm>
            <a:off x="2940300" y="2877100"/>
            <a:ext cx="3263400" cy="74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1759" name="Google Shape;1759;p79"/>
          <p:cNvSpPr txBox="1">
            <a:spLocks noGrp="1"/>
          </p:cNvSpPr>
          <p:nvPr>
            <p:ph type="title"/>
          </p:nvPr>
        </p:nvSpPr>
        <p:spPr>
          <a:xfrm>
            <a:off x="1587750" y="1763196"/>
            <a:ext cx="5968500" cy="1113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grpSp>
        <p:nvGrpSpPr>
          <p:cNvPr id="1760" name="Google Shape;1760;p79"/>
          <p:cNvGrpSpPr/>
          <p:nvPr/>
        </p:nvGrpSpPr>
        <p:grpSpPr>
          <a:xfrm>
            <a:off x="6579051" y="2181075"/>
            <a:ext cx="2212452" cy="2490560"/>
            <a:chOff x="6579051" y="2181075"/>
            <a:chExt cx="2212452" cy="2490560"/>
          </a:xfrm>
        </p:grpSpPr>
        <p:sp>
          <p:nvSpPr>
            <p:cNvPr id="1761" name="Google Shape;1761;p79"/>
            <p:cNvSpPr/>
            <p:nvPr/>
          </p:nvSpPr>
          <p:spPr>
            <a:xfrm>
              <a:off x="8005671" y="2861985"/>
              <a:ext cx="187937" cy="959317"/>
            </a:xfrm>
            <a:custGeom>
              <a:avLst/>
              <a:gdLst/>
              <a:ahLst/>
              <a:cxnLst/>
              <a:rect l="l" t="t" r="r" b="b"/>
              <a:pathLst>
                <a:path w="10876" h="55508" extrusionOk="0">
                  <a:moveTo>
                    <a:pt x="2190" y="14386"/>
                  </a:moveTo>
                  <a:cubicBezTo>
                    <a:pt x="2303" y="14386"/>
                    <a:pt x="2419" y="14394"/>
                    <a:pt x="2536" y="14411"/>
                  </a:cubicBezTo>
                  <a:cubicBezTo>
                    <a:pt x="3003" y="14478"/>
                    <a:pt x="3503" y="14711"/>
                    <a:pt x="3904" y="15045"/>
                  </a:cubicBezTo>
                  <a:cubicBezTo>
                    <a:pt x="4358" y="15365"/>
                    <a:pt x="4753" y="15753"/>
                    <a:pt x="5093" y="16191"/>
                  </a:cubicBezTo>
                  <a:lnTo>
                    <a:pt x="5093" y="16191"/>
                  </a:lnTo>
                  <a:cubicBezTo>
                    <a:pt x="4923" y="16285"/>
                    <a:pt x="4749" y="16370"/>
                    <a:pt x="4571" y="16446"/>
                  </a:cubicBezTo>
                  <a:cubicBezTo>
                    <a:pt x="4337" y="16546"/>
                    <a:pt x="4104" y="16613"/>
                    <a:pt x="3870" y="16679"/>
                  </a:cubicBezTo>
                  <a:cubicBezTo>
                    <a:pt x="3637" y="16713"/>
                    <a:pt x="3403" y="16813"/>
                    <a:pt x="3170" y="16813"/>
                  </a:cubicBezTo>
                  <a:cubicBezTo>
                    <a:pt x="3094" y="16818"/>
                    <a:pt x="3017" y="16821"/>
                    <a:pt x="2940" y="16821"/>
                  </a:cubicBezTo>
                  <a:cubicBezTo>
                    <a:pt x="2542" y="16821"/>
                    <a:pt x="2132" y="16747"/>
                    <a:pt x="1769" y="16579"/>
                  </a:cubicBezTo>
                  <a:cubicBezTo>
                    <a:pt x="1369" y="16413"/>
                    <a:pt x="968" y="16079"/>
                    <a:pt x="868" y="15712"/>
                  </a:cubicBezTo>
                  <a:cubicBezTo>
                    <a:pt x="835" y="15545"/>
                    <a:pt x="835" y="15345"/>
                    <a:pt x="902" y="15178"/>
                  </a:cubicBezTo>
                  <a:cubicBezTo>
                    <a:pt x="968" y="14978"/>
                    <a:pt x="1102" y="14811"/>
                    <a:pt x="1268" y="14678"/>
                  </a:cubicBezTo>
                  <a:cubicBezTo>
                    <a:pt x="1435" y="14545"/>
                    <a:pt x="1635" y="14478"/>
                    <a:pt x="1869" y="14411"/>
                  </a:cubicBezTo>
                  <a:cubicBezTo>
                    <a:pt x="1969" y="14394"/>
                    <a:pt x="2077" y="14386"/>
                    <a:pt x="2190" y="14386"/>
                  </a:cubicBezTo>
                  <a:close/>
                  <a:moveTo>
                    <a:pt x="10308" y="1"/>
                  </a:moveTo>
                  <a:cubicBezTo>
                    <a:pt x="10308" y="1"/>
                    <a:pt x="10308" y="68"/>
                    <a:pt x="10308" y="201"/>
                  </a:cubicBezTo>
                  <a:cubicBezTo>
                    <a:pt x="10342" y="368"/>
                    <a:pt x="10375" y="535"/>
                    <a:pt x="10408" y="735"/>
                  </a:cubicBezTo>
                  <a:cubicBezTo>
                    <a:pt x="10475" y="1202"/>
                    <a:pt x="10575" y="1902"/>
                    <a:pt x="10608" y="2803"/>
                  </a:cubicBezTo>
                  <a:cubicBezTo>
                    <a:pt x="10675" y="3703"/>
                    <a:pt x="10675" y="4838"/>
                    <a:pt x="10508" y="6105"/>
                  </a:cubicBezTo>
                  <a:cubicBezTo>
                    <a:pt x="10342" y="7373"/>
                    <a:pt x="10075" y="8840"/>
                    <a:pt x="9508" y="10342"/>
                  </a:cubicBezTo>
                  <a:cubicBezTo>
                    <a:pt x="8941" y="11843"/>
                    <a:pt x="8140" y="13444"/>
                    <a:pt x="6872" y="14811"/>
                  </a:cubicBezTo>
                  <a:cubicBezTo>
                    <a:pt x="6562" y="15122"/>
                    <a:pt x="6229" y="15419"/>
                    <a:pt x="5874" y="15684"/>
                  </a:cubicBezTo>
                  <a:lnTo>
                    <a:pt x="5874" y="15684"/>
                  </a:lnTo>
                  <a:cubicBezTo>
                    <a:pt x="5464" y="15145"/>
                    <a:pt x="4983" y="14665"/>
                    <a:pt x="4437" y="14278"/>
                  </a:cubicBezTo>
                  <a:cubicBezTo>
                    <a:pt x="3904" y="13911"/>
                    <a:pt x="3337" y="13611"/>
                    <a:pt x="2669" y="13510"/>
                  </a:cubicBezTo>
                  <a:cubicBezTo>
                    <a:pt x="2531" y="13497"/>
                    <a:pt x="2387" y="13489"/>
                    <a:pt x="2243" y="13489"/>
                  </a:cubicBezTo>
                  <a:cubicBezTo>
                    <a:pt x="2038" y="13489"/>
                    <a:pt x="1831" y="13505"/>
                    <a:pt x="1635" y="13544"/>
                  </a:cubicBezTo>
                  <a:cubicBezTo>
                    <a:pt x="1302" y="13644"/>
                    <a:pt x="968" y="13811"/>
                    <a:pt x="701" y="14011"/>
                  </a:cubicBezTo>
                  <a:cubicBezTo>
                    <a:pt x="435" y="14244"/>
                    <a:pt x="234" y="14545"/>
                    <a:pt x="101" y="14878"/>
                  </a:cubicBezTo>
                  <a:cubicBezTo>
                    <a:pt x="1" y="15245"/>
                    <a:pt x="1" y="15612"/>
                    <a:pt x="101" y="15979"/>
                  </a:cubicBezTo>
                  <a:cubicBezTo>
                    <a:pt x="201" y="16312"/>
                    <a:pt x="435" y="16613"/>
                    <a:pt x="668" y="16813"/>
                  </a:cubicBezTo>
                  <a:cubicBezTo>
                    <a:pt x="935" y="17013"/>
                    <a:pt x="1202" y="17180"/>
                    <a:pt x="1469" y="17280"/>
                  </a:cubicBezTo>
                  <a:cubicBezTo>
                    <a:pt x="1923" y="17457"/>
                    <a:pt x="2359" y="17538"/>
                    <a:pt x="2804" y="17538"/>
                  </a:cubicBezTo>
                  <a:cubicBezTo>
                    <a:pt x="2947" y="17538"/>
                    <a:pt x="3091" y="17530"/>
                    <a:pt x="3237" y="17513"/>
                  </a:cubicBezTo>
                  <a:cubicBezTo>
                    <a:pt x="3537" y="17480"/>
                    <a:pt x="3770" y="17380"/>
                    <a:pt x="4070" y="17313"/>
                  </a:cubicBezTo>
                  <a:cubicBezTo>
                    <a:pt x="4304" y="17246"/>
                    <a:pt x="4571" y="17146"/>
                    <a:pt x="4804" y="17046"/>
                  </a:cubicBezTo>
                  <a:cubicBezTo>
                    <a:pt x="5030" y="16941"/>
                    <a:pt x="5245" y="16826"/>
                    <a:pt x="5450" y="16702"/>
                  </a:cubicBezTo>
                  <a:lnTo>
                    <a:pt x="5450" y="16702"/>
                  </a:lnTo>
                  <a:cubicBezTo>
                    <a:pt x="5633" y="16991"/>
                    <a:pt x="5795" y="17296"/>
                    <a:pt x="5938" y="17613"/>
                  </a:cubicBezTo>
                  <a:cubicBezTo>
                    <a:pt x="6405" y="18681"/>
                    <a:pt x="6639" y="19848"/>
                    <a:pt x="6672" y="21016"/>
                  </a:cubicBezTo>
                  <a:cubicBezTo>
                    <a:pt x="6706" y="22183"/>
                    <a:pt x="6506" y="23384"/>
                    <a:pt x="6239" y="24518"/>
                  </a:cubicBezTo>
                  <a:cubicBezTo>
                    <a:pt x="5938" y="25653"/>
                    <a:pt x="5572" y="26753"/>
                    <a:pt x="5138" y="27854"/>
                  </a:cubicBezTo>
                  <a:cubicBezTo>
                    <a:pt x="4271" y="30022"/>
                    <a:pt x="3437" y="32124"/>
                    <a:pt x="2736" y="34192"/>
                  </a:cubicBezTo>
                  <a:cubicBezTo>
                    <a:pt x="2036" y="36260"/>
                    <a:pt x="1502" y="38262"/>
                    <a:pt x="1168" y="40163"/>
                  </a:cubicBezTo>
                  <a:cubicBezTo>
                    <a:pt x="835" y="42098"/>
                    <a:pt x="701" y="43932"/>
                    <a:pt x="768" y="45600"/>
                  </a:cubicBezTo>
                  <a:cubicBezTo>
                    <a:pt x="835" y="47268"/>
                    <a:pt x="1102" y="48736"/>
                    <a:pt x="1435" y="50037"/>
                  </a:cubicBezTo>
                  <a:cubicBezTo>
                    <a:pt x="1802" y="51304"/>
                    <a:pt x="2236" y="52372"/>
                    <a:pt x="2669" y="53172"/>
                  </a:cubicBezTo>
                  <a:cubicBezTo>
                    <a:pt x="2870" y="53606"/>
                    <a:pt x="3103" y="53939"/>
                    <a:pt x="3303" y="54240"/>
                  </a:cubicBezTo>
                  <a:cubicBezTo>
                    <a:pt x="3503" y="54540"/>
                    <a:pt x="3670" y="54773"/>
                    <a:pt x="3837" y="54974"/>
                  </a:cubicBezTo>
                  <a:cubicBezTo>
                    <a:pt x="4137" y="55340"/>
                    <a:pt x="4304" y="55507"/>
                    <a:pt x="4337" y="55507"/>
                  </a:cubicBezTo>
                  <a:cubicBezTo>
                    <a:pt x="4371" y="55474"/>
                    <a:pt x="4271" y="55240"/>
                    <a:pt x="4070" y="54807"/>
                  </a:cubicBezTo>
                  <a:cubicBezTo>
                    <a:pt x="3937" y="54573"/>
                    <a:pt x="3804" y="54306"/>
                    <a:pt x="3670" y="54006"/>
                  </a:cubicBezTo>
                  <a:cubicBezTo>
                    <a:pt x="3537" y="53706"/>
                    <a:pt x="3370" y="53339"/>
                    <a:pt x="3203" y="52939"/>
                  </a:cubicBezTo>
                  <a:cubicBezTo>
                    <a:pt x="2870" y="52105"/>
                    <a:pt x="2503" y="51071"/>
                    <a:pt x="2236" y="49803"/>
                  </a:cubicBezTo>
                  <a:cubicBezTo>
                    <a:pt x="1969" y="48569"/>
                    <a:pt x="1802" y="47135"/>
                    <a:pt x="1769" y="45567"/>
                  </a:cubicBezTo>
                  <a:cubicBezTo>
                    <a:pt x="1735" y="43966"/>
                    <a:pt x="1869" y="42231"/>
                    <a:pt x="2202" y="40363"/>
                  </a:cubicBezTo>
                  <a:cubicBezTo>
                    <a:pt x="2536" y="38528"/>
                    <a:pt x="3070" y="36560"/>
                    <a:pt x="3737" y="34526"/>
                  </a:cubicBezTo>
                  <a:cubicBezTo>
                    <a:pt x="4404" y="32491"/>
                    <a:pt x="5271" y="30423"/>
                    <a:pt x="6105" y="28221"/>
                  </a:cubicBezTo>
                  <a:cubicBezTo>
                    <a:pt x="6939" y="26019"/>
                    <a:pt x="7740" y="23618"/>
                    <a:pt x="7640" y="20983"/>
                  </a:cubicBezTo>
                  <a:cubicBezTo>
                    <a:pt x="7606" y="19682"/>
                    <a:pt x="7339" y="18414"/>
                    <a:pt x="6806" y="17246"/>
                  </a:cubicBezTo>
                  <a:cubicBezTo>
                    <a:pt x="6636" y="16875"/>
                    <a:pt x="6439" y="16514"/>
                    <a:pt x="6217" y="16171"/>
                  </a:cubicBezTo>
                  <a:lnTo>
                    <a:pt x="6217" y="16171"/>
                  </a:lnTo>
                  <a:cubicBezTo>
                    <a:pt x="6604" y="15865"/>
                    <a:pt x="6954" y="15529"/>
                    <a:pt x="7273" y="15178"/>
                  </a:cubicBezTo>
                  <a:cubicBezTo>
                    <a:pt x="8574" y="13711"/>
                    <a:pt x="9341" y="12009"/>
                    <a:pt x="9875" y="10475"/>
                  </a:cubicBezTo>
                  <a:cubicBezTo>
                    <a:pt x="10375" y="8907"/>
                    <a:pt x="10642" y="7439"/>
                    <a:pt x="10775" y="6139"/>
                  </a:cubicBezTo>
                  <a:cubicBezTo>
                    <a:pt x="10875" y="4838"/>
                    <a:pt x="10875" y="3703"/>
                    <a:pt x="10775" y="2803"/>
                  </a:cubicBezTo>
                  <a:cubicBezTo>
                    <a:pt x="10709" y="1902"/>
                    <a:pt x="10575" y="1202"/>
                    <a:pt x="10475" y="735"/>
                  </a:cubicBezTo>
                  <a:cubicBezTo>
                    <a:pt x="10442" y="535"/>
                    <a:pt x="10408" y="368"/>
                    <a:pt x="10342" y="201"/>
                  </a:cubicBezTo>
                  <a:cubicBezTo>
                    <a:pt x="10308" y="68"/>
                    <a:pt x="10308" y="1"/>
                    <a:pt x="10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1762" name="Google Shape;1762;p79"/>
            <p:cNvGrpSpPr/>
            <p:nvPr/>
          </p:nvGrpSpPr>
          <p:grpSpPr>
            <a:xfrm rot="366669">
              <a:off x="7835763" y="2212756"/>
              <a:ext cx="633498" cy="717982"/>
              <a:chOff x="156554" y="1125902"/>
              <a:chExt cx="846182" cy="959030"/>
            </a:xfrm>
          </p:grpSpPr>
          <p:sp>
            <p:nvSpPr>
              <p:cNvPr id="1763" name="Google Shape;1763;p79"/>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9"/>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9"/>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9"/>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9"/>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9"/>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 name="Google Shape;1769;p79"/>
            <p:cNvSpPr/>
            <p:nvPr/>
          </p:nvSpPr>
          <p:spPr>
            <a:xfrm>
              <a:off x="7476540" y="4242114"/>
              <a:ext cx="368911" cy="429522"/>
            </a:xfrm>
            <a:custGeom>
              <a:avLst/>
              <a:gdLst/>
              <a:ahLst/>
              <a:cxnLst/>
              <a:rect l="l" t="t" r="r" b="b"/>
              <a:pathLst>
                <a:path w="21349" h="24853" extrusionOk="0">
                  <a:moveTo>
                    <a:pt x="0" y="1"/>
                  </a:moveTo>
                  <a:cubicBezTo>
                    <a:pt x="0" y="1"/>
                    <a:pt x="701" y="11976"/>
                    <a:pt x="9974" y="15646"/>
                  </a:cubicBezTo>
                  <a:cubicBezTo>
                    <a:pt x="9540" y="16113"/>
                    <a:pt x="4904" y="15812"/>
                    <a:pt x="2602" y="19448"/>
                  </a:cubicBezTo>
                  <a:cubicBezTo>
                    <a:pt x="1701" y="20582"/>
                    <a:pt x="1735" y="21717"/>
                    <a:pt x="1735" y="21783"/>
                  </a:cubicBezTo>
                  <a:lnTo>
                    <a:pt x="1735" y="22684"/>
                  </a:lnTo>
                  <a:cubicBezTo>
                    <a:pt x="1735" y="23885"/>
                    <a:pt x="2702" y="24852"/>
                    <a:pt x="3903" y="24852"/>
                  </a:cubicBezTo>
                  <a:lnTo>
                    <a:pt x="19014" y="24852"/>
                  </a:lnTo>
                  <a:cubicBezTo>
                    <a:pt x="19280" y="24852"/>
                    <a:pt x="19547" y="24785"/>
                    <a:pt x="19781" y="24719"/>
                  </a:cubicBezTo>
                  <a:cubicBezTo>
                    <a:pt x="19914" y="24652"/>
                    <a:pt x="20048" y="24585"/>
                    <a:pt x="20214" y="24485"/>
                  </a:cubicBezTo>
                  <a:cubicBezTo>
                    <a:pt x="20615" y="24218"/>
                    <a:pt x="20948" y="23785"/>
                    <a:pt x="21082" y="23284"/>
                  </a:cubicBezTo>
                  <a:cubicBezTo>
                    <a:pt x="21349" y="22484"/>
                    <a:pt x="21249" y="21616"/>
                    <a:pt x="21148" y="21216"/>
                  </a:cubicBezTo>
                  <a:cubicBezTo>
                    <a:pt x="21148" y="21183"/>
                    <a:pt x="21115" y="21149"/>
                    <a:pt x="21115" y="21083"/>
                  </a:cubicBezTo>
                  <a:lnTo>
                    <a:pt x="21115" y="21049"/>
                  </a:lnTo>
                  <a:cubicBezTo>
                    <a:pt x="21015" y="20649"/>
                    <a:pt x="20915" y="20249"/>
                    <a:pt x="20782" y="19882"/>
                  </a:cubicBezTo>
                  <a:cubicBezTo>
                    <a:pt x="20581" y="19281"/>
                    <a:pt x="19647" y="16680"/>
                    <a:pt x="19647" y="16680"/>
                  </a:cubicBezTo>
                  <a:lnTo>
                    <a:pt x="14477" y="1269"/>
                  </a:lnTo>
                  <a:lnTo>
                    <a:pt x="0" y="1"/>
                  </a:ln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9"/>
            <p:cNvSpPr/>
            <p:nvPr/>
          </p:nvSpPr>
          <p:spPr>
            <a:xfrm>
              <a:off x="7509959" y="4586969"/>
              <a:ext cx="106082" cy="84667"/>
            </a:xfrm>
            <a:custGeom>
              <a:avLst/>
              <a:gdLst/>
              <a:ahLst/>
              <a:cxnLst/>
              <a:rect l="l" t="t" r="r" b="b"/>
              <a:pathLst>
                <a:path w="6139" h="4899" extrusionOk="0">
                  <a:moveTo>
                    <a:pt x="907" y="1"/>
                  </a:moveTo>
                  <a:cubicBezTo>
                    <a:pt x="674" y="1"/>
                    <a:pt x="442" y="64"/>
                    <a:pt x="234" y="195"/>
                  </a:cubicBezTo>
                  <a:cubicBezTo>
                    <a:pt x="134" y="395"/>
                    <a:pt x="67" y="562"/>
                    <a:pt x="1" y="728"/>
                  </a:cubicBezTo>
                  <a:cubicBezTo>
                    <a:pt x="34" y="745"/>
                    <a:pt x="84" y="762"/>
                    <a:pt x="134" y="762"/>
                  </a:cubicBezTo>
                  <a:cubicBezTo>
                    <a:pt x="184" y="762"/>
                    <a:pt x="234" y="745"/>
                    <a:pt x="268" y="695"/>
                  </a:cubicBezTo>
                  <a:cubicBezTo>
                    <a:pt x="535" y="441"/>
                    <a:pt x="770" y="335"/>
                    <a:pt x="974" y="335"/>
                  </a:cubicBezTo>
                  <a:cubicBezTo>
                    <a:pt x="1785" y="335"/>
                    <a:pt x="2116" y="2003"/>
                    <a:pt x="2169" y="2563"/>
                  </a:cubicBezTo>
                  <a:cubicBezTo>
                    <a:pt x="2202" y="2596"/>
                    <a:pt x="2202" y="2630"/>
                    <a:pt x="2202" y="2663"/>
                  </a:cubicBezTo>
                  <a:cubicBezTo>
                    <a:pt x="2169" y="2697"/>
                    <a:pt x="2169" y="2730"/>
                    <a:pt x="2169" y="2763"/>
                  </a:cubicBezTo>
                  <a:cubicBezTo>
                    <a:pt x="2169" y="2797"/>
                    <a:pt x="2202" y="2830"/>
                    <a:pt x="2202" y="2863"/>
                  </a:cubicBezTo>
                  <a:cubicBezTo>
                    <a:pt x="2236" y="3564"/>
                    <a:pt x="2202" y="4231"/>
                    <a:pt x="2102" y="4898"/>
                  </a:cubicBezTo>
                  <a:lnTo>
                    <a:pt x="2536" y="4898"/>
                  </a:lnTo>
                  <a:cubicBezTo>
                    <a:pt x="2636" y="4164"/>
                    <a:pt x="2703" y="3330"/>
                    <a:pt x="2636" y="2496"/>
                  </a:cubicBezTo>
                  <a:cubicBezTo>
                    <a:pt x="2669" y="2063"/>
                    <a:pt x="2803" y="1662"/>
                    <a:pt x="3036" y="1262"/>
                  </a:cubicBezTo>
                  <a:cubicBezTo>
                    <a:pt x="3300" y="826"/>
                    <a:pt x="3617" y="652"/>
                    <a:pt x="3931" y="652"/>
                  </a:cubicBezTo>
                  <a:cubicBezTo>
                    <a:pt x="4412" y="652"/>
                    <a:pt x="4889" y="1059"/>
                    <a:pt x="5171" y="1562"/>
                  </a:cubicBezTo>
                  <a:cubicBezTo>
                    <a:pt x="5671" y="2496"/>
                    <a:pt x="5671" y="3764"/>
                    <a:pt x="5638" y="4798"/>
                  </a:cubicBezTo>
                  <a:cubicBezTo>
                    <a:pt x="5638" y="4831"/>
                    <a:pt x="5638" y="4865"/>
                    <a:pt x="5638" y="4898"/>
                  </a:cubicBezTo>
                  <a:lnTo>
                    <a:pt x="6038" y="4898"/>
                  </a:lnTo>
                  <a:cubicBezTo>
                    <a:pt x="6038" y="4865"/>
                    <a:pt x="6072" y="4831"/>
                    <a:pt x="6072" y="4798"/>
                  </a:cubicBezTo>
                  <a:cubicBezTo>
                    <a:pt x="6138" y="3230"/>
                    <a:pt x="6005" y="1262"/>
                    <a:pt x="4604" y="295"/>
                  </a:cubicBezTo>
                  <a:cubicBezTo>
                    <a:pt x="4377" y="138"/>
                    <a:pt x="4161" y="70"/>
                    <a:pt x="3958" y="70"/>
                  </a:cubicBezTo>
                  <a:cubicBezTo>
                    <a:pt x="3297" y="70"/>
                    <a:pt x="2776" y="797"/>
                    <a:pt x="2469" y="1562"/>
                  </a:cubicBezTo>
                  <a:cubicBezTo>
                    <a:pt x="2369" y="1262"/>
                    <a:pt x="2269" y="995"/>
                    <a:pt x="2136" y="762"/>
                  </a:cubicBezTo>
                  <a:cubicBezTo>
                    <a:pt x="1866" y="268"/>
                    <a:pt x="1385" y="1"/>
                    <a:pt x="9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9"/>
            <p:cNvSpPr/>
            <p:nvPr/>
          </p:nvSpPr>
          <p:spPr>
            <a:xfrm>
              <a:off x="7406210" y="2496495"/>
              <a:ext cx="424829" cy="446804"/>
            </a:xfrm>
            <a:custGeom>
              <a:avLst/>
              <a:gdLst/>
              <a:ahLst/>
              <a:cxnLst/>
              <a:rect l="l" t="t" r="r" b="b"/>
              <a:pathLst>
                <a:path w="24585" h="25853" extrusionOk="0">
                  <a:moveTo>
                    <a:pt x="24585" y="0"/>
                  </a:moveTo>
                  <a:lnTo>
                    <a:pt x="0" y="12776"/>
                  </a:lnTo>
                  <a:lnTo>
                    <a:pt x="14544" y="25852"/>
                  </a:lnTo>
                  <a:lnTo>
                    <a:pt x="245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9"/>
            <p:cNvSpPr/>
            <p:nvPr/>
          </p:nvSpPr>
          <p:spPr>
            <a:xfrm>
              <a:off x="7692108" y="2570498"/>
              <a:ext cx="107240" cy="130673"/>
            </a:xfrm>
            <a:custGeom>
              <a:avLst/>
              <a:gdLst/>
              <a:ahLst/>
              <a:cxnLst/>
              <a:rect l="l" t="t" r="r" b="b"/>
              <a:pathLst>
                <a:path w="6206" h="7561" extrusionOk="0">
                  <a:moveTo>
                    <a:pt x="2510" y="1"/>
                  </a:moveTo>
                  <a:cubicBezTo>
                    <a:pt x="2113" y="1"/>
                    <a:pt x="1744" y="338"/>
                    <a:pt x="1769" y="789"/>
                  </a:cubicBezTo>
                  <a:lnTo>
                    <a:pt x="1869" y="2223"/>
                  </a:lnTo>
                  <a:cubicBezTo>
                    <a:pt x="1902" y="2457"/>
                    <a:pt x="1802" y="2690"/>
                    <a:pt x="1602" y="2857"/>
                  </a:cubicBezTo>
                  <a:lnTo>
                    <a:pt x="468" y="3757"/>
                  </a:lnTo>
                  <a:cubicBezTo>
                    <a:pt x="1" y="4124"/>
                    <a:pt x="167" y="4892"/>
                    <a:pt x="734" y="5025"/>
                  </a:cubicBezTo>
                  <a:lnTo>
                    <a:pt x="2135" y="5392"/>
                  </a:lnTo>
                  <a:cubicBezTo>
                    <a:pt x="2369" y="5425"/>
                    <a:pt x="2569" y="5592"/>
                    <a:pt x="2636" y="5826"/>
                  </a:cubicBezTo>
                  <a:lnTo>
                    <a:pt x="3136" y="7193"/>
                  </a:lnTo>
                  <a:cubicBezTo>
                    <a:pt x="3203" y="7360"/>
                    <a:pt x="3336" y="7460"/>
                    <a:pt x="3470" y="7560"/>
                  </a:cubicBezTo>
                  <a:lnTo>
                    <a:pt x="6205" y="455"/>
                  </a:lnTo>
                  <a:lnTo>
                    <a:pt x="6138" y="455"/>
                  </a:lnTo>
                  <a:lnTo>
                    <a:pt x="4804" y="1022"/>
                  </a:lnTo>
                  <a:cubicBezTo>
                    <a:pt x="4726" y="1044"/>
                    <a:pt x="4645" y="1056"/>
                    <a:pt x="4563" y="1056"/>
                  </a:cubicBezTo>
                  <a:cubicBezTo>
                    <a:pt x="4400" y="1056"/>
                    <a:pt x="4237" y="1011"/>
                    <a:pt x="4104" y="922"/>
                  </a:cubicBezTo>
                  <a:lnTo>
                    <a:pt x="2903" y="122"/>
                  </a:lnTo>
                  <a:cubicBezTo>
                    <a:pt x="2778" y="38"/>
                    <a:pt x="2642" y="1"/>
                    <a:pt x="2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9"/>
            <p:cNvSpPr/>
            <p:nvPr/>
          </p:nvSpPr>
          <p:spPr>
            <a:xfrm>
              <a:off x="7773376" y="2496495"/>
              <a:ext cx="58251" cy="42152"/>
            </a:xfrm>
            <a:custGeom>
              <a:avLst/>
              <a:gdLst/>
              <a:ahLst/>
              <a:cxnLst/>
              <a:rect l="l" t="t" r="r" b="b"/>
              <a:pathLst>
                <a:path w="3371" h="2439" extrusionOk="0">
                  <a:moveTo>
                    <a:pt x="3370" y="0"/>
                  </a:moveTo>
                  <a:lnTo>
                    <a:pt x="1" y="1768"/>
                  </a:lnTo>
                  <a:lnTo>
                    <a:pt x="68" y="1968"/>
                  </a:lnTo>
                  <a:cubicBezTo>
                    <a:pt x="177" y="2278"/>
                    <a:pt x="456" y="2439"/>
                    <a:pt x="741" y="2439"/>
                  </a:cubicBezTo>
                  <a:cubicBezTo>
                    <a:pt x="977" y="2439"/>
                    <a:pt x="1217" y="2329"/>
                    <a:pt x="1369" y="2102"/>
                  </a:cubicBezTo>
                  <a:lnTo>
                    <a:pt x="2136" y="868"/>
                  </a:lnTo>
                  <a:cubicBezTo>
                    <a:pt x="2269" y="667"/>
                    <a:pt x="2469" y="567"/>
                    <a:pt x="2703" y="534"/>
                  </a:cubicBezTo>
                  <a:lnTo>
                    <a:pt x="3170" y="534"/>
                  </a:lnTo>
                  <a:lnTo>
                    <a:pt x="33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9"/>
            <p:cNvSpPr/>
            <p:nvPr/>
          </p:nvSpPr>
          <p:spPr>
            <a:xfrm>
              <a:off x="7533598" y="2592188"/>
              <a:ext cx="133160" cy="106961"/>
            </a:xfrm>
            <a:custGeom>
              <a:avLst/>
              <a:gdLst/>
              <a:ahLst/>
              <a:cxnLst/>
              <a:rect l="l" t="t" r="r" b="b"/>
              <a:pathLst>
                <a:path w="7706" h="6189" extrusionOk="0">
                  <a:moveTo>
                    <a:pt x="6605" y="1"/>
                  </a:moveTo>
                  <a:lnTo>
                    <a:pt x="0" y="3403"/>
                  </a:lnTo>
                  <a:cubicBezTo>
                    <a:pt x="100" y="3470"/>
                    <a:pt x="167" y="3537"/>
                    <a:pt x="301" y="3570"/>
                  </a:cubicBezTo>
                  <a:lnTo>
                    <a:pt x="1702" y="3903"/>
                  </a:lnTo>
                  <a:cubicBezTo>
                    <a:pt x="1935" y="3970"/>
                    <a:pt x="2102" y="4137"/>
                    <a:pt x="2202" y="4370"/>
                  </a:cubicBezTo>
                  <a:lnTo>
                    <a:pt x="2702" y="5705"/>
                  </a:lnTo>
                  <a:cubicBezTo>
                    <a:pt x="2813" y="6018"/>
                    <a:pt x="3097" y="6189"/>
                    <a:pt x="3385" y="6189"/>
                  </a:cubicBezTo>
                  <a:cubicBezTo>
                    <a:pt x="3618" y="6189"/>
                    <a:pt x="3854" y="6077"/>
                    <a:pt x="4003" y="5838"/>
                  </a:cubicBezTo>
                  <a:lnTo>
                    <a:pt x="4770" y="4637"/>
                  </a:lnTo>
                  <a:cubicBezTo>
                    <a:pt x="4904" y="4404"/>
                    <a:pt x="5104" y="4304"/>
                    <a:pt x="5338" y="4270"/>
                  </a:cubicBezTo>
                  <a:lnTo>
                    <a:pt x="6772" y="4237"/>
                  </a:lnTo>
                  <a:cubicBezTo>
                    <a:pt x="7372" y="4204"/>
                    <a:pt x="7706" y="3503"/>
                    <a:pt x="7306" y="3036"/>
                  </a:cubicBezTo>
                  <a:lnTo>
                    <a:pt x="6405" y="1935"/>
                  </a:lnTo>
                  <a:cubicBezTo>
                    <a:pt x="6238" y="1735"/>
                    <a:pt x="6171" y="1502"/>
                    <a:pt x="6238" y="1268"/>
                  </a:cubicBezTo>
                  <a:lnTo>
                    <a:pt x="66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9"/>
            <p:cNvSpPr/>
            <p:nvPr/>
          </p:nvSpPr>
          <p:spPr>
            <a:xfrm>
              <a:off x="7606226" y="2705302"/>
              <a:ext cx="125176" cy="131969"/>
            </a:xfrm>
            <a:custGeom>
              <a:avLst/>
              <a:gdLst/>
              <a:ahLst/>
              <a:cxnLst/>
              <a:rect l="l" t="t" r="r" b="b"/>
              <a:pathLst>
                <a:path w="7244" h="7636" extrusionOk="0">
                  <a:moveTo>
                    <a:pt x="2526" y="1"/>
                  </a:moveTo>
                  <a:cubicBezTo>
                    <a:pt x="2135" y="1"/>
                    <a:pt x="1777" y="317"/>
                    <a:pt x="1802" y="761"/>
                  </a:cubicBezTo>
                  <a:lnTo>
                    <a:pt x="1902" y="2195"/>
                  </a:lnTo>
                  <a:cubicBezTo>
                    <a:pt x="1902" y="2462"/>
                    <a:pt x="1802" y="2696"/>
                    <a:pt x="1602" y="2829"/>
                  </a:cubicBezTo>
                  <a:lnTo>
                    <a:pt x="467" y="3730"/>
                  </a:lnTo>
                  <a:cubicBezTo>
                    <a:pt x="0" y="4097"/>
                    <a:pt x="167" y="4864"/>
                    <a:pt x="768" y="4997"/>
                  </a:cubicBezTo>
                  <a:lnTo>
                    <a:pt x="2169" y="5364"/>
                  </a:lnTo>
                  <a:cubicBezTo>
                    <a:pt x="2402" y="5398"/>
                    <a:pt x="2569" y="5598"/>
                    <a:pt x="2669" y="5798"/>
                  </a:cubicBezTo>
                  <a:lnTo>
                    <a:pt x="3169" y="7165"/>
                  </a:lnTo>
                  <a:cubicBezTo>
                    <a:pt x="3279" y="7475"/>
                    <a:pt x="3558" y="7636"/>
                    <a:pt x="3843" y="7636"/>
                  </a:cubicBezTo>
                  <a:cubicBezTo>
                    <a:pt x="4079" y="7636"/>
                    <a:pt x="4319" y="7526"/>
                    <a:pt x="4470" y="7299"/>
                  </a:cubicBezTo>
                  <a:lnTo>
                    <a:pt x="5237" y="6065"/>
                  </a:lnTo>
                  <a:cubicBezTo>
                    <a:pt x="5371" y="5865"/>
                    <a:pt x="5571" y="5731"/>
                    <a:pt x="5805" y="5731"/>
                  </a:cubicBezTo>
                  <a:lnTo>
                    <a:pt x="6105" y="5731"/>
                  </a:lnTo>
                  <a:lnTo>
                    <a:pt x="6972" y="3496"/>
                  </a:lnTo>
                  <a:lnTo>
                    <a:pt x="6872" y="3363"/>
                  </a:lnTo>
                  <a:cubicBezTo>
                    <a:pt x="6705" y="3196"/>
                    <a:pt x="6672" y="2929"/>
                    <a:pt x="6739" y="2696"/>
                  </a:cubicBezTo>
                  <a:lnTo>
                    <a:pt x="7105" y="1328"/>
                  </a:lnTo>
                  <a:cubicBezTo>
                    <a:pt x="7244" y="831"/>
                    <a:pt x="6878" y="402"/>
                    <a:pt x="6427" y="402"/>
                  </a:cubicBezTo>
                  <a:cubicBezTo>
                    <a:pt x="6333" y="402"/>
                    <a:pt x="6236" y="421"/>
                    <a:pt x="6138" y="461"/>
                  </a:cubicBezTo>
                  <a:lnTo>
                    <a:pt x="4804" y="994"/>
                  </a:lnTo>
                  <a:cubicBezTo>
                    <a:pt x="4707" y="1022"/>
                    <a:pt x="4610" y="1038"/>
                    <a:pt x="4516" y="1038"/>
                  </a:cubicBezTo>
                  <a:cubicBezTo>
                    <a:pt x="4383" y="1038"/>
                    <a:pt x="4254" y="1006"/>
                    <a:pt x="4137" y="928"/>
                  </a:cubicBezTo>
                  <a:lnTo>
                    <a:pt x="2936" y="127"/>
                  </a:lnTo>
                  <a:cubicBezTo>
                    <a:pt x="2805" y="40"/>
                    <a:pt x="2664" y="1"/>
                    <a:pt x="2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9"/>
            <p:cNvSpPr/>
            <p:nvPr/>
          </p:nvSpPr>
          <p:spPr>
            <a:xfrm>
              <a:off x="7443673" y="2693290"/>
              <a:ext cx="125677" cy="117988"/>
            </a:xfrm>
            <a:custGeom>
              <a:avLst/>
              <a:gdLst/>
              <a:ahLst/>
              <a:cxnLst/>
              <a:rect l="l" t="t" r="r" b="b"/>
              <a:pathLst>
                <a:path w="7273" h="6827" extrusionOk="0">
                  <a:moveTo>
                    <a:pt x="1609" y="1"/>
                  </a:moveTo>
                  <a:cubicBezTo>
                    <a:pt x="1212" y="1"/>
                    <a:pt x="843" y="338"/>
                    <a:pt x="868" y="789"/>
                  </a:cubicBezTo>
                  <a:lnTo>
                    <a:pt x="968" y="2223"/>
                  </a:lnTo>
                  <a:cubicBezTo>
                    <a:pt x="968" y="2457"/>
                    <a:pt x="868" y="2690"/>
                    <a:pt x="701" y="2824"/>
                  </a:cubicBezTo>
                  <a:lnTo>
                    <a:pt x="1" y="3357"/>
                  </a:lnTo>
                  <a:lnTo>
                    <a:pt x="3837" y="6826"/>
                  </a:lnTo>
                  <a:lnTo>
                    <a:pt x="4304" y="6093"/>
                  </a:lnTo>
                  <a:cubicBezTo>
                    <a:pt x="4437" y="5892"/>
                    <a:pt x="4671" y="5759"/>
                    <a:pt x="4904" y="5726"/>
                  </a:cubicBezTo>
                  <a:lnTo>
                    <a:pt x="6339" y="5692"/>
                  </a:lnTo>
                  <a:cubicBezTo>
                    <a:pt x="6939" y="5659"/>
                    <a:pt x="7273" y="4958"/>
                    <a:pt x="6872" y="4491"/>
                  </a:cubicBezTo>
                  <a:lnTo>
                    <a:pt x="5938" y="3391"/>
                  </a:lnTo>
                  <a:cubicBezTo>
                    <a:pt x="5805" y="3190"/>
                    <a:pt x="5738" y="2957"/>
                    <a:pt x="5805" y="2723"/>
                  </a:cubicBezTo>
                  <a:lnTo>
                    <a:pt x="6205" y="1322"/>
                  </a:lnTo>
                  <a:cubicBezTo>
                    <a:pt x="6344" y="849"/>
                    <a:pt x="5949" y="399"/>
                    <a:pt x="5504" y="399"/>
                  </a:cubicBezTo>
                  <a:cubicBezTo>
                    <a:pt x="5416" y="399"/>
                    <a:pt x="5326" y="417"/>
                    <a:pt x="5238" y="455"/>
                  </a:cubicBezTo>
                  <a:lnTo>
                    <a:pt x="3870" y="989"/>
                  </a:lnTo>
                  <a:cubicBezTo>
                    <a:pt x="3791" y="1028"/>
                    <a:pt x="3702" y="1047"/>
                    <a:pt x="3610" y="1047"/>
                  </a:cubicBezTo>
                  <a:cubicBezTo>
                    <a:pt x="3470" y="1047"/>
                    <a:pt x="3324" y="1003"/>
                    <a:pt x="3203" y="922"/>
                  </a:cubicBezTo>
                  <a:lnTo>
                    <a:pt x="2002" y="122"/>
                  </a:lnTo>
                  <a:cubicBezTo>
                    <a:pt x="1877" y="38"/>
                    <a:pt x="1742" y="1"/>
                    <a:pt x="1609" y="1"/>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9"/>
            <p:cNvSpPr/>
            <p:nvPr/>
          </p:nvSpPr>
          <p:spPr>
            <a:xfrm>
              <a:off x="7588514" y="2844823"/>
              <a:ext cx="95040" cy="98476"/>
            </a:xfrm>
            <a:custGeom>
              <a:avLst/>
              <a:gdLst/>
              <a:ahLst/>
              <a:cxnLst/>
              <a:rect l="l" t="t" r="r" b="b"/>
              <a:pathLst>
                <a:path w="5500" h="5698" extrusionOk="0">
                  <a:moveTo>
                    <a:pt x="749" y="0"/>
                  </a:moveTo>
                  <a:cubicBezTo>
                    <a:pt x="358" y="0"/>
                    <a:pt x="0" y="316"/>
                    <a:pt x="25" y="760"/>
                  </a:cubicBezTo>
                  <a:lnTo>
                    <a:pt x="125" y="2195"/>
                  </a:lnTo>
                  <a:lnTo>
                    <a:pt x="125" y="2228"/>
                  </a:lnTo>
                  <a:lnTo>
                    <a:pt x="3994" y="5697"/>
                  </a:lnTo>
                  <a:lnTo>
                    <a:pt x="4995" y="3162"/>
                  </a:lnTo>
                  <a:cubicBezTo>
                    <a:pt x="4928" y="3029"/>
                    <a:pt x="4928" y="2862"/>
                    <a:pt x="4962" y="2695"/>
                  </a:cubicBezTo>
                  <a:lnTo>
                    <a:pt x="5362" y="1327"/>
                  </a:lnTo>
                  <a:cubicBezTo>
                    <a:pt x="5500" y="830"/>
                    <a:pt x="5112" y="402"/>
                    <a:pt x="4671" y="402"/>
                  </a:cubicBezTo>
                  <a:cubicBezTo>
                    <a:pt x="4580" y="402"/>
                    <a:pt x="4486" y="420"/>
                    <a:pt x="4394" y="460"/>
                  </a:cubicBezTo>
                  <a:lnTo>
                    <a:pt x="3027" y="994"/>
                  </a:lnTo>
                  <a:cubicBezTo>
                    <a:pt x="2944" y="1021"/>
                    <a:pt x="2850" y="1038"/>
                    <a:pt x="2753" y="1038"/>
                  </a:cubicBezTo>
                  <a:cubicBezTo>
                    <a:pt x="2617" y="1038"/>
                    <a:pt x="2477" y="1005"/>
                    <a:pt x="2360" y="927"/>
                  </a:cubicBezTo>
                  <a:lnTo>
                    <a:pt x="1159" y="127"/>
                  </a:lnTo>
                  <a:cubicBezTo>
                    <a:pt x="1028" y="40"/>
                    <a:pt x="887" y="0"/>
                    <a:pt x="749" y="0"/>
                  </a:cubicBezTo>
                  <a:close/>
                </a:path>
              </a:pathLst>
            </a:custGeom>
            <a:solidFill>
              <a:srgbClr val="F9D1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9"/>
            <p:cNvSpPr/>
            <p:nvPr/>
          </p:nvSpPr>
          <p:spPr>
            <a:xfrm>
              <a:off x="7476540" y="4242114"/>
              <a:ext cx="259390" cy="119750"/>
            </a:xfrm>
            <a:custGeom>
              <a:avLst/>
              <a:gdLst/>
              <a:ahLst/>
              <a:cxnLst/>
              <a:rect l="l" t="t" r="r" b="b"/>
              <a:pathLst>
                <a:path w="15011" h="6929" extrusionOk="0">
                  <a:moveTo>
                    <a:pt x="0" y="1"/>
                  </a:moveTo>
                  <a:cubicBezTo>
                    <a:pt x="0" y="1"/>
                    <a:pt x="200" y="3270"/>
                    <a:pt x="1701" y="6906"/>
                  </a:cubicBezTo>
                  <a:cubicBezTo>
                    <a:pt x="1701" y="6906"/>
                    <a:pt x="2047" y="6929"/>
                    <a:pt x="2636" y="6929"/>
                  </a:cubicBezTo>
                  <a:cubicBezTo>
                    <a:pt x="4993" y="6929"/>
                    <a:pt x="11248" y="6566"/>
                    <a:pt x="14877" y="2936"/>
                  </a:cubicBezTo>
                  <a:cubicBezTo>
                    <a:pt x="14944" y="2903"/>
                    <a:pt x="14977" y="2870"/>
                    <a:pt x="15011" y="2836"/>
                  </a:cubicBezTo>
                  <a:lnTo>
                    <a:pt x="14477" y="1269"/>
                  </a:lnTo>
                  <a:lnTo>
                    <a:pt x="0"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9"/>
            <p:cNvSpPr/>
            <p:nvPr/>
          </p:nvSpPr>
          <p:spPr>
            <a:xfrm>
              <a:off x="7019432" y="3093225"/>
              <a:ext cx="241540" cy="169265"/>
            </a:xfrm>
            <a:custGeom>
              <a:avLst/>
              <a:gdLst/>
              <a:ahLst/>
              <a:cxnLst/>
              <a:rect l="l" t="t" r="r" b="b"/>
              <a:pathLst>
                <a:path w="13978" h="9794" extrusionOk="0">
                  <a:moveTo>
                    <a:pt x="8986" y="0"/>
                  </a:moveTo>
                  <a:cubicBezTo>
                    <a:pt x="7761" y="0"/>
                    <a:pt x="6397" y="315"/>
                    <a:pt x="5071" y="964"/>
                  </a:cubicBezTo>
                  <a:cubicBezTo>
                    <a:pt x="1802" y="2599"/>
                    <a:pt x="1" y="5668"/>
                    <a:pt x="1068" y="7836"/>
                  </a:cubicBezTo>
                  <a:cubicBezTo>
                    <a:pt x="1699" y="9118"/>
                    <a:pt x="3194" y="9794"/>
                    <a:pt x="4986" y="9794"/>
                  </a:cubicBezTo>
                  <a:cubicBezTo>
                    <a:pt x="6224" y="9794"/>
                    <a:pt x="7605" y="9471"/>
                    <a:pt x="8941" y="8803"/>
                  </a:cubicBezTo>
                  <a:cubicBezTo>
                    <a:pt x="12210" y="7202"/>
                    <a:pt x="13977" y="4133"/>
                    <a:pt x="12910" y="1965"/>
                  </a:cubicBezTo>
                  <a:cubicBezTo>
                    <a:pt x="12276" y="676"/>
                    <a:pt x="10781" y="0"/>
                    <a:pt x="8986" y="0"/>
                  </a:cubicBez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9"/>
            <p:cNvSpPr/>
            <p:nvPr/>
          </p:nvSpPr>
          <p:spPr>
            <a:xfrm>
              <a:off x="6934121" y="3301859"/>
              <a:ext cx="439258" cy="193167"/>
            </a:xfrm>
            <a:custGeom>
              <a:avLst/>
              <a:gdLst/>
              <a:ahLst/>
              <a:cxnLst/>
              <a:rect l="l" t="t" r="r" b="b"/>
              <a:pathLst>
                <a:path w="25420" h="11177" extrusionOk="0">
                  <a:moveTo>
                    <a:pt x="21016" y="0"/>
                  </a:moveTo>
                  <a:cubicBezTo>
                    <a:pt x="21016" y="0"/>
                    <a:pt x="17013" y="6672"/>
                    <a:pt x="2936" y="6739"/>
                  </a:cubicBezTo>
                  <a:lnTo>
                    <a:pt x="2069" y="5805"/>
                  </a:lnTo>
                  <a:cubicBezTo>
                    <a:pt x="1941" y="5658"/>
                    <a:pt x="1762" y="5582"/>
                    <a:pt x="1583" y="5582"/>
                  </a:cubicBezTo>
                  <a:cubicBezTo>
                    <a:pt x="1436" y="5582"/>
                    <a:pt x="1289" y="5633"/>
                    <a:pt x="1168" y="5738"/>
                  </a:cubicBezTo>
                  <a:cubicBezTo>
                    <a:pt x="902" y="6005"/>
                    <a:pt x="868" y="6405"/>
                    <a:pt x="1102" y="6672"/>
                  </a:cubicBezTo>
                  <a:lnTo>
                    <a:pt x="1702" y="7339"/>
                  </a:lnTo>
                  <a:lnTo>
                    <a:pt x="635" y="7339"/>
                  </a:lnTo>
                  <a:cubicBezTo>
                    <a:pt x="301" y="7339"/>
                    <a:pt x="1" y="7639"/>
                    <a:pt x="1" y="7973"/>
                  </a:cubicBezTo>
                  <a:cubicBezTo>
                    <a:pt x="1" y="8340"/>
                    <a:pt x="301" y="8607"/>
                    <a:pt x="668" y="8607"/>
                  </a:cubicBezTo>
                  <a:lnTo>
                    <a:pt x="1669" y="8607"/>
                  </a:lnTo>
                  <a:lnTo>
                    <a:pt x="902" y="9174"/>
                  </a:lnTo>
                  <a:cubicBezTo>
                    <a:pt x="635" y="9407"/>
                    <a:pt x="568" y="9807"/>
                    <a:pt x="768" y="10074"/>
                  </a:cubicBezTo>
                  <a:cubicBezTo>
                    <a:pt x="907" y="10252"/>
                    <a:pt x="1104" y="10348"/>
                    <a:pt x="1297" y="10348"/>
                  </a:cubicBezTo>
                  <a:cubicBezTo>
                    <a:pt x="1429" y="10348"/>
                    <a:pt x="1560" y="10303"/>
                    <a:pt x="1669" y="10208"/>
                  </a:cubicBezTo>
                  <a:lnTo>
                    <a:pt x="2636" y="9507"/>
                  </a:lnTo>
                  <a:cubicBezTo>
                    <a:pt x="3908" y="9865"/>
                    <a:pt x="8913" y="11176"/>
                    <a:pt x="14066" y="11176"/>
                  </a:cubicBezTo>
                  <a:cubicBezTo>
                    <a:pt x="18506" y="11176"/>
                    <a:pt x="23057" y="10202"/>
                    <a:pt x="25419" y="6805"/>
                  </a:cubicBezTo>
                  <a:lnTo>
                    <a:pt x="21016" y="0"/>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9"/>
            <p:cNvSpPr/>
            <p:nvPr/>
          </p:nvSpPr>
          <p:spPr>
            <a:xfrm>
              <a:off x="6962373" y="2979592"/>
              <a:ext cx="50734" cy="120511"/>
            </a:xfrm>
            <a:custGeom>
              <a:avLst/>
              <a:gdLst/>
              <a:ahLst/>
              <a:cxnLst/>
              <a:rect l="l" t="t" r="r" b="b"/>
              <a:pathLst>
                <a:path w="2936" h="6973" extrusionOk="0">
                  <a:moveTo>
                    <a:pt x="1468" y="1"/>
                  </a:moveTo>
                  <a:cubicBezTo>
                    <a:pt x="668" y="1"/>
                    <a:pt x="0" y="1568"/>
                    <a:pt x="0" y="3503"/>
                  </a:cubicBezTo>
                  <a:cubicBezTo>
                    <a:pt x="0" y="5405"/>
                    <a:pt x="668" y="6972"/>
                    <a:pt x="1468" y="6972"/>
                  </a:cubicBezTo>
                  <a:cubicBezTo>
                    <a:pt x="2269" y="6972"/>
                    <a:pt x="2936" y="5405"/>
                    <a:pt x="2936" y="3503"/>
                  </a:cubicBezTo>
                  <a:cubicBezTo>
                    <a:pt x="2936"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9"/>
            <p:cNvSpPr/>
            <p:nvPr/>
          </p:nvSpPr>
          <p:spPr>
            <a:xfrm>
              <a:off x="7040185" y="2979592"/>
              <a:ext cx="50164" cy="120511"/>
            </a:xfrm>
            <a:custGeom>
              <a:avLst/>
              <a:gdLst/>
              <a:ahLst/>
              <a:cxnLst/>
              <a:rect l="l" t="t" r="r" b="b"/>
              <a:pathLst>
                <a:path w="2903" h="6973" extrusionOk="0">
                  <a:moveTo>
                    <a:pt x="1468" y="1"/>
                  </a:moveTo>
                  <a:cubicBezTo>
                    <a:pt x="668" y="1"/>
                    <a:pt x="1" y="1568"/>
                    <a:pt x="1" y="3503"/>
                  </a:cubicBezTo>
                  <a:cubicBezTo>
                    <a:pt x="1" y="5405"/>
                    <a:pt x="668" y="6972"/>
                    <a:pt x="1468" y="6972"/>
                  </a:cubicBezTo>
                  <a:cubicBezTo>
                    <a:pt x="2269" y="6972"/>
                    <a:pt x="2903" y="5405"/>
                    <a:pt x="2903" y="3503"/>
                  </a:cubicBezTo>
                  <a:cubicBezTo>
                    <a:pt x="2903" y="1568"/>
                    <a:pt x="2269"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9"/>
            <p:cNvSpPr/>
            <p:nvPr/>
          </p:nvSpPr>
          <p:spPr>
            <a:xfrm>
              <a:off x="7115129" y="2979592"/>
              <a:ext cx="50734" cy="120511"/>
            </a:xfrm>
            <a:custGeom>
              <a:avLst/>
              <a:gdLst/>
              <a:ahLst/>
              <a:cxnLst/>
              <a:rect l="l" t="t" r="r" b="b"/>
              <a:pathLst>
                <a:path w="2936" h="6973" extrusionOk="0">
                  <a:moveTo>
                    <a:pt x="1468" y="1"/>
                  </a:moveTo>
                  <a:cubicBezTo>
                    <a:pt x="667" y="1"/>
                    <a:pt x="0" y="1568"/>
                    <a:pt x="0" y="3503"/>
                  </a:cubicBezTo>
                  <a:cubicBezTo>
                    <a:pt x="0" y="5405"/>
                    <a:pt x="667" y="6972"/>
                    <a:pt x="1468" y="6972"/>
                  </a:cubicBezTo>
                  <a:cubicBezTo>
                    <a:pt x="2268" y="6972"/>
                    <a:pt x="2936" y="5405"/>
                    <a:pt x="2936" y="3503"/>
                  </a:cubicBezTo>
                  <a:cubicBezTo>
                    <a:pt x="2936" y="1568"/>
                    <a:pt x="2268" y="1"/>
                    <a:pt x="1468"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9"/>
            <p:cNvSpPr/>
            <p:nvPr/>
          </p:nvSpPr>
          <p:spPr>
            <a:xfrm>
              <a:off x="7184283" y="2970951"/>
              <a:ext cx="50181" cy="120494"/>
            </a:xfrm>
            <a:custGeom>
              <a:avLst/>
              <a:gdLst/>
              <a:ahLst/>
              <a:cxnLst/>
              <a:rect l="l" t="t" r="r" b="b"/>
              <a:pathLst>
                <a:path w="2904" h="6972" extrusionOk="0">
                  <a:moveTo>
                    <a:pt x="1435" y="0"/>
                  </a:moveTo>
                  <a:cubicBezTo>
                    <a:pt x="635" y="0"/>
                    <a:pt x="1" y="1535"/>
                    <a:pt x="1" y="3469"/>
                  </a:cubicBezTo>
                  <a:cubicBezTo>
                    <a:pt x="1" y="5404"/>
                    <a:pt x="635" y="6972"/>
                    <a:pt x="1435" y="6972"/>
                  </a:cubicBezTo>
                  <a:cubicBezTo>
                    <a:pt x="2236" y="6972"/>
                    <a:pt x="2903" y="5404"/>
                    <a:pt x="2903" y="3469"/>
                  </a:cubicBezTo>
                  <a:cubicBezTo>
                    <a:pt x="2903" y="1535"/>
                    <a:pt x="2236" y="0"/>
                    <a:pt x="1435"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9"/>
            <p:cNvSpPr/>
            <p:nvPr/>
          </p:nvSpPr>
          <p:spPr>
            <a:xfrm>
              <a:off x="7009634" y="3123054"/>
              <a:ext cx="58821" cy="119578"/>
            </a:xfrm>
            <a:custGeom>
              <a:avLst/>
              <a:gdLst/>
              <a:ahLst/>
              <a:cxnLst/>
              <a:rect l="l" t="t" r="r" b="b"/>
              <a:pathLst>
                <a:path w="3404" h="6919" extrusionOk="0">
                  <a:moveTo>
                    <a:pt x="1314" y="1"/>
                  </a:moveTo>
                  <a:cubicBezTo>
                    <a:pt x="1288" y="1"/>
                    <a:pt x="1261" y="2"/>
                    <a:pt x="1235" y="6"/>
                  </a:cubicBezTo>
                  <a:cubicBezTo>
                    <a:pt x="434" y="106"/>
                    <a:pt x="1" y="1740"/>
                    <a:pt x="268" y="3642"/>
                  </a:cubicBezTo>
                  <a:cubicBezTo>
                    <a:pt x="523" y="5494"/>
                    <a:pt x="1299" y="6919"/>
                    <a:pt x="2067" y="6919"/>
                  </a:cubicBezTo>
                  <a:cubicBezTo>
                    <a:pt x="2101" y="6919"/>
                    <a:pt x="2135" y="6916"/>
                    <a:pt x="2169" y="6911"/>
                  </a:cubicBezTo>
                  <a:cubicBezTo>
                    <a:pt x="2970" y="6811"/>
                    <a:pt x="3403" y="5176"/>
                    <a:pt x="3170" y="3275"/>
                  </a:cubicBezTo>
                  <a:cubicBezTo>
                    <a:pt x="2912" y="1404"/>
                    <a:pt x="2092" y="1"/>
                    <a:pt x="1314" y="1"/>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9"/>
            <p:cNvSpPr/>
            <p:nvPr/>
          </p:nvSpPr>
          <p:spPr>
            <a:xfrm>
              <a:off x="7079376" y="3112685"/>
              <a:ext cx="59391" cy="119578"/>
            </a:xfrm>
            <a:custGeom>
              <a:avLst/>
              <a:gdLst/>
              <a:ahLst/>
              <a:cxnLst/>
              <a:rect l="l" t="t" r="r" b="b"/>
              <a:pathLst>
                <a:path w="3437" h="6919" extrusionOk="0">
                  <a:moveTo>
                    <a:pt x="1348" y="0"/>
                  </a:moveTo>
                  <a:cubicBezTo>
                    <a:pt x="1321" y="0"/>
                    <a:pt x="1295" y="2"/>
                    <a:pt x="1269" y="5"/>
                  </a:cubicBezTo>
                  <a:cubicBezTo>
                    <a:pt x="468" y="105"/>
                    <a:pt x="1" y="1740"/>
                    <a:pt x="268" y="3641"/>
                  </a:cubicBezTo>
                  <a:cubicBezTo>
                    <a:pt x="523" y="5494"/>
                    <a:pt x="1330" y="6919"/>
                    <a:pt x="2071" y="6919"/>
                  </a:cubicBezTo>
                  <a:cubicBezTo>
                    <a:pt x="2104" y="6919"/>
                    <a:pt x="2137" y="6916"/>
                    <a:pt x="2169" y="6910"/>
                  </a:cubicBezTo>
                  <a:cubicBezTo>
                    <a:pt x="2970" y="6810"/>
                    <a:pt x="3437" y="5176"/>
                    <a:pt x="3170" y="3274"/>
                  </a:cubicBezTo>
                  <a:cubicBezTo>
                    <a:pt x="2912" y="1403"/>
                    <a:pt x="2123" y="0"/>
                    <a:pt x="1348"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9"/>
            <p:cNvSpPr/>
            <p:nvPr/>
          </p:nvSpPr>
          <p:spPr>
            <a:xfrm>
              <a:off x="7150276" y="3098271"/>
              <a:ext cx="58821" cy="120096"/>
            </a:xfrm>
            <a:custGeom>
              <a:avLst/>
              <a:gdLst/>
              <a:ahLst/>
              <a:cxnLst/>
              <a:rect l="l" t="t" r="r" b="b"/>
              <a:pathLst>
                <a:path w="3404" h="6949" extrusionOk="0">
                  <a:moveTo>
                    <a:pt x="1313" y="0"/>
                  </a:moveTo>
                  <a:cubicBezTo>
                    <a:pt x="1287" y="0"/>
                    <a:pt x="1261" y="2"/>
                    <a:pt x="1235" y="5"/>
                  </a:cubicBezTo>
                  <a:cubicBezTo>
                    <a:pt x="435" y="139"/>
                    <a:pt x="1" y="1773"/>
                    <a:pt x="268" y="3675"/>
                  </a:cubicBezTo>
                  <a:cubicBezTo>
                    <a:pt x="526" y="5515"/>
                    <a:pt x="1315" y="6948"/>
                    <a:pt x="2091" y="6948"/>
                  </a:cubicBezTo>
                  <a:cubicBezTo>
                    <a:pt x="2117" y="6948"/>
                    <a:pt x="2143" y="6947"/>
                    <a:pt x="2169" y="6944"/>
                  </a:cubicBezTo>
                  <a:cubicBezTo>
                    <a:pt x="2970" y="6844"/>
                    <a:pt x="3403" y="5209"/>
                    <a:pt x="3170" y="3274"/>
                  </a:cubicBezTo>
                  <a:cubicBezTo>
                    <a:pt x="2912" y="1434"/>
                    <a:pt x="2091" y="0"/>
                    <a:pt x="1313" y="0"/>
                  </a:cubicBezTo>
                  <a:close/>
                </a:path>
              </a:pathLst>
            </a:custGeom>
            <a:solidFill>
              <a:srgbClr val="FFF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9"/>
            <p:cNvSpPr/>
            <p:nvPr/>
          </p:nvSpPr>
          <p:spPr>
            <a:xfrm>
              <a:off x="7625822" y="2949832"/>
              <a:ext cx="144703" cy="162369"/>
            </a:xfrm>
            <a:custGeom>
              <a:avLst/>
              <a:gdLst/>
              <a:ahLst/>
              <a:cxnLst/>
              <a:rect l="l" t="t" r="r" b="b"/>
              <a:pathLst>
                <a:path w="8374" h="9395" extrusionOk="0">
                  <a:moveTo>
                    <a:pt x="1691" y="0"/>
                  </a:moveTo>
                  <a:cubicBezTo>
                    <a:pt x="1523" y="0"/>
                    <a:pt x="1359" y="7"/>
                    <a:pt x="1201" y="21"/>
                  </a:cubicBezTo>
                  <a:lnTo>
                    <a:pt x="1" y="122"/>
                  </a:lnTo>
                  <a:lnTo>
                    <a:pt x="868" y="9395"/>
                  </a:lnTo>
                  <a:lnTo>
                    <a:pt x="2069" y="9295"/>
                  </a:lnTo>
                  <a:cubicBezTo>
                    <a:pt x="4604" y="9061"/>
                    <a:pt x="8373" y="6593"/>
                    <a:pt x="8140" y="4058"/>
                  </a:cubicBezTo>
                  <a:cubicBezTo>
                    <a:pt x="7921" y="1647"/>
                    <a:pt x="4263" y="0"/>
                    <a:pt x="16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9"/>
            <p:cNvSpPr/>
            <p:nvPr/>
          </p:nvSpPr>
          <p:spPr>
            <a:xfrm>
              <a:off x="7564149" y="2754851"/>
              <a:ext cx="161412" cy="149234"/>
            </a:xfrm>
            <a:custGeom>
              <a:avLst/>
              <a:gdLst/>
              <a:ahLst/>
              <a:cxnLst/>
              <a:rect l="l" t="t" r="r" b="b"/>
              <a:pathLst>
                <a:path w="9341" h="8635" extrusionOk="0">
                  <a:moveTo>
                    <a:pt x="4610" y="0"/>
                  </a:moveTo>
                  <a:cubicBezTo>
                    <a:pt x="3276" y="0"/>
                    <a:pt x="1881" y="344"/>
                    <a:pt x="934" y="896"/>
                  </a:cubicBezTo>
                  <a:lnTo>
                    <a:pt x="0" y="1463"/>
                  </a:lnTo>
                  <a:lnTo>
                    <a:pt x="4337" y="8635"/>
                  </a:lnTo>
                  <a:lnTo>
                    <a:pt x="5271" y="8068"/>
                  </a:lnTo>
                  <a:cubicBezTo>
                    <a:pt x="7239" y="6900"/>
                    <a:pt x="9340" y="3431"/>
                    <a:pt x="8139" y="1463"/>
                  </a:cubicBezTo>
                  <a:cubicBezTo>
                    <a:pt x="7507" y="426"/>
                    <a:pt x="6096" y="0"/>
                    <a:pt x="4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9"/>
            <p:cNvSpPr/>
            <p:nvPr/>
          </p:nvSpPr>
          <p:spPr>
            <a:xfrm>
              <a:off x="7426964" y="2636206"/>
              <a:ext cx="137203" cy="118005"/>
            </a:xfrm>
            <a:custGeom>
              <a:avLst/>
              <a:gdLst/>
              <a:ahLst/>
              <a:cxnLst/>
              <a:rect l="l" t="t" r="r" b="b"/>
              <a:pathLst>
                <a:path w="7940" h="6828" extrusionOk="0">
                  <a:moveTo>
                    <a:pt x="4403" y="1"/>
                  </a:moveTo>
                  <a:cubicBezTo>
                    <a:pt x="2430" y="1"/>
                    <a:pt x="453" y="2724"/>
                    <a:pt x="167" y="4692"/>
                  </a:cubicBezTo>
                  <a:lnTo>
                    <a:pt x="0" y="5660"/>
                  </a:lnTo>
                  <a:lnTo>
                    <a:pt x="7472" y="6827"/>
                  </a:lnTo>
                  <a:lnTo>
                    <a:pt x="7639" y="5860"/>
                  </a:lnTo>
                  <a:cubicBezTo>
                    <a:pt x="7939" y="3792"/>
                    <a:pt x="6772" y="356"/>
                    <a:pt x="4704" y="22"/>
                  </a:cubicBezTo>
                  <a:cubicBezTo>
                    <a:pt x="4604" y="8"/>
                    <a:pt x="4503" y="1"/>
                    <a:pt x="4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9"/>
            <p:cNvSpPr/>
            <p:nvPr/>
          </p:nvSpPr>
          <p:spPr>
            <a:xfrm>
              <a:off x="7618910" y="3161612"/>
              <a:ext cx="166596" cy="164478"/>
            </a:xfrm>
            <a:custGeom>
              <a:avLst/>
              <a:gdLst/>
              <a:ahLst/>
              <a:cxnLst/>
              <a:rect l="l" t="t" r="r" b="b"/>
              <a:pathLst>
                <a:path w="9641" h="9517" extrusionOk="0">
                  <a:moveTo>
                    <a:pt x="3447" y="1"/>
                  </a:moveTo>
                  <a:cubicBezTo>
                    <a:pt x="2605" y="1"/>
                    <a:pt x="1797" y="116"/>
                    <a:pt x="1134" y="343"/>
                  </a:cubicBezTo>
                  <a:lnTo>
                    <a:pt x="0" y="710"/>
                  </a:lnTo>
                  <a:lnTo>
                    <a:pt x="3002" y="9516"/>
                  </a:lnTo>
                  <a:lnTo>
                    <a:pt x="4170" y="9116"/>
                  </a:lnTo>
                  <a:cubicBezTo>
                    <a:pt x="6572" y="8282"/>
                    <a:pt x="9640" y="5013"/>
                    <a:pt x="8807" y="2578"/>
                  </a:cubicBezTo>
                  <a:cubicBezTo>
                    <a:pt x="8199" y="830"/>
                    <a:pt x="5701" y="1"/>
                    <a:pt x="3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9"/>
            <p:cNvSpPr/>
            <p:nvPr/>
          </p:nvSpPr>
          <p:spPr>
            <a:xfrm>
              <a:off x="7665013" y="3374446"/>
              <a:ext cx="167184" cy="164944"/>
            </a:xfrm>
            <a:custGeom>
              <a:avLst/>
              <a:gdLst/>
              <a:ahLst/>
              <a:cxnLst/>
              <a:rect l="l" t="t" r="r" b="b"/>
              <a:pathLst>
                <a:path w="9675" h="9544" extrusionOk="0">
                  <a:moveTo>
                    <a:pt x="3409" y="0"/>
                  </a:moveTo>
                  <a:cubicBezTo>
                    <a:pt x="2581" y="0"/>
                    <a:pt x="1787" y="114"/>
                    <a:pt x="1135" y="337"/>
                  </a:cubicBezTo>
                  <a:lnTo>
                    <a:pt x="1" y="737"/>
                  </a:lnTo>
                  <a:lnTo>
                    <a:pt x="3036" y="9544"/>
                  </a:lnTo>
                  <a:lnTo>
                    <a:pt x="4170" y="9143"/>
                  </a:lnTo>
                  <a:cubicBezTo>
                    <a:pt x="6606" y="8309"/>
                    <a:pt x="9674" y="5040"/>
                    <a:pt x="8807" y="2605"/>
                  </a:cubicBezTo>
                  <a:cubicBezTo>
                    <a:pt x="8197" y="847"/>
                    <a:pt x="5673" y="0"/>
                    <a:pt x="3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9"/>
            <p:cNvSpPr/>
            <p:nvPr/>
          </p:nvSpPr>
          <p:spPr>
            <a:xfrm>
              <a:off x="7716887" y="3584376"/>
              <a:ext cx="149316" cy="147558"/>
            </a:xfrm>
            <a:custGeom>
              <a:avLst/>
              <a:gdLst/>
              <a:ahLst/>
              <a:cxnLst/>
              <a:rect l="l" t="t" r="r" b="b"/>
              <a:pathLst>
                <a:path w="8641" h="8538" extrusionOk="0">
                  <a:moveTo>
                    <a:pt x="3057" y="1"/>
                  </a:moveTo>
                  <a:cubicBezTo>
                    <a:pt x="2310" y="1"/>
                    <a:pt x="1593" y="101"/>
                    <a:pt x="1002" y="299"/>
                  </a:cubicBezTo>
                  <a:lnTo>
                    <a:pt x="1" y="666"/>
                  </a:lnTo>
                  <a:lnTo>
                    <a:pt x="2703" y="8538"/>
                  </a:lnTo>
                  <a:lnTo>
                    <a:pt x="3737" y="8171"/>
                  </a:lnTo>
                  <a:cubicBezTo>
                    <a:pt x="5905" y="7437"/>
                    <a:pt x="8640" y="4502"/>
                    <a:pt x="7907" y="2333"/>
                  </a:cubicBezTo>
                  <a:cubicBezTo>
                    <a:pt x="7346" y="748"/>
                    <a:pt x="5090" y="1"/>
                    <a:pt x="30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9"/>
            <p:cNvSpPr/>
            <p:nvPr/>
          </p:nvSpPr>
          <p:spPr>
            <a:xfrm>
              <a:off x="7758394" y="3774864"/>
              <a:ext cx="149316" cy="147904"/>
            </a:xfrm>
            <a:custGeom>
              <a:avLst/>
              <a:gdLst/>
              <a:ahLst/>
              <a:cxnLst/>
              <a:rect l="l" t="t" r="r" b="b"/>
              <a:pathLst>
                <a:path w="8641" h="8558" extrusionOk="0">
                  <a:moveTo>
                    <a:pt x="3102" y="0"/>
                  </a:moveTo>
                  <a:cubicBezTo>
                    <a:pt x="2338" y="0"/>
                    <a:pt x="1605" y="108"/>
                    <a:pt x="1001" y="318"/>
                  </a:cubicBezTo>
                  <a:lnTo>
                    <a:pt x="1" y="651"/>
                  </a:lnTo>
                  <a:lnTo>
                    <a:pt x="2703" y="8557"/>
                  </a:lnTo>
                  <a:lnTo>
                    <a:pt x="3737" y="8190"/>
                  </a:lnTo>
                  <a:cubicBezTo>
                    <a:pt x="5905" y="7456"/>
                    <a:pt x="8640" y="4521"/>
                    <a:pt x="7906" y="2353"/>
                  </a:cubicBezTo>
                  <a:cubicBezTo>
                    <a:pt x="7349" y="754"/>
                    <a:pt x="5123" y="0"/>
                    <a:pt x="31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9"/>
            <p:cNvSpPr/>
            <p:nvPr/>
          </p:nvSpPr>
          <p:spPr>
            <a:xfrm>
              <a:off x="7943998" y="3832518"/>
              <a:ext cx="131449" cy="116761"/>
            </a:xfrm>
            <a:custGeom>
              <a:avLst/>
              <a:gdLst/>
              <a:ahLst/>
              <a:cxnLst/>
              <a:rect l="l" t="t" r="r" b="b"/>
              <a:pathLst>
                <a:path w="7607" h="6756" extrusionOk="0">
                  <a:moveTo>
                    <a:pt x="3112" y="0"/>
                  </a:moveTo>
                  <a:cubicBezTo>
                    <a:pt x="2916" y="0"/>
                    <a:pt x="2723" y="27"/>
                    <a:pt x="2536" y="84"/>
                  </a:cubicBezTo>
                  <a:cubicBezTo>
                    <a:pt x="634" y="651"/>
                    <a:pt x="1" y="3987"/>
                    <a:pt x="568" y="5855"/>
                  </a:cubicBezTo>
                  <a:lnTo>
                    <a:pt x="835" y="6756"/>
                  </a:lnTo>
                  <a:lnTo>
                    <a:pt x="7606" y="4687"/>
                  </a:lnTo>
                  <a:lnTo>
                    <a:pt x="7339" y="3820"/>
                  </a:lnTo>
                  <a:cubicBezTo>
                    <a:pt x="6829" y="2140"/>
                    <a:pt x="4861" y="0"/>
                    <a:pt x="31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9"/>
            <p:cNvSpPr/>
            <p:nvPr/>
          </p:nvSpPr>
          <p:spPr>
            <a:xfrm>
              <a:off x="6916841" y="2695105"/>
              <a:ext cx="1313073" cy="1936400"/>
            </a:xfrm>
            <a:custGeom>
              <a:avLst/>
              <a:gdLst/>
              <a:ahLst/>
              <a:cxnLst/>
              <a:rect l="l" t="t" r="r" b="b"/>
              <a:pathLst>
                <a:path w="75988" h="112044" extrusionOk="0">
                  <a:moveTo>
                    <a:pt x="18865" y="1"/>
                  </a:moveTo>
                  <a:cubicBezTo>
                    <a:pt x="15512" y="1"/>
                    <a:pt x="12179" y="178"/>
                    <a:pt x="9340" y="584"/>
                  </a:cubicBezTo>
                  <a:cubicBezTo>
                    <a:pt x="0" y="1885"/>
                    <a:pt x="567" y="10758"/>
                    <a:pt x="567" y="10758"/>
                  </a:cubicBezTo>
                  <a:lnTo>
                    <a:pt x="567" y="18396"/>
                  </a:lnTo>
                  <a:cubicBezTo>
                    <a:pt x="567" y="19697"/>
                    <a:pt x="1601" y="20731"/>
                    <a:pt x="2902" y="20765"/>
                  </a:cubicBezTo>
                  <a:cubicBezTo>
                    <a:pt x="6905" y="20765"/>
                    <a:pt x="15778" y="20831"/>
                    <a:pt x="20248" y="20831"/>
                  </a:cubicBezTo>
                  <a:cubicBezTo>
                    <a:pt x="18847" y="24868"/>
                    <a:pt x="9707" y="26736"/>
                    <a:pt x="5871" y="27403"/>
                  </a:cubicBezTo>
                  <a:cubicBezTo>
                    <a:pt x="4804" y="27603"/>
                    <a:pt x="4137" y="28404"/>
                    <a:pt x="4137" y="29471"/>
                  </a:cubicBezTo>
                  <a:cubicBezTo>
                    <a:pt x="4137" y="29471"/>
                    <a:pt x="4137" y="29971"/>
                    <a:pt x="4370" y="31306"/>
                  </a:cubicBezTo>
                  <a:cubicBezTo>
                    <a:pt x="4537" y="32306"/>
                    <a:pt x="5137" y="33174"/>
                    <a:pt x="6138" y="33374"/>
                  </a:cubicBezTo>
                  <a:cubicBezTo>
                    <a:pt x="7435" y="33621"/>
                    <a:pt x="8728" y="33720"/>
                    <a:pt x="9966" y="33720"/>
                  </a:cubicBezTo>
                  <a:cubicBezTo>
                    <a:pt x="14236" y="33720"/>
                    <a:pt x="17864" y="32542"/>
                    <a:pt x="18847" y="32206"/>
                  </a:cubicBezTo>
                  <a:cubicBezTo>
                    <a:pt x="18880" y="32190"/>
                    <a:pt x="18920" y="32181"/>
                    <a:pt x="18961" y="32181"/>
                  </a:cubicBezTo>
                  <a:cubicBezTo>
                    <a:pt x="19085" y="32181"/>
                    <a:pt x="19222" y="32256"/>
                    <a:pt x="19247" y="32406"/>
                  </a:cubicBezTo>
                  <a:cubicBezTo>
                    <a:pt x="19414" y="33140"/>
                    <a:pt x="19147" y="35776"/>
                    <a:pt x="15478" y="41713"/>
                  </a:cubicBezTo>
                  <a:cubicBezTo>
                    <a:pt x="11041" y="48885"/>
                    <a:pt x="8740" y="53922"/>
                    <a:pt x="8173" y="58358"/>
                  </a:cubicBezTo>
                  <a:cubicBezTo>
                    <a:pt x="3936" y="79273"/>
                    <a:pt x="16912" y="87713"/>
                    <a:pt x="21382" y="88613"/>
                  </a:cubicBezTo>
                  <a:cubicBezTo>
                    <a:pt x="18980" y="90081"/>
                    <a:pt x="15711" y="94985"/>
                    <a:pt x="15044" y="99855"/>
                  </a:cubicBezTo>
                  <a:cubicBezTo>
                    <a:pt x="13543" y="97887"/>
                    <a:pt x="11942" y="97086"/>
                    <a:pt x="10574" y="96819"/>
                  </a:cubicBezTo>
                  <a:cubicBezTo>
                    <a:pt x="10183" y="96748"/>
                    <a:pt x="9811" y="96717"/>
                    <a:pt x="9458" y="96717"/>
                  </a:cubicBezTo>
                  <a:cubicBezTo>
                    <a:pt x="6834" y="96717"/>
                    <a:pt x="5304" y="98454"/>
                    <a:pt x="5304" y="98454"/>
                  </a:cubicBezTo>
                  <a:cubicBezTo>
                    <a:pt x="4470" y="99221"/>
                    <a:pt x="4270" y="100388"/>
                    <a:pt x="5071" y="101222"/>
                  </a:cubicBezTo>
                  <a:lnTo>
                    <a:pt x="14711" y="111396"/>
                  </a:lnTo>
                  <a:cubicBezTo>
                    <a:pt x="15106" y="111826"/>
                    <a:pt x="15652" y="112043"/>
                    <a:pt x="16202" y="112043"/>
                  </a:cubicBezTo>
                  <a:cubicBezTo>
                    <a:pt x="16720" y="112043"/>
                    <a:pt x="17242" y="111851"/>
                    <a:pt x="17646" y="111463"/>
                  </a:cubicBezTo>
                  <a:lnTo>
                    <a:pt x="18980" y="110229"/>
                  </a:lnTo>
                  <a:cubicBezTo>
                    <a:pt x="19081" y="110129"/>
                    <a:pt x="19181" y="109995"/>
                    <a:pt x="19247" y="109895"/>
                  </a:cubicBezTo>
                  <a:cubicBezTo>
                    <a:pt x="22783" y="106893"/>
                    <a:pt x="33391" y="97787"/>
                    <a:pt x="37827" y="92383"/>
                  </a:cubicBezTo>
                  <a:cubicBezTo>
                    <a:pt x="39643" y="92570"/>
                    <a:pt x="41379" y="92657"/>
                    <a:pt x="43037" y="92657"/>
                  </a:cubicBezTo>
                  <a:cubicBezTo>
                    <a:pt x="64765" y="92657"/>
                    <a:pt x="73140" y="77612"/>
                    <a:pt x="74287" y="73769"/>
                  </a:cubicBezTo>
                  <a:cubicBezTo>
                    <a:pt x="75487" y="69600"/>
                    <a:pt x="75988" y="63262"/>
                    <a:pt x="74954" y="59459"/>
                  </a:cubicBezTo>
                  <a:cubicBezTo>
                    <a:pt x="74733" y="58639"/>
                    <a:pt x="74400" y="58337"/>
                    <a:pt x="74052" y="58337"/>
                  </a:cubicBezTo>
                  <a:cubicBezTo>
                    <a:pt x="73509" y="58337"/>
                    <a:pt x="72930" y="59075"/>
                    <a:pt x="72685" y="59726"/>
                  </a:cubicBezTo>
                  <a:cubicBezTo>
                    <a:pt x="72501" y="60188"/>
                    <a:pt x="66019" y="72019"/>
                    <a:pt x="57611" y="72019"/>
                  </a:cubicBezTo>
                  <a:cubicBezTo>
                    <a:pt x="56922" y="72019"/>
                    <a:pt x="56219" y="71940"/>
                    <a:pt x="55507" y="71768"/>
                  </a:cubicBezTo>
                  <a:cubicBezTo>
                    <a:pt x="53205" y="71334"/>
                    <a:pt x="51103" y="68366"/>
                    <a:pt x="50837" y="62895"/>
                  </a:cubicBezTo>
                  <a:cubicBezTo>
                    <a:pt x="50203" y="52821"/>
                    <a:pt x="46233" y="42847"/>
                    <a:pt x="44799" y="37944"/>
                  </a:cubicBezTo>
                  <a:cubicBezTo>
                    <a:pt x="43365" y="33040"/>
                    <a:pt x="41697" y="31039"/>
                    <a:pt x="43064" y="15728"/>
                  </a:cubicBezTo>
                  <a:cubicBezTo>
                    <a:pt x="43731" y="8289"/>
                    <a:pt x="39762" y="3953"/>
                    <a:pt x="36560" y="2185"/>
                  </a:cubicBezTo>
                  <a:cubicBezTo>
                    <a:pt x="34331" y="931"/>
                    <a:pt x="26543" y="1"/>
                    <a:pt x="18865"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9"/>
            <p:cNvSpPr/>
            <p:nvPr/>
          </p:nvSpPr>
          <p:spPr>
            <a:xfrm>
              <a:off x="7006178" y="4382793"/>
              <a:ext cx="78987" cy="108396"/>
            </a:xfrm>
            <a:custGeom>
              <a:avLst/>
              <a:gdLst/>
              <a:ahLst/>
              <a:cxnLst/>
              <a:rect l="l" t="t" r="r" b="b"/>
              <a:pathLst>
                <a:path w="4571" h="6272" extrusionOk="0">
                  <a:moveTo>
                    <a:pt x="1101" y="0"/>
                  </a:moveTo>
                  <a:cubicBezTo>
                    <a:pt x="801" y="200"/>
                    <a:pt x="568" y="367"/>
                    <a:pt x="401" y="534"/>
                  </a:cubicBezTo>
                  <a:cubicBezTo>
                    <a:pt x="423" y="534"/>
                    <a:pt x="460" y="549"/>
                    <a:pt x="502" y="549"/>
                  </a:cubicBezTo>
                  <a:cubicBezTo>
                    <a:pt x="523" y="549"/>
                    <a:pt x="545" y="545"/>
                    <a:pt x="568" y="534"/>
                  </a:cubicBezTo>
                  <a:cubicBezTo>
                    <a:pt x="753" y="463"/>
                    <a:pt x="932" y="422"/>
                    <a:pt x="1102" y="422"/>
                  </a:cubicBezTo>
                  <a:cubicBezTo>
                    <a:pt x="1331" y="422"/>
                    <a:pt x="1544" y="495"/>
                    <a:pt x="1735" y="667"/>
                  </a:cubicBezTo>
                  <a:cubicBezTo>
                    <a:pt x="2236" y="1134"/>
                    <a:pt x="1835" y="1801"/>
                    <a:pt x="1568" y="2202"/>
                  </a:cubicBezTo>
                  <a:cubicBezTo>
                    <a:pt x="1502" y="2268"/>
                    <a:pt x="1468" y="2335"/>
                    <a:pt x="1435" y="2402"/>
                  </a:cubicBezTo>
                  <a:cubicBezTo>
                    <a:pt x="1402" y="2402"/>
                    <a:pt x="1368" y="2435"/>
                    <a:pt x="1368" y="2435"/>
                  </a:cubicBezTo>
                  <a:cubicBezTo>
                    <a:pt x="1302" y="2469"/>
                    <a:pt x="1268" y="2535"/>
                    <a:pt x="1268" y="2602"/>
                  </a:cubicBezTo>
                  <a:cubicBezTo>
                    <a:pt x="901" y="3002"/>
                    <a:pt x="501" y="3336"/>
                    <a:pt x="67" y="3669"/>
                  </a:cubicBezTo>
                  <a:cubicBezTo>
                    <a:pt x="34" y="3669"/>
                    <a:pt x="34" y="3703"/>
                    <a:pt x="1" y="3703"/>
                  </a:cubicBezTo>
                  <a:lnTo>
                    <a:pt x="301" y="4003"/>
                  </a:lnTo>
                  <a:cubicBezTo>
                    <a:pt x="801" y="3636"/>
                    <a:pt x="1368" y="3202"/>
                    <a:pt x="1769" y="2669"/>
                  </a:cubicBezTo>
                  <a:cubicBezTo>
                    <a:pt x="2102" y="2469"/>
                    <a:pt x="2436" y="2302"/>
                    <a:pt x="2836" y="2268"/>
                  </a:cubicBezTo>
                  <a:cubicBezTo>
                    <a:pt x="2879" y="2264"/>
                    <a:pt x="2921" y="2263"/>
                    <a:pt x="2962" y="2263"/>
                  </a:cubicBezTo>
                  <a:cubicBezTo>
                    <a:pt x="3941" y="2263"/>
                    <a:pt x="3990" y="3398"/>
                    <a:pt x="3670" y="4103"/>
                  </a:cubicBezTo>
                  <a:cubicBezTo>
                    <a:pt x="3336" y="4804"/>
                    <a:pt x="2769" y="5437"/>
                    <a:pt x="2169" y="5938"/>
                  </a:cubicBezTo>
                  <a:cubicBezTo>
                    <a:pt x="2169" y="5938"/>
                    <a:pt x="2169" y="5938"/>
                    <a:pt x="2135" y="5971"/>
                  </a:cubicBezTo>
                  <a:lnTo>
                    <a:pt x="2436" y="6271"/>
                  </a:lnTo>
                  <a:cubicBezTo>
                    <a:pt x="2469" y="6238"/>
                    <a:pt x="2469" y="6238"/>
                    <a:pt x="2469" y="6238"/>
                  </a:cubicBezTo>
                  <a:cubicBezTo>
                    <a:pt x="3436" y="5404"/>
                    <a:pt x="4571" y="4136"/>
                    <a:pt x="4237" y="2769"/>
                  </a:cubicBezTo>
                  <a:cubicBezTo>
                    <a:pt x="4083" y="2108"/>
                    <a:pt x="3595" y="1869"/>
                    <a:pt x="3041" y="1869"/>
                  </a:cubicBezTo>
                  <a:cubicBezTo>
                    <a:pt x="2755" y="1869"/>
                    <a:pt x="2452" y="1933"/>
                    <a:pt x="2169" y="2035"/>
                  </a:cubicBezTo>
                  <a:cubicBezTo>
                    <a:pt x="2269" y="1801"/>
                    <a:pt x="2369" y="1535"/>
                    <a:pt x="2402" y="1301"/>
                  </a:cubicBezTo>
                  <a:cubicBezTo>
                    <a:pt x="2502" y="467"/>
                    <a:pt x="1802" y="34"/>
                    <a:pt x="11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9"/>
            <p:cNvSpPr/>
            <p:nvPr/>
          </p:nvSpPr>
          <p:spPr>
            <a:xfrm>
              <a:off x="6996951" y="3437907"/>
              <a:ext cx="334921" cy="769642"/>
            </a:xfrm>
            <a:custGeom>
              <a:avLst/>
              <a:gdLst/>
              <a:ahLst/>
              <a:cxnLst/>
              <a:rect l="l" t="t" r="r" b="b"/>
              <a:pathLst>
                <a:path w="19382" h="44533" extrusionOk="0">
                  <a:moveTo>
                    <a:pt x="10075" y="1"/>
                  </a:moveTo>
                  <a:cubicBezTo>
                    <a:pt x="6139" y="6505"/>
                    <a:pt x="4070" y="11209"/>
                    <a:pt x="3537" y="15378"/>
                  </a:cubicBezTo>
                  <a:cubicBezTo>
                    <a:pt x="1" y="32824"/>
                    <a:pt x="8440" y="41564"/>
                    <a:pt x="13944" y="44533"/>
                  </a:cubicBezTo>
                  <a:cubicBezTo>
                    <a:pt x="17714" y="38662"/>
                    <a:pt x="19381" y="29288"/>
                    <a:pt x="17814" y="19214"/>
                  </a:cubicBezTo>
                  <a:cubicBezTo>
                    <a:pt x="16613" y="11476"/>
                    <a:pt x="13777" y="4737"/>
                    <a:pt x="10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799" name="Google Shape;1799;p79"/>
            <p:cNvSpPr/>
            <p:nvPr/>
          </p:nvSpPr>
          <p:spPr>
            <a:xfrm>
              <a:off x="7136452" y="3474805"/>
              <a:ext cx="66303" cy="22502"/>
            </a:xfrm>
            <a:custGeom>
              <a:avLst/>
              <a:gdLst/>
              <a:ahLst/>
              <a:cxnLst/>
              <a:rect l="l" t="t" r="r" b="b"/>
              <a:pathLst>
                <a:path w="3837" h="1302" extrusionOk="0">
                  <a:moveTo>
                    <a:pt x="3536" y="1"/>
                  </a:moveTo>
                  <a:cubicBezTo>
                    <a:pt x="2435" y="301"/>
                    <a:pt x="1368" y="534"/>
                    <a:pt x="334" y="701"/>
                  </a:cubicBezTo>
                  <a:cubicBezTo>
                    <a:pt x="234" y="901"/>
                    <a:pt x="100" y="1101"/>
                    <a:pt x="0" y="1301"/>
                  </a:cubicBezTo>
                  <a:cubicBezTo>
                    <a:pt x="1235" y="1101"/>
                    <a:pt x="2535" y="834"/>
                    <a:pt x="3836" y="501"/>
                  </a:cubicBezTo>
                  <a:cubicBezTo>
                    <a:pt x="3736" y="334"/>
                    <a:pt x="3636" y="167"/>
                    <a:pt x="3536" y="1"/>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9"/>
            <p:cNvSpPr/>
            <p:nvPr/>
          </p:nvSpPr>
          <p:spPr>
            <a:xfrm>
              <a:off x="7084578" y="3561857"/>
              <a:ext cx="163711" cy="42670"/>
            </a:xfrm>
            <a:custGeom>
              <a:avLst/>
              <a:gdLst/>
              <a:ahLst/>
              <a:cxnLst/>
              <a:rect l="l" t="t" r="r" b="b"/>
              <a:pathLst>
                <a:path w="9474" h="2469" extrusionOk="0">
                  <a:moveTo>
                    <a:pt x="9240" y="0"/>
                  </a:moveTo>
                  <a:cubicBezTo>
                    <a:pt x="6138" y="1135"/>
                    <a:pt x="3002" y="1702"/>
                    <a:pt x="234" y="1935"/>
                  </a:cubicBezTo>
                  <a:cubicBezTo>
                    <a:pt x="167" y="2102"/>
                    <a:pt x="67" y="2302"/>
                    <a:pt x="0" y="2469"/>
                  </a:cubicBezTo>
                  <a:cubicBezTo>
                    <a:pt x="2869" y="2235"/>
                    <a:pt x="6171" y="1702"/>
                    <a:pt x="9474" y="501"/>
                  </a:cubicBezTo>
                  <a:cubicBezTo>
                    <a:pt x="9407" y="334"/>
                    <a:pt x="9340" y="167"/>
                    <a:pt x="9240" y="0"/>
                  </a:cubicBezTo>
                  <a:close/>
                </a:path>
              </a:pathLst>
            </a:custGeom>
            <a:solidFill>
              <a:srgbClr val="E5E0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9"/>
            <p:cNvSpPr/>
            <p:nvPr/>
          </p:nvSpPr>
          <p:spPr>
            <a:xfrm>
              <a:off x="7056912" y="3650637"/>
              <a:ext cx="223085" cy="57084"/>
            </a:xfrm>
            <a:custGeom>
              <a:avLst/>
              <a:gdLst/>
              <a:ahLst/>
              <a:cxnLst/>
              <a:rect l="l" t="t" r="r" b="b"/>
              <a:pathLst>
                <a:path w="12910" h="3303" extrusionOk="0">
                  <a:moveTo>
                    <a:pt x="12776" y="0"/>
                  </a:moveTo>
                  <a:cubicBezTo>
                    <a:pt x="8339" y="1935"/>
                    <a:pt x="3769" y="2602"/>
                    <a:pt x="100" y="2769"/>
                  </a:cubicBezTo>
                  <a:cubicBezTo>
                    <a:pt x="100" y="2869"/>
                    <a:pt x="67" y="2969"/>
                    <a:pt x="67" y="3069"/>
                  </a:cubicBezTo>
                  <a:cubicBezTo>
                    <a:pt x="33" y="3169"/>
                    <a:pt x="33" y="3236"/>
                    <a:pt x="0" y="3303"/>
                  </a:cubicBezTo>
                  <a:cubicBezTo>
                    <a:pt x="3736" y="3169"/>
                    <a:pt x="8406" y="2469"/>
                    <a:pt x="12909" y="501"/>
                  </a:cubicBezTo>
                  <a:cubicBezTo>
                    <a:pt x="12876" y="334"/>
                    <a:pt x="12809" y="167"/>
                    <a:pt x="12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2" name="Google Shape;1802;p79"/>
            <p:cNvSpPr/>
            <p:nvPr/>
          </p:nvSpPr>
          <p:spPr>
            <a:xfrm>
              <a:off x="7044229" y="3741716"/>
              <a:ext cx="257662" cy="68058"/>
            </a:xfrm>
            <a:custGeom>
              <a:avLst/>
              <a:gdLst/>
              <a:ahLst/>
              <a:cxnLst/>
              <a:rect l="l" t="t" r="r" b="b"/>
              <a:pathLst>
                <a:path w="14911" h="3938" extrusionOk="0">
                  <a:moveTo>
                    <a:pt x="14777" y="1"/>
                  </a:moveTo>
                  <a:cubicBezTo>
                    <a:pt x="9640" y="2603"/>
                    <a:pt x="4136" y="3303"/>
                    <a:pt x="34" y="3403"/>
                  </a:cubicBezTo>
                  <a:cubicBezTo>
                    <a:pt x="34" y="3604"/>
                    <a:pt x="0" y="3770"/>
                    <a:pt x="0" y="3937"/>
                  </a:cubicBezTo>
                  <a:cubicBezTo>
                    <a:pt x="4136" y="3837"/>
                    <a:pt x="9707" y="3137"/>
                    <a:pt x="14911" y="535"/>
                  </a:cubicBezTo>
                  <a:cubicBezTo>
                    <a:pt x="14844" y="368"/>
                    <a:pt x="14844" y="168"/>
                    <a:pt x="14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3" name="Google Shape;1803;p79"/>
            <p:cNvSpPr/>
            <p:nvPr/>
          </p:nvSpPr>
          <p:spPr>
            <a:xfrm>
              <a:off x="7047097" y="3836269"/>
              <a:ext cx="266319" cy="74954"/>
            </a:xfrm>
            <a:custGeom>
              <a:avLst/>
              <a:gdLst/>
              <a:ahLst/>
              <a:cxnLst/>
              <a:rect l="l" t="t" r="r" b="b"/>
              <a:pathLst>
                <a:path w="15412" h="4337" extrusionOk="0">
                  <a:moveTo>
                    <a:pt x="15345" y="1"/>
                  </a:moveTo>
                  <a:cubicBezTo>
                    <a:pt x="10075" y="2903"/>
                    <a:pt x="4304" y="3703"/>
                    <a:pt x="1" y="3803"/>
                  </a:cubicBezTo>
                  <a:cubicBezTo>
                    <a:pt x="1" y="4003"/>
                    <a:pt x="34" y="4170"/>
                    <a:pt x="68" y="4337"/>
                  </a:cubicBezTo>
                  <a:cubicBezTo>
                    <a:pt x="4371" y="4237"/>
                    <a:pt x="10108" y="3403"/>
                    <a:pt x="15412" y="601"/>
                  </a:cubicBezTo>
                  <a:cubicBezTo>
                    <a:pt x="15379" y="401"/>
                    <a:pt x="15379" y="201"/>
                    <a:pt x="15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4" name="Google Shape;1804;p79"/>
            <p:cNvSpPr/>
            <p:nvPr/>
          </p:nvSpPr>
          <p:spPr>
            <a:xfrm>
              <a:off x="7069579" y="3937164"/>
              <a:ext cx="244426" cy="74954"/>
            </a:xfrm>
            <a:custGeom>
              <a:avLst/>
              <a:gdLst/>
              <a:ahLst/>
              <a:cxnLst/>
              <a:rect l="l" t="t" r="r" b="b"/>
              <a:pathLst>
                <a:path w="14145" h="4337" extrusionOk="0">
                  <a:moveTo>
                    <a:pt x="14144" y="0"/>
                  </a:moveTo>
                  <a:cubicBezTo>
                    <a:pt x="9341" y="2635"/>
                    <a:pt x="4137" y="3536"/>
                    <a:pt x="1" y="3803"/>
                  </a:cubicBezTo>
                  <a:cubicBezTo>
                    <a:pt x="68" y="3970"/>
                    <a:pt x="134" y="4136"/>
                    <a:pt x="201" y="4336"/>
                  </a:cubicBezTo>
                  <a:cubicBezTo>
                    <a:pt x="4304" y="4070"/>
                    <a:pt x="9374" y="3136"/>
                    <a:pt x="14111" y="634"/>
                  </a:cubicBezTo>
                  <a:cubicBezTo>
                    <a:pt x="14111" y="434"/>
                    <a:pt x="14144" y="200"/>
                    <a:pt x="14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5" name="Google Shape;1805;p79"/>
            <p:cNvSpPr/>
            <p:nvPr/>
          </p:nvSpPr>
          <p:spPr>
            <a:xfrm>
              <a:off x="7119155" y="4046113"/>
              <a:ext cx="181596" cy="62286"/>
            </a:xfrm>
            <a:custGeom>
              <a:avLst/>
              <a:gdLst/>
              <a:ahLst/>
              <a:cxnLst/>
              <a:rect l="l" t="t" r="r" b="b"/>
              <a:pathLst>
                <a:path w="10509" h="3604" extrusionOk="0">
                  <a:moveTo>
                    <a:pt x="10508" y="1"/>
                  </a:moveTo>
                  <a:lnTo>
                    <a:pt x="10508" y="1"/>
                  </a:lnTo>
                  <a:cubicBezTo>
                    <a:pt x="6972" y="1768"/>
                    <a:pt x="3303" y="2669"/>
                    <a:pt x="1" y="3103"/>
                  </a:cubicBezTo>
                  <a:cubicBezTo>
                    <a:pt x="134" y="3270"/>
                    <a:pt x="234" y="3436"/>
                    <a:pt x="368" y="3603"/>
                  </a:cubicBezTo>
                  <a:cubicBezTo>
                    <a:pt x="3503" y="3169"/>
                    <a:pt x="7006" y="2302"/>
                    <a:pt x="10341" y="668"/>
                  </a:cubicBezTo>
                  <a:cubicBezTo>
                    <a:pt x="10408" y="434"/>
                    <a:pt x="10441" y="201"/>
                    <a:pt x="10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6" name="Google Shape;1806;p79"/>
            <p:cNvSpPr/>
            <p:nvPr/>
          </p:nvSpPr>
          <p:spPr>
            <a:xfrm>
              <a:off x="7202168" y="4165448"/>
              <a:ext cx="59374" cy="26529"/>
            </a:xfrm>
            <a:custGeom>
              <a:avLst/>
              <a:gdLst/>
              <a:ahLst/>
              <a:cxnLst/>
              <a:rect l="l" t="t" r="r" b="b"/>
              <a:pathLst>
                <a:path w="3436" h="1535" extrusionOk="0">
                  <a:moveTo>
                    <a:pt x="3436" y="0"/>
                  </a:moveTo>
                  <a:lnTo>
                    <a:pt x="3436" y="0"/>
                  </a:lnTo>
                  <a:cubicBezTo>
                    <a:pt x="2268" y="434"/>
                    <a:pt x="1134" y="834"/>
                    <a:pt x="0" y="1135"/>
                  </a:cubicBezTo>
                  <a:cubicBezTo>
                    <a:pt x="200" y="1268"/>
                    <a:pt x="367" y="1401"/>
                    <a:pt x="567" y="1535"/>
                  </a:cubicBezTo>
                  <a:cubicBezTo>
                    <a:pt x="1401" y="1301"/>
                    <a:pt x="2235" y="1001"/>
                    <a:pt x="3069" y="701"/>
                  </a:cubicBezTo>
                  <a:cubicBezTo>
                    <a:pt x="3202" y="467"/>
                    <a:pt x="3302" y="234"/>
                    <a:pt x="34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07" name="Google Shape;1807;p79"/>
            <p:cNvSpPr/>
            <p:nvPr/>
          </p:nvSpPr>
          <p:spPr>
            <a:xfrm>
              <a:off x="6916841" y="2694898"/>
              <a:ext cx="723410" cy="352166"/>
            </a:xfrm>
            <a:custGeom>
              <a:avLst/>
              <a:gdLst/>
              <a:ahLst/>
              <a:cxnLst/>
              <a:rect l="l" t="t" r="r" b="b"/>
              <a:pathLst>
                <a:path w="41864" h="20377" extrusionOk="0">
                  <a:moveTo>
                    <a:pt x="18736" y="0"/>
                  </a:moveTo>
                  <a:cubicBezTo>
                    <a:pt x="15422" y="0"/>
                    <a:pt x="12137" y="171"/>
                    <a:pt x="9340" y="562"/>
                  </a:cubicBezTo>
                  <a:cubicBezTo>
                    <a:pt x="0" y="1897"/>
                    <a:pt x="567" y="10770"/>
                    <a:pt x="567" y="10770"/>
                  </a:cubicBezTo>
                  <a:lnTo>
                    <a:pt x="567" y="18408"/>
                  </a:lnTo>
                  <a:cubicBezTo>
                    <a:pt x="567" y="19242"/>
                    <a:pt x="1001" y="19976"/>
                    <a:pt x="1635" y="20376"/>
                  </a:cubicBezTo>
                  <a:cubicBezTo>
                    <a:pt x="1635" y="20376"/>
                    <a:pt x="1635" y="20343"/>
                    <a:pt x="1635" y="20310"/>
                  </a:cubicBezTo>
                  <a:lnTo>
                    <a:pt x="1635" y="12671"/>
                  </a:lnTo>
                  <a:cubicBezTo>
                    <a:pt x="1635" y="12671"/>
                    <a:pt x="1068" y="3798"/>
                    <a:pt x="10408" y="2464"/>
                  </a:cubicBezTo>
                  <a:cubicBezTo>
                    <a:pt x="13215" y="2073"/>
                    <a:pt x="16504" y="1902"/>
                    <a:pt x="19818" y="1902"/>
                  </a:cubicBezTo>
                  <a:cubicBezTo>
                    <a:pt x="27533" y="1902"/>
                    <a:pt x="35387" y="2828"/>
                    <a:pt x="37627" y="4065"/>
                  </a:cubicBezTo>
                  <a:cubicBezTo>
                    <a:pt x="39061" y="4865"/>
                    <a:pt x="40629" y="6166"/>
                    <a:pt x="41863" y="7968"/>
                  </a:cubicBezTo>
                  <a:cubicBezTo>
                    <a:pt x="40529" y="5099"/>
                    <a:pt x="38428" y="3231"/>
                    <a:pt x="36560" y="2163"/>
                  </a:cubicBezTo>
                  <a:cubicBezTo>
                    <a:pt x="34320" y="927"/>
                    <a:pt x="26449" y="0"/>
                    <a:pt x="1873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9"/>
            <p:cNvSpPr/>
            <p:nvPr/>
          </p:nvSpPr>
          <p:spPr>
            <a:xfrm>
              <a:off x="7025774" y="3255162"/>
              <a:ext cx="261706" cy="807680"/>
            </a:xfrm>
            <a:custGeom>
              <a:avLst/>
              <a:gdLst/>
              <a:ahLst/>
              <a:cxnLst/>
              <a:rect l="l" t="t" r="r" b="b"/>
              <a:pathLst>
                <a:path w="15145" h="46734" extrusionOk="0">
                  <a:moveTo>
                    <a:pt x="12943" y="0"/>
                  </a:moveTo>
                  <a:lnTo>
                    <a:pt x="12943" y="0"/>
                  </a:lnTo>
                  <a:cubicBezTo>
                    <a:pt x="13110" y="734"/>
                    <a:pt x="12843" y="3370"/>
                    <a:pt x="9141" y="9307"/>
                  </a:cubicBezTo>
                  <a:cubicBezTo>
                    <a:pt x="4737" y="16479"/>
                    <a:pt x="2436" y="21516"/>
                    <a:pt x="1869" y="25952"/>
                  </a:cubicBezTo>
                  <a:cubicBezTo>
                    <a:pt x="1" y="35159"/>
                    <a:pt x="1468" y="41964"/>
                    <a:pt x="4070" y="46734"/>
                  </a:cubicBezTo>
                  <a:cubicBezTo>
                    <a:pt x="635" y="38228"/>
                    <a:pt x="3737" y="22950"/>
                    <a:pt x="9941" y="12710"/>
                  </a:cubicBezTo>
                  <a:cubicBezTo>
                    <a:pt x="15145" y="4104"/>
                    <a:pt x="12944" y="1"/>
                    <a:pt x="1294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9"/>
            <p:cNvSpPr/>
            <p:nvPr/>
          </p:nvSpPr>
          <p:spPr>
            <a:xfrm>
              <a:off x="6989468" y="2802032"/>
              <a:ext cx="17885" cy="43828"/>
            </a:xfrm>
            <a:custGeom>
              <a:avLst/>
              <a:gdLst/>
              <a:ahLst/>
              <a:cxnLst/>
              <a:rect l="l" t="t" r="r" b="b"/>
              <a:pathLst>
                <a:path w="1035" h="2536" extrusionOk="0">
                  <a:moveTo>
                    <a:pt x="534" y="1"/>
                  </a:moveTo>
                  <a:cubicBezTo>
                    <a:pt x="234" y="1"/>
                    <a:pt x="0" y="568"/>
                    <a:pt x="0" y="1268"/>
                  </a:cubicBezTo>
                  <a:cubicBezTo>
                    <a:pt x="0" y="1969"/>
                    <a:pt x="234" y="2536"/>
                    <a:pt x="534" y="2536"/>
                  </a:cubicBezTo>
                  <a:cubicBezTo>
                    <a:pt x="801" y="2536"/>
                    <a:pt x="1034" y="1969"/>
                    <a:pt x="1034" y="1268"/>
                  </a:cubicBezTo>
                  <a:cubicBezTo>
                    <a:pt x="1034" y="568"/>
                    <a:pt x="801" y="1"/>
                    <a:pt x="534"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9"/>
            <p:cNvSpPr/>
            <p:nvPr/>
          </p:nvSpPr>
          <p:spPr>
            <a:xfrm>
              <a:off x="7343950" y="2932895"/>
              <a:ext cx="87644" cy="50845"/>
            </a:xfrm>
            <a:custGeom>
              <a:avLst/>
              <a:gdLst/>
              <a:ahLst/>
              <a:cxnLst/>
              <a:rect l="l" t="t" r="r" b="b"/>
              <a:pathLst>
                <a:path w="5072" h="2942" extrusionOk="0">
                  <a:moveTo>
                    <a:pt x="5038" y="1"/>
                  </a:moveTo>
                  <a:cubicBezTo>
                    <a:pt x="5038" y="1"/>
                    <a:pt x="5004" y="67"/>
                    <a:pt x="4938" y="234"/>
                  </a:cubicBezTo>
                  <a:cubicBezTo>
                    <a:pt x="4871" y="368"/>
                    <a:pt x="4804" y="601"/>
                    <a:pt x="4638" y="868"/>
                  </a:cubicBezTo>
                  <a:cubicBezTo>
                    <a:pt x="4571" y="968"/>
                    <a:pt x="4537" y="1135"/>
                    <a:pt x="4404" y="1268"/>
                  </a:cubicBezTo>
                  <a:cubicBezTo>
                    <a:pt x="4304" y="1402"/>
                    <a:pt x="4204" y="1535"/>
                    <a:pt x="4104" y="1702"/>
                  </a:cubicBezTo>
                  <a:cubicBezTo>
                    <a:pt x="3837" y="1935"/>
                    <a:pt x="3503" y="2236"/>
                    <a:pt x="3103" y="2402"/>
                  </a:cubicBezTo>
                  <a:cubicBezTo>
                    <a:pt x="2936" y="2536"/>
                    <a:pt x="2703" y="2569"/>
                    <a:pt x="2536" y="2636"/>
                  </a:cubicBezTo>
                  <a:cubicBezTo>
                    <a:pt x="2336" y="2669"/>
                    <a:pt x="2136" y="2736"/>
                    <a:pt x="1936" y="2769"/>
                  </a:cubicBezTo>
                  <a:cubicBezTo>
                    <a:pt x="1569" y="2803"/>
                    <a:pt x="1202" y="2803"/>
                    <a:pt x="935" y="2803"/>
                  </a:cubicBezTo>
                  <a:cubicBezTo>
                    <a:pt x="418" y="2774"/>
                    <a:pt x="99" y="2696"/>
                    <a:pt x="20" y="2696"/>
                  </a:cubicBezTo>
                  <a:cubicBezTo>
                    <a:pt x="7" y="2696"/>
                    <a:pt x="1" y="2698"/>
                    <a:pt x="1" y="2703"/>
                  </a:cubicBezTo>
                  <a:cubicBezTo>
                    <a:pt x="1" y="2703"/>
                    <a:pt x="334" y="2836"/>
                    <a:pt x="935" y="2903"/>
                  </a:cubicBezTo>
                  <a:cubicBezTo>
                    <a:pt x="1089" y="2922"/>
                    <a:pt x="1276" y="2941"/>
                    <a:pt x="1484" y="2941"/>
                  </a:cubicBezTo>
                  <a:cubicBezTo>
                    <a:pt x="1637" y="2941"/>
                    <a:pt x="1800" y="2931"/>
                    <a:pt x="1969" y="2903"/>
                  </a:cubicBezTo>
                  <a:cubicBezTo>
                    <a:pt x="2169" y="2903"/>
                    <a:pt x="2369" y="2836"/>
                    <a:pt x="2569" y="2803"/>
                  </a:cubicBezTo>
                  <a:cubicBezTo>
                    <a:pt x="2770" y="2736"/>
                    <a:pt x="2970" y="2669"/>
                    <a:pt x="3170" y="2569"/>
                  </a:cubicBezTo>
                  <a:cubicBezTo>
                    <a:pt x="3603" y="2369"/>
                    <a:pt x="3937" y="2069"/>
                    <a:pt x="4204" y="1802"/>
                  </a:cubicBezTo>
                  <a:cubicBezTo>
                    <a:pt x="4337" y="1635"/>
                    <a:pt x="4437" y="1468"/>
                    <a:pt x="4537" y="1335"/>
                  </a:cubicBezTo>
                  <a:cubicBezTo>
                    <a:pt x="4638" y="1202"/>
                    <a:pt x="4671" y="1035"/>
                    <a:pt x="4771" y="901"/>
                  </a:cubicBezTo>
                  <a:cubicBezTo>
                    <a:pt x="4904" y="668"/>
                    <a:pt x="4938" y="401"/>
                    <a:pt x="5004" y="268"/>
                  </a:cubicBezTo>
                  <a:cubicBezTo>
                    <a:pt x="5038" y="101"/>
                    <a:pt x="5071" y="1"/>
                    <a:pt x="5038"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9"/>
            <p:cNvSpPr/>
            <p:nvPr/>
          </p:nvSpPr>
          <p:spPr>
            <a:xfrm>
              <a:off x="6776199" y="3096042"/>
              <a:ext cx="29981" cy="114739"/>
            </a:xfrm>
            <a:custGeom>
              <a:avLst/>
              <a:gdLst/>
              <a:ahLst/>
              <a:cxnLst/>
              <a:rect l="l" t="t" r="r" b="b"/>
              <a:pathLst>
                <a:path w="1735" h="6639" extrusionOk="0">
                  <a:moveTo>
                    <a:pt x="500" y="1"/>
                  </a:moveTo>
                  <a:cubicBezTo>
                    <a:pt x="234" y="1"/>
                    <a:pt x="0" y="201"/>
                    <a:pt x="0" y="468"/>
                  </a:cubicBezTo>
                  <a:lnTo>
                    <a:pt x="0" y="6639"/>
                  </a:lnTo>
                  <a:lnTo>
                    <a:pt x="1735" y="6639"/>
                  </a:lnTo>
                  <a:lnTo>
                    <a:pt x="1735" y="468"/>
                  </a:lnTo>
                  <a:cubicBezTo>
                    <a:pt x="1735" y="201"/>
                    <a:pt x="1535" y="1"/>
                    <a:pt x="1268" y="1"/>
                  </a:cubicBezTo>
                  <a:close/>
                </a:path>
              </a:pathLst>
            </a:custGeom>
            <a:solidFill>
              <a:srgbClr val="F3F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9"/>
            <p:cNvSpPr/>
            <p:nvPr/>
          </p:nvSpPr>
          <p:spPr>
            <a:xfrm>
              <a:off x="6791180" y="3078759"/>
              <a:ext cx="588" cy="16729"/>
            </a:xfrm>
            <a:custGeom>
              <a:avLst/>
              <a:gdLst/>
              <a:ahLst/>
              <a:cxnLst/>
              <a:rect l="l" t="t" r="r" b="b"/>
              <a:pathLst>
                <a:path w="34" h="968" extrusionOk="0">
                  <a:moveTo>
                    <a:pt x="0" y="0"/>
                  </a:moveTo>
                  <a:lnTo>
                    <a:pt x="0" y="967"/>
                  </a:lnTo>
                  <a:lnTo>
                    <a:pt x="34" y="967"/>
                  </a:lnTo>
                  <a:lnTo>
                    <a:pt x="34" y="0"/>
                  </a:lnTo>
                  <a:close/>
                </a:path>
              </a:pathLst>
            </a:custGeom>
            <a:solidFill>
              <a:srgbClr val="24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9"/>
            <p:cNvSpPr/>
            <p:nvPr/>
          </p:nvSpPr>
          <p:spPr>
            <a:xfrm>
              <a:off x="6783681" y="3056845"/>
              <a:ext cx="15587" cy="34600"/>
            </a:xfrm>
            <a:custGeom>
              <a:avLst/>
              <a:gdLst/>
              <a:ahLst/>
              <a:cxnLst/>
              <a:rect l="l" t="t" r="r" b="b"/>
              <a:pathLst>
                <a:path w="902" h="2002" extrusionOk="0">
                  <a:moveTo>
                    <a:pt x="434" y="1"/>
                  </a:moveTo>
                  <a:cubicBezTo>
                    <a:pt x="234" y="134"/>
                    <a:pt x="1" y="634"/>
                    <a:pt x="1" y="1068"/>
                  </a:cubicBezTo>
                  <a:cubicBezTo>
                    <a:pt x="1" y="1368"/>
                    <a:pt x="134" y="1869"/>
                    <a:pt x="434" y="2002"/>
                  </a:cubicBezTo>
                  <a:cubicBezTo>
                    <a:pt x="768" y="1869"/>
                    <a:pt x="901" y="1368"/>
                    <a:pt x="901" y="1068"/>
                  </a:cubicBezTo>
                  <a:cubicBezTo>
                    <a:pt x="901" y="634"/>
                    <a:pt x="635" y="134"/>
                    <a:pt x="4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9"/>
            <p:cNvSpPr/>
            <p:nvPr/>
          </p:nvSpPr>
          <p:spPr>
            <a:xfrm>
              <a:off x="6776199" y="3096042"/>
              <a:ext cx="25367" cy="14431"/>
            </a:xfrm>
            <a:custGeom>
              <a:avLst/>
              <a:gdLst/>
              <a:ahLst/>
              <a:cxnLst/>
              <a:rect l="l" t="t" r="r" b="b"/>
              <a:pathLst>
                <a:path w="1468" h="835" extrusionOk="0">
                  <a:moveTo>
                    <a:pt x="901" y="1"/>
                  </a:moveTo>
                  <a:cubicBezTo>
                    <a:pt x="601" y="168"/>
                    <a:pt x="300" y="334"/>
                    <a:pt x="0" y="468"/>
                  </a:cubicBezTo>
                  <a:lnTo>
                    <a:pt x="0" y="835"/>
                  </a:lnTo>
                  <a:cubicBezTo>
                    <a:pt x="434" y="635"/>
                    <a:pt x="934" y="368"/>
                    <a:pt x="1468" y="34"/>
                  </a:cubicBezTo>
                  <a:cubicBezTo>
                    <a:pt x="1401" y="1"/>
                    <a:pt x="1334" y="1"/>
                    <a:pt x="1268" y="1"/>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9"/>
            <p:cNvSpPr/>
            <p:nvPr/>
          </p:nvSpPr>
          <p:spPr>
            <a:xfrm>
              <a:off x="6776199" y="3101244"/>
              <a:ext cx="29981" cy="23072"/>
            </a:xfrm>
            <a:custGeom>
              <a:avLst/>
              <a:gdLst/>
              <a:ahLst/>
              <a:cxnLst/>
              <a:rect l="l" t="t" r="r" b="b"/>
              <a:pathLst>
                <a:path w="1735" h="1335" extrusionOk="0">
                  <a:moveTo>
                    <a:pt x="1735" y="0"/>
                  </a:moveTo>
                  <a:cubicBezTo>
                    <a:pt x="1101" y="400"/>
                    <a:pt x="534" y="734"/>
                    <a:pt x="0" y="967"/>
                  </a:cubicBezTo>
                  <a:lnTo>
                    <a:pt x="0" y="1334"/>
                  </a:lnTo>
                  <a:cubicBezTo>
                    <a:pt x="534" y="1101"/>
                    <a:pt x="1101" y="767"/>
                    <a:pt x="1735" y="367"/>
                  </a:cubicBezTo>
                  <a:lnTo>
                    <a:pt x="1735" y="167"/>
                  </a:lnTo>
                  <a:cubicBezTo>
                    <a:pt x="1735" y="100"/>
                    <a:pt x="1735" y="33"/>
                    <a:pt x="1735" y="0"/>
                  </a:cubicBez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9"/>
            <p:cNvSpPr/>
            <p:nvPr/>
          </p:nvSpPr>
          <p:spPr>
            <a:xfrm>
              <a:off x="6776199" y="3115070"/>
              <a:ext cx="29981" cy="23072"/>
            </a:xfrm>
            <a:custGeom>
              <a:avLst/>
              <a:gdLst/>
              <a:ahLst/>
              <a:cxnLst/>
              <a:rect l="l" t="t" r="r" b="b"/>
              <a:pathLst>
                <a:path w="1735" h="1335" extrusionOk="0">
                  <a:moveTo>
                    <a:pt x="1735" y="1"/>
                  </a:moveTo>
                  <a:cubicBezTo>
                    <a:pt x="1101" y="401"/>
                    <a:pt x="534" y="734"/>
                    <a:pt x="0" y="968"/>
                  </a:cubicBezTo>
                  <a:lnTo>
                    <a:pt x="0" y="1335"/>
                  </a:lnTo>
                  <a:cubicBezTo>
                    <a:pt x="500" y="1101"/>
                    <a:pt x="1101" y="801"/>
                    <a:pt x="1735" y="401"/>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9"/>
            <p:cNvSpPr/>
            <p:nvPr/>
          </p:nvSpPr>
          <p:spPr>
            <a:xfrm>
              <a:off x="6776199" y="3129484"/>
              <a:ext cx="29981" cy="21931"/>
            </a:xfrm>
            <a:custGeom>
              <a:avLst/>
              <a:gdLst/>
              <a:ahLst/>
              <a:cxnLst/>
              <a:rect l="l" t="t" r="r" b="b"/>
              <a:pathLst>
                <a:path w="1735" h="1269" extrusionOk="0">
                  <a:moveTo>
                    <a:pt x="1735" y="1"/>
                  </a:moveTo>
                  <a:cubicBezTo>
                    <a:pt x="1101" y="401"/>
                    <a:pt x="500" y="701"/>
                    <a:pt x="0" y="901"/>
                  </a:cubicBezTo>
                  <a:lnTo>
                    <a:pt x="0" y="1268"/>
                  </a:lnTo>
                  <a:cubicBezTo>
                    <a:pt x="500" y="1068"/>
                    <a:pt x="1101" y="768"/>
                    <a:pt x="1735" y="367"/>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9"/>
            <p:cNvSpPr/>
            <p:nvPr/>
          </p:nvSpPr>
          <p:spPr>
            <a:xfrm>
              <a:off x="6776199" y="3143327"/>
              <a:ext cx="29981" cy="21344"/>
            </a:xfrm>
            <a:custGeom>
              <a:avLst/>
              <a:gdLst/>
              <a:ahLst/>
              <a:cxnLst/>
              <a:rect l="l" t="t" r="r" b="b"/>
              <a:pathLst>
                <a:path w="1735" h="1235" extrusionOk="0">
                  <a:moveTo>
                    <a:pt x="1735" y="0"/>
                  </a:moveTo>
                  <a:cubicBezTo>
                    <a:pt x="1101" y="400"/>
                    <a:pt x="500" y="667"/>
                    <a:pt x="0" y="867"/>
                  </a:cubicBezTo>
                  <a:lnTo>
                    <a:pt x="0" y="1234"/>
                  </a:lnTo>
                  <a:cubicBezTo>
                    <a:pt x="500" y="1034"/>
                    <a:pt x="1101" y="767"/>
                    <a:pt x="1735" y="400"/>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9"/>
            <p:cNvSpPr/>
            <p:nvPr/>
          </p:nvSpPr>
          <p:spPr>
            <a:xfrm>
              <a:off x="6776199" y="3157740"/>
              <a:ext cx="29981" cy="20186"/>
            </a:xfrm>
            <a:custGeom>
              <a:avLst/>
              <a:gdLst/>
              <a:ahLst/>
              <a:cxnLst/>
              <a:rect l="l" t="t" r="r" b="b"/>
              <a:pathLst>
                <a:path w="1735" h="1168" extrusionOk="0">
                  <a:moveTo>
                    <a:pt x="1735" y="0"/>
                  </a:moveTo>
                  <a:cubicBezTo>
                    <a:pt x="1101" y="367"/>
                    <a:pt x="500" y="634"/>
                    <a:pt x="0" y="801"/>
                  </a:cubicBezTo>
                  <a:lnTo>
                    <a:pt x="0" y="1168"/>
                  </a:lnTo>
                  <a:cubicBezTo>
                    <a:pt x="500" y="1001"/>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9"/>
            <p:cNvSpPr/>
            <p:nvPr/>
          </p:nvSpPr>
          <p:spPr>
            <a:xfrm>
              <a:off x="6776199" y="3171566"/>
              <a:ext cx="29981" cy="19616"/>
            </a:xfrm>
            <a:custGeom>
              <a:avLst/>
              <a:gdLst/>
              <a:ahLst/>
              <a:cxnLst/>
              <a:rect l="l" t="t" r="r" b="b"/>
              <a:pathLst>
                <a:path w="1735" h="1135" extrusionOk="0">
                  <a:moveTo>
                    <a:pt x="1735" y="1"/>
                  </a:moveTo>
                  <a:cubicBezTo>
                    <a:pt x="1068" y="368"/>
                    <a:pt x="500" y="601"/>
                    <a:pt x="0" y="768"/>
                  </a:cubicBezTo>
                  <a:lnTo>
                    <a:pt x="0" y="1135"/>
                  </a:lnTo>
                  <a:cubicBezTo>
                    <a:pt x="500" y="968"/>
                    <a:pt x="1068" y="735"/>
                    <a:pt x="1735" y="368"/>
                  </a:cubicBezTo>
                  <a:lnTo>
                    <a:pt x="1735"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9"/>
            <p:cNvSpPr/>
            <p:nvPr/>
          </p:nvSpPr>
          <p:spPr>
            <a:xfrm>
              <a:off x="6776199" y="3185410"/>
              <a:ext cx="29981" cy="18458"/>
            </a:xfrm>
            <a:custGeom>
              <a:avLst/>
              <a:gdLst/>
              <a:ahLst/>
              <a:cxnLst/>
              <a:rect l="l" t="t" r="r" b="b"/>
              <a:pathLst>
                <a:path w="1735" h="1068" extrusionOk="0">
                  <a:moveTo>
                    <a:pt x="1735" y="0"/>
                  </a:moveTo>
                  <a:cubicBezTo>
                    <a:pt x="1068" y="367"/>
                    <a:pt x="467" y="601"/>
                    <a:pt x="0" y="734"/>
                  </a:cubicBezTo>
                  <a:lnTo>
                    <a:pt x="0" y="1068"/>
                  </a:lnTo>
                  <a:cubicBezTo>
                    <a:pt x="467" y="934"/>
                    <a:pt x="1068" y="734"/>
                    <a:pt x="1735" y="367"/>
                  </a:cubicBezTo>
                  <a:lnTo>
                    <a:pt x="1735" y="0"/>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9"/>
            <p:cNvSpPr/>
            <p:nvPr/>
          </p:nvSpPr>
          <p:spPr>
            <a:xfrm>
              <a:off x="6777339" y="3199236"/>
              <a:ext cx="28840" cy="11545"/>
            </a:xfrm>
            <a:custGeom>
              <a:avLst/>
              <a:gdLst/>
              <a:ahLst/>
              <a:cxnLst/>
              <a:rect l="l" t="t" r="r" b="b"/>
              <a:pathLst>
                <a:path w="1669" h="668" extrusionOk="0">
                  <a:moveTo>
                    <a:pt x="1669" y="1"/>
                  </a:moveTo>
                  <a:cubicBezTo>
                    <a:pt x="1035" y="334"/>
                    <a:pt x="468" y="535"/>
                    <a:pt x="1" y="668"/>
                  </a:cubicBezTo>
                  <a:lnTo>
                    <a:pt x="1002" y="668"/>
                  </a:lnTo>
                  <a:cubicBezTo>
                    <a:pt x="1235" y="568"/>
                    <a:pt x="1435" y="468"/>
                    <a:pt x="1669" y="368"/>
                  </a:cubicBezTo>
                  <a:lnTo>
                    <a:pt x="1669" y="1"/>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9"/>
            <p:cNvSpPr/>
            <p:nvPr/>
          </p:nvSpPr>
          <p:spPr>
            <a:xfrm>
              <a:off x="6764085" y="3226335"/>
              <a:ext cx="17" cy="2903"/>
            </a:xfrm>
            <a:custGeom>
              <a:avLst/>
              <a:gdLst/>
              <a:ahLst/>
              <a:cxnLst/>
              <a:rect l="l" t="t" r="r" b="b"/>
              <a:pathLst>
                <a:path w="1" h="168" extrusionOk="0">
                  <a:moveTo>
                    <a:pt x="1" y="1"/>
                  </a:moveTo>
                  <a:lnTo>
                    <a:pt x="1" y="167"/>
                  </a:lnTo>
                  <a:close/>
                </a:path>
              </a:pathLst>
            </a:custGeom>
            <a:solidFill>
              <a:srgbClr val="B37D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9"/>
            <p:cNvSpPr/>
            <p:nvPr/>
          </p:nvSpPr>
          <p:spPr>
            <a:xfrm>
              <a:off x="6639583" y="3209622"/>
              <a:ext cx="303782" cy="147593"/>
            </a:xfrm>
            <a:custGeom>
              <a:avLst/>
              <a:gdLst/>
              <a:ahLst/>
              <a:cxnLst/>
              <a:rect l="l" t="t" r="r" b="b"/>
              <a:pathLst>
                <a:path w="17580" h="8540" extrusionOk="0">
                  <a:moveTo>
                    <a:pt x="1535" y="0"/>
                  </a:moveTo>
                  <a:cubicBezTo>
                    <a:pt x="668" y="0"/>
                    <a:pt x="0" y="701"/>
                    <a:pt x="0" y="1535"/>
                  </a:cubicBezTo>
                  <a:lnTo>
                    <a:pt x="0" y="8340"/>
                  </a:lnTo>
                  <a:cubicBezTo>
                    <a:pt x="0" y="8406"/>
                    <a:pt x="0" y="8473"/>
                    <a:pt x="0" y="8540"/>
                  </a:cubicBezTo>
                  <a:lnTo>
                    <a:pt x="17546" y="8540"/>
                  </a:lnTo>
                  <a:cubicBezTo>
                    <a:pt x="17546" y="8473"/>
                    <a:pt x="17580" y="8406"/>
                    <a:pt x="17580" y="8340"/>
                  </a:cubicBezTo>
                  <a:lnTo>
                    <a:pt x="17580" y="1535"/>
                  </a:lnTo>
                  <a:cubicBezTo>
                    <a:pt x="17580" y="701"/>
                    <a:pt x="16879" y="0"/>
                    <a:pt x="16045" y="0"/>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9"/>
            <p:cNvSpPr/>
            <p:nvPr/>
          </p:nvSpPr>
          <p:spPr>
            <a:xfrm>
              <a:off x="6600392" y="3357198"/>
              <a:ext cx="379296" cy="215634"/>
            </a:xfrm>
            <a:custGeom>
              <a:avLst/>
              <a:gdLst/>
              <a:ahLst/>
              <a:cxnLst/>
              <a:rect l="l" t="t" r="r" b="b"/>
              <a:pathLst>
                <a:path w="21950" h="12477" extrusionOk="0">
                  <a:moveTo>
                    <a:pt x="1568" y="1"/>
                  </a:moveTo>
                  <a:cubicBezTo>
                    <a:pt x="701" y="1"/>
                    <a:pt x="0" y="701"/>
                    <a:pt x="0" y="1568"/>
                  </a:cubicBezTo>
                  <a:lnTo>
                    <a:pt x="0" y="10908"/>
                  </a:lnTo>
                  <a:cubicBezTo>
                    <a:pt x="0" y="11776"/>
                    <a:pt x="701" y="12476"/>
                    <a:pt x="1568" y="12476"/>
                  </a:cubicBezTo>
                  <a:lnTo>
                    <a:pt x="20381" y="12476"/>
                  </a:lnTo>
                  <a:cubicBezTo>
                    <a:pt x="21249" y="12476"/>
                    <a:pt x="21949" y="11776"/>
                    <a:pt x="21949" y="10908"/>
                  </a:cubicBezTo>
                  <a:lnTo>
                    <a:pt x="21949" y="1568"/>
                  </a:lnTo>
                  <a:cubicBezTo>
                    <a:pt x="21949" y="701"/>
                    <a:pt x="21249" y="1"/>
                    <a:pt x="20381" y="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9"/>
            <p:cNvSpPr/>
            <p:nvPr/>
          </p:nvSpPr>
          <p:spPr>
            <a:xfrm>
              <a:off x="6579051" y="3550900"/>
              <a:ext cx="421960" cy="28844"/>
            </a:xfrm>
            <a:custGeom>
              <a:avLst/>
              <a:gdLst/>
              <a:ahLst/>
              <a:cxnLst/>
              <a:rect l="l" t="t" r="r" b="b"/>
              <a:pathLst>
                <a:path w="24419" h="1669" extrusionOk="0">
                  <a:moveTo>
                    <a:pt x="1335" y="1"/>
                  </a:moveTo>
                  <a:cubicBezTo>
                    <a:pt x="601" y="1"/>
                    <a:pt x="1" y="601"/>
                    <a:pt x="1" y="1335"/>
                  </a:cubicBezTo>
                  <a:lnTo>
                    <a:pt x="1" y="1669"/>
                  </a:lnTo>
                  <a:lnTo>
                    <a:pt x="24418" y="1669"/>
                  </a:lnTo>
                  <a:lnTo>
                    <a:pt x="24418" y="1335"/>
                  </a:lnTo>
                  <a:cubicBezTo>
                    <a:pt x="24418" y="601"/>
                    <a:pt x="23818" y="1"/>
                    <a:pt x="23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9"/>
            <p:cNvSpPr/>
            <p:nvPr/>
          </p:nvSpPr>
          <p:spPr>
            <a:xfrm>
              <a:off x="6600392" y="3468462"/>
              <a:ext cx="379296" cy="21344"/>
            </a:xfrm>
            <a:custGeom>
              <a:avLst/>
              <a:gdLst/>
              <a:ahLst/>
              <a:cxnLst/>
              <a:rect l="l" t="t" r="r" b="b"/>
              <a:pathLst>
                <a:path w="21950" h="1235" extrusionOk="0">
                  <a:moveTo>
                    <a:pt x="0" y="1"/>
                  </a:moveTo>
                  <a:lnTo>
                    <a:pt x="0" y="1235"/>
                  </a:lnTo>
                  <a:lnTo>
                    <a:pt x="21949" y="1235"/>
                  </a:lnTo>
                  <a:lnTo>
                    <a:pt x="21949" y="1"/>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9"/>
            <p:cNvSpPr/>
            <p:nvPr/>
          </p:nvSpPr>
          <p:spPr>
            <a:xfrm>
              <a:off x="6600392" y="3357198"/>
              <a:ext cx="379296" cy="81314"/>
            </a:xfrm>
            <a:custGeom>
              <a:avLst/>
              <a:gdLst/>
              <a:ahLst/>
              <a:cxnLst/>
              <a:rect l="l" t="t" r="r" b="b"/>
              <a:pathLst>
                <a:path w="21950" h="4705" extrusionOk="0">
                  <a:moveTo>
                    <a:pt x="1568" y="1"/>
                  </a:moveTo>
                  <a:cubicBezTo>
                    <a:pt x="701" y="1"/>
                    <a:pt x="0" y="701"/>
                    <a:pt x="0" y="1568"/>
                  </a:cubicBezTo>
                  <a:lnTo>
                    <a:pt x="0" y="4704"/>
                  </a:lnTo>
                  <a:lnTo>
                    <a:pt x="200" y="4704"/>
                  </a:lnTo>
                  <a:cubicBezTo>
                    <a:pt x="1401" y="4704"/>
                    <a:pt x="2369" y="3737"/>
                    <a:pt x="2369" y="2569"/>
                  </a:cubicBezTo>
                  <a:cubicBezTo>
                    <a:pt x="2369" y="3737"/>
                    <a:pt x="3303" y="4704"/>
                    <a:pt x="4503" y="4704"/>
                  </a:cubicBezTo>
                  <a:cubicBezTo>
                    <a:pt x="5704" y="4704"/>
                    <a:pt x="6672" y="3737"/>
                    <a:pt x="6672" y="2569"/>
                  </a:cubicBezTo>
                  <a:cubicBezTo>
                    <a:pt x="6672" y="3737"/>
                    <a:pt x="7639" y="4704"/>
                    <a:pt x="8806" y="4704"/>
                  </a:cubicBezTo>
                  <a:cubicBezTo>
                    <a:pt x="10007" y="4704"/>
                    <a:pt x="10975" y="3737"/>
                    <a:pt x="10975" y="2569"/>
                  </a:cubicBezTo>
                  <a:cubicBezTo>
                    <a:pt x="10975" y="3737"/>
                    <a:pt x="11942" y="4704"/>
                    <a:pt x="13143" y="4704"/>
                  </a:cubicBezTo>
                  <a:cubicBezTo>
                    <a:pt x="14210" y="4704"/>
                    <a:pt x="15111" y="3937"/>
                    <a:pt x="15244" y="2903"/>
                  </a:cubicBezTo>
                  <a:cubicBezTo>
                    <a:pt x="15411" y="3937"/>
                    <a:pt x="16312" y="4704"/>
                    <a:pt x="17379" y="4704"/>
                  </a:cubicBezTo>
                  <a:cubicBezTo>
                    <a:pt x="18580" y="4704"/>
                    <a:pt x="19547" y="3737"/>
                    <a:pt x="19547" y="2569"/>
                  </a:cubicBezTo>
                  <a:cubicBezTo>
                    <a:pt x="19547" y="3737"/>
                    <a:pt x="20515" y="4704"/>
                    <a:pt x="21682" y="4704"/>
                  </a:cubicBezTo>
                  <a:lnTo>
                    <a:pt x="21949" y="4704"/>
                  </a:lnTo>
                  <a:lnTo>
                    <a:pt x="21949" y="1535"/>
                  </a:lnTo>
                  <a:cubicBezTo>
                    <a:pt x="21949" y="701"/>
                    <a:pt x="21249" y="1"/>
                    <a:pt x="203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9"/>
            <p:cNvSpPr/>
            <p:nvPr/>
          </p:nvSpPr>
          <p:spPr>
            <a:xfrm>
              <a:off x="6639583" y="3290332"/>
              <a:ext cx="303212" cy="12703"/>
            </a:xfrm>
            <a:custGeom>
              <a:avLst/>
              <a:gdLst/>
              <a:ahLst/>
              <a:cxnLst/>
              <a:rect l="l" t="t" r="r" b="b"/>
              <a:pathLst>
                <a:path w="17547" h="735" extrusionOk="0">
                  <a:moveTo>
                    <a:pt x="0" y="0"/>
                  </a:moveTo>
                  <a:lnTo>
                    <a:pt x="0" y="734"/>
                  </a:lnTo>
                  <a:lnTo>
                    <a:pt x="17546" y="734"/>
                  </a:lnTo>
                  <a:lnTo>
                    <a:pt x="17546" y="0"/>
                  </a:lnTo>
                  <a:close/>
                </a:path>
              </a:pathLst>
            </a:custGeom>
            <a:solidFill>
              <a:srgbClr val="E59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9"/>
            <p:cNvSpPr/>
            <p:nvPr/>
          </p:nvSpPr>
          <p:spPr>
            <a:xfrm>
              <a:off x="6639583" y="3209622"/>
              <a:ext cx="303782" cy="44399"/>
            </a:xfrm>
            <a:custGeom>
              <a:avLst/>
              <a:gdLst/>
              <a:ahLst/>
              <a:cxnLst/>
              <a:rect l="l" t="t" r="r" b="b"/>
              <a:pathLst>
                <a:path w="17580" h="2569" extrusionOk="0">
                  <a:moveTo>
                    <a:pt x="1535" y="0"/>
                  </a:moveTo>
                  <a:cubicBezTo>
                    <a:pt x="668" y="0"/>
                    <a:pt x="0" y="701"/>
                    <a:pt x="0" y="1535"/>
                  </a:cubicBezTo>
                  <a:lnTo>
                    <a:pt x="0" y="2569"/>
                  </a:lnTo>
                  <a:cubicBezTo>
                    <a:pt x="901" y="2469"/>
                    <a:pt x="1635" y="1701"/>
                    <a:pt x="1635" y="767"/>
                  </a:cubicBezTo>
                  <a:cubicBezTo>
                    <a:pt x="1635" y="1768"/>
                    <a:pt x="2436" y="2569"/>
                    <a:pt x="3403" y="2569"/>
                  </a:cubicBezTo>
                  <a:cubicBezTo>
                    <a:pt x="4404" y="2569"/>
                    <a:pt x="5204" y="1768"/>
                    <a:pt x="5204" y="767"/>
                  </a:cubicBezTo>
                  <a:cubicBezTo>
                    <a:pt x="5204" y="1768"/>
                    <a:pt x="6005" y="2569"/>
                    <a:pt x="6972" y="2569"/>
                  </a:cubicBezTo>
                  <a:cubicBezTo>
                    <a:pt x="7973" y="2569"/>
                    <a:pt x="8773" y="1768"/>
                    <a:pt x="8773" y="767"/>
                  </a:cubicBezTo>
                  <a:cubicBezTo>
                    <a:pt x="8773" y="1768"/>
                    <a:pt x="9574" y="2569"/>
                    <a:pt x="10575" y="2569"/>
                  </a:cubicBezTo>
                  <a:cubicBezTo>
                    <a:pt x="11542" y="2569"/>
                    <a:pt x="12343" y="1768"/>
                    <a:pt x="12343" y="767"/>
                  </a:cubicBezTo>
                  <a:cubicBezTo>
                    <a:pt x="12343" y="1768"/>
                    <a:pt x="13143" y="2569"/>
                    <a:pt x="14144" y="2569"/>
                  </a:cubicBezTo>
                  <a:cubicBezTo>
                    <a:pt x="15145" y="2569"/>
                    <a:pt x="15945" y="1768"/>
                    <a:pt x="15945" y="767"/>
                  </a:cubicBezTo>
                  <a:cubicBezTo>
                    <a:pt x="15945" y="1701"/>
                    <a:pt x="16646" y="2469"/>
                    <a:pt x="17546" y="2569"/>
                  </a:cubicBezTo>
                  <a:lnTo>
                    <a:pt x="17546" y="1535"/>
                  </a:lnTo>
                  <a:cubicBezTo>
                    <a:pt x="17580" y="701"/>
                    <a:pt x="16879" y="0"/>
                    <a:pt x="16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9"/>
            <p:cNvSpPr/>
            <p:nvPr/>
          </p:nvSpPr>
          <p:spPr>
            <a:xfrm>
              <a:off x="6930665" y="3416580"/>
              <a:ext cx="438670" cy="192942"/>
            </a:xfrm>
            <a:custGeom>
              <a:avLst/>
              <a:gdLst/>
              <a:ahLst/>
              <a:cxnLst/>
              <a:rect l="l" t="t" r="r" b="b"/>
              <a:pathLst>
                <a:path w="25386" h="11164" extrusionOk="0">
                  <a:moveTo>
                    <a:pt x="21016" y="0"/>
                  </a:moveTo>
                  <a:cubicBezTo>
                    <a:pt x="21016" y="0"/>
                    <a:pt x="17013" y="6639"/>
                    <a:pt x="2903" y="6739"/>
                  </a:cubicBezTo>
                  <a:lnTo>
                    <a:pt x="2069" y="5805"/>
                  </a:lnTo>
                  <a:cubicBezTo>
                    <a:pt x="1941" y="5658"/>
                    <a:pt x="1762" y="5582"/>
                    <a:pt x="1582" y="5582"/>
                  </a:cubicBezTo>
                  <a:cubicBezTo>
                    <a:pt x="1436" y="5582"/>
                    <a:pt x="1288" y="5633"/>
                    <a:pt x="1168" y="5738"/>
                  </a:cubicBezTo>
                  <a:cubicBezTo>
                    <a:pt x="901" y="5971"/>
                    <a:pt x="868" y="6372"/>
                    <a:pt x="1102" y="6639"/>
                  </a:cubicBezTo>
                  <a:lnTo>
                    <a:pt x="1702" y="7306"/>
                  </a:lnTo>
                  <a:lnTo>
                    <a:pt x="635" y="7306"/>
                  </a:lnTo>
                  <a:cubicBezTo>
                    <a:pt x="301" y="7306"/>
                    <a:pt x="1" y="7606"/>
                    <a:pt x="1" y="7973"/>
                  </a:cubicBezTo>
                  <a:cubicBezTo>
                    <a:pt x="1" y="8306"/>
                    <a:pt x="301" y="8607"/>
                    <a:pt x="635" y="8607"/>
                  </a:cubicBezTo>
                  <a:lnTo>
                    <a:pt x="1669" y="8607"/>
                  </a:lnTo>
                  <a:lnTo>
                    <a:pt x="901" y="9174"/>
                  </a:lnTo>
                  <a:cubicBezTo>
                    <a:pt x="635" y="9374"/>
                    <a:pt x="568" y="9774"/>
                    <a:pt x="768" y="10074"/>
                  </a:cubicBezTo>
                  <a:cubicBezTo>
                    <a:pt x="904" y="10250"/>
                    <a:pt x="1098" y="10334"/>
                    <a:pt x="1288" y="10334"/>
                  </a:cubicBezTo>
                  <a:cubicBezTo>
                    <a:pt x="1423" y="10334"/>
                    <a:pt x="1558" y="10291"/>
                    <a:pt x="1669" y="10208"/>
                  </a:cubicBezTo>
                  <a:lnTo>
                    <a:pt x="2636" y="9507"/>
                  </a:lnTo>
                  <a:cubicBezTo>
                    <a:pt x="3888" y="9865"/>
                    <a:pt x="8882" y="11163"/>
                    <a:pt x="14027" y="11163"/>
                  </a:cubicBezTo>
                  <a:cubicBezTo>
                    <a:pt x="18474" y="11163"/>
                    <a:pt x="23035" y="10193"/>
                    <a:pt x="25386" y="6805"/>
                  </a:cubicBezTo>
                  <a:lnTo>
                    <a:pt x="21016" y="0"/>
                  </a:lnTo>
                  <a:close/>
                </a:path>
              </a:pathLst>
            </a:custGeom>
            <a:solidFill>
              <a:srgbClr val="B6D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9"/>
            <p:cNvSpPr/>
            <p:nvPr/>
          </p:nvSpPr>
          <p:spPr>
            <a:xfrm>
              <a:off x="7588359" y="3265410"/>
              <a:ext cx="44980" cy="75231"/>
            </a:xfrm>
            <a:custGeom>
              <a:avLst/>
              <a:gdLst/>
              <a:ahLst/>
              <a:cxnLst/>
              <a:rect l="l" t="t" r="r" b="b"/>
              <a:pathLst>
                <a:path w="2603" h="4353" extrusionOk="0">
                  <a:moveTo>
                    <a:pt x="996" y="0"/>
                  </a:moveTo>
                  <a:cubicBezTo>
                    <a:pt x="964" y="0"/>
                    <a:pt x="933" y="3"/>
                    <a:pt x="901" y="8"/>
                  </a:cubicBezTo>
                  <a:cubicBezTo>
                    <a:pt x="301" y="141"/>
                    <a:pt x="0" y="1175"/>
                    <a:pt x="234" y="2376"/>
                  </a:cubicBezTo>
                  <a:cubicBezTo>
                    <a:pt x="423" y="3514"/>
                    <a:pt x="1032" y="4352"/>
                    <a:pt x="1606" y="4352"/>
                  </a:cubicBezTo>
                  <a:cubicBezTo>
                    <a:pt x="1638" y="4352"/>
                    <a:pt x="1670" y="4350"/>
                    <a:pt x="1702" y="4344"/>
                  </a:cubicBezTo>
                  <a:cubicBezTo>
                    <a:pt x="2302" y="4244"/>
                    <a:pt x="2602" y="3177"/>
                    <a:pt x="2402" y="1976"/>
                  </a:cubicBezTo>
                  <a:cubicBezTo>
                    <a:pt x="2181" y="838"/>
                    <a:pt x="1570" y="0"/>
                    <a:pt x="99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9"/>
            <p:cNvSpPr/>
            <p:nvPr/>
          </p:nvSpPr>
          <p:spPr>
            <a:xfrm>
              <a:off x="7564720" y="2862434"/>
              <a:ext cx="19043" cy="31316"/>
            </a:xfrm>
            <a:custGeom>
              <a:avLst/>
              <a:gdLst/>
              <a:ahLst/>
              <a:cxnLst/>
              <a:rect l="l" t="t" r="r" b="b"/>
              <a:pathLst>
                <a:path w="1102" h="1812" extrusionOk="0">
                  <a:moveTo>
                    <a:pt x="431" y="0"/>
                  </a:moveTo>
                  <a:cubicBezTo>
                    <a:pt x="410" y="0"/>
                    <a:pt x="389" y="3"/>
                    <a:pt x="368" y="8"/>
                  </a:cubicBezTo>
                  <a:cubicBezTo>
                    <a:pt x="134" y="42"/>
                    <a:pt x="1" y="475"/>
                    <a:pt x="101" y="976"/>
                  </a:cubicBezTo>
                  <a:cubicBezTo>
                    <a:pt x="197" y="1455"/>
                    <a:pt x="445" y="1812"/>
                    <a:pt x="671" y="1812"/>
                  </a:cubicBezTo>
                  <a:cubicBezTo>
                    <a:pt x="681" y="1812"/>
                    <a:pt x="691" y="1811"/>
                    <a:pt x="701" y="1809"/>
                  </a:cubicBezTo>
                  <a:cubicBezTo>
                    <a:pt x="968" y="1743"/>
                    <a:pt x="1101" y="1309"/>
                    <a:pt x="1001" y="809"/>
                  </a:cubicBezTo>
                  <a:cubicBezTo>
                    <a:pt x="909" y="348"/>
                    <a:pt x="676" y="0"/>
                    <a:pt x="4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9"/>
            <p:cNvSpPr/>
            <p:nvPr/>
          </p:nvSpPr>
          <p:spPr>
            <a:xfrm>
              <a:off x="7579701" y="2796484"/>
              <a:ext cx="22499" cy="28983"/>
            </a:xfrm>
            <a:custGeom>
              <a:avLst/>
              <a:gdLst/>
              <a:ahLst/>
              <a:cxnLst/>
              <a:rect l="l" t="t" r="r" b="b"/>
              <a:pathLst>
                <a:path w="1302" h="1677" extrusionOk="0">
                  <a:moveTo>
                    <a:pt x="331" y="0"/>
                  </a:moveTo>
                  <a:cubicBezTo>
                    <a:pt x="295" y="0"/>
                    <a:pt x="263" y="7"/>
                    <a:pt x="234" y="21"/>
                  </a:cubicBezTo>
                  <a:cubicBezTo>
                    <a:pt x="1" y="155"/>
                    <a:pt x="1" y="589"/>
                    <a:pt x="234" y="1056"/>
                  </a:cubicBezTo>
                  <a:cubicBezTo>
                    <a:pt x="435" y="1428"/>
                    <a:pt x="758" y="1677"/>
                    <a:pt x="972" y="1677"/>
                  </a:cubicBezTo>
                  <a:cubicBezTo>
                    <a:pt x="1008" y="1677"/>
                    <a:pt x="1040" y="1670"/>
                    <a:pt x="1068" y="1656"/>
                  </a:cubicBezTo>
                  <a:cubicBezTo>
                    <a:pt x="1302" y="1523"/>
                    <a:pt x="1302" y="1056"/>
                    <a:pt x="1068" y="622"/>
                  </a:cubicBezTo>
                  <a:cubicBezTo>
                    <a:pt x="868" y="250"/>
                    <a:pt x="545" y="0"/>
                    <a:pt x="331"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9"/>
            <p:cNvSpPr/>
            <p:nvPr/>
          </p:nvSpPr>
          <p:spPr>
            <a:xfrm>
              <a:off x="7617752" y="2858373"/>
              <a:ext cx="16727" cy="25699"/>
            </a:xfrm>
            <a:custGeom>
              <a:avLst/>
              <a:gdLst/>
              <a:ahLst/>
              <a:cxnLst/>
              <a:rect l="l" t="t" r="r" b="b"/>
              <a:pathLst>
                <a:path w="968" h="1487" extrusionOk="0">
                  <a:moveTo>
                    <a:pt x="326" y="0"/>
                  </a:moveTo>
                  <a:cubicBezTo>
                    <a:pt x="306" y="0"/>
                    <a:pt x="286" y="3"/>
                    <a:pt x="267" y="10"/>
                  </a:cubicBezTo>
                  <a:cubicBezTo>
                    <a:pt x="67" y="43"/>
                    <a:pt x="1" y="443"/>
                    <a:pt x="101" y="844"/>
                  </a:cubicBezTo>
                  <a:cubicBezTo>
                    <a:pt x="191" y="1206"/>
                    <a:pt x="419" y="1487"/>
                    <a:pt x="610" y="1487"/>
                  </a:cubicBezTo>
                  <a:cubicBezTo>
                    <a:pt x="629" y="1487"/>
                    <a:pt x="649" y="1484"/>
                    <a:pt x="668" y="1477"/>
                  </a:cubicBezTo>
                  <a:cubicBezTo>
                    <a:pt x="868" y="1411"/>
                    <a:pt x="968" y="1044"/>
                    <a:pt x="834" y="643"/>
                  </a:cubicBezTo>
                  <a:cubicBezTo>
                    <a:pt x="744" y="281"/>
                    <a:pt x="516" y="0"/>
                    <a:pt x="326"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9"/>
            <p:cNvSpPr/>
            <p:nvPr/>
          </p:nvSpPr>
          <p:spPr>
            <a:xfrm>
              <a:off x="7625252" y="2949002"/>
              <a:ext cx="15569" cy="26045"/>
            </a:xfrm>
            <a:custGeom>
              <a:avLst/>
              <a:gdLst/>
              <a:ahLst/>
              <a:cxnLst/>
              <a:rect l="l" t="t" r="r" b="b"/>
              <a:pathLst>
                <a:path w="901" h="1507" extrusionOk="0">
                  <a:moveTo>
                    <a:pt x="570" y="0"/>
                  </a:moveTo>
                  <a:cubicBezTo>
                    <a:pt x="377" y="0"/>
                    <a:pt x="162" y="290"/>
                    <a:pt x="67" y="670"/>
                  </a:cubicBezTo>
                  <a:cubicBezTo>
                    <a:pt x="0" y="1070"/>
                    <a:pt x="67" y="1437"/>
                    <a:pt x="267" y="1504"/>
                  </a:cubicBezTo>
                  <a:cubicBezTo>
                    <a:pt x="277" y="1506"/>
                    <a:pt x="288" y="1506"/>
                    <a:pt x="298" y="1506"/>
                  </a:cubicBezTo>
                  <a:cubicBezTo>
                    <a:pt x="494" y="1506"/>
                    <a:pt x="739" y="1217"/>
                    <a:pt x="834" y="837"/>
                  </a:cubicBezTo>
                  <a:cubicBezTo>
                    <a:pt x="901" y="436"/>
                    <a:pt x="834" y="69"/>
                    <a:pt x="601" y="3"/>
                  </a:cubicBezTo>
                  <a:cubicBezTo>
                    <a:pt x="590" y="1"/>
                    <a:pt x="580" y="0"/>
                    <a:pt x="570" y="0"/>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9"/>
            <p:cNvSpPr/>
            <p:nvPr/>
          </p:nvSpPr>
          <p:spPr>
            <a:xfrm>
              <a:off x="7604498" y="2902858"/>
              <a:ext cx="10973" cy="17438"/>
            </a:xfrm>
            <a:custGeom>
              <a:avLst/>
              <a:gdLst/>
              <a:ahLst/>
              <a:cxnLst/>
              <a:rect l="l" t="t" r="r" b="b"/>
              <a:pathLst>
                <a:path w="635" h="1009" extrusionOk="0">
                  <a:moveTo>
                    <a:pt x="204" y="1"/>
                  </a:moveTo>
                  <a:cubicBezTo>
                    <a:pt x="192" y="1"/>
                    <a:pt x="179" y="2"/>
                    <a:pt x="167" y="4"/>
                  </a:cubicBezTo>
                  <a:cubicBezTo>
                    <a:pt x="34" y="38"/>
                    <a:pt x="0" y="304"/>
                    <a:pt x="67" y="571"/>
                  </a:cubicBezTo>
                  <a:cubicBezTo>
                    <a:pt x="129" y="819"/>
                    <a:pt x="277" y="1009"/>
                    <a:pt x="404" y="1009"/>
                  </a:cubicBezTo>
                  <a:cubicBezTo>
                    <a:pt x="414" y="1009"/>
                    <a:pt x="424" y="1007"/>
                    <a:pt x="434" y="1005"/>
                  </a:cubicBezTo>
                  <a:cubicBezTo>
                    <a:pt x="567" y="972"/>
                    <a:pt x="634" y="705"/>
                    <a:pt x="567" y="438"/>
                  </a:cubicBezTo>
                  <a:cubicBezTo>
                    <a:pt x="506" y="191"/>
                    <a:pt x="358" y="1"/>
                    <a:pt x="204" y="1"/>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9"/>
            <p:cNvSpPr/>
            <p:nvPr/>
          </p:nvSpPr>
          <p:spPr>
            <a:xfrm>
              <a:off x="7575105" y="2940897"/>
              <a:ext cx="10956" cy="17455"/>
            </a:xfrm>
            <a:custGeom>
              <a:avLst/>
              <a:gdLst/>
              <a:ahLst/>
              <a:cxnLst/>
              <a:rect l="l" t="t" r="r" b="b"/>
              <a:pathLst>
                <a:path w="634" h="1010" extrusionOk="0">
                  <a:moveTo>
                    <a:pt x="235" y="1"/>
                  </a:moveTo>
                  <a:cubicBezTo>
                    <a:pt x="223" y="1"/>
                    <a:pt x="212" y="2"/>
                    <a:pt x="200" y="5"/>
                  </a:cubicBezTo>
                  <a:cubicBezTo>
                    <a:pt x="67" y="38"/>
                    <a:pt x="0" y="272"/>
                    <a:pt x="67" y="572"/>
                  </a:cubicBezTo>
                  <a:cubicBezTo>
                    <a:pt x="160" y="819"/>
                    <a:pt x="310" y="1009"/>
                    <a:pt x="437" y="1009"/>
                  </a:cubicBezTo>
                  <a:cubicBezTo>
                    <a:pt x="447" y="1009"/>
                    <a:pt x="457" y="1008"/>
                    <a:pt x="467" y="1005"/>
                  </a:cubicBezTo>
                  <a:cubicBezTo>
                    <a:pt x="601" y="939"/>
                    <a:pt x="634" y="705"/>
                    <a:pt x="567" y="438"/>
                  </a:cubicBezTo>
                  <a:cubicBezTo>
                    <a:pt x="506" y="164"/>
                    <a:pt x="361" y="1"/>
                    <a:pt x="235" y="1"/>
                  </a:cubicBezTo>
                  <a:close/>
                </a:path>
              </a:pathLst>
            </a:custGeom>
            <a:solidFill>
              <a:srgbClr val="6AA8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9"/>
            <p:cNvSpPr/>
            <p:nvPr/>
          </p:nvSpPr>
          <p:spPr>
            <a:xfrm>
              <a:off x="7582017" y="3555774"/>
              <a:ext cx="73803" cy="122861"/>
            </a:xfrm>
            <a:custGeom>
              <a:avLst/>
              <a:gdLst/>
              <a:ahLst/>
              <a:cxnLst/>
              <a:rect l="l" t="t" r="r" b="b"/>
              <a:pathLst>
                <a:path w="4271" h="7109" extrusionOk="0">
                  <a:moveTo>
                    <a:pt x="1653" y="1"/>
                  </a:moveTo>
                  <a:cubicBezTo>
                    <a:pt x="1591" y="1"/>
                    <a:pt x="1530" y="7"/>
                    <a:pt x="1468" y="19"/>
                  </a:cubicBezTo>
                  <a:cubicBezTo>
                    <a:pt x="501" y="186"/>
                    <a:pt x="0" y="1920"/>
                    <a:pt x="367" y="3888"/>
                  </a:cubicBezTo>
                  <a:cubicBezTo>
                    <a:pt x="680" y="5704"/>
                    <a:pt x="1670" y="7109"/>
                    <a:pt x="2590" y="7109"/>
                  </a:cubicBezTo>
                  <a:cubicBezTo>
                    <a:pt x="2650" y="7109"/>
                    <a:pt x="2710" y="7103"/>
                    <a:pt x="2769" y="7091"/>
                  </a:cubicBezTo>
                  <a:cubicBezTo>
                    <a:pt x="3736" y="6924"/>
                    <a:pt x="4270" y="5189"/>
                    <a:pt x="3903" y="3221"/>
                  </a:cubicBezTo>
                  <a:cubicBezTo>
                    <a:pt x="3559" y="1405"/>
                    <a:pt x="2597" y="1"/>
                    <a:pt x="1653"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9"/>
            <p:cNvSpPr/>
            <p:nvPr/>
          </p:nvSpPr>
          <p:spPr>
            <a:xfrm>
              <a:off x="7541098" y="3410722"/>
              <a:ext cx="35165" cy="53904"/>
            </a:xfrm>
            <a:custGeom>
              <a:avLst/>
              <a:gdLst/>
              <a:ahLst/>
              <a:cxnLst/>
              <a:rect l="l" t="t" r="r" b="b"/>
              <a:pathLst>
                <a:path w="2035" h="3119" extrusionOk="0">
                  <a:moveTo>
                    <a:pt x="805" y="1"/>
                  </a:moveTo>
                  <a:cubicBezTo>
                    <a:pt x="781" y="1"/>
                    <a:pt x="758" y="2"/>
                    <a:pt x="734" y="6"/>
                  </a:cubicBezTo>
                  <a:cubicBezTo>
                    <a:pt x="267" y="106"/>
                    <a:pt x="0" y="873"/>
                    <a:pt x="167" y="1707"/>
                  </a:cubicBezTo>
                  <a:cubicBezTo>
                    <a:pt x="291" y="2514"/>
                    <a:pt x="761" y="3119"/>
                    <a:pt x="1202" y="3119"/>
                  </a:cubicBezTo>
                  <a:cubicBezTo>
                    <a:pt x="1235" y="3119"/>
                    <a:pt x="1268" y="3115"/>
                    <a:pt x="1301" y="3108"/>
                  </a:cubicBezTo>
                  <a:cubicBezTo>
                    <a:pt x="1768" y="3008"/>
                    <a:pt x="2035" y="2274"/>
                    <a:pt x="1868" y="1407"/>
                  </a:cubicBezTo>
                  <a:cubicBezTo>
                    <a:pt x="1710" y="584"/>
                    <a:pt x="1251" y="1"/>
                    <a:pt x="805"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9"/>
            <p:cNvSpPr/>
            <p:nvPr/>
          </p:nvSpPr>
          <p:spPr>
            <a:xfrm>
              <a:off x="7636777" y="3429024"/>
              <a:ext cx="46708" cy="71308"/>
            </a:xfrm>
            <a:custGeom>
              <a:avLst/>
              <a:gdLst/>
              <a:ahLst/>
              <a:cxnLst/>
              <a:rect l="l" t="t" r="r" b="b"/>
              <a:pathLst>
                <a:path w="2703" h="4126" extrusionOk="0">
                  <a:moveTo>
                    <a:pt x="1102" y="0"/>
                  </a:moveTo>
                  <a:cubicBezTo>
                    <a:pt x="1057" y="0"/>
                    <a:pt x="1012" y="5"/>
                    <a:pt x="968" y="14"/>
                  </a:cubicBezTo>
                  <a:cubicBezTo>
                    <a:pt x="367" y="114"/>
                    <a:pt x="0" y="1115"/>
                    <a:pt x="234" y="2283"/>
                  </a:cubicBezTo>
                  <a:cubicBezTo>
                    <a:pt x="423" y="3353"/>
                    <a:pt x="1027" y="4126"/>
                    <a:pt x="1627" y="4126"/>
                  </a:cubicBezTo>
                  <a:cubicBezTo>
                    <a:pt x="1663" y="4126"/>
                    <a:pt x="1699" y="4123"/>
                    <a:pt x="1735" y="4117"/>
                  </a:cubicBezTo>
                  <a:cubicBezTo>
                    <a:pt x="2369" y="4017"/>
                    <a:pt x="2702" y="2983"/>
                    <a:pt x="2502" y="1849"/>
                  </a:cubicBezTo>
                  <a:cubicBezTo>
                    <a:pt x="2285" y="795"/>
                    <a:pt x="1694" y="0"/>
                    <a:pt x="1102"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9"/>
            <p:cNvSpPr/>
            <p:nvPr/>
          </p:nvSpPr>
          <p:spPr>
            <a:xfrm>
              <a:off x="7580859" y="3749044"/>
              <a:ext cx="35182" cy="53403"/>
            </a:xfrm>
            <a:custGeom>
              <a:avLst/>
              <a:gdLst/>
              <a:ahLst/>
              <a:cxnLst/>
              <a:rect l="l" t="t" r="r" b="b"/>
              <a:pathLst>
                <a:path w="2036" h="3090" extrusionOk="0">
                  <a:moveTo>
                    <a:pt x="833" y="0"/>
                  </a:moveTo>
                  <a:cubicBezTo>
                    <a:pt x="800" y="0"/>
                    <a:pt x="767" y="4"/>
                    <a:pt x="735" y="11"/>
                  </a:cubicBezTo>
                  <a:cubicBezTo>
                    <a:pt x="268" y="77"/>
                    <a:pt x="1" y="845"/>
                    <a:pt x="167" y="1712"/>
                  </a:cubicBezTo>
                  <a:cubicBezTo>
                    <a:pt x="292" y="2487"/>
                    <a:pt x="762" y="3090"/>
                    <a:pt x="1203" y="3090"/>
                  </a:cubicBezTo>
                  <a:cubicBezTo>
                    <a:pt x="1236" y="3090"/>
                    <a:pt x="1269" y="3086"/>
                    <a:pt x="1302" y="3079"/>
                  </a:cubicBezTo>
                  <a:cubicBezTo>
                    <a:pt x="1769" y="3013"/>
                    <a:pt x="2035" y="2246"/>
                    <a:pt x="1869" y="1378"/>
                  </a:cubicBezTo>
                  <a:cubicBezTo>
                    <a:pt x="1714" y="603"/>
                    <a:pt x="1270" y="0"/>
                    <a:pt x="83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9"/>
            <p:cNvSpPr/>
            <p:nvPr/>
          </p:nvSpPr>
          <p:spPr>
            <a:xfrm>
              <a:off x="7503047" y="3540427"/>
              <a:ext cx="28253" cy="43465"/>
            </a:xfrm>
            <a:custGeom>
              <a:avLst/>
              <a:gdLst/>
              <a:ahLst/>
              <a:cxnLst/>
              <a:rect l="l" t="t" r="r" b="b"/>
              <a:pathLst>
                <a:path w="1635" h="2515" extrusionOk="0">
                  <a:moveTo>
                    <a:pt x="668" y="0"/>
                  </a:moveTo>
                  <a:cubicBezTo>
                    <a:pt x="645" y="0"/>
                    <a:pt x="623" y="2"/>
                    <a:pt x="601" y="6"/>
                  </a:cubicBezTo>
                  <a:cubicBezTo>
                    <a:pt x="234" y="73"/>
                    <a:pt x="0" y="707"/>
                    <a:pt x="134" y="1374"/>
                  </a:cubicBezTo>
                  <a:cubicBezTo>
                    <a:pt x="259" y="2032"/>
                    <a:pt x="621" y="2514"/>
                    <a:pt x="996" y="2514"/>
                  </a:cubicBezTo>
                  <a:cubicBezTo>
                    <a:pt x="1020" y="2514"/>
                    <a:pt x="1044" y="2512"/>
                    <a:pt x="1068" y="2508"/>
                  </a:cubicBezTo>
                  <a:cubicBezTo>
                    <a:pt x="1435" y="2441"/>
                    <a:pt x="1635" y="1808"/>
                    <a:pt x="1502" y="1140"/>
                  </a:cubicBezTo>
                  <a:cubicBezTo>
                    <a:pt x="1407"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9"/>
            <p:cNvSpPr/>
            <p:nvPr/>
          </p:nvSpPr>
          <p:spPr>
            <a:xfrm>
              <a:off x="7698450" y="3727216"/>
              <a:ext cx="28270" cy="43448"/>
            </a:xfrm>
            <a:custGeom>
              <a:avLst/>
              <a:gdLst/>
              <a:ahLst/>
              <a:cxnLst/>
              <a:rect l="l" t="t" r="r" b="b"/>
              <a:pathLst>
                <a:path w="1636" h="2514" extrusionOk="0">
                  <a:moveTo>
                    <a:pt x="668" y="0"/>
                  </a:moveTo>
                  <a:cubicBezTo>
                    <a:pt x="645" y="0"/>
                    <a:pt x="623" y="2"/>
                    <a:pt x="601" y="6"/>
                  </a:cubicBezTo>
                  <a:cubicBezTo>
                    <a:pt x="234" y="73"/>
                    <a:pt x="1" y="706"/>
                    <a:pt x="134" y="1374"/>
                  </a:cubicBezTo>
                  <a:cubicBezTo>
                    <a:pt x="259" y="2032"/>
                    <a:pt x="621" y="2514"/>
                    <a:pt x="968" y="2514"/>
                  </a:cubicBezTo>
                  <a:cubicBezTo>
                    <a:pt x="990" y="2514"/>
                    <a:pt x="1013" y="2512"/>
                    <a:pt x="1035" y="2508"/>
                  </a:cubicBezTo>
                  <a:cubicBezTo>
                    <a:pt x="1435" y="2441"/>
                    <a:pt x="1635" y="1807"/>
                    <a:pt x="1502" y="1140"/>
                  </a:cubicBezTo>
                  <a:cubicBezTo>
                    <a:pt x="1408" y="482"/>
                    <a:pt x="1019" y="0"/>
                    <a:pt x="66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9"/>
            <p:cNvSpPr/>
            <p:nvPr/>
          </p:nvSpPr>
          <p:spPr>
            <a:xfrm>
              <a:off x="7707677" y="3595662"/>
              <a:ext cx="27683" cy="42982"/>
            </a:xfrm>
            <a:custGeom>
              <a:avLst/>
              <a:gdLst/>
              <a:ahLst/>
              <a:cxnLst/>
              <a:rect l="l" t="t" r="r" b="b"/>
              <a:pathLst>
                <a:path w="1602" h="2487" extrusionOk="0">
                  <a:moveTo>
                    <a:pt x="658" y="0"/>
                  </a:moveTo>
                  <a:cubicBezTo>
                    <a:pt x="628" y="0"/>
                    <a:pt x="597" y="4"/>
                    <a:pt x="567" y="13"/>
                  </a:cubicBezTo>
                  <a:cubicBezTo>
                    <a:pt x="200" y="79"/>
                    <a:pt x="0" y="680"/>
                    <a:pt x="100" y="1380"/>
                  </a:cubicBezTo>
                  <a:cubicBezTo>
                    <a:pt x="226" y="2007"/>
                    <a:pt x="587" y="2487"/>
                    <a:pt x="962" y="2487"/>
                  </a:cubicBezTo>
                  <a:cubicBezTo>
                    <a:pt x="986" y="2487"/>
                    <a:pt x="1010" y="2485"/>
                    <a:pt x="1034" y="2481"/>
                  </a:cubicBezTo>
                  <a:cubicBezTo>
                    <a:pt x="1401" y="2414"/>
                    <a:pt x="1601" y="1814"/>
                    <a:pt x="1468" y="1113"/>
                  </a:cubicBezTo>
                  <a:cubicBezTo>
                    <a:pt x="1376" y="501"/>
                    <a:pt x="1003" y="0"/>
                    <a:pt x="65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9"/>
            <p:cNvSpPr/>
            <p:nvPr/>
          </p:nvSpPr>
          <p:spPr>
            <a:xfrm>
              <a:off x="7412051" y="2746884"/>
              <a:ext cx="99775" cy="91390"/>
            </a:xfrm>
            <a:custGeom>
              <a:avLst/>
              <a:gdLst/>
              <a:ahLst/>
              <a:cxnLst/>
              <a:rect l="l" t="t" r="r" b="b"/>
              <a:pathLst>
                <a:path w="5774" h="5288" extrusionOk="0">
                  <a:moveTo>
                    <a:pt x="1291" y="0"/>
                  </a:moveTo>
                  <a:cubicBezTo>
                    <a:pt x="342" y="0"/>
                    <a:pt x="1" y="1474"/>
                    <a:pt x="1030" y="1724"/>
                  </a:cubicBezTo>
                  <a:cubicBezTo>
                    <a:pt x="2531" y="2058"/>
                    <a:pt x="3632" y="3158"/>
                    <a:pt x="3932" y="4659"/>
                  </a:cubicBezTo>
                  <a:cubicBezTo>
                    <a:pt x="4025" y="5098"/>
                    <a:pt x="4351" y="5288"/>
                    <a:pt x="4695" y="5288"/>
                  </a:cubicBezTo>
                  <a:cubicBezTo>
                    <a:pt x="5214" y="5288"/>
                    <a:pt x="5774" y="4855"/>
                    <a:pt x="5633" y="4192"/>
                  </a:cubicBezTo>
                  <a:cubicBezTo>
                    <a:pt x="5166" y="2158"/>
                    <a:pt x="3532" y="490"/>
                    <a:pt x="1497" y="23"/>
                  </a:cubicBezTo>
                  <a:cubicBezTo>
                    <a:pt x="1425" y="8"/>
                    <a:pt x="1357" y="0"/>
                    <a:pt x="12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9"/>
            <p:cNvSpPr/>
            <p:nvPr/>
          </p:nvSpPr>
          <p:spPr>
            <a:xfrm>
              <a:off x="7225790" y="3010718"/>
              <a:ext cx="94556" cy="63444"/>
            </a:xfrm>
            <a:custGeom>
              <a:avLst/>
              <a:gdLst/>
              <a:ahLst/>
              <a:cxnLst/>
              <a:rect l="l" t="t" r="r" b="b"/>
              <a:pathLst>
                <a:path w="5472" h="3671" extrusionOk="0">
                  <a:moveTo>
                    <a:pt x="1302" y="1"/>
                  </a:moveTo>
                  <a:lnTo>
                    <a:pt x="1" y="301"/>
                  </a:lnTo>
                  <a:lnTo>
                    <a:pt x="1168" y="2536"/>
                  </a:lnTo>
                  <a:cubicBezTo>
                    <a:pt x="1168" y="2536"/>
                    <a:pt x="1205" y="2533"/>
                    <a:pt x="1264" y="2533"/>
                  </a:cubicBezTo>
                  <a:cubicBezTo>
                    <a:pt x="1559" y="2533"/>
                    <a:pt x="2402" y="2603"/>
                    <a:pt x="1902" y="3437"/>
                  </a:cubicBezTo>
                  <a:cubicBezTo>
                    <a:pt x="1809" y="3602"/>
                    <a:pt x="1843" y="3671"/>
                    <a:pt x="1965" y="3671"/>
                  </a:cubicBezTo>
                  <a:cubicBezTo>
                    <a:pt x="2586" y="3671"/>
                    <a:pt x="5471" y="1902"/>
                    <a:pt x="5471" y="1902"/>
                  </a:cubicBezTo>
                  <a:lnTo>
                    <a:pt x="4237" y="501"/>
                  </a:lnTo>
                  <a:lnTo>
                    <a:pt x="2969" y="168"/>
                  </a:lnTo>
                  <a:lnTo>
                    <a:pt x="1302" y="1"/>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9"/>
            <p:cNvSpPr/>
            <p:nvPr/>
          </p:nvSpPr>
          <p:spPr>
            <a:xfrm>
              <a:off x="7820066" y="3703072"/>
              <a:ext cx="376998" cy="263420"/>
            </a:xfrm>
            <a:custGeom>
              <a:avLst/>
              <a:gdLst/>
              <a:ahLst/>
              <a:cxnLst/>
              <a:rect l="l" t="t" r="r" b="b"/>
              <a:pathLst>
                <a:path w="21817" h="15242" extrusionOk="0">
                  <a:moveTo>
                    <a:pt x="21781" y="1"/>
                  </a:moveTo>
                  <a:cubicBezTo>
                    <a:pt x="21224" y="1"/>
                    <a:pt x="20644" y="749"/>
                    <a:pt x="20415" y="1370"/>
                  </a:cubicBezTo>
                  <a:cubicBezTo>
                    <a:pt x="20231" y="1863"/>
                    <a:pt x="13749" y="13696"/>
                    <a:pt x="5341" y="13696"/>
                  </a:cubicBezTo>
                  <a:cubicBezTo>
                    <a:pt x="4652" y="13696"/>
                    <a:pt x="3949" y="13617"/>
                    <a:pt x="3237" y="13445"/>
                  </a:cubicBezTo>
                  <a:cubicBezTo>
                    <a:pt x="2036" y="13211"/>
                    <a:pt x="902" y="12311"/>
                    <a:pt x="68" y="10710"/>
                  </a:cubicBezTo>
                  <a:lnTo>
                    <a:pt x="1" y="10876"/>
                  </a:lnTo>
                  <a:cubicBezTo>
                    <a:pt x="1" y="10876"/>
                    <a:pt x="1378" y="15241"/>
                    <a:pt x="6465" y="15241"/>
                  </a:cubicBezTo>
                  <a:cubicBezTo>
                    <a:pt x="6806" y="15241"/>
                    <a:pt x="7164" y="15221"/>
                    <a:pt x="7540" y="15180"/>
                  </a:cubicBezTo>
                  <a:cubicBezTo>
                    <a:pt x="12310" y="14679"/>
                    <a:pt x="19381" y="8908"/>
                    <a:pt x="21816" y="2"/>
                  </a:cubicBezTo>
                  <a:cubicBezTo>
                    <a:pt x="21805" y="1"/>
                    <a:pt x="21793" y="1"/>
                    <a:pt x="21781"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9"/>
            <p:cNvSpPr/>
            <p:nvPr/>
          </p:nvSpPr>
          <p:spPr>
            <a:xfrm>
              <a:off x="8160724" y="3372769"/>
              <a:ext cx="38638" cy="29985"/>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9"/>
            <p:cNvSpPr/>
            <p:nvPr/>
          </p:nvSpPr>
          <p:spPr>
            <a:xfrm>
              <a:off x="8004530" y="3740575"/>
              <a:ext cx="160255" cy="314922"/>
            </a:xfrm>
            <a:custGeom>
              <a:avLst/>
              <a:gdLst/>
              <a:ahLst/>
              <a:cxnLst/>
              <a:rect l="l" t="t" r="r" b="b"/>
              <a:pathLst>
                <a:path w="9274" h="18222" extrusionOk="0">
                  <a:moveTo>
                    <a:pt x="5504" y="701"/>
                  </a:moveTo>
                  <a:cubicBezTo>
                    <a:pt x="5521" y="717"/>
                    <a:pt x="5521" y="717"/>
                    <a:pt x="5521" y="717"/>
                  </a:cubicBezTo>
                  <a:cubicBezTo>
                    <a:pt x="5521" y="717"/>
                    <a:pt x="5521" y="717"/>
                    <a:pt x="5537" y="734"/>
                  </a:cubicBezTo>
                  <a:cubicBezTo>
                    <a:pt x="5571" y="767"/>
                    <a:pt x="5604" y="767"/>
                    <a:pt x="5604" y="801"/>
                  </a:cubicBezTo>
                  <a:cubicBezTo>
                    <a:pt x="5671" y="868"/>
                    <a:pt x="5704" y="934"/>
                    <a:pt x="5738" y="1001"/>
                  </a:cubicBezTo>
                  <a:cubicBezTo>
                    <a:pt x="5771" y="1168"/>
                    <a:pt x="5804" y="1368"/>
                    <a:pt x="5838" y="1568"/>
                  </a:cubicBezTo>
                  <a:cubicBezTo>
                    <a:pt x="5871" y="2002"/>
                    <a:pt x="5838" y="2435"/>
                    <a:pt x="5804" y="2802"/>
                  </a:cubicBezTo>
                  <a:cubicBezTo>
                    <a:pt x="5771" y="3203"/>
                    <a:pt x="5671" y="3569"/>
                    <a:pt x="5604" y="3936"/>
                  </a:cubicBezTo>
                  <a:cubicBezTo>
                    <a:pt x="5504" y="4270"/>
                    <a:pt x="5371" y="4570"/>
                    <a:pt x="5271" y="4870"/>
                  </a:cubicBezTo>
                  <a:cubicBezTo>
                    <a:pt x="5037" y="5437"/>
                    <a:pt x="4804" y="5904"/>
                    <a:pt x="4704" y="6271"/>
                  </a:cubicBezTo>
                  <a:cubicBezTo>
                    <a:pt x="4704" y="6271"/>
                    <a:pt x="4704" y="6305"/>
                    <a:pt x="4704" y="6338"/>
                  </a:cubicBezTo>
                  <a:cubicBezTo>
                    <a:pt x="4670" y="5971"/>
                    <a:pt x="4637" y="5437"/>
                    <a:pt x="4603" y="4737"/>
                  </a:cubicBezTo>
                  <a:cubicBezTo>
                    <a:pt x="4603" y="4103"/>
                    <a:pt x="4603" y="3369"/>
                    <a:pt x="4704" y="2569"/>
                  </a:cubicBezTo>
                  <a:cubicBezTo>
                    <a:pt x="4770" y="2168"/>
                    <a:pt x="4870" y="1768"/>
                    <a:pt x="5004" y="1335"/>
                  </a:cubicBezTo>
                  <a:cubicBezTo>
                    <a:pt x="5070" y="1134"/>
                    <a:pt x="5137" y="968"/>
                    <a:pt x="5237" y="834"/>
                  </a:cubicBezTo>
                  <a:cubicBezTo>
                    <a:pt x="5304" y="767"/>
                    <a:pt x="5371" y="734"/>
                    <a:pt x="5404" y="701"/>
                  </a:cubicBezTo>
                  <a:close/>
                  <a:moveTo>
                    <a:pt x="942" y="2289"/>
                  </a:moveTo>
                  <a:cubicBezTo>
                    <a:pt x="981" y="2289"/>
                    <a:pt x="1023" y="2293"/>
                    <a:pt x="1068" y="2302"/>
                  </a:cubicBezTo>
                  <a:cubicBezTo>
                    <a:pt x="1234" y="2335"/>
                    <a:pt x="1401" y="2402"/>
                    <a:pt x="1568" y="2502"/>
                  </a:cubicBezTo>
                  <a:cubicBezTo>
                    <a:pt x="1902" y="2702"/>
                    <a:pt x="2202" y="3002"/>
                    <a:pt x="2435" y="3303"/>
                  </a:cubicBezTo>
                  <a:cubicBezTo>
                    <a:pt x="2669" y="3603"/>
                    <a:pt x="2869" y="3936"/>
                    <a:pt x="3069" y="4237"/>
                  </a:cubicBezTo>
                  <a:cubicBezTo>
                    <a:pt x="3269" y="4537"/>
                    <a:pt x="3436" y="4837"/>
                    <a:pt x="3569" y="5104"/>
                  </a:cubicBezTo>
                  <a:cubicBezTo>
                    <a:pt x="3903" y="5604"/>
                    <a:pt x="4136" y="6038"/>
                    <a:pt x="4337" y="6338"/>
                  </a:cubicBezTo>
                  <a:cubicBezTo>
                    <a:pt x="4437" y="6505"/>
                    <a:pt x="4503" y="6572"/>
                    <a:pt x="4537" y="6672"/>
                  </a:cubicBezTo>
                  <a:cubicBezTo>
                    <a:pt x="4537" y="6705"/>
                    <a:pt x="4570" y="6705"/>
                    <a:pt x="4570" y="6738"/>
                  </a:cubicBezTo>
                  <a:cubicBezTo>
                    <a:pt x="4570" y="6705"/>
                    <a:pt x="4537" y="6705"/>
                    <a:pt x="4537" y="6705"/>
                  </a:cubicBezTo>
                  <a:cubicBezTo>
                    <a:pt x="4403" y="6638"/>
                    <a:pt x="4303" y="6572"/>
                    <a:pt x="4203" y="6505"/>
                  </a:cubicBezTo>
                  <a:cubicBezTo>
                    <a:pt x="4070" y="6405"/>
                    <a:pt x="3836" y="6305"/>
                    <a:pt x="3669" y="6205"/>
                  </a:cubicBezTo>
                  <a:cubicBezTo>
                    <a:pt x="3469" y="6071"/>
                    <a:pt x="3236" y="5938"/>
                    <a:pt x="3002" y="5738"/>
                  </a:cubicBezTo>
                  <a:cubicBezTo>
                    <a:pt x="2502" y="5404"/>
                    <a:pt x="1968" y="4937"/>
                    <a:pt x="1501" y="4337"/>
                  </a:cubicBezTo>
                  <a:cubicBezTo>
                    <a:pt x="1268" y="4003"/>
                    <a:pt x="1068" y="3670"/>
                    <a:pt x="901" y="3303"/>
                  </a:cubicBezTo>
                  <a:cubicBezTo>
                    <a:pt x="834" y="3102"/>
                    <a:pt x="767" y="2902"/>
                    <a:pt x="701" y="2736"/>
                  </a:cubicBezTo>
                  <a:cubicBezTo>
                    <a:pt x="667" y="2535"/>
                    <a:pt x="701" y="2402"/>
                    <a:pt x="734" y="2369"/>
                  </a:cubicBezTo>
                  <a:cubicBezTo>
                    <a:pt x="758" y="2320"/>
                    <a:pt x="837" y="2289"/>
                    <a:pt x="942" y="2289"/>
                  </a:cubicBezTo>
                  <a:close/>
                  <a:moveTo>
                    <a:pt x="5371" y="0"/>
                  </a:moveTo>
                  <a:cubicBezTo>
                    <a:pt x="5271" y="0"/>
                    <a:pt x="5171" y="34"/>
                    <a:pt x="5070" y="100"/>
                  </a:cubicBezTo>
                  <a:cubicBezTo>
                    <a:pt x="4904" y="200"/>
                    <a:pt x="4804" y="300"/>
                    <a:pt x="4704" y="401"/>
                  </a:cubicBezTo>
                  <a:cubicBezTo>
                    <a:pt x="4537" y="667"/>
                    <a:pt x="4437" y="901"/>
                    <a:pt x="4370" y="1134"/>
                  </a:cubicBezTo>
                  <a:cubicBezTo>
                    <a:pt x="4237" y="1601"/>
                    <a:pt x="4136" y="2068"/>
                    <a:pt x="4136" y="2502"/>
                  </a:cubicBezTo>
                  <a:cubicBezTo>
                    <a:pt x="4070" y="3369"/>
                    <a:pt x="4136" y="4137"/>
                    <a:pt x="4237" y="4770"/>
                  </a:cubicBezTo>
                  <a:cubicBezTo>
                    <a:pt x="4303" y="5271"/>
                    <a:pt x="4370" y="5704"/>
                    <a:pt x="4437" y="6038"/>
                  </a:cubicBezTo>
                  <a:cubicBezTo>
                    <a:pt x="4403" y="5938"/>
                    <a:pt x="4337" y="5804"/>
                    <a:pt x="4303" y="5671"/>
                  </a:cubicBezTo>
                  <a:cubicBezTo>
                    <a:pt x="4203" y="5437"/>
                    <a:pt x="4103" y="5171"/>
                    <a:pt x="3970" y="4904"/>
                  </a:cubicBezTo>
                  <a:cubicBezTo>
                    <a:pt x="3836" y="4604"/>
                    <a:pt x="3703" y="4303"/>
                    <a:pt x="3536" y="3970"/>
                  </a:cubicBezTo>
                  <a:cubicBezTo>
                    <a:pt x="3336" y="3636"/>
                    <a:pt x="3136" y="3303"/>
                    <a:pt x="2902" y="2969"/>
                  </a:cubicBezTo>
                  <a:cubicBezTo>
                    <a:pt x="2669" y="2602"/>
                    <a:pt x="2335" y="2235"/>
                    <a:pt x="1935" y="1968"/>
                  </a:cubicBezTo>
                  <a:cubicBezTo>
                    <a:pt x="1701" y="1835"/>
                    <a:pt x="1501" y="1701"/>
                    <a:pt x="1201" y="1668"/>
                  </a:cubicBezTo>
                  <a:cubicBezTo>
                    <a:pt x="1083" y="1644"/>
                    <a:pt x="982" y="1621"/>
                    <a:pt x="874" y="1621"/>
                  </a:cubicBezTo>
                  <a:cubicBezTo>
                    <a:pt x="829" y="1621"/>
                    <a:pt x="783" y="1625"/>
                    <a:pt x="734" y="1635"/>
                  </a:cubicBezTo>
                  <a:cubicBezTo>
                    <a:pt x="567" y="1668"/>
                    <a:pt x="367" y="1768"/>
                    <a:pt x="234" y="1902"/>
                  </a:cubicBezTo>
                  <a:cubicBezTo>
                    <a:pt x="100" y="2068"/>
                    <a:pt x="34" y="2269"/>
                    <a:pt x="0" y="2402"/>
                  </a:cubicBezTo>
                  <a:cubicBezTo>
                    <a:pt x="0" y="2569"/>
                    <a:pt x="0" y="2736"/>
                    <a:pt x="34" y="2869"/>
                  </a:cubicBezTo>
                  <a:cubicBezTo>
                    <a:pt x="100" y="3136"/>
                    <a:pt x="167" y="3336"/>
                    <a:pt x="267" y="3569"/>
                  </a:cubicBezTo>
                  <a:cubicBezTo>
                    <a:pt x="434" y="4003"/>
                    <a:pt x="701" y="4403"/>
                    <a:pt x="968" y="4737"/>
                  </a:cubicBezTo>
                  <a:cubicBezTo>
                    <a:pt x="1501" y="5437"/>
                    <a:pt x="2135" y="5904"/>
                    <a:pt x="2669" y="6238"/>
                  </a:cubicBezTo>
                  <a:cubicBezTo>
                    <a:pt x="2936" y="6405"/>
                    <a:pt x="3202" y="6538"/>
                    <a:pt x="3469" y="6605"/>
                  </a:cubicBezTo>
                  <a:cubicBezTo>
                    <a:pt x="3703" y="6705"/>
                    <a:pt x="3903" y="6738"/>
                    <a:pt x="4070" y="6805"/>
                  </a:cubicBezTo>
                  <a:cubicBezTo>
                    <a:pt x="4270" y="6838"/>
                    <a:pt x="4403" y="6838"/>
                    <a:pt x="4503" y="6838"/>
                  </a:cubicBezTo>
                  <a:lnTo>
                    <a:pt x="4570" y="6838"/>
                  </a:lnTo>
                  <a:cubicBezTo>
                    <a:pt x="4470" y="6872"/>
                    <a:pt x="4370" y="6972"/>
                    <a:pt x="4303" y="7139"/>
                  </a:cubicBezTo>
                  <a:cubicBezTo>
                    <a:pt x="4136" y="7472"/>
                    <a:pt x="4070" y="8006"/>
                    <a:pt x="4036" y="8606"/>
                  </a:cubicBezTo>
                  <a:cubicBezTo>
                    <a:pt x="4036" y="9240"/>
                    <a:pt x="4070" y="9974"/>
                    <a:pt x="4203" y="10808"/>
                  </a:cubicBezTo>
                  <a:cubicBezTo>
                    <a:pt x="4337" y="11609"/>
                    <a:pt x="4503" y="12509"/>
                    <a:pt x="4804" y="13410"/>
                  </a:cubicBezTo>
                  <a:cubicBezTo>
                    <a:pt x="5104" y="14310"/>
                    <a:pt x="5504" y="15144"/>
                    <a:pt x="5938" y="15845"/>
                  </a:cubicBezTo>
                  <a:cubicBezTo>
                    <a:pt x="6171" y="16212"/>
                    <a:pt x="6405" y="16545"/>
                    <a:pt x="6638" y="16812"/>
                  </a:cubicBezTo>
                  <a:cubicBezTo>
                    <a:pt x="6905" y="17112"/>
                    <a:pt x="7139" y="17346"/>
                    <a:pt x="7372" y="17579"/>
                  </a:cubicBezTo>
                  <a:cubicBezTo>
                    <a:pt x="7606" y="17780"/>
                    <a:pt x="7872" y="17946"/>
                    <a:pt x="8106" y="18080"/>
                  </a:cubicBezTo>
                  <a:cubicBezTo>
                    <a:pt x="8326" y="18162"/>
                    <a:pt x="8523" y="18222"/>
                    <a:pt x="8716" y="18222"/>
                  </a:cubicBezTo>
                  <a:cubicBezTo>
                    <a:pt x="8757" y="18222"/>
                    <a:pt x="8798" y="18219"/>
                    <a:pt x="8840" y="18213"/>
                  </a:cubicBezTo>
                  <a:cubicBezTo>
                    <a:pt x="9107" y="18147"/>
                    <a:pt x="9207" y="17980"/>
                    <a:pt x="9240" y="17880"/>
                  </a:cubicBezTo>
                  <a:cubicBezTo>
                    <a:pt x="9273" y="17780"/>
                    <a:pt x="9240" y="17713"/>
                    <a:pt x="9240" y="17713"/>
                  </a:cubicBezTo>
                  <a:cubicBezTo>
                    <a:pt x="9234" y="17707"/>
                    <a:pt x="9227" y="17704"/>
                    <a:pt x="9221" y="17704"/>
                  </a:cubicBezTo>
                  <a:cubicBezTo>
                    <a:pt x="9193" y="17704"/>
                    <a:pt x="9161" y="17753"/>
                    <a:pt x="9107" y="17780"/>
                  </a:cubicBezTo>
                  <a:cubicBezTo>
                    <a:pt x="9036" y="17803"/>
                    <a:pt x="8982" y="17827"/>
                    <a:pt x="8921" y="17827"/>
                  </a:cubicBezTo>
                  <a:cubicBezTo>
                    <a:pt x="8896" y="17827"/>
                    <a:pt x="8869" y="17823"/>
                    <a:pt x="8840" y="17813"/>
                  </a:cubicBezTo>
                  <a:cubicBezTo>
                    <a:pt x="8606" y="17780"/>
                    <a:pt x="8206" y="17513"/>
                    <a:pt x="7839" y="17112"/>
                  </a:cubicBezTo>
                  <a:cubicBezTo>
                    <a:pt x="7639" y="16879"/>
                    <a:pt x="7439" y="16645"/>
                    <a:pt x="7239" y="16345"/>
                  </a:cubicBezTo>
                  <a:cubicBezTo>
                    <a:pt x="7005" y="16078"/>
                    <a:pt x="6805" y="15778"/>
                    <a:pt x="6605" y="15445"/>
                  </a:cubicBezTo>
                  <a:cubicBezTo>
                    <a:pt x="6205" y="14777"/>
                    <a:pt x="5838" y="14010"/>
                    <a:pt x="5504" y="13176"/>
                  </a:cubicBezTo>
                  <a:cubicBezTo>
                    <a:pt x="5171" y="12309"/>
                    <a:pt x="4937" y="11475"/>
                    <a:pt x="4770" y="10708"/>
                  </a:cubicBezTo>
                  <a:cubicBezTo>
                    <a:pt x="4570" y="9907"/>
                    <a:pt x="4437" y="9207"/>
                    <a:pt x="4403" y="8606"/>
                  </a:cubicBezTo>
                  <a:cubicBezTo>
                    <a:pt x="4337" y="8006"/>
                    <a:pt x="4370" y="7539"/>
                    <a:pt x="4437" y="7205"/>
                  </a:cubicBezTo>
                  <a:cubicBezTo>
                    <a:pt x="4470" y="7039"/>
                    <a:pt x="4537" y="6939"/>
                    <a:pt x="4603" y="6905"/>
                  </a:cubicBezTo>
                  <a:cubicBezTo>
                    <a:pt x="4637" y="6872"/>
                    <a:pt x="4670" y="6838"/>
                    <a:pt x="4670" y="6838"/>
                  </a:cubicBezTo>
                  <a:cubicBezTo>
                    <a:pt x="4737" y="6805"/>
                    <a:pt x="4837" y="6672"/>
                    <a:pt x="5004" y="6405"/>
                  </a:cubicBezTo>
                  <a:cubicBezTo>
                    <a:pt x="5204" y="6105"/>
                    <a:pt x="5471" y="5671"/>
                    <a:pt x="5771" y="5104"/>
                  </a:cubicBezTo>
                  <a:cubicBezTo>
                    <a:pt x="5904" y="4804"/>
                    <a:pt x="6071" y="4503"/>
                    <a:pt x="6171" y="4137"/>
                  </a:cubicBezTo>
                  <a:cubicBezTo>
                    <a:pt x="6305" y="3770"/>
                    <a:pt x="6405" y="3369"/>
                    <a:pt x="6471" y="2936"/>
                  </a:cubicBezTo>
                  <a:cubicBezTo>
                    <a:pt x="6538" y="2502"/>
                    <a:pt x="6572" y="2035"/>
                    <a:pt x="6538" y="1535"/>
                  </a:cubicBezTo>
                  <a:cubicBezTo>
                    <a:pt x="6538" y="1301"/>
                    <a:pt x="6471" y="1034"/>
                    <a:pt x="6371" y="767"/>
                  </a:cubicBezTo>
                  <a:cubicBezTo>
                    <a:pt x="6271" y="501"/>
                    <a:pt x="6105" y="167"/>
                    <a:pt x="5671" y="34"/>
                  </a:cubicBezTo>
                  <a:lnTo>
                    <a:pt x="56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851" name="Google Shape;1851;p79"/>
            <p:cNvSpPr/>
            <p:nvPr/>
          </p:nvSpPr>
          <p:spPr>
            <a:xfrm>
              <a:off x="8043721" y="2947896"/>
              <a:ext cx="431171" cy="895942"/>
            </a:xfrm>
            <a:custGeom>
              <a:avLst/>
              <a:gdLst/>
              <a:ahLst/>
              <a:cxnLst/>
              <a:rect l="l" t="t" r="r" b="b"/>
              <a:pathLst>
                <a:path w="24952" h="51841" extrusionOk="0">
                  <a:moveTo>
                    <a:pt x="24518" y="0"/>
                  </a:moveTo>
                  <a:cubicBezTo>
                    <a:pt x="24585" y="234"/>
                    <a:pt x="24618" y="534"/>
                    <a:pt x="24651" y="867"/>
                  </a:cubicBezTo>
                  <a:cubicBezTo>
                    <a:pt x="24751" y="1668"/>
                    <a:pt x="24718" y="2602"/>
                    <a:pt x="24551" y="3703"/>
                  </a:cubicBezTo>
                  <a:cubicBezTo>
                    <a:pt x="24385" y="4770"/>
                    <a:pt x="24018" y="5971"/>
                    <a:pt x="23451" y="7239"/>
                  </a:cubicBezTo>
                  <a:cubicBezTo>
                    <a:pt x="23184" y="7872"/>
                    <a:pt x="22850" y="8506"/>
                    <a:pt x="22450" y="9140"/>
                  </a:cubicBezTo>
                  <a:cubicBezTo>
                    <a:pt x="22083" y="9807"/>
                    <a:pt x="21616" y="10441"/>
                    <a:pt x="21116" y="11075"/>
                  </a:cubicBezTo>
                  <a:cubicBezTo>
                    <a:pt x="20115" y="12342"/>
                    <a:pt x="18881" y="13610"/>
                    <a:pt x="17546" y="14844"/>
                  </a:cubicBezTo>
                  <a:cubicBezTo>
                    <a:pt x="16212" y="16112"/>
                    <a:pt x="14744" y="17346"/>
                    <a:pt x="13243" y="18713"/>
                  </a:cubicBezTo>
                  <a:cubicBezTo>
                    <a:pt x="11742" y="20081"/>
                    <a:pt x="10241" y="21549"/>
                    <a:pt x="8807" y="23150"/>
                  </a:cubicBezTo>
                  <a:cubicBezTo>
                    <a:pt x="7372" y="24751"/>
                    <a:pt x="6071" y="26419"/>
                    <a:pt x="4937" y="28120"/>
                  </a:cubicBezTo>
                  <a:cubicBezTo>
                    <a:pt x="3803" y="29821"/>
                    <a:pt x="2869" y="31556"/>
                    <a:pt x="2135" y="33291"/>
                  </a:cubicBezTo>
                  <a:cubicBezTo>
                    <a:pt x="1368" y="35025"/>
                    <a:pt x="834" y="36760"/>
                    <a:pt x="501" y="38394"/>
                  </a:cubicBezTo>
                  <a:cubicBezTo>
                    <a:pt x="167" y="40029"/>
                    <a:pt x="34" y="41596"/>
                    <a:pt x="34" y="43031"/>
                  </a:cubicBezTo>
                  <a:cubicBezTo>
                    <a:pt x="0" y="44465"/>
                    <a:pt x="167" y="45766"/>
                    <a:pt x="367" y="46867"/>
                  </a:cubicBezTo>
                  <a:cubicBezTo>
                    <a:pt x="568" y="47968"/>
                    <a:pt x="868" y="48902"/>
                    <a:pt x="1135" y="49669"/>
                  </a:cubicBezTo>
                  <a:cubicBezTo>
                    <a:pt x="1435" y="50403"/>
                    <a:pt x="1668" y="50970"/>
                    <a:pt x="1902" y="51337"/>
                  </a:cubicBezTo>
                  <a:cubicBezTo>
                    <a:pt x="2087" y="51646"/>
                    <a:pt x="2187" y="51841"/>
                    <a:pt x="2254" y="51841"/>
                  </a:cubicBezTo>
                  <a:cubicBezTo>
                    <a:pt x="2259" y="51841"/>
                    <a:pt x="2264" y="51840"/>
                    <a:pt x="2269" y="51837"/>
                  </a:cubicBezTo>
                  <a:cubicBezTo>
                    <a:pt x="2302" y="51837"/>
                    <a:pt x="2269" y="51604"/>
                    <a:pt x="2135" y="51203"/>
                  </a:cubicBezTo>
                  <a:cubicBezTo>
                    <a:pt x="2002" y="50836"/>
                    <a:pt x="1835" y="50236"/>
                    <a:pt x="1668" y="49502"/>
                  </a:cubicBezTo>
                  <a:cubicBezTo>
                    <a:pt x="1468" y="48735"/>
                    <a:pt x="1268" y="47834"/>
                    <a:pt x="1168" y="46734"/>
                  </a:cubicBezTo>
                  <a:cubicBezTo>
                    <a:pt x="1035" y="45666"/>
                    <a:pt x="968" y="44432"/>
                    <a:pt x="1035" y="43064"/>
                  </a:cubicBezTo>
                  <a:cubicBezTo>
                    <a:pt x="1168" y="40329"/>
                    <a:pt x="1768" y="37093"/>
                    <a:pt x="3203" y="33758"/>
                  </a:cubicBezTo>
                  <a:cubicBezTo>
                    <a:pt x="3937" y="32090"/>
                    <a:pt x="4804" y="30422"/>
                    <a:pt x="5905" y="28754"/>
                  </a:cubicBezTo>
                  <a:cubicBezTo>
                    <a:pt x="6972" y="27086"/>
                    <a:pt x="8240" y="25452"/>
                    <a:pt x="9607" y="23850"/>
                  </a:cubicBezTo>
                  <a:cubicBezTo>
                    <a:pt x="10975" y="22249"/>
                    <a:pt x="12443" y="20782"/>
                    <a:pt x="13877" y="19381"/>
                  </a:cubicBezTo>
                  <a:cubicBezTo>
                    <a:pt x="15311" y="18013"/>
                    <a:pt x="16746" y="16712"/>
                    <a:pt x="18080" y="15378"/>
                  </a:cubicBezTo>
                  <a:cubicBezTo>
                    <a:pt x="19381" y="14077"/>
                    <a:pt x="20582" y="12776"/>
                    <a:pt x="21583" y="11408"/>
                  </a:cubicBezTo>
                  <a:cubicBezTo>
                    <a:pt x="22550" y="10074"/>
                    <a:pt x="23317" y="8706"/>
                    <a:pt x="23851" y="7405"/>
                  </a:cubicBezTo>
                  <a:cubicBezTo>
                    <a:pt x="24385" y="6104"/>
                    <a:pt x="24685" y="4837"/>
                    <a:pt x="24818" y="3736"/>
                  </a:cubicBezTo>
                  <a:cubicBezTo>
                    <a:pt x="24952" y="2602"/>
                    <a:pt x="24918" y="1635"/>
                    <a:pt x="24818" y="867"/>
                  </a:cubicBezTo>
                  <a:cubicBezTo>
                    <a:pt x="24785" y="534"/>
                    <a:pt x="24718" y="267"/>
                    <a:pt x="246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852" name="Google Shape;1852;p79"/>
            <p:cNvSpPr/>
            <p:nvPr/>
          </p:nvSpPr>
          <p:spPr>
            <a:xfrm>
              <a:off x="7264981" y="4191770"/>
              <a:ext cx="95126" cy="51571"/>
            </a:xfrm>
            <a:custGeom>
              <a:avLst/>
              <a:gdLst/>
              <a:ahLst/>
              <a:cxnLst/>
              <a:rect l="l" t="t" r="r" b="b"/>
              <a:pathLst>
                <a:path w="5505" h="2984" extrusionOk="0">
                  <a:moveTo>
                    <a:pt x="5418" y="0"/>
                  </a:moveTo>
                  <a:cubicBezTo>
                    <a:pt x="5298" y="0"/>
                    <a:pt x="4985" y="49"/>
                    <a:pt x="4571" y="179"/>
                  </a:cubicBezTo>
                  <a:cubicBezTo>
                    <a:pt x="4004" y="345"/>
                    <a:pt x="3270" y="646"/>
                    <a:pt x="2503" y="1046"/>
                  </a:cubicBezTo>
                  <a:cubicBezTo>
                    <a:pt x="1736" y="1446"/>
                    <a:pt x="1068" y="1913"/>
                    <a:pt x="635" y="2280"/>
                  </a:cubicBezTo>
                  <a:cubicBezTo>
                    <a:pt x="201" y="2680"/>
                    <a:pt x="1" y="2947"/>
                    <a:pt x="34" y="2981"/>
                  </a:cubicBezTo>
                  <a:cubicBezTo>
                    <a:pt x="34" y="2983"/>
                    <a:pt x="35" y="2984"/>
                    <a:pt x="38" y="2984"/>
                  </a:cubicBezTo>
                  <a:cubicBezTo>
                    <a:pt x="69" y="2984"/>
                    <a:pt x="331" y="2759"/>
                    <a:pt x="768" y="2447"/>
                  </a:cubicBezTo>
                  <a:cubicBezTo>
                    <a:pt x="1202" y="2113"/>
                    <a:pt x="1869" y="1680"/>
                    <a:pt x="2636" y="1279"/>
                  </a:cubicBezTo>
                  <a:cubicBezTo>
                    <a:pt x="4137" y="479"/>
                    <a:pt x="5505" y="79"/>
                    <a:pt x="5472" y="12"/>
                  </a:cubicBezTo>
                  <a:cubicBezTo>
                    <a:pt x="5472" y="4"/>
                    <a:pt x="5453" y="0"/>
                    <a:pt x="5418"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9"/>
            <p:cNvSpPr/>
            <p:nvPr/>
          </p:nvSpPr>
          <p:spPr>
            <a:xfrm>
              <a:off x="7174485" y="3416546"/>
              <a:ext cx="119923" cy="83941"/>
            </a:xfrm>
            <a:custGeom>
              <a:avLst/>
              <a:gdLst/>
              <a:ahLst/>
              <a:cxnLst/>
              <a:rect l="l" t="t" r="r" b="b"/>
              <a:pathLst>
                <a:path w="6940" h="4857" extrusionOk="0">
                  <a:moveTo>
                    <a:pt x="6900" y="0"/>
                  </a:moveTo>
                  <a:cubicBezTo>
                    <a:pt x="6786" y="0"/>
                    <a:pt x="5596" y="1434"/>
                    <a:pt x="3704" y="2771"/>
                  </a:cubicBezTo>
                  <a:cubicBezTo>
                    <a:pt x="2770" y="3438"/>
                    <a:pt x="1836" y="3972"/>
                    <a:pt x="1135" y="4306"/>
                  </a:cubicBezTo>
                  <a:cubicBezTo>
                    <a:pt x="468" y="4639"/>
                    <a:pt x="1" y="4806"/>
                    <a:pt x="34" y="4839"/>
                  </a:cubicBezTo>
                  <a:cubicBezTo>
                    <a:pt x="34" y="4851"/>
                    <a:pt x="48" y="4856"/>
                    <a:pt x="73" y="4856"/>
                  </a:cubicBezTo>
                  <a:cubicBezTo>
                    <a:pt x="200" y="4856"/>
                    <a:pt x="625" y="4722"/>
                    <a:pt x="1235" y="4472"/>
                  </a:cubicBezTo>
                  <a:cubicBezTo>
                    <a:pt x="1936" y="4172"/>
                    <a:pt x="2903" y="3672"/>
                    <a:pt x="3870" y="3005"/>
                  </a:cubicBezTo>
                  <a:cubicBezTo>
                    <a:pt x="4838" y="2304"/>
                    <a:pt x="5605" y="1570"/>
                    <a:pt x="6139" y="970"/>
                  </a:cubicBezTo>
                  <a:cubicBezTo>
                    <a:pt x="6672" y="403"/>
                    <a:pt x="6939" y="2"/>
                    <a:pt x="6906" y="2"/>
                  </a:cubicBezTo>
                  <a:cubicBezTo>
                    <a:pt x="6904" y="1"/>
                    <a:pt x="6902" y="0"/>
                    <a:pt x="6900"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9"/>
            <p:cNvSpPr/>
            <p:nvPr/>
          </p:nvSpPr>
          <p:spPr>
            <a:xfrm>
              <a:off x="7214264" y="3540530"/>
              <a:ext cx="159114" cy="67782"/>
            </a:xfrm>
            <a:custGeom>
              <a:avLst/>
              <a:gdLst/>
              <a:ahLst/>
              <a:cxnLst/>
              <a:rect l="l" t="t" r="r" b="b"/>
              <a:pathLst>
                <a:path w="9208" h="3922" extrusionOk="0">
                  <a:moveTo>
                    <a:pt x="9207" y="0"/>
                  </a:moveTo>
                  <a:cubicBezTo>
                    <a:pt x="9174" y="0"/>
                    <a:pt x="9074" y="67"/>
                    <a:pt x="8874" y="234"/>
                  </a:cubicBezTo>
                  <a:cubicBezTo>
                    <a:pt x="8740" y="334"/>
                    <a:pt x="8607" y="434"/>
                    <a:pt x="8507" y="534"/>
                  </a:cubicBezTo>
                  <a:cubicBezTo>
                    <a:pt x="8373" y="667"/>
                    <a:pt x="8206" y="767"/>
                    <a:pt x="8006" y="901"/>
                  </a:cubicBezTo>
                  <a:cubicBezTo>
                    <a:pt x="7272" y="1468"/>
                    <a:pt x="6205" y="2102"/>
                    <a:pt x="4904" y="2635"/>
                  </a:cubicBezTo>
                  <a:cubicBezTo>
                    <a:pt x="3603" y="3136"/>
                    <a:pt x="2369" y="3436"/>
                    <a:pt x="1468" y="3636"/>
                  </a:cubicBezTo>
                  <a:cubicBezTo>
                    <a:pt x="568" y="3803"/>
                    <a:pt x="1" y="3870"/>
                    <a:pt x="1" y="3903"/>
                  </a:cubicBezTo>
                  <a:cubicBezTo>
                    <a:pt x="1" y="3914"/>
                    <a:pt x="64" y="3922"/>
                    <a:pt x="182" y="3922"/>
                  </a:cubicBezTo>
                  <a:cubicBezTo>
                    <a:pt x="419" y="3922"/>
                    <a:pt x="879" y="3892"/>
                    <a:pt x="1502" y="3803"/>
                  </a:cubicBezTo>
                  <a:cubicBezTo>
                    <a:pt x="2402" y="3670"/>
                    <a:pt x="3670" y="3403"/>
                    <a:pt x="5004" y="2869"/>
                  </a:cubicBezTo>
                  <a:cubicBezTo>
                    <a:pt x="6305" y="2369"/>
                    <a:pt x="7406" y="1668"/>
                    <a:pt x="8140" y="1068"/>
                  </a:cubicBezTo>
                  <a:cubicBezTo>
                    <a:pt x="8306" y="934"/>
                    <a:pt x="8473" y="801"/>
                    <a:pt x="8607" y="667"/>
                  </a:cubicBezTo>
                  <a:cubicBezTo>
                    <a:pt x="8707" y="567"/>
                    <a:pt x="8840" y="434"/>
                    <a:pt x="8940" y="334"/>
                  </a:cubicBezTo>
                  <a:cubicBezTo>
                    <a:pt x="9107" y="134"/>
                    <a:pt x="9207" y="0"/>
                    <a:pt x="9207" y="0"/>
                  </a:cubicBezTo>
                  <a:close/>
                </a:path>
              </a:pathLst>
            </a:custGeom>
            <a:solidFill>
              <a:srgbClr val="7BB7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5" name="Google Shape;1855;p79"/>
            <p:cNvGrpSpPr/>
            <p:nvPr/>
          </p:nvGrpSpPr>
          <p:grpSpPr>
            <a:xfrm rot="1471079">
              <a:off x="7240002" y="2822664"/>
              <a:ext cx="193255" cy="150685"/>
              <a:chOff x="1013575" y="2299100"/>
              <a:chExt cx="110100" cy="94050"/>
            </a:xfrm>
          </p:grpSpPr>
          <p:sp>
            <p:nvSpPr>
              <p:cNvPr id="1856" name="Google Shape;1856;p79"/>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9"/>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9"/>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 name="Google Shape;1859;p79"/>
            <p:cNvGrpSpPr/>
            <p:nvPr/>
          </p:nvGrpSpPr>
          <p:grpSpPr>
            <a:xfrm rot="366669">
              <a:off x="8121588" y="2261056"/>
              <a:ext cx="633498" cy="717982"/>
              <a:chOff x="156554" y="1125902"/>
              <a:chExt cx="846182" cy="959030"/>
            </a:xfrm>
          </p:grpSpPr>
          <p:sp>
            <p:nvSpPr>
              <p:cNvPr id="1860" name="Google Shape;1860;p79"/>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9"/>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9"/>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9"/>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9"/>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9"/>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75"/>
        <p:cNvGrpSpPr/>
        <p:nvPr/>
      </p:nvGrpSpPr>
      <p:grpSpPr>
        <a:xfrm>
          <a:off x="0" y="0"/>
          <a:ext cx="0" cy="0"/>
          <a:chOff x="0" y="0"/>
          <a:chExt cx="0" cy="0"/>
        </a:xfrm>
      </p:grpSpPr>
      <p:sp>
        <p:nvSpPr>
          <p:cNvPr id="1876" name="Google Shape;1876;p81"/>
          <p:cNvSpPr txBox="1">
            <a:spLocks noGrp="1"/>
          </p:cNvSpPr>
          <p:nvPr>
            <p:ph type="subTitle" idx="1"/>
          </p:nvPr>
        </p:nvSpPr>
        <p:spPr>
          <a:xfrm>
            <a:off x="2219450" y="1602100"/>
            <a:ext cx="47745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earths is the Sun’s mass</a:t>
            </a:r>
            <a:endParaRPr/>
          </a:p>
        </p:txBody>
      </p:sp>
      <p:sp>
        <p:nvSpPr>
          <p:cNvPr id="1877" name="Google Shape;1877;p81"/>
          <p:cNvSpPr txBox="1">
            <a:spLocks noGrp="1"/>
          </p:cNvSpPr>
          <p:nvPr>
            <p:ph type="subTitle" idx="2"/>
          </p:nvPr>
        </p:nvSpPr>
        <p:spPr>
          <a:xfrm>
            <a:off x="2219450" y="2830369"/>
            <a:ext cx="47745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Jupiter’s rotation period</a:t>
            </a:r>
            <a:endParaRPr/>
          </a:p>
        </p:txBody>
      </p:sp>
      <p:sp>
        <p:nvSpPr>
          <p:cNvPr id="1878" name="Google Shape;1878;p81"/>
          <p:cNvSpPr txBox="1">
            <a:spLocks noGrp="1"/>
          </p:cNvSpPr>
          <p:nvPr>
            <p:ph type="subTitle" idx="3"/>
          </p:nvPr>
        </p:nvSpPr>
        <p:spPr>
          <a:xfrm>
            <a:off x="2219450" y="4045475"/>
            <a:ext cx="47745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is the distance between the Earth and the Moon</a:t>
            </a:r>
            <a:endParaRPr/>
          </a:p>
        </p:txBody>
      </p:sp>
      <p:sp>
        <p:nvSpPr>
          <p:cNvPr id="1879" name="Google Shape;1879;p81"/>
          <p:cNvSpPr txBox="1">
            <a:spLocks noGrp="1"/>
          </p:cNvSpPr>
          <p:nvPr>
            <p:ph type="title"/>
          </p:nvPr>
        </p:nvSpPr>
        <p:spPr>
          <a:xfrm>
            <a:off x="1587750" y="940196"/>
            <a:ext cx="59685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333,000.00</a:t>
            </a:r>
            <a:endParaRPr/>
          </a:p>
        </p:txBody>
      </p:sp>
      <p:sp>
        <p:nvSpPr>
          <p:cNvPr id="1880" name="Google Shape;1880;p81"/>
          <p:cNvSpPr txBox="1">
            <a:spLocks noGrp="1"/>
          </p:cNvSpPr>
          <p:nvPr>
            <p:ph type="title" idx="4"/>
          </p:nvPr>
        </p:nvSpPr>
        <p:spPr>
          <a:xfrm>
            <a:off x="1587750" y="2148443"/>
            <a:ext cx="59685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24h 37m 23s</a:t>
            </a:r>
            <a:endParaRPr/>
          </a:p>
        </p:txBody>
      </p:sp>
      <p:sp>
        <p:nvSpPr>
          <p:cNvPr id="1881" name="Google Shape;1881;p81"/>
          <p:cNvSpPr txBox="1">
            <a:spLocks noGrp="1"/>
          </p:cNvSpPr>
          <p:nvPr>
            <p:ph type="title" idx="5"/>
          </p:nvPr>
        </p:nvSpPr>
        <p:spPr>
          <a:xfrm>
            <a:off x="1587750" y="3347668"/>
            <a:ext cx="5968500" cy="69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91"/>
        <p:cNvGrpSpPr/>
        <p:nvPr/>
      </p:nvGrpSpPr>
      <p:grpSpPr>
        <a:xfrm>
          <a:off x="0" y="0"/>
          <a:ext cx="0" cy="0"/>
          <a:chOff x="0" y="0"/>
          <a:chExt cx="0" cy="0"/>
        </a:xfrm>
      </p:grpSpPr>
      <p:sp>
        <p:nvSpPr>
          <p:cNvPr id="1892" name="Google Shape;1892;p83"/>
          <p:cNvSpPr txBox="1">
            <a:spLocks noGrp="1"/>
          </p:cNvSpPr>
          <p:nvPr>
            <p:ph type="title"/>
          </p:nvPr>
        </p:nvSpPr>
        <p:spPr>
          <a:xfrm>
            <a:off x="968100" y="1861550"/>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NEPTUNE</a:t>
            </a:r>
            <a:endParaRPr/>
          </a:p>
        </p:txBody>
      </p:sp>
      <p:sp>
        <p:nvSpPr>
          <p:cNvPr id="1893" name="Google Shape;1893;p83"/>
          <p:cNvSpPr txBox="1">
            <a:spLocks noGrp="1"/>
          </p:cNvSpPr>
          <p:nvPr>
            <p:ph type="subTitle" idx="1"/>
          </p:nvPr>
        </p:nvSpPr>
        <p:spPr>
          <a:xfrm>
            <a:off x="937550" y="2357825"/>
            <a:ext cx="18999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 </a:t>
            </a:r>
            <a:endParaRPr/>
          </a:p>
        </p:txBody>
      </p:sp>
      <p:sp>
        <p:nvSpPr>
          <p:cNvPr id="1894" name="Google Shape;1894;p83"/>
          <p:cNvSpPr txBox="1">
            <a:spLocks noGrp="1"/>
          </p:cNvSpPr>
          <p:nvPr>
            <p:ph type="title" idx="2"/>
          </p:nvPr>
        </p:nvSpPr>
        <p:spPr>
          <a:xfrm>
            <a:off x="6336251" y="18554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1895" name="Google Shape;1895;p83"/>
          <p:cNvSpPr txBox="1">
            <a:spLocks noGrp="1"/>
          </p:cNvSpPr>
          <p:nvPr>
            <p:ph type="subTitle" idx="3"/>
          </p:nvPr>
        </p:nvSpPr>
        <p:spPr>
          <a:xfrm>
            <a:off x="6308300" y="2456138"/>
            <a:ext cx="18414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a gas giant and also the biggest </a:t>
            </a:r>
            <a:endParaRPr/>
          </a:p>
          <a:p>
            <a:pPr marL="0" lvl="0" indent="0" algn="ctr" rtl="0">
              <a:spcBef>
                <a:spcPts val="0"/>
              </a:spcBef>
              <a:spcAft>
                <a:spcPts val="0"/>
              </a:spcAft>
              <a:buNone/>
            </a:pPr>
            <a:endParaRPr/>
          </a:p>
        </p:txBody>
      </p:sp>
      <p:sp>
        <p:nvSpPr>
          <p:cNvPr id="1896" name="Google Shape;1896;p83"/>
          <p:cNvSpPr txBox="1">
            <a:spLocks noGrp="1"/>
          </p:cNvSpPr>
          <p:nvPr>
            <p:ph type="title" idx="4"/>
          </p:nvPr>
        </p:nvSpPr>
        <p:spPr>
          <a:xfrm>
            <a:off x="3651738" y="368467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1897" name="Google Shape;1897;p83"/>
          <p:cNvSpPr txBox="1">
            <a:spLocks noGrp="1"/>
          </p:cNvSpPr>
          <p:nvPr>
            <p:ph type="subTitle" idx="5"/>
          </p:nvPr>
        </p:nvSpPr>
        <p:spPr>
          <a:xfrm>
            <a:off x="3652175" y="4174875"/>
            <a:ext cx="18414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second planet from the Sun</a:t>
            </a:r>
            <a:endParaRPr/>
          </a:p>
        </p:txBody>
      </p:sp>
      <p:sp>
        <p:nvSpPr>
          <p:cNvPr id="1898" name="Google Shape;1898;p83"/>
          <p:cNvSpPr txBox="1">
            <a:spLocks noGrp="1"/>
          </p:cNvSpPr>
          <p:nvPr>
            <p:ph type="title" idx="6"/>
          </p:nvPr>
        </p:nvSpPr>
        <p:spPr>
          <a:xfrm>
            <a:off x="3652176" y="186888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Clr>
                <a:schemeClr val="dk1"/>
              </a:buClr>
              <a:buSzPts val="1100"/>
              <a:buFont typeface="Arial"/>
              <a:buNone/>
            </a:pPr>
            <a:r>
              <a:rPr lang="en"/>
              <a:t>MARS</a:t>
            </a:r>
            <a:endParaRPr/>
          </a:p>
        </p:txBody>
      </p:sp>
      <p:sp>
        <p:nvSpPr>
          <p:cNvPr id="1899" name="Google Shape;1899;p83"/>
          <p:cNvSpPr txBox="1">
            <a:spLocks noGrp="1"/>
          </p:cNvSpPr>
          <p:nvPr>
            <p:ph type="subTitle" idx="7"/>
          </p:nvPr>
        </p:nvSpPr>
        <p:spPr>
          <a:xfrm>
            <a:off x="3652175" y="2357825"/>
            <a:ext cx="18414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900" name="Google Shape;1900;p83"/>
          <p:cNvSpPr txBox="1">
            <a:spLocks noGrp="1"/>
          </p:cNvSpPr>
          <p:nvPr>
            <p:ph type="title" idx="8"/>
          </p:nvPr>
        </p:nvSpPr>
        <p:spPr>
          <a:xfrm>
            <a:off x="965913" y="36984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1901" name="Google Shape;1901;p83"/>
          <p:cNvSpPr txBox="1">
            <a:spLocks noGrp="1"/>
          </p:cNvSpPr>
          <p:nvPr>
            <p:ph type="subTitle" idx="9"/>
          </p:nvPr>
        </p:nvSpPr>
        <p:spPr>
          <a:xfrm>
            <a:off x="966788" y="4192050"/>
            <a:ext cx="18414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t>
            </a:r>
            <a:endParaRPr/>
          </a:p>
        </p:txBody>
      </p:sp>
      <p:sp>
        <p:nvSpPr>
          <p:cNvPr id="1902" name="Google Shape;1902;p83"/>
          <p:cNvSpPr txBox="1">
            <a:spLocks noGrp="1"/>
          </p:cNvSpPr>
          <p:nvPr>
            <p:ph type="title" idx="13"/>
          </p:nvPr>
        </p:nvSpPr>
        <p:spPr>
          <a:xfrm>
            <a:off x="6337538" y="36984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SATURN</a:t>
            </a:r>
            <a:endParaRPr/>
          </a:p>
        </p:txBody>
      </p:sp>
      <p:sp>
        <p:nvSpPr>
          <p:cNvPr id="1903" name="Google Shape;1903;p83"/>
          <p:cNvSpPr txBox="1">
            <a:spLocks noGrp="1"/>
          </p:cNvSpPr>
          <p:nvPr>
            <p:ph type="subTitle" idx="14"/>
          </p:nvPr>
        </p:nvSpPr>
        <p:spPr>
          <a:xfrm>
            <a:off x="6337538" y="4192050"/>
            <a:ext cx="1841400" cy="3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planet. It’s a gas giant</a:t>
            </a:r>
            <a:endParaRPr/>
          </a:p>
        </p:txBody>
      </p:sp>
      <p:sp>
        <p:nvSpPr>
          <p:cNvPr id="1904" name="Google Shape;1904;p83"/>
          <p:cNvSpPr txBox="1">
            <a:spLocks noGrp="1"/>
          </p:cNvSpPr>
          <p:nvPr>
            <p:ph type="title" idx="15"/>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SOMETIMES, REVIEWING CONCEPTS IS A GOOD IDEA</a:t>
            </a:r>
            <a:endParaRPr b="1"/>
          </a:p>
        </p:txBody>
      </p:sp>
      <p:grpSp>
        <p:nvGrpSpPr>
          <p:cNvPr id="1905" name="Google Shape;1905;p83"/>
          <p:cNvGrpSpPr/>
          <p:nvPr/>
        </p:nvGrpSpPr>
        <p:grpSpPr>
          <a:xfrm>
            <a:off x="1522369" y="1152698"/>
            <a:ext cx="732862" cy="676297"/>
            <a:chOff x="2735475" y="1722136"/>
            <a:chExt cx="1841363" cy="1699240"/>
          </a:xfrm>
        </p:grpSpPr>
        <p:sp>
          <p:nvSpPr>
            <p:cNvPr id="1906" name="Google Shape;1906;p83"/>
            <p:cNvSpPr/>
            <p:nvPr/>
          </p:nvSpPr>
          <p:spPr>
            <a:xfrm>
              <a:off x="3476849" y="1722136"/>
              <a:ext cx="392007" cy="436460"/>
            </a:xfrm>
            <a:custGeom>
              <a:avLst/>
              <a:gdLst/>
              <a:ahLst/>
              <a:cxnLst/>
              <a:rect l="l" t="t" r="r" b="b"/>
              <a:pathLst>
                <a:path w="8307" h="9249" extrusionOk="0">
                  <a:moveTo>
                    <a:pt x="4153" y="0"/>
                  </a:moveTo>
                  <a:cubicBezTo>
                    <a:pt x="1308" y="0"/>
                    <a:pt x="1" y="9248"/>
                    <a:pt x="1" y="9248"/>
                  </a:cubicBezTo>
                  <a:lnTo>
                    <a:pt x="8306" y="9248"/>
                  </a:lnTo>
                  <a:cubicBezTo>
                    <a:pt x="8306" y="9248"/>
                    <a:pt x="6999" y="0"/>
                    <a:pt x="41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3"/>
            <p:cNvSpPr/>
            <p:nvPr/>
          </p:nvSpPr>
          <p:spPr>
            <a:xfrm>
              <a:off x="3125935" y="1812271"/>
              <a:ext cx="459772" cy="481102"/>
            </a:xfrm>
            <a:custGeom>
              <a:avLst/>
              <a:gdLst/>
              <a:ahLst/>
              <a:cxnLst/>
              <a:rect l="l" t="t" r="r" b="b"/>
              <a:pathLst>
                <a:path w="9743" h="10195" extrusionOk="0">
                  <a:moveTo>
                    <a:pt x="3138" y="1"/>
                  </a:moveTo>
                  <a:cubicBezTo>
                    <a:pt x="2979" y="1"/>
                    <a:pt x="2825" y="26"/>
                    <a:pt x="2676" y="81"/>
                  </a:cubicBezTo>
                  <a:cubicBezTo>
                    <a:pt x="1" y="1057"/>
                    <a:pt x="1933" y="10195"/>
                    <a:pt x="1933" y="10195"/>
                  </a:cubicBezTo>
                  <a:lnTo>
                    <a:pt x="9742" y="7353"/>
                  </a:lnTo>
                  <a:cubicBezTo>
                    <a:pt x="9742" y="7353"/>
                    <a:pt x="5827" y="1"/>
                    <a:pt x="31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3"/>
            <p:cNvSpPr/>
            <p:nvPr/>
          </p:nvSpPr>
          <p:spPr>
            <a:xfrm>
              <a:off x="2848970" y="2272527"/>
              <a:ext cx="436602" cy="392196"/>
            </a:xfrm>
            <a:custGeom>
              <a:avLst/>
              <a:gdLst/>
              <a:ahLst/>
              <a:cxnLst/>
              <a:rect l="l" t="t" r="r" b="b"/>
              <a:pathLst>
                <a:path w="9252" h="8311" extrusionOk="0">
                  <a:moveTo>
                    <a:pt x="9251" y="1"/>
                  </a:moveTo>
                  <a:cubicBezTo>
                    <a:pt x="9251" y="1"/>
                    <a:pt x="0" y="1309"/>
                    <a:pt x="0" y="4158"/>
                  </a:cubicBezTo>
                  <a:cubicBezTo>
                    <a:pt x="0" y="7004"/>
                    <a:pt x="9251" y="8311"/>
                    <a:pt x="9251" y="8311"/>
                  </a:cubicBezTo>
                  <a:lnTo>
                    <a:pt x="9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3"/>
            <p:cNvSpPr/>
            <p:nvPr/>
          </p:nvSpPr>
          <p:spPr>
            <a:xfrm>
              <a:off x="2780401" y="2596825"/>
              <a:ext cx="436602" cy="392007"/>
            </a:xfrm>
            <a:custGeom>
              <a:avLst/>
              <a:gdLst/>
              <a:ahLst/>
              <a:cxnLst/>
              <a:rect l="l" t="t" r="r" b="b"/>
              <a:pathLst>
                <a:path w="9252" h="8307" extrusionOk="0">
                  <a:moveTo>
                    <a:pt x="9251" y="1"/>
                  </a:moveTo>
                  <a:cubicBezTo>
                    <a:pt x="9251" y="1"/>
                    <a:pt x="0" y="1308"/>
                    <a:pt x="0" y="4154"/>
                  </a:cubicBezTo>
                  <a:cubicBezTo>
                    <a:pt x="0" y="6999"/>
                    <a:pt x="9251" y="8306"/>
                    <a:pt x="9251" y="8306"/>
                  </a:cubicBezTo>
                  <a:lnTo>
                    <a:pt x="9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3"/>
            <p:cNvSpPr/>
            <p:nvPr/>
          </p:nvSpPr>
          <p:spPr>
            <a:xfrm>
              <a:off x="2735475" y="2928248"/>
              <a:ext cx="436413" cy="392196"/>
            </a:xfrm>
            <a:custGeom>
              <a:avLst/>
              <a:gdLst/>
              <a:ahLst/>
              <a:cxnLst/>
              <a:rect l="l" t="t" r="r" b="b"/>
              <a:pathLst>
                <a:path w="9248" h="8311" extrusionOk="0">
                  <a:moveTo>
                    <a:pt x="9248" y="1"/>
                  </a:moveTo>
                  <a:cubicBezTo>
                    <a:pt x="9248" y="1"/>
                    <a:pt x="1" y="1309"/>
                    <a:pt x="1" y="4154"/>
                  </a:cubicBezTo>
                  <a:cubicBezTo>
                    <a:pt x="1" y="7004"/>
                    <a:pt x="9248" y="8311"/>
                    <a:pt x="9248" y="8311"/>
                  </a:cubicBezTo>
                  <a:lnTo>
                    <a:pt x="92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3"/>
            <p:cNvSpPr/>
            <p:nvPr/>
          </p:nvSpPr>
          <p:spPr>
            <a:xfrm>
              <a:off x="3012110" y="2005661"/>
              <a:ext cx="1035160" cy="1415700"/>
            </a:xfrm>
            <a:custGeom>
              <a:avLst/>
              <a:gdLst/>
              <a:ahLst/>
              <a:cxnLst/>
              <a:rect l="l" t="t" r="r" b="b"/>
              <a:pathLst>
                <a:path w="21936" h="30000" extrusionOk="0">
                  <a:moveTo>
                    <a:pt x="12399" y="0"/>
                  </a:moveTo>
                  <a:cubicBezTo>
                    <a:pt x="640" y="0"/>
                    <a:pt x="1" y="18975"/>
                    <a:pt x="18" y="27271"/>
                  </a:cubicBezTo>
                  <a:cubicBezTo>
                    <a:pt x="22" y="28781"/>
                    <a:pt x="1247" y="29999"/>
                    <a:pt x="2757" y="29999"/>
                  </a:cubicBezTo>
                  <a:lnTo>
                    <a:pt x="16836" y="29999"/>
                  </a:lnTo>
                  <a:cubicBezTo>
                    <a:pt x="19761" y="29999"/>
                    <a:pt x="21935" y="27296"/>
                    <a:pt x="21309" y="24440"/>
                  </a:cubicBezTo>
                  <a:lnTo>
                    <a:pt x="18069" y="9657"/>
                  </a:lnTo>
                  <a:lnTo>
                    <a:pt x="12399" y="0"/>
                  </a:ln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3"/>
            <p:cNvSpPr/>
            <p:nvPr/>
          </p:nvSpPr>
          <p:spPr>
            <a:xfrm>
              <a:off x="3384779" y="2609755"/>
              <a:ext cx="662500" cy="811621"/>
            </a:xfrm>
            <a:custGeom>
              <a:avLst/>
              <a:gdLst/>
              <a:ahLst/>
              <a:cxnLst/>
              <a:rect l="l" t="t" r="r" b="b"/>
              <a:pathLst>
                <a:path w="14039" h="17199" extrusionOk="0">
                  <a:moveTo>
                    <a:pt x="10858" y="0"/>
                  </a:moveTo>
                  <a:cubicBezTo>
                    <a:pt x="1" y="1453"/>
                    <a:pt x="1393" y="13135"/>
                    <a:pt x="1393" y="17198"/>
                  </a:cubicBezTo>
                  <a:lnTo>
                    <a:pt x="8939" y="17198"/>
                  </a:lnTo>
                  <a:cubicBezTo>
                    <a:pt x="11864" y="17198"/>
                    <a:pt x="14038" y="14495"/>
                    <a:pt x="13412" y="11639"/>
                  </a:cubicBezTo>
                  <a:lnTo>
                    <a:pt x="10858" y="0"/>
                  </a:ln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3"/>
            <p:cNvSpPr/>
            <p:nvPr/>
          </p:nvSpPr>
          <p:spPr>
            <a:xfrm>
              <a:off x="3800250" y="1900849"/>
              <a:ext cx="432260" cy="434431"/>
            </a:xfrm>
            <a:custGeom>
              <a:avLst/>
              <a:gdLst/>
              <a:ahLst/>
              <a:cxnLst/>
              <a:rect l="l" t="t" r="r" b="b"/>
              <a:pathLst>
                <a:path w="9160" h="9206" extrusionOk="0">
                  <a:moveTo>
                    <a:pt x="7314" y="0"/>
                  </a:moveTo>
                  <a:cubicBezTo>
                    <a:pt x="6925" y="0"/>
                    <a:pt x="6532" y="165"/>
                    <a:pt x="6253" y="527"/>
                  </a:cubicBezTo>
                  <a:cubicBezTo>
                    <a:pt x="5013" y="2147"/>
                    <a:pt x="3582" y="3209"/>
                    <a:pt x="1017" y="3533"/>
                  </a:cubicBezTo>
                  <a:cubicBezTo>
                    <a:pt x="420" y="3610"/>
                    <a:pt x="1" y="4164"/>
                    <a:pt x="86" y="4758"/>
                  </a:cubicBezTo>
                  <a:cubicBezTo>
                    <a:pt x="417" y="7088"/>
                    <a:pt x="1845" y="8360"/>
                    <a:pt x="2779" y="8957"/>
                  </a:cubicBezTo>
                  <a:cubicBezTo>
                    <a:pt x="3040" y="9122"/>
                    <a:pt x="3338" y="9206"/>
                    <a:pt x="3637" y="9206"/>
                  </a:cubicBezTo>
                  <a:cubicBezTo>
                    <a:pt x="3890" y="9206"/>
                    <a:pt x="4144" y="9146"/>
                    <a:pt x="4377" y="9025"/>
                  </a:cubicBezTo>
                  <a:cubicBezTo>
                    <a:pt x="6112" y="8123"/>
                    <a:pt x="9160" y="5984"/>
                    <a:pt x="8658" y="1198"/>
                  </a:cubicBezTo>
                  <a:cubicBezTo>
                    <a:pt x="8581" y="449"/>
                    <a:pt x="7954" y="0"/>
                    <a:pt x="7314"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3"/>
            <p:cNvSpPr/>
            <p:nvPr/>
          </p:nvSpPr>
          <p:spPr>
            <a:xfrm>
              <a:off x="3102811" y="2005661"/>
              <a:ext cx="1474027" cy="979948"/>
            </a:xfrm>
            <a:custGeom>
              <a:avLst/>
              <a:gdLst/>
              <a:ahLst/>
              <a:cxnLst/>
              <a:rect l="l" t="t" r="r" b="b"/>
              <a:pathLst>
                <a:path w="31236" h="20766" extrusionOk="0">
                  <a:moveTo>
                    <a:pt x="10477" y="0"/>
                  </a:moveTo>
                  <a:cubicBezTo>
                    <a:pt x="5940" y="0"/>
                    <a:pt x="2054" y="3244"/>
                    <a:pt x="1240" y="7707"/>
                  </a:cubicBezTo>
                  <a:cubicBezTo>
                    <a:pt x="1" y="14507"/>
                    <a:pt x="5223" y="20766"/>
                    <a:pt x="12136" y="20766"/>
                  </a:cubicBezTo>
                  <a:lnTo>
                    <a:pt x="22983" y="20766"/>
                  </a:lnTo>
                  <a:cubicBezTo>
                    <a:pt x="27541" y="20766"/>
                    <a:pt x="31236" y="17075"/>
                    <a:pt x="31236" y="12516"/>
                  </a:cubicBezTo>
                  <a:lnTo>
                    <a:pt x="31236" y="11174"/>
                  </a:lnTo>
                  <a:cubicBezTo>
                    <a:pt x="31236" y="8822"/>
                    <a:pt x="29324" y="6910"/>
                    <a:pt x="26973" y="6910"/>
                  </a:cubicBezTo>
                  <a:lnTo>
                    <a:pt x="22834" y="6910"/>
                  </a:lnTo>
                  <a:cubicBezTo>
                    <a:pt x="22240" y="6910"/>
                    <a:pt x="21701" y="6569"/>
                    <a:pt x="21448" y="6033"/>
                  </a:cubicBezTo>
                  <a:lnTo>
                    <a:pt x="20461" y="3937"/>
                  </a:lnTo>
                  <a:cubicBezTo>
                    <a:pt x="19331" y="1532"/>
                    <a:pt x="16911" y="0"/>
                    <a:pt x="14258"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3"/>
            <p:cNvSpPr/>
            <p:nvPr/>
          </p:nvSpPr>
          <p:spPr>
            <a:xfrm>
              <a:off x="3102811" y="2013872"/>
              <a:ext cx="818180" cy="971736"/>
            </a:xfrm>
            <a:custGeom>
              <a:avLst/>
              <a:gdLst/>
              <a:ahLst/>
              <a:cxnLst/>
              <a:rect l="l" t="t" r="r" b="b"/>
              <a:pathLst>
                <a:path w="17338" h="20592" extrusionOk="0">
                  <a:moveTo>
                    <a:pt x="8686" y="0"/>
                  </a:moveTo>
                  <a:lnTo>
                    <a:pt x="8686" y="0"/>
                  </a:lnTo>
                  <a:cubicBezTo>
                    <a:pt x="4949" y="725"/>
                    <a:pt x="1944" y="3670"/>
                    <a:pt x="1240" y="7533"/>
                  </a:cubicBezTo>
                  <a:cubicBezTo>
                    <a:pt x="1" y="14333"/>
                    <a:pt x="5223" y="20592"/>
                    <a:pt x="12136" y="20592"/>
                  </a:cubicBezTo>
                  <a:lnTo>
                    <a:pt x="17338" y="20592"/>
                  </a:lnTo>
                  <a:cubicBezTo>
                    <a:pt x="6555" y="18766"/>
                    <a:pt x="4502" y="5482"/>
                    <a:pt x="868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3"/>
            <p:cNvSpPr/>
            <p:nvPr/>
          </p:nvSpPr>
          <p:spPr>
            <a:xfrm>
              <a:off x="3357974" y="2380548"/>
              <a:ext cx="228211" cy="181776"/>
            </a:xfrm>
            <a:custGeom>
              <a:avLst/>
              <a:gdLst/>
              <a:ahLst/>
              <a:cxnLst/>
              <a:rect l="l" t="t" r="r" b="b"/>
              <a:pathLst>
                <a:path w="4836" h="3852" extrusionOk="0">
                  <a:moveTo>
                    <a:pt x="2420" y="0"/>
                  </a:moveTo>
                  <a:cubicBezTo>
                    <a:pt x="1084" y="0"/>
                    <a:pt x="0" y="860"/>
                    <a:pt x="0" y="1926"/>
                  </a:cubicBezTo>
                  <a:cubicBezTo>
                    <a:pt x="0" y="2988"/>
                    <a:pt x="1084" y="3851"/>
                    <a:pt x="2420" y="3851"/>
                  </a:cubicBezTo>
                  <a:cubicBezTo>
                    <a:pt x="3756" y="3851"/>
                    <a:pt x="4836" y="2988"/>
                    <a:pt x="4836" y="1926"/>
                  </a:cubicBezTo>
                  <a:cubicBezTo>
                    <a:pt x="4836" y="860"/>
                    <a:pt x="3756" y="0"/>
                    <a:pt x="242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3"/>
            <p:cNvSpPr/>
            <p:nvPr/>
          </p:nvSpPr>
          <p:spPr>
            <a:xfrm>
              <a:off x="3999644" y="2380548"/>
              <a:ext cx="228400" cy="181776"/>
            </a:xfrm>
            <a:custGeom>
              <a:avLst/>
              <a:gdLst/>
              <a:ahLst/>
              <a:cxnLst/>
              <a:rect l="l" t="t" r="r" b="b"/>
              <a:pathLst>
                <a:path w="4840" h="3852" extrusionOk="0">
                  <a:moveTo>
                    <a:pt x="2419" y="0"/>
                  </a:moveTo>
                  <a:cubicBezTo>
                    <a:pt x="1084" y="0"/>
                    <a:pt x="0" y="860"/>
                    <a:pt x="0" y="1926"/>
                  </a:cubicBezTo>
                  <a:cubicBezTo>
                    <a:pt x="0" y="2988"/>
                    <a:pt x="1084" y="3851"/>
                    <a:pt x="2419" y="3851"/>
                  </a:cubicBezTo>
                  <a:cubicBezTo>
                    <a:pt x="3756" y="3851"/>
                    <a:pt x="4839" y="2988"/>
                    <a:pt x="4839" y="1926"/>
                  </a:cubicBezTo>
                  <a:cubicBezTo>
                    <a:pt x="4839" y="860"/>
                    <a:pt x="3756" y="0"/>
                    <a:pt x="2419"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3"/>
            <p:cNvSpPr/>
            <p:nvPr/>
          </p:nvSpPr>
          <p:spPr>
            <a:xfrm>
              <a:off x="4048711" y="2629859"/>
              <a:ext cx="266765" cy="167524"/>
            </a:xfrm>
            <a:custGeom>
              <a:avLst/>
              <a:gdLst/>
              <a:ahLst/>
              <a:cxnLst/>
              <a:rect l="l" t="t" r="r" b="b"/>
              <a:pathLst>
                <a:path w="5653" h="3550" extrusionOk="0">
                  <a:moveTo>
                    <a:pt x="2826" y="1"/>
                  </a:moveTo>
                  <a:cubicBezTo>
                    <a:pt x="1265" y="1"/>
                    <a:pt x="1" y="114"/>
                    <a:pt x="1" y="1336"/>
                  </a:cubicBezTo>
                  <a:cubicBezTo>
                    <a:pt x="1" y="2559"/>
                    <a:pt x="1265" y="3549"/>
                    <a:pt x="2826" y="3549"/>
                  </a:cubicBezTo>
                  <a:cubicBezTo>
                    <a:pt x="4388" y="3549"/>
                    <a:pt x="5653" y="2559"/>
                    <a:pt x="5653" y="1336"/>
                  </a:cubicBezTo>
                  <a:cubicBezTo>
                    <a:pt x="5653" y="114"/>
                    <a:pt x="4388" y="1"/>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3"/>
            <p:cNvSpPr/>
            <p:nvPr/>
          </p:nvSpPr>
          <p:spPr>
            <a:xfrm>
              <a:off x="3448015" y="3177276"/>
              <a:ext cx="575246" cy="53844"/>
            </a:xfrm>
            <a:custGeom>
              <a:avLst/>
              <a:gdLst/>
              <a:ahLst/>
              <a:cxnLst/>
              <a:rect l="l" t="t" r="r" b="b"/>
              <a:pathLst>
                <a:path w="12190" h="1141" extrusionOk="0">
                  <a:moveTo>
                    <a:pt x="43" y="0"/>
                  </a:moveTo>
                  <a:cubicBezTo>
                    <a:pt x="22" y="387"/>
                    <a:pt x="7" y="771"/>
                    <a:pt x="0" y="1140"/>
                  </a:cubicBezTo>
                  <a:lnTo>
                    <a:pt x="12147" y="1140"/>
                  </a:lnTo>
                  <a:cubicBezTo>
                    <a:pt x="12190" y="771"/>
                    <a:pt x="12190" y="387"/>
                    <a:pt x="12136" y="0"/>
                  </a:cubicBezTo>
                  <a:close/>
                </a:path>
              </a:pathLst>
            </a:custGeom>
            <a:solidFill>
              <a:srgbClr val="EFD1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3"/>
            <p:cNvSpPr/>
            <p:nvPr/>
          </p:nvSpPr>
          <p:spPr>
            <a:xfrm>
              <a:off x="2989128" y="1900849"/>
              <a:ext cx="432260" cy="434431"/>
            </a:xfrm>
            <a:custGeom>
              <a:avLst/>
              <a:gdLst/>
              <a:ahLst/>
              <a:cxnLst/>
              <a:rect l="l" t="t" r="r" b="b"/>
              <a:pathLst>
                <a:path w="9160" h="9206" extrusionOk="0">
                  <a:moveTo>
                    <a:pt x="1847" y="0"/>
                  </a:moveTo>
                  <a:cubicBezTo>
                    <a:pt x="1207" y="0"/>
                    <a:pt x="581" y="449"/>
                    <a:pt x="501" y="1198"/>
                  </a:cubicBezTo>
                  <a:cubicBezTo>
                    <a:pt x="1" y="5984"/>
                    <a:pt x="3052" y="8123"/>
                    <a:pt x="4782" y="9025"/>
                  </a:cubicBezTo>
                  <a:cubicBezTo>
                    <a:pt x="5016" y="9146"/>
                    <a:pt x="5270" y="9206"/>
                    <a:pt x="5523" y="9206"/>
                  </a:cubicBezTo>
                  <a:cubicBezTo>
                    <a:pt x="5822" y="9206"/>
                    <a:pt x="6120" y="9122"/>
                    <a:pt x="6381" y="8957"/>
                  </a:cubicBezTo>
                  <a:cubicBezTo>
                    <a:pt x="7319" y="8360"/>
                    <a:pt x="8744" y="7088"/>
                    <a:pt x="9074" y="4758"/>
                  </a:cubicBezTo>
                  <a:cubicBezTo>
                    <a:pt x="9159" y="4164"/>
                    <a:pt x="8740" y="3610"/>
                    <a:pt x="8147" y="3533"/>
                  </a:cubicBezTo>
                  <a:cubicBezTo>
                    <a:pt x="5578" y="3209"/>
                    <a:pt x="4150" y="2147"/>
                    <a:pt x="2907" y="527"/>
                  </a:cubicBezTo>
                  <a:cubicBezTo>
                    <a:pt x="2628" y="165"/>
                    <a:pt x="2235" y="0"/>
                    <a:pt x="1847"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3"/>
            <p:cNvSpPr/>
            <p:nvPr/>
          </p:nvSpPr>
          <p:spPr>
            <a:xfrm>
              <a:off x="3551288" y="2232123"/>
              <a:ext cx="119076" cy="181783"/>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3"/>
            <p:cNvSpPr/>
            <p:nvPr/>
          </p:nvSpPr>
          <p:spPr>
            <a:xfrm>
              <a:off x="3880563" y="2232123"/>
              <a:ext cx="119076" cy="181783"/>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83"/>
          <p:cNvGrpSpPr/>
          <p:nvPr/>
        </p:nvGrpSpPr>
        <p:grpSpPr>
          <a:xfrm>
            <a:off x="4232193" y="2864150"/>
            <a:ext cx="690289" cy="781877"/>
            <a:chOff x="6713450" y="2477642"/>
            <a:chExt cx="999550" cy="1132170"/>
          </a:xfrm>
        </p:grpSpPr>
        <p:sp>
          <p:nvSpPr>
            <p:cNvPr id="1924" name="Google Shape;1924;p83"/>
            <p:cNvSpPr/>
            <p:nvPr/>
          </p:nvSpPr>
          <p:spPr>
            <a:xfrm>
              <a:off x="7471225" y="2958388"/>
              <a:ext cx="241775" cy="241800"/>
            </a:xfrm>
            <a:custGeom>
              <a:avLst/>
              <a:gdLst/>
              <a:ahLst/>
              <a:cxnLst/>
              <a:rect l="l" t="t" r="r" b="b"/>
              <a:pathLst>
                <a:path w="9671" h="9672" extrusionOk="0">
                  <a:moveTo>
                    <a:pt x="4836" y="1"/>
                  </a:moveTo>
                  <a:cubicBezTo>
                    <a:pt x="2163" y="1"/>
                    <a:pt x="0" y="2164"/>
                    <a:pt x="0" y="4836"/>
                  </a:cubicBezTo>
                  <a:cubicBezTo>
                    <a:pt x="0" y="7508"/>
                    <a:pt x="2163" y="9672"/>
                    <a:pt x="4836" y="9672"/>
                  </a:cubicBezTo>
                  <a:cubicBezTo>
                    <a:pt x="7507" y="9672"/>
                    <a:pt x="9670" y="7508"/>
                    <a:pt x="9670" y="4836"/>
                  </a:cubicBezTo>
                  <a:cubicBezTo>
                    <a:pt x="9670" y="2164"/>
                    <a:pt x="7507" y="1"/>
                    <a:pt x="4836"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3"/>
            <p:cNvSpPr/>
            <p:nvPr/>
          </p:nvSpPr>
          <p:spPr>
            <a:xfrm>
              <a:off x="6827400" y="3104238"/>
              <a:ext cx="333700" cy="333725"/>
            </a:xfrm>
            <a:custGeom>
              <a:avLst/>
              <a:gdLst/>
              <a:ahLst/>
              <a:cxnLst/>
              <a:rect l="l" t="t" r="r" b="b"/>
              <a:pathLst>
                <a:path w="13348" h="13349" extrusionOk="0">
                  <a:moveTo>
                    <a:pt x="6676" y="1"/>
                  </a:moveTo>
                  <a:cubicBezTo>
                    <a:pt x="2988" y="1"/>
                    <a:pt x="0" y="2989"/>
                    <a:pt x="0" y="6676"/>
                  </a:cubicBezTo>
                  <a:cubicBezTo>
                    <a:pt x="0" y="10361"/>
                    <a:pt x="2988" y="13348"/>
                    <a:pt x="6676" y="13348"/>
                  </a:cubicBezTo>
                  <a:cubicBezTo>
                    <a:pt x="10360" y="13348"/>
                    <a:pt x="13348" y="10361"/>
                    <a:pt x="13348" y="6676"/>
                  </a:cubicBezTo>
                  <a:cubicBezTo>
                    <a:pt x="13348" y="2989"/>
                    <a:pt x="10360" y="1"/>
                    <a:pt x="6676" y="1"/>
                  </a:cubicBez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3"/>
            <p:cNvSpPr/>
            <p:nvPr/>
          </p:nvSpPr>
          <p:spPr>
            <a:xfrm>
              <a:off x="7271025" y="3104238"/>
              <a:ext cx="333725" cy="333725"/>
            </a:xfrm>
            <a:custGeom>
              <a:avLst/>
              <a:gdLst/>
              <a:ahLst/>
              <a:cxnLst/>
              <a:rect l="l" t="t" r="r" b="b"/>
              <a:pathLst>
                <a:path w="13349" h="13349" extrusionOk="0">
                  <a:moveTo>
                    <a:pt x="6676" y="1"/>
                  </a:moveTo>
                  <a:cubicBezTo>
                    <a:pt x="2989" y="1"/>
                    <a:pt x="1" y="2989"/>
                    <a:pt x="1" y="6676"/>
                  </a:cubicBezTo>
                  <a:cubicBezTo>
                    <a:pt x="1" y="10361"/>
                    <a:pt x="2989" y="13348"/>
                    <a:pt x="6676" y="13348"/>
                  </a:cubicBezTo>
                  <a:cubicBezTo>
                    <a:pt x="10361" y="13348"/>
                    <a:pt x="13348" y="10361"/>
                    <a:pt x="13348" y="6676"/>
                  </a:cubicBezTo>
                  <a:cubicBezTo>
                    <a:pt x="13348" y="2989"/>
                    <a:pt x="10361" y="1"/>
                    <a:pt x="6676" y="1"/>
                  </a:cubicBez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3"/>
            <p:cNvSpPr/>
            <p:nvPr/>
          </p:nvSpPr>
          <p:spPr>
            <a:xfrm>
              <a:off x="6893025" y="3287038"/>
              <a:ext cx="646175" cy="322775"/>
            </a:xfrm>
            <a:custGeom>
              <a:avLst/>
              <a:gdLst/>
              <a:ahLst/>
              <a:cxnLst/>
              <a:rect l="l" t="t" r="r" b="b"/>
              <a:pathLst>
                <a:path w="25847" h="12911" extrusionOk="0">
                  <a:moveTo>
                    <a:pt x="12922" y="0"/>
                  </a:moveTo>
                  <a:cubicBezTo>
                    <a:pt x="6861" y="0"/>
                    <a:pt x="1777" y="4178"/>
                    <a:pt x="388" y="9813"/>
                  </a:cubicBezTo>
                  <a:cubicBezTo>
                    <a:pt x="1" y="11387"/>
                    <a:pt x="1187" y="12910"/>
                    <a:pt x="2811" y="12910"/>
                  </a:cubicBezTo>
                  <a:lnTo>
                    <a:pt x="23036" y="12910"/>
                  </a:lnTo>
                  <a:cubicBezTo>
                    <a:pt x="24656" y="12910"/>
                    <a:pt x="25846" y="11387"/>
                    <a:pt x="25456" y="9813"/>
                  </a:cubicBezTo>
                  <a:cubicBezTo>
                    <a:pt x="24070" y="4178"/>
                    <a:pt x="18982" y="0"/>
                    <a:pt x="12922" y="0"/>
                  </a:cubicBezTo>
                  <a:close/>
                </a:path>
              </a:pathLst>
            </a:custGeom>
            <a:solidFill>
              <a:srgbClr val="4E5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3"/>
            <p:cNvSpPr/>
            <p:nvPr/>
          </p:nvSpPr>
          <p:spPr>
            <a:xfrm>
              <a:off x="6893025" y="3298938"/>
              <a:ext cx="268075" cy="310875"/>
            </a:xfrm>
            <a:custGeom>
              <a:avLst/>
              <a:gdLst/>
              <a:ahLst/>
              <a:cxnLst/>
              <a:rect l="l" t="t" r="r" b="b"/>
              <a:pathLst>
                <a:path w="10723" h="12435" extrusionOk="0">
                  <a:moveTo>
                    <a:pt x="9444" y="0"/>
                  </a:moveTo>
                  <a:cubicBezTo>
                    <a:pt x="4985" y="1243"/>
                    <a:pt x="1500" y="4825"/>
                    <a:pt x="388" y="9337"/>
                  </a:cubicBezTo>
                  <a:cubicBezTo>
                    <a:pt x="1" y="10911"/>
                    <a:pt x="1187" y="12434"/>
                    <a:pt x="2811" y="12434"/>
                  </a:cubicBezTo>
                  <a:lnTo>
                    <a:pt x="10723" y="12434"/>
                  </a:lnTo>
                  <a:cubicBezTo>
                    <a:pt x="8247" y="9884"/>
                    <a:pt x="7429" y="2906"/>
                    <a:pt x="9444" y="0"/>
                  </a:cubicBez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3"/>
            <p:cNvSpPr/>
            <p:nvPr/>
          </p:nvSpPr>
          <p:spPr>
            <a:xfrm>
              <a:off x="6906400" y="3263138"/>
              <a:ext cx="619350" cy="257150"/>
            </a:xfrm>
            <a:custGeom>
              <a:avLst/>
              <a:gdLst/>
              <a:ahLst/>
              <a:cxnLst/>
              <a:rect l="l" t="t" r="r" b="b"/>
              <a:pathLst>
                <a:path w="24774" h="10286" extrusionOk="0">
                  <a:moveTo>
                    <a:pt x="12387" y="1"/>
                  </a:moveTo>
                  <a:cubicBezTo>
                    <a:pt x="9225" y="1"/>
                    <a:pt x="6244" y="1037"/>
                    <a:pt x="3772" y="2999"/>
                  </a:cubicBezTo>
                  <a:cubicBezTo>
                    <a:pt x="2425" y="4069"/>
                    <a:pt x="1291" y="5379"/>
                    <a:pt x="428" y="6850"/>
                  </a:cubicBezTo>
                  <a:cubicBezTo>
                    <a:pt x="0" y="7576"/>
                    <a:pt x="540" y="8455"/>
                    <a:pt x="1332" y="8455"/>
                  </a:cubicBezTo>
                  <a:cubicBezTo>
                    <a:pt x="1401" y="8455"/>
                    <a:pt x="1471" y="8448"/>
                    <a:pt x="1544" y="8434"/>
                  </a:cubicBezTo>
                  <a:lnTo>
                    <a:pt x="4553" y="7852"/>
                  </a:lnTo>
                  <a:cubicBezTo>
                    <a:pt x="4774" y="7810"/>
                    <a:pt x="4997" y="7789"/>
                    <a:pt x="5220" y="7789"/>
                  </a:cubicBezTo>
                  <a:cubicBezTo>
                    <a:pt x="5690" y="7789"/>
                    <a:pt x="6157" y="7882"/>
                    <a:pt x="6596" y="8065"/>
                  </a:cubicBezTo>
                  <a:lnTo>
                    <a:pt x="11382" y="10083"/>
                  </a:lnTo>
                  <a:cubicBezTo>
                    <a:pt x="11703" y="10218"/>
                    <a:pt x="12045" y="10285"/>
                    <a:pt x="12387" y="10285"/>
                  </a:cubicBezTo>
                  <a:cubicBezTo>
                    <a:pt x="12730" y="10285"/>
                    <a:pt x="13072" y="10218"/>
                    <a:pt x="13396" y="10083"/>
                  </a:cubicBezTo>
                  <a:lnTo>
                    <a:pt x="18178" y="8065"/>
                  </a:lnTo>
                  <a:cubicBezTo>
                    <a:pt x="18616" y="7882"/>
                    <a:pt x="19084" y="7789"/>
                    <a:pt x="19555" y="7789"/>
                  </a:cubicBezTo>
                  <a:cubicBezTo>
                    <a:pt x="19778" y="7789"/>
                    <a:pt x="20002" y="7810"/>
                    <a:pt x="20224" y="7852"/>
                  </a:cubicBezTo>
                  <a:lnTo>
                    <a:pt x="23233" y="8434"/>
                  </a:lnTo>
                  <a:cubicBezTo>
                    <a:pt x="23305" y="8448"/>
                    <a:pt x="23376" y="8455"/>
                    <a:pt x="23445" y="8455"/>
                  </a:cubicBezTo>
                  <a:cubicBezTo>
                    <a:pt x="24233" y="8455"/>
                    <a:pt x="24774" y="7576"/>
                    <a:pt x="24345" y="6850"/>
                  </a:cubicBezTo>
                  <a:cubicBezTo>
                    <a:pt x="23482" y="5379"/>
                    <a:pt x="22348" y="4069"/>
                    <a:pt x="21002" y="2999"/>
                  </a:cubicBezTo>
                  <a:cubicBezTo>
                    <a:pt x="18529" y="1037"/>
                    <a:pt x="15552" y="1"/>
                    <a:pt x="12387"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3"/>
            <p:cNvSpPr/>
            <p:nvPr/>
          </p:nvSpPr>
          <p:spPr>
            <a:xfrm>
              <a:off x="6906400" y="3264813"/>
              <a:ext cx="274600" cy="231850"/>
            </a:xfrm>
            <a:custGeom>
              <a:avLst/>
              <a:gdLst/>
              <a:ahLst/>
              <a:cxnLst/>
              <a:rect l="l" t="t" r="r" b="b"/>
              <a:pathLst>
                <a:path w="10984" h="9274" extrusionOk="0">
                  <a:moveTo>
                    <a:pt x="10983" y="1"/>
                  </a:moveTo>
                  <a:lnTo>
                    <a:pt x="10983" y="1"/>
                  </a:lnTo>
                  <a:cubicBezTo>
                    <a:pt x="8344" y="264"/>
                    <a:pt x="5874" y="1262"/>
                    <a:pt x="3772" y="2932"/>
                  </a:cubicBezTo>
                  <a:cubicBezTo>
                    <a:pt x="2425" y="4002"/>
                    <a:pt x="1291" y="5312"/>
                    <a:pt x="428" y="6783"/>
                  </a:cubicBezTo>
                  <a:cubicBezTo>
                    <a:pt x="0" y="7509"/>
                    <a:pt x="540" y="8388"/>
                    <a:pt x="1332" y="8388"/>
                  </a:cubicBezTo>
                  <a:cubicBezTo>
                    <a:pt x="1401" y="8388"/>
                    <a:pt x="1471" y="8381"/>
                    <a:pt x="1544" y="8367"/>
                  </a:cubicBezTo>
                  <a:lnTo>
                    <a:pt x="4553" y="7785"/>
                  </a:lnTo>
                  <a:cubicBezTo>
                    <a:pt x="4774" y="7743"/>
                    <a:pt x="4997" y="7722"/>
                    <a:pt x="5220" y="7722"/>
                  </a:cubicBezTo>
                  <a:cubicBezTo>
                    <a:pt x="5690" y="7722"/>
                    <a:pt x="6157" y="7815"/>
                    <a:pt x="6596" y="7998"/>
                  </a:cubicBezTo>
                  <a:lnTo>
                    <a:pt x="9623" y="9274"/>
                  </a:lnTo>
                  <a:cubicBezTo>
                    <a:pt x="8830" y="7103"/>
                    <a:pt x="9339" y="2765"/>
                    <a:pt x="10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3"/>
            <p:cNvSpPr/>
            <p:nvPr/>
          </p:nvSpPr>
          <p:spPr>
            <a:xfrm>
              <a:off x="6713450" y="2958388"/>
              <a:ext cx="241775" cy="241800"/>
            </a:xfrm>
            <a:custGeom>
              <a:avLst/>
              <a:gdLst/>
              <a:ahLst/>
              <a:cxnLst/>
              <a:rect l="l" t="t" r="r" b="b"/>
              <a:pathLst>
                <a:path w="9671" h="9672" extrusionOk="0">
                  <a:moveTo>
                    <a:pt x="4836" y="1"/>
                  </a:moveTo>
                  <a:cubicBezTo>
                    <a:pt x="2163" y="1"/>
                    <a:pt x="0" y="2164"/>
                    <a:pt x="0" y="4836"/>
                  </a:cubicBezTo>
                  <a:cubicBezTo>
                    <a:pt x="0" y="7508"/>
                    <a:pt x="2163" y="9672"/>
                    <a:pt x="4836" y="9672"/>
                  </a:cubicBezTo>
                  <a:cubicBezTo>
                    <a:pt x="7507" y="9672"/>
                    <a:pt x="9670" y="7508"/>
                    <a:pt x="9670" y="4836"/>
                  </a:cubicBezTo>
                  <a:cubicBezTo>
                    <a:pt x="9670" y="2164"/>
                    <a:pt x="7507" y="1"/>
                    <a:pt x="4836"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3"/>
            <p:cNvSpPr/>
            <p:nvPr/>
          </p:nvSpPr>
          <p:spPr>
            <a:xfrm>
              <a:off x="6852700" y="2747538"/>
              <a:ext cx="726750" cy="663500"/>
            </a:xfrm>
            <a:custGeom>
              <a:avLst/>
              <a:gdLst/>
              <a:ahLst/>
              <a:cxnLst/>
              <a:rect l="l" t="t" r="r" b="b"/>
              <a:pathLst>
                <a:path w="29070" h="26540" extrusionOk="0">
                  <a:moveTo>
                    <a:pt x="14535" y="0"/>
                  </a:moveTo>
                  <a:cubicBezTo>
                    <a:pt x="6509" y="0"/>
                    <a:pt x="0" y="5941"/>
                    <a:pt x="0" y="13270"/>
                  </a:cubicBezTo>
                  <a:cubicBezTo>
                    <a:pt x="0" y="20600"/>
                    <a:pt x="6509" y="26539"/>
                    <a:pt x="14535" y="26539"/>
                  </a:cubicBezTo>
                  <a:cubicBezTo>
                    <a:pt x="22564" y="26539"/>
                    <a:pt x="29069" y="20600"/>
                    <a:pt x="29069" y="13270"/>
                  </a:cubicBezTo>
                  <a:cubicBezTo>
                    <a:pt x="29069" y="5941"/>
                    <a:pt x="22564" y="0"/>
                    <a:pt x="14535"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3"/>
            <p:cNvSpPr/>
            <p:nvPr/>
          </p:nvSpPr>
          <p:spPr>
            <a:xfrm>
              <a:off x="6911675" y="3071088"/>
              <a:ext cx="164075" cy="130700"/>
            </a:xfrm>
            <a:custGeom>
              <a:avLst/>
              <a:gdLst/>
              <a:ahLst/>
              <a:cxnLst/>
              <a:rect l="l" t="t" r="r" b="b"/>
              <a:pathLst>
                <a:path w="6563" h="5228" extrusionOk="0">
                  <a:moveTo>
                    <a:pt x="3284" y="1"/>
                  </a:moveTo>
                  <a:cubicBezTo>
                    <a:pt x="1472" y="1"/>
                    <a:pt x="1" y="1170"/>
                    <a:pt x="1" y="2613"/>
                  </a:cubicBezTo>
                  <a:cubicBezTo>
                    <a:pt x="1" y="4059"/>
                    <a:pt x="1472" y="5228"/>
                    <a:pt x="3284" y="5228"/>
                  </a:cubicBezTo>
                  <a:cubicBezTo>
                    <a:pt x="5095" y="5228"/>
                    <a:pt x="6563" y="4059"/>
                    <a:pt x="6563" y="2613"/>
                  </a:cubicBezTo>
                  <a:cubicBezTo>
                    <a:pt x="6563" y="1170"/>
                    <a:pt x="5095" y="1"/>
                    <a:pt x="3284"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3"/>
            <p:cNvSpPr/>
            <p:nvPr/>
          </p:nvSpPr>
          <p:spPr>
            <a:xfrm>
              <a:off x="7356375" y="3071088"/>
              <a:ext cx="164075" cy="130700"/>
            </a:xfrm>
            <a:custGeom>
              <a:avLst/>
              <a:gdLst/>
              <a:ahLst/>
              <a:cxnLst/>
              <a:rect l="l" t="t" r="r" b="b"/>
              <a:pathLst>
                <a:path w="6563" h="5228" extrusionOk="0">
                  <a:moveTo>
                    <a:pt x="3284" y="1"/>
                  </a:moveTo>
                  <a:cubicBezTo>
                    <a:pt x="1468" y="1"/>
                    <a:pt x="1" y="1170"/>
                    <a:pt x="1" y="2613"/>
                  </a:cubicBezTo>
                  <a:cubicBezTo>
                    <a:pt x="1" y="4059"/>
                    <a:pt x="1468" y="5228"/>
                    <a:pt x="3284" y="5228"/>
                  </a:cubicBezTo>
                  <a:cubicBezTo>
                    <a:pt x="5095" y="5228"/>
                    <a:pt x="6563" y="4059"/>
                    <a:pt x="6563" y="2613"/>
                  </a:cubicBezTo>
                  <a:cubicBezTo>
                    <a:pt x="6563" y="1170"/>
                    <a:pt x="5095" y="1"/>
                    <a:pt x="3284"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3"/>
            <p:cNvSpPr/>
            <p:nvPr/>
          </p:nvSpPr>
          <p:spPr>
            <a:xfrm>
              <a:off x="6820725" y="2887363"/>
              <a:ext cx="188050" cy="216875"/>
            </a:xfrm>
            <a:custGeom>
              <a:avLst/>
              <a:gdLst/>
              <a:ahLst/>
              <a:cxnLst/>
              <a:rect l="l" t="t" r="r" b="b"/>
              <a:pathLst>
                <a:path w="7522" h="8675" extrusionOk="0">
                  <a:moveTo>
                    <a:pt x="2587" y="0"/>
                  </a:moveTo>
                  <a:cubicBezTo>
                    <a:pt x="519" y="1855"/>
                    <a:pt x="1" y="5836"/>
                    <a:pt x="381" y="7897"/>
                  </a:cubicBezTo>
                  <a:cubicBezTo>
                    <a:pt x="469" y="8370"/>
                    <a:pt x="882" y="8675"/>
                    <a:pt x="1318" y="8675"/>
                  </a:cubicBezTo>
                  <a:cubicBezTo>
                    <a:pt x="1483" y="8675"/>
                    <a:pt x="1651" y="8631"/>
                    <a:pt x="1806" y="8537"/>
                  </a:cubicBezTo>
                  <a:cubicBezTo>
                    <a:pt x="5238" y="6469"/>
                    <a:pt x="6971" y="2668"/>
                    <a:pt x="7522" y="717"/>
                  </a:cubicBezTo>
                  <a:lnTo>
                    <a:pt x="2587" y="0"/>
                  </a:ln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3"/>
            <p:cNvSpPr/>
            <p:nvPr/>
          </p:nvSpPr>
          <p:spPr>
            <a:xfrm>
              <a:off x="7423350" y="2887363"/>
              <a:ext cx="188075" cy="216875"/>
            </a:xfrm>
            <a:custGeom>
              <a:avLst/>
              <a:gdLst/>
              <a:ahLst/>
              <a:cxnLst/>
              <a:rect l="l" t="t" r="r" b="b"/>
              <a:pathLst>
                <a:path w="7523" h="8675" extrusionOk="0">
                  <a:moveTo>
                    <a:pt x="4939" y="0"/>
                  </a:moveTo>
                  <a:lnTo>
                    <a:pt x="1" y="717"/>
                  </a:lnTo>
                  <a:cubicBezTo>
                    <a:pt x="555" y="2668"/>
                    <a:pt x="2285" y="6469"/>
                    <a:pt x="5717" y="8537"/>
                  </a:cubicBezTo>
                  <a:cubicBezTo>
                    <a:pt x="5873" y="8631"/>
                    <a:pt x="6041" y="8675"/>
                    <a:pt x="6206" y="8675"/>
                  </a:cubicBezTo>
                  <a:cubicBezTo>
                    <a:pt x="6643" y="8675"/>
                    <a:pt x="7054" y="8370"/>
                    <a:pt x="7142" y="7897"/>
                  </a:cubicBezTo>
                  <a:cubicBezTo>
                    <a:pt x="7522" y="5836"/>
                    <a:pt x="7003" y="1855"/>
                    <a:pt x="4939" y="0"/>
                  </a:cubicBez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3"/>
            <p:cNvSpPr/>
            <p:nvPr/>
          </p:nvSpPr>
          <p:spPr>
            <a:xfrm>
              <a:off x="6862750" y="2477642"/>
              <a:ext cx="706650" cy="442800"/>
            </a:xfrm>
            <a:custGeom>
              <a:avLst/>
              <a:gdLst/>
              <a:ahLst/>
              <a:cxnLst/>
              <a:rect l="l" t="t" r="r" b="b"/>
              <a:pathLst>
                <a:path w="28266" h="17712" extrusionOk="0">
                  <a:moveTo>
                    <a:pt x="14133" y="1"/>
                  </a:moveTo>
                  <a:cubicBezTo>
                    <a:pt x="11085" y="1"/>
                    <a:pt x="2373" y="11234"/>
                    <a:pt x="0" y="17711"/>
                  </a:cubicBezTo>
                  <a:lnTo>
                    <a:pt x="28266" y="17711"/>
                  </a:lnTo>
                  <a:cubicBezTo>
                    <a:pt x="25893" y="11234"/>
                    <a:pt x="17184" y="1"/>
                    <a:pt x="14133" y="1"/>
                  </a:cubicBezTo>
                  <a:close/>
                </a:path>
              </a:pathLst>
            </a:custGeom>
            <a:solidFill>
              <a:srgbClr val="4E56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3"/>
            <p:cNvSpPr/>
            <p:nvPr/>
          </p:nvSpPr>
          <p:spPr>
            <a:xfrm>
              <a:off x="6862750" y="2520117"/>
              <a:ext cx="278725" cy="400325"/>
            </a:xfrm>
            <a:custGeom>
              <a:avLst/>
              <a:gdLst/>
              <a:ahLst/>
              <a:cxnLst/>
              <a:rect l="l" t="t" r="r" b="b"/>
              <a:pathLst>
                <a:path w="11149" h="16013" extrusionOk="0">
                  <a:moveTo>
                    <a:pt x="11149" y="0"/>
                  </a:moveTo>
                  <a:lnTo>
                    <a:pt x="11149" y="0"/>
                  </a:lnTo>
                  <a:cubicBezTo>
                    <a:pt x="7290" y="3389"/>
                    <a:pt x="1809" y="11080"/>
                    <a:pt x="0" y="16012"/>
                  </a:cubicBezTo>
                  <a:lnTo>
                    <a:pt x="10413" y="16012"/>
                  </a:lnTo>
                  <a:cubicBezTo>
                    <a:pt x="8520" y="13212"/>
                    <a:pt x="8992" y="5031"/>
                    <a:pt x="11149" y="0"/>
                  </a:cubicBezTo>
                  <a:close/>
                </a:path>
              </a:pathLst>
            </a:custGeom>
            <a:solidFill>
              <a:srgbClr val="383C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3"/>
            <p:cNvSpPr/>
            <p:nvPr/>
          </p:nvSpPr>
          <p:spPr>
            <a:xfrm>
              <a:off x="6862750" y="2716467"/>
              <a:ext cx="706650" cy="203975"/>
            </a:xfrm>
            <a:custGeom>
              <a:avLst/>
              <a:gdLst/>
              <a:ahLst/>
              <a:cxnLst/>
              <a:rect l="l" t="t" r="r" b="b"/>
              <a:pathLst>
                <a:path w="28266" h="8159" extrusionOk="0">
                  <a:moveTo>
                    <a:pt x="14133" y="1"/>
                  </a:moveTo>
                  <a:cubicBezTo>
                    <a:pt x="11142" y="1"/>
                    <a:pt x="7525" y="193"/>
                    <a:pt x="3940" y="839"/>
                  </a:cubicBezTo>
                  <a:cubicBezTo>
                    <a:pt x="2231" y="3415"/>
                    <a:pt x="774" y="6040"/>
                    <a:pt x="0" y="8158"/>
                  </a:cubicBezTo>
                  <a:lnTo>
                    <a:pt x="28266" y="8158"/>
                  </a:lnTo>
                  <a:cubicBezTo>
                    <a:pt x="27491" y="6040"/>
                    <a:pt x="26038" y="3415"/>
                    <a:pt x="24325" y="839"/>
                  </a:cubicBezTo>
                  <a:cubicBezTo>
                    <a:pt x="20741" y="193"/>
                    <a:pt x="17124" y="1"/>
                    <a:pt x="14133" y="1"/>
                  </a:cubicBezTo>
                  <a:close/>
                </a:path>
              </a:pathLst>
            </a:custGeom>
            <a:solidFill>
              <a:srgbClr val="8E7C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3"/>
            <p:cNvSpPr/>
            <p:nvPr/>
          </p:nvSpPr>
          <p:spPr>
            <a:xfrm>
              <a:off x="6862750" y="2720817"/>
              <a:ext cx="260325" cy="199625"/>
            </a:xfrm>
            <a:custGeom>
              <a:avLst/>
              <a:gdLst/>
              <a:ahLst/>
              <a:cxnLst/>
              <a:rect l="l" t="t" r="r" b="b"/>
              <a:pathLst>
                <a:path w="10413" h="7985" extrusionOk="0">
                  <a:moveTo>
                    <a:pt x="9315" y="1"/>
                  </a:moveTo>
                  <a:lnTo>
                    <a:pt x="9315" y="1"/>
                  </a:lnTo>
                  <a:cubicBezTo>
                    <a:pt x="7571" y="129"/>
                    <a:pt x="5752" y="338"/>
                    <a:pt x="3940" y="665"/>
                  </a:cubicBezTo>
                  <a:cubicBezTo>
                    <a:pt x="2231" y="3241"/>
                    <a:pt x="774" y="5866"/>
                    <a:pt x="0" y="7984"/>
                  </a:cubicBezTo>
                  <a:lnTo>
                    <a:pt x="10413" y="7984"/>
                  </a:lnTo>
                  <a:cubicBezTo>
                    <a:pt x="9383" y="6460"/>
                    <a:pt x="9053" y="3341"/>
                    <a:pt x="93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3"/>
            <p:cNvSpPr/>
            <p:nvPr/>
          </p:nvSpPr>
          <p:spPr>
            <a:xfrm>
              <a:off x="7070320" y="3026453"/>
              <a:ext cx="85615" cy="13070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3"/>
            <p:cNvSpPr/>
            <p:nvPr/>
          </p:nvSpPr>
          <p:spPr>
            <a:xfrm>
              <a:off x="7273357" y="3026453"/>
              <a:ext cx="85615" cy="13070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 name="Google Shape;1943;p83"/>
          <p:cNvGrpSpPr/>
          <p:nvPr/>
        </p:nvGrpSpPr>
        <p:grpSpPr>
          <a:xfrm>
            <a:off x="4252042" y="1047104"/>
            <a:ext cx="640791" cy="781888"/>
            <a:chOff x="3651300" y="1822338"/>
            <a:chExt cx="997650" cy="1217325"/>
          </a:xfrm>
        </p:grpSpPr>
        <p:sp>
          <p:nvSpPr>
            <p:cNvPr id="1944" name="Google Shape;1944;p83"/>
            <p:cNvSpPr/>
            <p:nvPr/>
          </p:nvSpPr>
          <p:spPr>
            <a:xfrm>
              <a:off x="3829475" y="2719338"/>
              <a:ext cx="641300" cy="320325"/>
            </a:xfrm>
            <a:custGeom>
              <a:avLst/>
              <a:gdLst/>
              <a:ahLst/>
              <a:cxnLst/>
              <a:rect l="l" t="t" r="r" b="b"/>
              <a:pathLst>
                <a:path w="25652" h="12813" extrusionOk="0">
                  <a:moveTo>
                    <a:pt x="12826" y="1"/>
                  </a:moveTo>
                  <a:cubicBezTo>
                    <a:pt x="6811" y="1"/>
                    <a:pt x="1763" y="4147"/>
                    <a:pt x="384" y="9736"/>
                  </a:cubicBezTo>
                  <a:cubicBezTo>
                    <a:pt x="0" y="11299"/>
                    <a:pt x="1180" y="12812"/>
                    <a:pt x="2789" y="12812"/>
                  </a:cubicBezTo>
                  <a:lnTo>
                    <a:pt x="22863" y="12812"/>
                  </a:lnTo>
                  <a:cubicBezTo>
                    <a:pt x="24471" y="12812"/>
                    <a:pt x="25652" y="11299"/>
                    <a:pt x="25264" y="9736"/>
                  </a:cubicBezTo>
                  <a:cubicBezTo>
                    <a:pt x="23886" y="4147"/>
                    <a:pt x="18841" y="1"/>
                    <a:pt x="12826"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3"/>
            <p:cNvSpPr/>
            <p:nvPr/>
          </p:nvSpPr>
          <p:spPr>
            <a:xfrm>
              <a:off x="3829475" y="2731163"/>
              <a:ext cx="266125" cy="308500"/>
            </a:xfrm>
            <a:custGeom>
              <a:avLst/>
              <a:gdLst/>
              <a:ahLst/>
              <a:cxnLst/>
              <a:rect l="l" t="t" r="r" b="b"/>
              <a:pathLst>
                <a:path w="10645" h="12340" extrusionOk="0">
                  <a:moveTo>
                    <a:pt x="9373" y="0"/>
                  </a:moveTo>
                  <a:lnTo>
                    <a:pt x="9373" y="0"/>
                  </a:lnTo>
                  <a:cubicBezTo>
                    <a:pt x="4949" y="1233"/>
                    <a:pt x="1489" y="4786"/>
                    <a:pt x="384" y="9263"/>
                  </a:cubicBezTo>
                  <a:cubicBezTo>
                    <a:pt x="0" y="10826"/>
                    <a:pt x="1180" y="12339"/>
                    <a:pt x="2789" y="12339"/>
                  </a:cubicBezTo>
                  <a:lnTo>
                    <a:pt x="10645" y="12339"/>
                  </a:lnTo>
                  <a:cubicBezTo>
                    <a:pt x="8182" y="9806"/>
                    <a:pt x="7372" y="2882"/>
                    <a:pt x="9373" y="0"/>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3"/>
            <p:cNvSpPr/>
            <p:nvPr/>
          </p:nvSpPr>
          <p:spPr>
            <a:xfrm>
              <a:off x="3651300" y="2393113"/>
              <a:ext cx="239925" cy="240025"/>
            </a:xfrm>
            <a:custGeom>
              <a:avLst/>
              <a:gdLst/>
              <a:ahLst/>
              <a:cxnLst/>
              <a:rect l="l" t="t" r="r" b="b"/>
              <a:pathLst>
                <a:path w="9597" h="9601" extrusionOk="0">
                  <a:moveTo>
                    <a:pt x="4800" y="1"/>
                  </a:moveTo>
                  <a:cubicBezTo>
                    <a:pt x="2147" y="1"/>
                    <a:pt x="1" y="2150"/>
                    <a:pt x="1" y="4800"/>
                  </a:cubicBezTo>
                  <a:cubicBezTo>
                    <a:pt x="1" y="7451"/>
                    <a:pt x="2147" y="9600"/>
                    <a:pt x="4800" y="9600"/>
                  </a:cubicBezTo>
                  <a:cubicBezTo>
                    <a:pt x="7450" y="9600"/>
                    <a:pt x="9597" y="7451"/>
                    <a:pt x="9597" y="4800"/>
                  </a:cubicBezTo>
                  <a:cubicBezTo>
                    <a:pt x="9597" y="2150"/>
                    <a:pt x="7450" y="1"/>
                    <a:pt x="4800" y="1"/>
                  </a:cubicBezTo>
                  <a:close/>
                </a:path>
              </a:pathLst>
            </a:custGeom>
            <a:solidFill>
              <a:srgbClr val="FFB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3"/>
            <p:cNvSpPr/>
            <p:nvPr/>
          </p:nvSpPr>
          <p:spPr>
            <a:xfrm>
              <a:off x="4408925" y="2393113"/>
              <a:ext cx="240025" cy="240025"/>
            </a:xfrm>
            <a:custGeom>
              <a:avLst/>
              <a:gdLst/>
              <a:ahLst/>
              <a:cxnLst/>
              <a:rect l="l" t="t" r="r" b="b"/>
              <a:pathLst>
                <a:path w="9601" h="9601" extrusionOk="0">
                  <a:moveTo>
                    <a:pt x="4800" y="1"/>
                  </a:moveTo>
                  <a:cubicBezTo>
                    <a:pt x="2150" y="1"/>
                    <a:pt x="1" y="2150"/>
                    <a:pt x="1" y="4800"/>
                  </a:cubicBezTo>
                  <a:cubicBezTo>
                    <a:pt x="1" y="7451"/>
                    <a:pt x="2150" y="9600"/>
                    <a:pt x="4800" y="9600"/>
                  </a:cubicBezTo>
                  <a:cubicBezTo>
                    <a:pt x="7450" y="9600"/>
                    <a:pt x="9600" y="7451"/>
                    <a:pt x="9600" y="4800"/>
                  </a:cubicBezTo>
                  <a:cubicBezTo>
                    <a:pt x="9600" y="2150"/>
                    <a:pt x="7450" y="1"/>
                    <a:pt x="4800" y="1"/>
                  </a:cubicBezTo>
                  <a:close/>
                </a:path>
              </a:pathLst>
            </a:custGeom>
            <a:solidFill>
              <a:srgbClr val="FFBF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3"/>
            <p:cNvSpPr/>
            <p:nvPr/>
          </p:nvSpPr>
          <p:spPr>
            <a:xfrm>
              <a:off x="3789500" y="2183863"/>
              <a:ext cx="721250" cy="658525"/>
            </a:xfrm>
            <a:custGeom>
              <a:avLst/>
              <a:gdLst/>
              <a:ahLst/>
              <a:cxnLst/>
              <a:rect l="l" t="t" r="r" b="b"/>
              <a:pathLst>
                <a:path w="28850" h="26341" extrusionOk="0">
                  <a:moveTo>
                    <a:pt x="14425" y="0"/>
                  </a:moveTo>
                  <a:cubicBezTo>
                    <a:pt x="6459" y="0"/>
                    <a:pt x="1" y="5898"/>
                    <a:pt x="1" y="13170"/>
                  </a:cubicBezTo>
                  <a:cubicBezTo>
                    <a:pt x="1" y="20443"/>
                    <a:pt x="6459" y="26341"/>
                    <a:pt x="14425" y="26341"/>
                  </a:cubicBezTo>
                  <a:cubicBezTo>
                    <a:pt x="22390" y="26341"/>
                    <a:pt x="28849" y="20443"/>
                    <a:pt x="28849" y="13170"/>
                  </a:cubicBezTo>
                  <a:cubicBezTo>
                    <a:pt x="28849" y="5898"/>
                    <a:pt x="22390" y="0"/>
                    <a:pt x="14425" y="0"/>
                  </a:cubicBezTo>
                  <a:close/>
                </a:path>
              </a:pathLst>
            </a:custGeom>
            <a:solidFill>
              <a:srgbClr val="FFD4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3"/>
            <p:cNvSpPr/>
            <p:nvPr/>
          </p:nvSpPr>
          <p:spPr>
            <a:xfrm>
              <a:off x="3837300" y="2490388"/>
              <a:ext cx="168600" cy="134325"/>
            </a:xfrm>
            <a:custGeom>
              <a:avLst/>
              <a:gdLst/>
              <a:ahLst/>
              <a:cxnLst/>
              <a:rect l="l" t="t" r="r" b="b"/>
              <a:pathLst>
                <a:path w="6744" h="5373" extrusionOk="0">
                  <a:moveTo>
                    <a:pt x="3372" y="0"/>
                  </a:moveTo>
                  <a:cubicBezTo>
                    <a:pt x="1510" y="0"/>
                    <a:pt x="0" y="1201"/>
                    <a:pt x="0" y="2686"/>
                  </a:cubicBezTo>
                  <a:cubicBezTo>
                    <a:pt x="0" y="4167"/>
                    <a:pt x="1510" y="5372"/>
                    <a:pt x="3372" y="5372"/>
                  </a:cubicBezTo>
                  <a:cubicBezTo>
                    <a:pt x="5233" y="5372"/>
                    <a:pt x="6743" y="4167"/>
                    <a:pt x="6743" y="2686"/>
                  </a:cubicBezTo>
                  <a:cubicBezTo>
                    <a:pt x="6743" y="1201"/>
                    <a:pt x="5233" y="0"/>
                    <a:pt x="337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3"/>
            <p:cNvSpPr/>
            <p:nvPr/>
          </p:nvSpPr>
          <p:spPr>
            <a:xfrm>
              <a:off x="4294250" y="2490388"/>
              <a:ext cx="168700" cy="134325"/>
            </a:xfrm>
            <a:custGeom>
              <a:avLst/>
              <a:gdLst/>
              <a:ahLst/>
              <a:cxnLst/>
              <a:rect l="l" t="t" r="r" b="b"/>
              <a:pathLst>
                <a:path w="6748" h="5373" extrusionOk="0">
                  <a:moveTo>
                    <a:pt x="3376" y="0"/>
                  </a:moveTo>
                  <a:cubicBezTo>
                    <a:pt x="1511" y="0"/>
                    <a:pt x="1" y="1201"/>
                    <a:pt x="1" y="2686"/>
                  </a:cubicBezTo>
                  <a:cubicBezTo>
                    <a:pt x="1" y="4167"/>
                    <a:pt x="1511" y="5372"/>
                    <a:pt x="3376" y="5372"/>
                  </a:cubicBezTo>
                  <a:cubicBezTo>
                    <a:pt x="5238" y="5372"/>
                    <a:pt x="6748" y="4167"/>
                    <a:pt x="6748" y="2686"/>
                  </a:cubicBezTo>
                  <a:cubicBezTo>
                    <a:pt x="6748" y="1201"/>
                    <a:pt x="5238" y="0"/>
                    <a:pt x="3376"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3"/>
            <p:cNvSpPr/>
            <p:nvPr/>
          </p:nvSpPr>
          <p:spPr>
            <a:xfrm>
              <a:off x="3789150" y="1822338"/>
              <a:ext cx="726275" cy="503500"/>
            </a:xfrm>
            <a:custGeom>
              <a:avLst/>
              <a:gdLst/>
              <a:ahLst/>
              <a:cxnLst/>
              <a:rect l="l" t="t" r="r" b="b"/>
              <a:pathLst>
                <a:path w="29051" h="20140" extrusionOk="0">
                  <a:moveTo>
                    <a:pt x="22807" y="1"/>
                  </a:moveTo>
                  <a:cubicBezTo>
                    <a:pt x="22780" y="1"/>
                    <a:pt x="22754" y="1"/>
                    <a:pt x="22728" y="2"/>
                  </a:cubicBezTo>
                  <a:cubicBezTo>
                    <a:pt x="13842" y="297"/>
                    <a:pt x="1" y="5121"/>
                    <a:pt x="772" y="20139"/>
                  </a:cubicBezTo>
                  <a:lnTo>
                    <a:pt x="28177" y="20139"/>
                  </a:lnTo>
                  <a:cubicBezTo>
                    <a:pt x="29005" y="18778"/>
                    <a:pt x="29051" y="14085"/>
                    <a:pt x="23697" y="11452"/>
                  </a:cubicBezTo>
                  <a:cubicBezTo>
                    <a:pt x="23516" y="8543"/>
                    <a:pt x="24092" y="5764"/>
                    <a:pt x="24994" y="3043"/>
                  </a:cubicBezTo>
                  <a:cubicBezTo>
                    <a:pt x="25490" y="1541"/>
                    <a:pt x="24371" y="1"/>
                    <a:pt x="22807" y="1"/>
                  </a:cubicBezTo>
                  <a:close/>
                </a:path>
              </a:pathLst>
            </a:custGeom>
            <a:solidFill>
              <a:srgbClr val="674E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3"/>
            <p:cNvSpPr/>
            <p:nvPr/>
          </p:nvSpPr>
          <p:spPr>
            <a:xfrm>
              <a:off x="3796250" y="1883413"/>
              <a:ext cx="312050" cy="442425"/>
            </a:xfrm>
            <a:custGeom>
              <a:avLst/>
              <a:gdLst/>
              <a:ahLst/>
              <a:cxnLst/>
              <a:rect l="l" t="t" r="r" b="b"/>
              <a:pathLst>
                <a:path w="12482" h="17697" extrusionOk="0">
                  <a:moveTo>
                    <a:pt x="11618" y="0"/>
                  </a:moveTo>
                  <a:cubicBezTo>
                    <a:pt x="5362" y="2775"/>
                    <a:pt x="1" y="8196"/>
                    <a:pt x="488" y="17696"/>
                  </a:cubicBezTo>
                  <a:lnTo>
                    <a:pt x="12481" y="17667"/>
                  </a:lnTo>
                  <a:cubicBezTo>
                    <a:pt x="8985" y="14517"/>
                    <a:pt x="7849" y="4764"/>
                    <a:pt x="11618" y="0"/>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3"/>
            <p:cNvSpPr/>
            <p:nvPr/>
          </p:nvSpPr>
          <p:spPr>
            <a:xfrm>
              <a:off x="4228375" y="1822338"/>
              <a:ext cx="198050" cy="148425"/>
            </a:xfrm>
            <a:custGeom>
              <a:avLst/>
              <a:gdLst/>
              <a:ahLst/>
              <a:cxnLst/>
              <a:rect l="l" t="t" r="r" b="b"/>
              <a:pathLst>
                <a:path w="7922" h="5937" extrusionOk="0">
                  <a:moveTo>
                    <a:pt x="5238" y="1"/>
                  </a:moveTo>
                  <a:cubicBezTo>
                    <a:pt x="5211" y="1"/>
                    <a:pt x="5185" y="1"/>
                    <a:pt x="5159" y="2"/>
                  </a:cubicBezTo>
                  <a:cubicBezTo>
                    <a:pt x="3609" y="51"/>
                    <a:pt x="1915" y="243"/>
                    <a:pt x="171" y="599"/>
                  </a:cubicBezTo>
                  <a:cubicBezTo>
                    <a:pt x="0" y="2002"/>
                    <a:pt x="451" y="3466"/>
                    <a:pt x="1527" y="4542"/>
                  </a:cubicBezTo>
                  <a:cubicBezTo>
                    <a:pt x="2455" y="5472"/>
                    <a:pt x="3670" y="5936"/>
                    <a:pt x="4887" y="5936"/>
                  </a:cubicBezTo>
                  <a:cubicBezTo>
                    <a:pt x="5502" y="5936"/>
                    <a:pt x="6118" y="5817"/>
                    <a:pt x="6697" y="5580"/>
                  </a:cubicBezTo>
                  <a:cubicBezTo>
                    <a:pt x="6899" y="4727"/>
                    <a:pt x="7144" y="3881"/>
                    <a:pt x="7425" y="3043"/>
                  </a:cubicBezTo>
                  <a:cubicBezTo>
                    <a:pt x="7921" y="1541"/>
                    <a:pt x="6802" y="1"/>
                    <a:pt x="5238"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3"/>
            <p:cNvSpPr/>
            <p:nvPr/>
          </p:nvSpPr>
          <p:spPr>
            <a:xfrm>
              <a:off x="3744025" y="2305813"/>
              <a:ext cx="171175" cy="229600"/>
            </a:xfrm>
            <a:custGeom>
              <a:avLst/>
              <a:gdLst/>
              <a:ahLst/>
              <a:cxnLst/>
              <a:rect l="l" t="t" r="r" b="b"/>
              <a:pathLst>
                <a:path w="6847" h="9184" extrusionOk="0">
                  <a:moveTo>
                    <a:pt x="6847" y="0"/>
                  </a:moveTo>
                  <a:lnTo>
                    <a:pt x="1344" y="867"/>
                  </a:lnTo>
                  <a:cubicBezTo>
                    <a:pt x="498" y="2025"/>
                    <a:pt x="1" y="6139"/>
                    <a:pt x="1042" y="8506"/>
                  </a:cubicBezTo>
                  <a:cubicBezTo>
                    <a:pt x="1235" y="8944"/>
                    <a:pt x="1661" y="9183"/>
                    <a:pt x="2095" y="9183"/>
                  </a:cubicBezTo>
                  <a:cubicBezTo>
                    <a:pt x="2372" y="9183"/>
                    <a:pt x="2653" y="9085"/>
                    <a:pt x="2879" y="8879"/>
                  </a:cubicBezTo>
                  <a:cubicBezTo>
                    <a:pt x="4530" y="7366"/>
                    <a:pt x="6247" y="4288"/>
                    <a:pt x="6847" y="0"/>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3"/>
            <p:cNvSpPr/>
            <p:nvPr/>
          </p:nvSpPr>
          <p:spPr>
            <a:xfrm>
              <a:off x="4385050" y="2305813"/>
              <a:ext cx="171150" cy="229600"/>
            </a:xfrm>
            <a:custGeom>
              <a:avLst/>
              <a:gdLst/>
              <a:ahLst/>
              <a:cxnLst/>
              <a:rect l="l" t="t" r="r" b="b"/>
              <a:pathLst>
                <a:path w="6846" h="9184" extrusionOk="0">
                  <a:moveTo>
                    <a:pt x="0" y="0"/>
                  </a:moveTo>
                  <a:lnTo>
                    <a:pt x="0" y="0"/>
                  </a:lnTo>
                  <a:cubicBezTo>
                    <a:pt x="597" y="4288"/>
                    <a:pt x="2316" y="7366"/>
                    <a:pt x="3968" y="8879"/>
                  </a:cubicBezTo>
                  <a:cubicBezTo>
                    <a:pt x="4194" y="9085"/>
                    <a:pt x="4474" y="9183"/>
                    <a:pt x="4751" y="9183"/>
                  </a:cubicBezTo>
                  <a:cubicBezTo>
                    <a:pt x="5184" y="9183"/>
                    <a:pt x="5608" y="8944"/>
                    <a:pt x="5801" y="8506"/>
                  </a:cubicBezTo>
                  <a:cubicBezTo>
                    <a:pt x="6846" y="6139"/>
                    <a:pt x="6349" y="2025"/>
                    <a:pt x="5500" y="867"/>
                  </a:cubicBezTo>
                  <a:lnTo>
                    <a:pt x="0" y="0"/>
                  </a:ln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3"/>
            <p:cNvSpPr/>
            <p:nvPr/>
          </p:nvSpPr>
          <p:spPr>
            <a:xfrm>
              <a:off x="3689325" y="2230338"/>
              <a:ext cx="921600" cy="194275"/>
            </a:xfrm>
            <a:custGeom>
              <a:avLst/>
              <a:gdLst/>
              <a:ahLst/>
              <a:cxnLst/>
              <a:rect l="l" t="t" r="r" b="b"/>
              <a:pathLst>
                <a:path w="36864" h="7771" extrusionOk="0">
                  <a:moveTo>
                    <a:pt x="18432" y="0"/>
                  </a:moveTo>
                  <a:cubicBezTo>
                    <a:pt x="11230" y="0"/>
                    <a:pt x="5234" y="1168"/>
                    <a:pt x="1543" y="3290"/>
                  </a:cubicBezTo>
                  <a:cubicBezTo>
                    <a:pt x="395" y="3950"/>
                    <a:pt x="0" y="5418"/>
                    <a:pt x="661" y="6566"/>
                  </a:cubicBezTo>
                  <a:cubicBezTo>
                    <a:pt x="1102" y="7339"/>
                    <a:pt x="1909" y="7770"/>
                    <a:pt x="2740" y="7770"/>
                  </a:cubicBezTo>
                  <a:cubicBezTo>
                    <a:pt x="3146" y="7770"/>
                    <a:pt x="3559" y="7667"/>
                    <a:pt x="3937" y="7450"/>
                  </a:cubicBezTo>
                  <a:cubicBezTo>
                    <a:pt x="6867" y="5766"/>
                    <a:pt x="12150" y="4800"/>
                    <a:pt x="18432" y="4800"/>
                  </a:cubicBezTo>
                  <a:cubicBezTo>
                    <a:pt x="24713" y="4800"/>
                    <a:pt x="29996" y="5766"/>
                    <a:pt x="32927" y="7450"/>
                  </a:cubicBezTo>
                  <a:cubicBezTo>
                    <a:pt x="33304" y="7666"/>
                    <a:pt x="33716" y="7769"/>
                    <a:pt x="34121" y="7769"/>
                  </a:cubicBezTo>
                  <a:cubicBezTo>
                    <a:pt x="34952" y="7769"/>
                    <a:pt x="35759" y="7340"/>
                    <a:pt x="36203" y="6566"/>
                  </a:cubicBezTo>
                  <a:cubicBezTo>
                    <a:pt x="36864" y="5418"/>
                    <a:pt x="36469" y="3950"/>
                    <a:pt x="35318" y="3290"/>
                  </a:cubicBezTo>
                  <a:cubicBezTo>
                    <a:pt x="31630" y="1168"/>
                    <a:pt x="25633" y="0"/>
                    <a:pt x="18432" y="0"/>
                  </a:cubicBezTo>
                  <a:close/>
                </a:path>
              </a:pathLst>
            </a:custGeom>
            <a:solidFill>
              <a:srgbClr val="351C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3"/>
            <p:cNvSpPr/>
            <p:nvPr/>
          </p:nvSpPr>
          <p:spPr>
            <a:xfrm>
              <a:off x="3953300" y="2546788"/>
              <a:ext cx="393575" cy="408150"/>
            </a:xfrm>
            <a:custGeom>
              <a:avLst/>
              <a:gdLst/>
              <a:ahLst/>
              <a:cxnLst/>
              <a:rect l="l" t="t" r="r" b="b"/>
              <a:pathLst>
                <a:path w="15743" h="16326" extrusionOk="0">
                  <a:moveTo>
                    <a:pt x="5297" y="1"/>
                  </a:moveTo>
                  <a:cubicBezTo>
                    <a:pt x="2740" y="1"/>
                    <a:pt x="0" y="1760"/>
                    <a:pt x="0" y="4999"/>
                  </a:cubicBezTo>
                  <a:cubicBezTo>
                    <a:pt x="0" y="9081"/>
                    <a:pt x="2228" y="13373"/>
                    <a:pt x="6711" y="16008"/>
                  </a:cubicBezTo>
                  <a:cubicBezTo>
                    <a:pt x="7070" y="16220"/>
                    <a:pt x="7471" y="16326"/>
                    <a:pt x="7872" y="16326"/>
                  </a:cubicBezTo>
                  <a:cubicBezTo>
                    <a:pt x="8273" y="16326"/>
                    <a:pt x="8674" y="16220"/>
                    <a:pt x="9031" y="16008"/>
                  </a:cubicBezTo>
                  <a:cubicBezTo>
                    <a:pt x="13518" y="13373"/>
                    <a:pt x="15742" y="9081"/>
                    <a:pt x="15742" y="4999"/>
                  </a:cubicBezTo>
                  <a:cubicBezTo>
                    <a:pt x="15742" y="1760"/>
                    <a:pt x="13005" y="1"/>
                    <a:pt x="10447" y="1"/>
                  </a:cubicBezTo>
                  <a:cubicBezTo>
                    <a:pt x="9829" y="1"/>
                    <a:pt x="9221" y="103"/>
                    <a:pt x="8665" y="313"/>
                  </a:cubicBezTo>
                  <a:cubicBezTo>
                    <a:pt x="8411" y="409"/>
                    <a:pt x="8142" y="457"/>
                    <a:pt x="7873" y="457"/>
                  </a:cubicBezTo>
                  <a:cubicBezTo>
                    <a:pt x="7603" y="457"/>
                    <a:pt x="7333" y="409"/>
                    <a:pt x="7077" y="313"/>
                  </a:cubicBezTo>
                  <a:cubicBezTo>
                    <a:pt x="6522" y="103"/>
                    <a:pt x="5915" y="1"/>
                    <a:pt x="5297" y="1"/>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3"/>
            <p:cNvSpPr/>
            <p:nvPr/>
          </p:nvSpPr>
          <p:spPr>
            <a:xfrm>
              <a:off x="3860575" y="1913938"/>
              <a:ext cx="216375" cy="215875"/>
            </a:xfrm>
            <a:custGeom>
              <a:avLst/>
              <a:gdLst/>
              <a:ahLst/>
              <a:cxnLst/>
              <a:rect l="l" t="t" r="r" b="b"/>
              <a:pathLst>
                <a:path w="8655" h="8635" extrusionOk="0">
                  <a:moveTo>
                    <a:pt x="6654" y="1"/>
                  </a:moveTo>
                  <a:cubicBezTo>
                    <a:pt x="3969" y="1578"/>
                    <a:pt x="1599" y="3738"/>
                    <a:pt x="0" y="6606"/>
                  </a:cubicBezTo>
                  <a:cubicBezTo>
                    <a:pt x="863" y="7831"/>
                    <a:pt x="2285" y="8634"/>
                    <a:pt x="3897" y="8634"/>
                  </a:cubicBezTo>
                  <a:cubicBezTo>
                    <a:pt x="6523" y="8634"/>
                    <a:pt x="8655" y="6502"/>
                    <a:pt x="8655" y="3877"/>
                  </a:cubicBezTo>
                  <a:cubicBezTo>
                    <a:pt x="8655" y="2278"/>
                    <a:pt x="7862" y="864"/>
                    <a:pt x="6654" y="1"/>
                  </a:cubicBezTo>
                  <a:close/>
                </a:path>
              </a:pathLst>
            </a:custGeom>
            <a:solidFill>
              <a:srgbClr val="F7EF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3"/>
            <p:cNvSpPr/>
            <p:nvPr/>
          </p:nvSpPr>
          <p:spPr>
            <a:xfrm>
              <a:off x="3860575" y="1913938"/>
              <a:ext cx="193350" cy="215875"/>
            </a:xfrm>
            <a:custGeom>
              <a:avLst/>
              <a:gdLst/>
              <a:ahLst/>
              <a:cxnLst/>
              <a:rect l="l" t="t" r="r" b="b"/>
              <a:pathLst>
                <a:path w="7734" h="8635" extrusionOk="0">
                  <a:moveTo>
                    <a:pt x="6654" y="1"/>
                  </a:moveTo>
                  <a:cubicBezTo>
                    <a:pt x="3969" y="1578"/>
                    <a:pt x="1599" y="3738"/>
                    <a:pt x="0" y="6606"/>
                  </a:cubicBezTo>
                  <a:cubicBezTo>
                    <a:pt x="863" y="7831"/>
                    <a:pt x="2285" y="8634"/>
                    <a:pt x="3897" y="8634"/>
                  </a:cubicBezTo>
                  <a:cubicBezTo>
                    <a:pt x="4956" y="8634"/>
                    <a:pt x="5933" y="8286"/>
                    <a:pt x="6722" y="7703"/>
                  </a:cubicBezTo>
                  <a:cubicBezTo>
                    <a:pt x="6615" y="5404"/>
                    <a:pt x="6920" y="3049"/>
                    <a:pt x="7734" y="1067"/>
                  </a:cubicBezTo>
                  <a:cubicBezTo>
                    <a:pt x="7432" y="655"/>
                    <a:pt x="7066" y="296"/>
                    <a:pt x="6654"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0" name="Google Shape;1960;p83"/>
            <p:cNvGrpSpPr/>
            <p:nvPr/>
          </p:nvGrpSpPr>
          <p:grpSpPr>
            <a:xfrm>
              <a:off x="3949725" y="2424635"/>
              <a:ext cx="376826" cy="119459"/>
              <a:chOff x="2161559" y="1810789"/>
              <a:chExt cx="402205" cy="127477"/>
            </a:xfrm>
          </p:grpSpPr>
          <p:sp>
            <p:nvSpPr>
              <p:cNvPr id="1961" name="Google Shape;1961;p83"/>
              <p:cNvSpPr/>
              <p:nvPr/>
            </p:nvSpPr>
            <p:spPr>
              <a:xfrm>
                <a:off x="2161559"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3"/>
              <p:cNvSpPr/>
              <p:nvPr/>
            </p:nvSpPr>
            <p:spPr>
              <a:xfrm>
                <a:off x="2480234"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63" name="Google Shape;1963;p83"/>
          <p:cNvGrpSpPr/>
          <p:nvPr/>
        </p:nvGrpSpPr>
        <p:grpSpPr>
          <a:xfrm>
            <a:off x="1548588" y="2850203"/>
            <a:ext cx="690225" cy="814640"/>
            <a:chOff x="2009250" y="2329074"/>
            <a:chExt cx="1079657" cy="1274268"/>
          </a:xfrm>
        </p:grpSpPr>
        <p:sp>
          <p:nvSpPr>
            <p:cNvPr id="1964" name="Google Shape;1964;p83"/>
            <p:cNvSpPr/>
            <p:nvPr/>
          </p:nvSpPr>
          <p:spPr>
            <a:xfrm>
              <a:off x="2009250" y="2454263"/>
              <a:ext cx="627813" cy="678283"/>
            </a:xfrm>
            <a:custGeom>
              <a:avLst/>
              <a:gdLst/>
              <a:ahLst/>
              <a:cxnLst/>
              <a:rect l="l" t="t" r="r" b="b"/>
              <a:pathLst>
                <a:path w="99851" h="107878" extrusionOk="0">
                  <a:moveTo>
                    <a:pt x="61065" y="1"/>
                  </a:moveTo>
                  <a:cubicBezTo>
                    <a:pt x="59396" y="1"/>
                    <a:pt x="57667" y="77"/>
                    <a:pt x="55879" y="234"/>
                  </a:cubicBezTo>
                  <a:cubicBezTo>
                    <a:pt x="32849" y="2224"/>
                    <a:pt x="19279" y="19349"/>
                    <a:pt x="20976" y="38888"/>
                  </a:cubicBezTo>
                  <a:cubicBezTo>
                    <a:pt x="21106" y="40226"/>
                    <a:pt x="21302" y="41563"/>
                    <a:pt x="21563" y="42868"/>
                  </a:cubicBezTo>
                  <a:cubicBezTo>
                    <a:pt x="22117" y="45380"/>
                    <a:pt x="21302" y="47957"/>
                    <a:pt x="19605" y="49849"/>
                  </a:cubicBezTo>
                  <a:cubicBezTo>
                    <a:pt x="14517" y="55394"/>
                    <a:pt x="11744" y="62375"/>
                    <a:pt x="12396" y="69714"/>
                  </a:cubicBezTo>
                  <a:cubicBezTo>
                    <a:pt x="13147" y="78521"/>
                    <a:pt x="10146" y="87100"/>
                    <a:pt x="3198" y="90526"/>
                  </a:cubicBezTo>
                  <a:cubicBezTo>
                    <a:pt x="327" y="91928"/>
                    <a:pt x="1" y="95940"/>
                    <a:pt x="2545" y="97865"/>
                  </a:cubicBezTo>
                  <a:cubicBezTo>
                    <a:pt x="9825" y="103412"/>
                    <a:pt x="25069" y="107878"/>
                    <a:pt x="41020" y="107878"/>
                  </a:cubicBezTo>
                  <a:cubicBezTo>
                    <a:pt x="61089" y="107878"/>
                    <a:pt x="82278" y="100807"/>
                    <a:pt x="90130" y="79924"/>
                  </a:cubicBezTo>
                  <a:cubicBezTo>
                    <a:pt x="90130" y="79924"/>
                    <a:pt x="99850" y="64919"/>
                    <a:pt x="97012" y="32234"/>
                  </a:cubicBezTo>
                  <a:cubicBezTo>
                    <a:pt x="95402" y="14066"/>
                    <a:pt x="83718" y="1"/>
                    <a:pt x="610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3"/>
            <p:cNvSpPr/>
            <p:nvPr/>
          </p:nvSpPr>
          <p:spPr>
            <a:xfrm>
              <a:off x="2029151" y="3003384"/>
              <a:ext cx="557047" cy="443872"/>
            </a:xfrm>
            <a:custGeom>
              <a:avLst/>
              <a:gdLst/>
              <a:ahLst/>
              <a:cxnLst/>
              <a:rect l="l" t="t" r="r" b="b"/>
              <a:pathLst>
                <a:path w="88596" h="70596" extrusionOk="0">
                  <a:moveTo>
                    <a:pt x="49387" y="1"/>
                  </a:moveTo>
                  <a:cubicBezTo>
                    <a:pt x="22932" y="5579"/>
                    <a:pt x="23258" y="41722"/>
                    <a:pt x="2349" y="53660"/>
                  </a:cubicBezTo>
                  <a:cubicBezTo>
                    <a:pt x="33" y="54965"/>
                    <a:pt x="0" y="58227"/>
                    <a:pt x="2218" y="59662"/>
                  </a:cubicBezTo>
                  <a:cubicBezTo>
                    <a:pt x="11640" y="65704"/>
                    <a:pt x="30342" y="70596"/>
                    <a:pt x="46529" y="70596"/>
                  </a:cubicBezTo>
                  <a:cubicBezTo>
                    <a:pt x="53152" y="70596"/>
                    <a:pt x="59354" y="69777"/>
                    <a:pt x="64326" y="67883"/>
                  </a:cubicBezTo>
                  <a:cubicBezTo>
                    <a:pt x="83964" y="60380"/>
                    <a:pt x="88106" y="9395"/>
                    <a:pt x="88596" y="3491"/>
                  </a:cubicBezTo>
                  <a:lnTo>
                    <a:pt x="49387" y="1"/>
                  </a:lnTo>
                  <a:close/>
                </a:path>
              </a:pathLst>
            </a:custGeom>
            <a:solidFill>
              <a:srgbClr val="A9E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3"/>
            <p:cNvSpPr/>
            <p:nvPr/>
          </p:nvSpPr>
          <p:spPr>
            <a:xfrm>
              <a:off x="2065453" y="3123379"/>
              <a:ext cx="462502" cy="323888"/>
            </a:xfrm>
            <a:custGeom>
              <a:avLst/>
              <a:gdLst/>
              <a:ahLst/>
              <a:cxnLst/>
              <a:rect l="l" t="t" r="r" b="b"/>
              <a:pathLst>
                <a:path w="73559" h="51513" extrusionOk="0">
                  <a:moveTo>
                    <a:pt x="32164" y="0"/>
                  </a:moveTo>
                  <a:cubicBezTo>
                    <a:pt x="21921" y="28282"/>
                    <a:pt x="5742" y="39307"/>
                    <a:pt x="1" y="42569"/>
                  </a:cubicBezTo>
                  <a:cubicBezTo>
                    <a:pt x="10092" y="47660"/>
                    <a:pt x="26419" y="51512"/>
                    <a:pt x="40770" y="51512"/>
                  </a:cubicBezTo>
                  <a:cubicBezTo>
                    <a:pt x="47386" y="51512"/>
                    <a:pt x="53582" y="50694"/>
                    <a:pt x="58553" y="48800"/>
                  </a:cubicBezTo>
                  <a:cubicBezTo>
                    <a:pt x="65143" y="46255"/>
                    <a:pt x="70003" y="38818"/>
                    <a:pt x="73559" y="29815"/>
                  </a:cubicBezTo>
                  <a:cubicBezTo>
                    <a:pt x="72939" y="24041"/>
                    <a:pt x="72025" y="16637"/>
                    <a:pt x="72123" y="14745"/>
                  </a:cubicBezTo>
                  <a:cubicBezTo>
                    <a:pt x="72254" y="11939"/>
                    <a:pt x="56759" y="1109"/>
                    <a:pt x="56759" y="751"/>
                  </a:cubicBezTo>
                  <a:cubicBezTo>
                    <a:pt x="56759" y="359"/>
                    <a:pt x="32164" y="0"/>
                    <a:pt x="32164" y="0"/>
                  </a:cubicBezTo>
                  <a:close/>
                </a:path>
              </a:pathLst>
            </a:custGeom>
            <a:solidFill>
              <a:srgbClr val="92DE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3"/>
            <p:cNvSpPr/>
            <p:nvPr/>
          </p:nvSpPr>
          <p:spPr>
            <a:xfrm>
              <a:off x="2156114" y="3228527"/>
              <a:ext cx="304579" cy="238202"/>
            </a:xfrm>
            <a:custGeom>
              <a:avLst/>
              <a:gdLst/>
              <a:ahLst/>
              <a:cxnLst/>
              <a:rect l="l" t="t" r="r" b="b"/>
              <a:pathLst>
                <a:path w="48442" h="37885" extrusionOk="0">
                  <a:moveTo>
                    <a:pt x="28787" y="0"/>
                  </a:moveTo>
                  <a:cubicBezTo>
                    <a:pt x="18327" y="0"/>
                    <a:pt x="9852" y="8474"/>
                    <a:pt x="9852" y="18932"/>
                  </a:cubicBezTo>
                  <a:cubicBezTo>
                    <a:pt x="9852" y="22716"/>
                    <a:pt x="6884" y="24803"/>
                    <a:pt x="3426" y="25782"/>
                  </a:cubicBezTo>
                  <a:cubicBezTo>
                    <a:pt x="425" y="26663"/>
                    <a:pt x="1" y="30708"/>
                    <a:pt x="2708" y="32273"/>
                  </a:cubicBezTo>
                  <a:cubicBezTo>
                    <a:pt x="11874" y="37525"/>
                    <a:pt x="21367" y="37884"/>
                    <a:pt x="28771" y="37884"/>
                  </a:cubicBezTo>
                  <a:cubicBezTo>
                    <a:pt x="39667" y="37884"/>
                    <a:pt x="48441" y="28653"/>
                    <a:pt x="47658" y="17594"/>
                  </a:cubicBezTo>
                  <a:cubicBezTo>
                    <a:pt x="47039" y="8265"/>
                    <a:pt x="39471" y="697"/>
                    <a:pt x="30109" y="45"/>
                  </a:cubicBezTo>
                  <a:cubicBezTo>
                    <a:pt x="29665" y="15"/>
                    <a:pt x="29224" y="0"/>
                    <a:pt x="28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3"/>
            <p:cNvSpPr/>
            <p:nvPr/>
          </p:nvSpPr>
          <p:spPr>
            <a:xfrm>
              <a:off x="2335595" y="3310536"/>
              <a:ext cx="188487" cy="292790"/>
            </a:xfrm>
            <a:custGeom>
              <a:avLst/>
              <a:gdLst/>
              <a:ahLst/>
              <a:cxnLst/>
              <a:rect l="l" t="t" r="r" b="b"/>
              <a:pathLst>
                <a:path w="29978" h="46567" extrusionOk="0">
                  <a:moveTo>
                    <a:pt x="21164" y="0"/>
                  </a:moveTo>
                  <a:cubicBezTo>
                    <a:pt x="17377" y="0"/>
                    <a:pt x="13988" y="2688"/>
                    <a:pt x="13211" y="6542"/>
                  </a:cubicBezTo>
                  <a:cubicBezTo>
                    <a:pt x="10732" y="19427"/>
                    <a:pt x="7274" y="28332"/>
                    <a:pt x="3001" y="33030"/>
                  </a:cubicBezTo>
                  <a:cubicBezTo>
                    <a:pt x="0" y="36324"/>
                    <a:pt x="228" y="41446"/>
                    <a:pt x="3523" y="44447"/>
                  </a:cubicBezTo>
                  <a:cubicBezTo>
                    <a:pt x="5056" y="45882"/>
                    <a:pt x="7013" y="46567"/>
                    <a:pt x="8971" y="46567"/>
                  </a:cubicBezTo>
                  <a:cubicBezTo>
                    <a:pt x="11156" y="46567"/>
                    <a:pt x="13342" y="45686"/>
                    <a:pt x="14940" y="43957"/>
                  </a:cubicBezTo>
                  <a:cubicBezTo>
                    <a:pt x="21366" y="36944"/>
                    <a:pt x="25998" y="25723"/>
                    <a:pt x="29130" y="9641"/>
                  </a:cubicBezTo>
                  <a:cubicBezTo>
                    <a:pt x="29978" y="5237"/>
                    <a:pt x="27107" y="997"/>
                    <a:pt x="22704" y="149"/>
                  </a:cubicBezTo>
                  <a:cubicBezTo>
                    <a:pt x="22187" y="49"/>
                    <a:pt x="21672" y="0"/>
                    <a:pt x="21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3"/>
            <p:cNvSpPr/>
            <p:nvPr/>
          </p:nvSpPr>
          <p:spPr>
            <a:xfrm>
              <a:off x="2578246" y="3310486"/>
              <a:ext cx="145009" cy="246696"/>
            </a:xfrm>
            <a:custGeom>
              <a:avLst/>
              <a:gdLst/>
              <a:ahLst/>
              <a:cxnLst/>
              <a:rect l="l" t="t" r="r" b="b"/>
              <a:pathLst>
                <a:path w="23063" h="39236" extrusionOk="0">
                  <a:moveTo>
                    <a:pt x="10986" y="0"/>
                  </a:moveTo>
                  <a:cubicBezTo>
                    <a:pt x="8812" y="0"/>
                    <a:pt x="6647" y="876"/>
                    <a:pt x="5057" y="2603"/>
                  </a:cubicBezTo>
                  <a:cubicBezTo>
                    <a:pt x="2023" y="5865"/>
                    <a:pt x="2219" y="10987"/>
                    <a:pt x="5481" y="14020"/>
                  </a:cubicBezTo>
                  <a:cubicBezTo>
                    <a:pt x="6166" y="14673"/>
                    <a:pt x="6590" y="15880"/>
                    <a:pt x="6622" y="17315"/>
                  </a:cubicBezTo>
                  <a:cubicBezTo>
                    <a:pt x="6720" y="20088"/>
                    <a:pt x="5415" y="23089"/>
                    <a:pt x="3067" y="25568"/>
                  </a:cubicBezTo>
                  <a:cubicBezTo>
                    <a:pt x="0" y="28830"/>
                    <a:pt x="131" y="33951"/>
                    <a:pt x="3393" y="37017"/>
                  </a:cubicBezTo>
                  <a:cubicBezTo>
                    <a:pt x="4959" y="38518"/>
                    <a:pt x="6948" y="39235"/>
                    <a:pt x="8938" y="39235"/>
                  </a:cubicBezTo>
                  <a:cubicBezTo>
                    <a:pt x="11091" y="39235"/>
                    <a:pt x="13244" y="38387"/>
                    <a:pt x="14810" y="36724"/>
                  </a:cubicBezTo>
                  <a:cubicBezTo>
                    <a:pt x="20127" y="31113"/>
                    <a:pt x="23063" y="23839"/>
                    <a:pt x="22802" y="16793"/>
                  </a:cubicBezTo>
                  <a:cubicBezTo>
                    <a:pt x="22639" y="10954"/>
                    <a:pt x="20388" y="5767"/>
                    <a:pt x="16506" y="2179"/>
                  </a:cubicBezTo>
                  <a:cubicBezTo>
                    <a:pt x="14939" y="721"/>
                    <a:pt x="12959" y="0"/>
                    <a:pt x="10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3"/>
            <p:cNvSpPr/>
            <p:nvPr/>
          </p:nvSpPr>
          <p:spPr>
            <a:xfrm>
              <a:off x="2578246" y="3464071"/>
              <a:ext cx="119783" cy="93124"/>
            </a:xfrm>
            <a:custGeom>
              <a:avLst/>
              <a:gdLst/>
              <a:ahLst/>
              <a:cxnLst/>
              <a:rect l="l" t="t" r="r" b="b"/>
              <a:pathLst>
                <a:path w="19051" h="14811" extrusionOk="0">
                  <a:moveTo>
                    <a:pt x="4045" y="1"/>
                  </a:moveTo>
                  <a:cubicBezTo>
                    <a:pt x="3752" y="392"/>
                    <a:pt x="3426" y="784"/>
                    <a:pt x="3067" y="1143"/>
                  </a:cubicBezTo>
                  <a:cubicBezTo>
                    <a:pt x="0" y="4405"/>
                    <a:pt x="131" y="9526"/>
                    <a:pt x="3393" y="12592"/>
                  </a:cubicBezTo>
                  <a:cubicBezTo>
                    <a:pt x="4959" y="14093"/>
                    <a:pt x="6948" y="14810"/>
                    <a:pt x="8938" y="14810"/>
                  </a:cubicBezTo>
                  <a:cubicBezTo>
                    <a:pt x="11091" y="14810"/>
                    <a:pt x="13244" y="13962"/>
                    <a:pt x="14810" y="12299"/>
                  </a:cubicBezTo>
                  <a:cubicBezTo>
                    <a:pt x="16473" y="10537"/>
                    <a:pt x="17909" y="8645"/>
                    <a:pt x="19050" y="6623"/>
                  </a:cubicBezTo>
                  <a:lnTo>
                    <a:pt x="4045"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3"/>
            <p:cNvSpPr/>
            <p:nvPr/>
          </p:nvSpPr>
          <p:spPr>
            <a:xfrm>
              <a:off x="2614755" y="2512547"/>
              <a:ext cx="182136" cy="199528"/>
            </a:xfrm>
            <a:custGeom>
              <a:avLst/>
              <a:gdLst/>
              <a:ahLst/>
              <a:cxnLst/>
              <a:rect l="l" t="t" r="r" b="b"/>
              <a:pathLst>
                <a:path w="28968" h="31734" extrusionOk="0">
                  <a:moveTo>
                    <a:pt x="20917" y="0"/>
                  </a:moveTo>
                  <a:cubicBezTo>
                    <a:pt x="15173" y="0"/>
                    <a:pt x="7279" y="7633"/>
                    <a:pt x="3883" y="14940"/>
                  </a:cubicBezTo>
                  <a:cubicBezTo>
                    <a:pt x="1" y="23258"/>
                    <a:pt x="3687" y="27434"/>
                    <a:pt x="9428" y="30109"/>
                  </a:cubicBezTo>
                  <a:cubicBezTo>
                    <a:pt x="11530" y="31094"/>
                    <a:pt x="13615" y="31734"/>
                    <a:pt x="15604" y="31734"/>
                  </a:cubicBezTo>
                  <a:cubicBezTo>
                    <a:pt x="19015" y="31734"/>
                    <a:pt x="22144" y="29851"/>
                    <a:pt x="24596" y="24596"/>
                  </a:cubicBezTo>
                  <a:cubicBezTo>
                    <a:pt x="28511" y="16278"/>
                    <a:pt x="28967" y="3165"/>
                    <a:pt x="23226" y="490"/>
                  </a:cubicBezTo>
                  <a:cubicBezTo>
                    <a:pt x="22513" y="156"/>
                    <a:pt x="21737" y="0"/>
                    <a:pt x="20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3"/>
            <p:cNvSpPr/>
            <p:nvPr/>
          </p:nvSpPr>
          <p:spPr>
            <a:xfrm>
              <a:off x="2677730" y="2992299"/>
              <a:ext cx="314212" cy="237932"/>
            </a:xfrm>
            <a:custGeom>
              <a:avLst/>
              <a:gdLst/>
              <a:ahLst/>
              <a:cxnLst/>
              <a:rect l="l" t="t" r="r" b="b"/>
              <a:pathLst>
                <a:path w="49974" h="37842" extrusionOk="0">
                  <a:moveTo>
                    <a:pt x="40983" y="1"/>
                  </a:moveTo>
                  <a:cubicBezTo>
                    <a:pt x="39012" y="1"/>
                    <a:pt x="37041" y="713"/>
                    <a:pt x="35490" y="2155"/>
                  </a:cubicBezTo>
                  <a:cubicBezTo>
                    <a:pt x="26781" y="10245"/>
                    <a:pt x="11678" y="19542"/>
                    <a:pt x="5676" y="22477"/>
                  </a:cubicBezTo>
                  <a:cubicBezTo>
                    <a:pt x="1664" y="24435"/>
                    <a:pt x="0" y="29262"/>
                    <a:pt x="1957" y="33275"/>
                  </a:cubicBezTo>
                  <a:cubicBezTo>
                    <a:pt x="3360" y="36178"/>
                    <a:pt x="6230" y="37841"/>
                    <a:pt x="9231" y="37841"/>
                  </a:cubicBezTo>
                  <a:cubicBezTo>
                    <a:pt x="10438" y="37841"/>
                    <a:pt x="11645" y="37580"/>
                    <a:pt x="12787" y="37026"/>
                  </a:cubicBezTo>
                  <a:cubicBezTo>
                    <a:pt x="19376" y="33796"/>
                    <a:pt x="36012" y="23750"/>
                    <a:pt x="46516" y="14029"/>
                  </a:cubicBezTo>
                  <a:cubicBezTo>
                    <a:pt x="49778" y="10963"/>
                    <a:pt x="49974" y="5841"/>
                    <a:pt x="46940" y="2579"/>
                  </a:cubicBezTo>
                  <a:cubicBezTo>
                    <a:pt x="45332" y="868"/>
                    <a:pt x="43157" y="1"/>
                    <a:pt x="40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3"/>
            <p:cNvSpPr/>
            <p:nvPr/>
          </p:nvSpPr>
          <p:spPr>
            <a:xfrm>
              <a:off x="2870126" y="2992299"/>
              <a:ext cx="121833" cy="115489"/>
            </a:xfrm>
            <a:custGeom>
              <a:avLst/>
              <a:gdLst/>
              <a:ahLst/>
              <a:cxnLst/>
              <a:rect l="l" t="t" r="r" b="b"/>
              <a:pathLst>
                <a:path w="19377" h="18368" extrusionOk="0">
                  <a:moveTo>
                    <a:pt x="10386" y="1"/>
                  </a:moveTo>
                  <a:cubicBezTo>
                    <a:pt x="8415" y="1"/>
                    <a:pt x="6444" y="713"/>
                    <a:pt x="4893" y="2155"/>
                  </a:cubicBezTo>
                  <a:cubicBezTo>
                    <a:pt x="3426" y="3525"/>
                    <a:pt x="1762" y="4928"/>
                    <a:pt x="1" y="6331"/>
                  </a:cubicBezTo>
                  <a:lnTo>
                    <a:pt x="10863" y="18367"/>
                  </a:lnTo>
                  <a:cubicBezTo>
                    <a:pt x="12624" y="16932"/>
                    <a:pt x="14353" y="15464"/>
                    <a:pt x="15919" y="14029"/>
                  </a:cubicBezTo>
                  <a:cubicBezTo>
                    <a:pt x="19181" y="10963"/>
                    <a:pt x="19377" y="5841"/>
                    <a:pt x="16343" y="2579"/>
                  </a:cubicBezTo>
                  <a:cubicBezTo>
                    <a:pt x="14735" y="868"/>
                    <a:pt x="12560" y="1"/>
                    <a:pt x="10386"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3"/>
            <p:cNvSpPr/>
            <p:nvPr/>
          </p:nvSpPr>
          <p:spPr>
            <a:xfrm>
              <a:off x="2267696" y="2971592"/>
              <a:ext cx="521366" cy="454505"/>
            </a:xfrm>
            <a:custGeom>
              <a:avLst/>
              <a:gdLst/>
              <a:ahLst/>
              <a:cxnLst/>
              <a:rect l="l" t="t" r="r" b="b"/>
              <a:pathLst>
                <a:path w="82921" h="72287" extrusionOk="0">
                  <a:moveTo>
                    <a:pt x="41461" y="1"/>
                  </a:moveTo>
                  <a:cubicBezTo>
                    <a:pt x="18562" y="1"/>
                    <a:pt x="1" y="16180"/>
                    <a:pt x="1" y="36143"/>
                  </a:cubicBezTo>
                  <a:cubicBezTo>
                    <a:pt x="1" y="56107"/>
                    <a:pt x="12853" y="72286"/>
                    <a:pt x="41461" y="72286"/>
                  </a:cubicBezTo>
                  <a:cubicBezTo>
                    <a:pt x="70068" y="72286"/>
                    <a:pt x="82921" y="56107"/>
                    <a:pt x="82921" y="36143"/>
                  </a:cubicBezTo>
                  <a:cubicBezTo>
                    <a:pt x="82921" y="16180"/>
                    <a:pt x="64360" y="1"/>
                    <a:pt x="414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3"/>
            <p:cNvSpPr/>
            <p:nvPr/>
          </p:nvSpPr>
          <p:spPr>
            <a:xfrm>
              <a:off x="2267696" y="2972001"/>
              <a:ext cx="393799" cy="454096"/>
            </a:xfrm>
            <a:custGeom>
              <a:avLst/>
              <a:gdLst/>
              <a:ahLst/>
              <a:cxnLst/>
              <a:rect l="l" t="t" r="r" b="b"/>
              <a:pathLst>
                <a:path w="62632" h="72222" extrusionOk="0">
                  <a:moveTo>
                    <a:pt x="38558" y="1"/>
                  </a:moveTo>
                  <a:lnTo>
                    <a:pt x="38558" y="1"/>
                  </a:lnTo>
                  <a:cubicBezTo>
                    <a:pt x="16996" y="1306"/>
                    <a:pt x="1" y="16963"/>
                    <a:pt x="1" y="36078"/>
                  </a:cubicBezTo>
                  <a:cubicBezTo>
                    <a:pt x="1" y="56042"/>
                    <a:pt x="12853" y="72221"/>
                    <a:pt x="41461" y="72221"/>
                  </a:cubicBezTo>
                  <a:cubicBezTo>
                    <a:pt x="49844" y="72221"/>
                    <a:pt x="56890" y="70819"/>
                    <a:pt x="62631" y="68340"/>
                  </a:cubicBezTo>
                  <a:cubicBezTo>
                    <a:pt x="6819" y="65012"/>
                    <a:pt x="18399" y="12364"/>
                    <a:pt x="38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3"/>
            <p:cNvSpPr/>
            <p:nvPr/>
          </p:nvSpPr>
          <p:spPr>
            <a:xfrm>
              <a:off x="2498456" y="3158045"/>
              <a:ext cx="229506" cy="177924"/>
            </a:xfrm>
            <a:custGeom>
              <a:avLst/>
              <a:gdLst/>
              <a:ahLst/>
              <a:cxnLst/>
              <a:rect l="l" t="t" r="r" b="b"/>
              <a:pathLst>
                <a:path w="36502" h="28298" extrusionOk="0">
                  <a:moveTo>
                    <a:pt x="9525" y="0"/>
                  </a:moveTo>
                  <a:cubicBezTo>
                    <a:pt x="7633" y="0"/>
                    <a:pt x="5905" y="979"/>
                    <a:pt x="4959" y="2577"/>
                  </a:cubicBezTo>
                  <a:lnTo>
                    <a:pt x="1305" y="8612"/>
                  </a:lnTo>
                  <a:cubicBezTo>
                    <a:pt x="0" y="10765"/>
                    <a:pt x="392" y="13537"/>
                    <a:pt x="2218" y="15266"/>
                  </a:cubicBezTo>
                  <a:lnTo>
                    <a:pt x="14614" y="26879"/>
                  </a:lnTo>
                  <a:cubicBezTo>
                    <a:pt x="15642" y="27825"/>
                    <a:pt x="16954" y="28298"/>
                    <a:pt x="18267" y="28298"/>
                  </a:cubicBezTo>
                  <a:cubicBezTo>
                    <a:pt x="19580" y="28298"/>
                    <a:pt x="20893" y="27825"/>
                    <a:pt x="21921" y="26879"/>
                  </a:cubicBezTo>
                  <a:lnTo>
                    <a:pt x="34284" y="15266"/>
                  </a:lnTo>
                  <a:cubicBezTo>
                    <a:pt x="36143" y="13537"/>
                    <a:pt x="36502" y="10765"/>
                    <a:pt x="35230" y="8612"/>
                  </a:cubicBezTo>
                  <a:lnTo>
                    <a:pt x="31576" y="2577"/>
                  </a:lnTo>
                  <a:cubicBezTo>
                    <a:pt x="30630" y="979"/>
                    <a:pt x="28902" y="0"/>
                    <a:pt x="2701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3"/>
            <p:cNvSpPr/>
            <p:nvPr/>
          </p:nvSpPr>
          <p:spPr>
            <a:xfrm>
              <a:off x="2498456" y="3158045"/>
              <a:ext cx="175157" cy="177924"/>
            </a:xfrm>
            <a:custGeom>
              <a:avLst/>
              <a:gdLst/>
              <a:ahLst/>
              <a:cxnLst/>
              <a:rect l="l" t="t" r="r" b="b"/>
              <a:pathLst>
                <a:path w="27858" h="28298" extrusionOk="0">
                  <a:moveTo>
                    <a:pt x="9525" y="0"/>
                  </a:moveTo>
                  <a:cubicBezTo>
                    <a:pt x="7633" y="0"/>
                    <a:pt x="5905" y="979"/>
                    <a:pt x="4959" y="2577"/>
                  </a:cubicBezTo>
                  <a:lnTo>
                    <a:pt x="1305" y="8612"/>
                  </a:lnTo>
                  <a:cubicBezTo>
                    <a:pt x="0" y="10765"/>
                    <a:pt x="392" y="13537"/>
                    <a:pt x="2218" y="15266"/>
                  </a:cubicBezTo>
                  <a:lnTo>
                    <a:pt x="14614" y="26879"/>
                  </a:lnTo>
                  <a:cubicBezTo>
                    <a:pt x="15642" y="27825"/>
                    <a:pt x="16954" y="28298"/>
                    <a:pt x="18267" y="28298"/>
                  </a:cubicBezTo>
                  <a:cubicBezTo>
                    <a:pt x="19580" y="28298"/>
                    <a:pt x="20893" y="27825"/>
                    <a:pt x="21921" y="26879"/>
                  </a:cubicBezTo>
                  <a:lnTo>
                    <a:pt x="27858" y="21268"/>
                  </a:lnTo>
                  <a:cubicBezTo>
                    <a:pt x="13407" y="19931"/>
                    <a:pt x="8710" y="8873"/>
                    <a:pt x="131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3"/>
            <p:cNvSpPr/>
            <p:nvPr/>
          </p:nvSpPr>
          <p:spPr>
            <a:xfrm>
              <a:off x="2531481" y="3187989"/>
              <a:ext cx="163670" cy="118142"/>
            </a:xfrm>
            <a:custGeom>
              <a:avLst/>
              <a:gdLst/>
              <a:ahLst/>
              <a:cxnLst/>
              <a:rect l="l" t="t" r="r" b="b"/>
              <a:pathLst>
                <a:path w="26031" h="18790" extrusionOk="0">
                  <a:moveTo>
                    <a:pt x="4273" y="1"/>
                  </a:moveTo>
                  <a:cubicBezTo>
                    <a:pt x="4045" y="1"/>
                    <a:pt x="3882" y="99"/>
                    <a:pt x="3784" y="262"/>
                  </a:cubicBezTo>
                  <a:lnTo>
                    <a:pt x="131" y="6296"/>
                  </a:lnTo>
                  <a:cubicBezTo>
                    <a:pt x="0" y="6525"/>
                    <a:pt x="33" y="6818"/>
                    <a:pt x="228" y="7014"/>
                  </a:cubicBezTo>
                  <a:lnTo>
                    <a:pt x="12624" y="18627"/>
                  </a:lnTo>
                  <a:cubicBezTo>
                    <a:pt x="12722" y="18724"/>
                    <a:pt x="12852" y="18790"/>
                    <a:pt x="13015" y="18790"/>
                  </a:cubicBezTo>
                  <a:cubicBezTo>
                    <a:pt x="13146" y="18790"/>
                    <a:pt x="13276" y="18724"/>
                    <a:pt x="13407" y="18627"/>
                  </a:cubicBezTo>
                  <a:lnTo>
                    <a:pt x="25802" y="7014"/>
                  </a:lnTo>
                  <a:cubicBezTo>
                    <a:pt x="25966" y="6818"/>
                    <a:pt x="26031" y="6525"/>
                    <a:pt x="25900" y="6296"/>
                  </a:cubicBezTo>
                  <a:lnTo>
                    <a:pt x="22247" y="262"/>
                  </a:lnTo>
                  <a:cubicBezTo>
                    <a:pt x="22149" y="99"/>
                    <a:pt x="21953" y="1"/>
                    <a:pt x="21758"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3"/>
            <p:cNvSpPr/>
            <p:nvPr/>
          </p:nvSpPr>
          <p:spPr>
            <a:xfrm>
              <a:off x="2531481" y="3187989"/>
              <a:ext cx="106447" cy="118142"/>
            </a:xfrm>
            <a:custGeom>
              <a:avLst/>
              <a:gdLst/>
              <a:ahLst/>
              <a:cxnLst/>
              <a:rect l="l" t="t" r="r" b="b"/>
              <a:pathLst>
                <a:path w="16930" h="18790" extrusionOk="0">
                  <a:moveTo>
                    <a:pt x="4273" y="1"/>
                  </a:moveTo>
                  <a:cubicBezTo>
                    <a:pt x="4045" y="1"/>
                    <a:pt x="3882" y="99"/>
                    <a:pt x="3784" y="262"/>
                  </a:cubicBezTo>
                  <a:lnTo>
                    <a:pt x="131" y="6296"/>
                  </a:lnTo>
                  <a:cubicBezTo>
                    <a:pt x="0" y="6525"/>
                    <a:pt x="33" y="6818"/>
                    <a:pt x="228" y="7014"/>
                  </a:cubicBezTo>
                  <a:lnTo>
                    <a:pt x="12624" y="18627"/>
                  </a:lnTo>
                  <a:cubicBezTo>
                    <a:pt x="12722" y="18724"/>
                    <a:pt x="12852" y="18790"/>
                    <a:pt x="13015" y="18790"/>
                  </a:cubicBezTo>
                  <a:cubicBezTo>
                    <a:pt x="13146" y="18790"/>
                    <a:pt x="13276" y="18724"/>
                    <a:pt x="13407" y="18627"/>
                  </a:cubicBezTo>
                  <a:lnTo>
                    <a:pt x="16930" y="15332"/>
                  </a:lnTo>
                  <a:cubicBezTo>
                    <a:pt x="9003" y="12657"/>
                    <a:pt x="5578" y="6296"/>
                    <a:pt x="6426" y="1"/>
                  </a:cubicBezTo>
                  <a:close/>
                </a:path>
              </a:pathLst>
            </a:custGeom>
            <a:solidFill>
              <a:srgbClr val="E0BE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3"/>
            <p:cNvSpPr/>
            <p:nvPr/>
          </p:nvSpPr>
          <p:spPr>
            <a:xfrm>
              <a:off x="2266263" y="3016596"/>
              <a:ext cx="552747" cy="163016"/>
            </a:xfrm>
            <a:custGeom>
              <a:avLst/>
              <a:gdLst/>
              <a:ahLst/>
              <a:cxnLst/>
              <a:rect l="l" t="t" r="r" b="b"/>
              <a:pathLst>
                <a:path w="87912" h="25927" extrusionOk="0">
                  <a:moveTo>
                    <a:pt x="62888" y="1"/>
                  </a:moveTo>
                  <a:cubicBezTo>
                    <a:pt x="59400" y="1"/>
                    <a:pt x="55242" y="273"/>
                    <a:pt x="49942" y="738"/>
                  </a:cubicBezTo>
                  <a:cubicBezTo>
                    <a:pt x="42492" y="1399"/>
                    <a:pt x="33814" y="7648"/>
                    <a:pt x="24866" y="7648"/>
                  </a:cubicBezTo>
                  <a:cubicBezTo>
                    <a:pt x="20140" y="7648"/>
                    <a:pt x="15338" y="5904"/>
                    <a:pt x="10602" y="672"/>
                  </a:cubicBezTo>
                  <a:cubicBezTo>
                    <a:pt x="6003" y="4848"/>
                    <a:pt x="2349" y="9839"/>
                    <a:pt x="1" y="15351"/>
                  </a:cubicBezTo>
                  <a:cubicBezTo>
                    <a:pt x="8802" y="22017"/>
                    <a:pt x="19697" y="25926"/>
                    <a:pt x="31353" y="25926"/>
                  </a:cubicBezTo>
                  <a:cubicBezTo>
                    <a:pt x="32873" y="25926"/>
                    <a:pt x="34405" y="25860"/>
                    <a:pt x="35948" y="25725"/>
                  </a:cubicBezTo>
                  <a:cubicBezTo>
                    <a:pt x="39862" y="25398"/>
                    <a:pt x="44168" y="25105"/>
                    <a:pt x="48702" y="24844"/>
                  </a:cubicBezTo>
                  <a:cubicBezTo>
                    <a:pt x="53791" y="24518"/>
                    <a:pt x="59010" y="24191"/>
                    <a:pt x="64392" y="23735"/>
                  </a:cubicBezTo>
                  <a:cubicBezTo>
                    <a:pt x="70492" y="23180"/>
                    <a:pt x="76788" y="22495"/>
                    <a:pt x="82986" y="21353"/>
                  </a:cubicBezTo>
                  <a:cubicBezTo>
                    <a:pt x="86117" y="20799"/>
                    <a:pt x="87911" y="17472"/>
                    <a:pt x="86737" y="14503"/>
                  </a:cubicBezTo>
                  <a:cubicBezTo>
                    <a:pt x="85269" y="10915"/>
                    <a:pt x="83279" y="7588"/>
                    <a:pt x="80833" y="4587"/>
                  </a:cubicBezTo>
                  <a:cubicBezTo>
                    <a:pt x="74815" y="1266"/>
                    <a:pt x="70411" y="1"/>
                    <a:pt x="62888" y="1"/>
                  </a:cubicBezTo>
                  <a:close/>
                </a:path>
              </a:pathLst>
            </a:custGeom>
            <a:solidFill>
              <a:srgbClr val="A9E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3"/>
            <p:cNvSpPr/>
            <p:nvPr/>
          </p:nvSpPr>
          <p:spPr>
            <a:xfrm>
              <a:off x="2201244" y="2577414"/>
              <a:ext cx="887663" cy="537738"/>
            </a:xfrm>
            <a:custGeom>
              <a:avLst/>
              <a:gdLst/>
              <a:ahLst/>
              <a:cxnLst/>
              <a:rect l="l" t="t" r="r" b="b"/>
              <a:pathLst>
                <a:path w="141179" h="85525" extrusionOk="0">
                  <a:moveTo>
                    <a:pt x="58046" y="0"/>
                  </a:moveTo>
                  <a:cubicBezTo>
                    <a:pt x="52374" y="0"/>
                    <a:pt x="46555" y="256"/>
                    <a:pt x="40644" y="775"/>
                  </a:cubicBezTo>
                  <a:cubicBezTo>
                    <a:pt x="17289" y="2830"/>
                    <a:pt x="0" y="23413"/>
                    <a:pt x="2055" y="46769"/>
                  </a:cubicBezTo>
                  <a:cubicBezTo>
                    <a:pt x="3968" y="68861"/>
                    <a:pt x="22487" y="85524"/>
                    <a:pt x="44251" y="85524"/>
                  </a:cubicBezTo>
                  <a:cubicBezTo>
                    <a:pt x="45496" y="85524"/>
                    <a:pt x="46752" y="85470"/>
                    <a:pt x="48017" y="85358"/>
                  </a:cubicBezTo>
                  <a:cubicBezTo>
                    <a:pt x="73851" y="83108"/>
                    <a:pt x="112800" y="84249"/>
                    <a:pt x="129631" y="64188"/>
                  </a:cubicBezTo>
                  <a:cubicBezTo>
                    <a:pt x="141179" y="50423"/>
                    <a:pt x="139385" y="29937"/>
                    <a:pt x="125619" y="18390"/>
                  </a:cubicBezTo>
                  <a:cubicBezTo>
                    <a:pt x="111415" y="6471"/>
                    <a:pt x="86586" y="0"/>
                    <a:pt x="58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3"/>
            <p:cNvSpPr/>
            <p:nvPr/>
          </p:nvSpPr>
          <p:spPr>
            <a:xfrm>
              <a:off x="2205960" y="2638075"/>
              <a:ext cx="670266" cy="477083"/>
            </a:xfrm>
            <a:custGeom>
              <a:avLst/>
              <a:gdLst/>
              <a:ahLst/>
              <a:cxnLst/>
              <a:rect l="l" t="t" r="r" b="b"/>
              <a:pathLst>
                <a:path w="106603" h="75878" extrusionOk="0">
                  <a:moveTo>
                    <a:pt x="17419" y="1"/>
                  </a:moveTo>
                  <a:lnTo>
                    <a:pt x="17419" y="1"/>
                  </a:lnTo>
                  <a:cubicBezTo>
                    <a:pt x="6492" y="8547"/>
                    <a:pt x="0" y="22280"/>
                    <a:pt x="1305" y="37122"/>
                  </a:cubicBezTo>
                  <a:cubicBezTo>
                    <a:pt x="3218" y="59214"/>
                    <a:pt x="21737" y="75877"/>
                    <a:pt x="43501" y="75877"/>
                  </a:cubicBezTo>
                  <a:cubicBezTo>
                    <a:pt x="44746" y="75877"/>
                    <a:pt x="46002" y="75823"/>
                    <a:pt x="47267" y="75711"/>
                  </a:cubicBezTo>
                  <a:cubicBezTo>
                    <a:pt x="64686" y="74178"/>
                    <a:pt x="88041" y="74211"/>
                    <a:pt x="106602" y="68242"/>
                  </a:cubicBezTo>
                  <a:lnTo>
                    <a:pt x="106602" y="68242"/>
                  </a:lnTo>
                  <a:cubicBezTo>
                    <a:pt x="96092" y="69909"/>
                    <a:pt x="86692" y="70670"/>
                    <a:pt x="78302" y="70670"/>
                  </a:cubicBezTo>
                  <a:cubicBezTo>
                    <a:pt x="12657" y="70670"/>
                    <a:pt x="8743" y="24065"/>
                    <a:pt x="17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3"/>
            <p:cNvSpPr/>
            <p:nvPr/>
          </p:nvSpPr>
          <p:spPr>
            <a:xfrm>
              <a:off x="2364306" y="2731716"/>
              <a:ext cx="157521" cy="90031"/>
            </a:xfrm>
            <a:custGeom>
              <a:avLst/>
              <a:gdLst/>
              <a:ahLst/>
              <a:cxnLst/>
              <a:rect l="l" t="t" r="r" b="b"/>
              <a:pathLst>
                <a:path w="25053" h="14319" extrusionOk="0">
                  <a:moveTo>
                    <a:pt x="13746" y="0"/>
                  </a:moveTo>
                  <a:cubicBezTo>
                    <a:pt x="13144" y="0"/>
                    <a:pt x="12530" y="27"/>
                    <a:pt x="11907" y="81"/>
                  </a:cubicBezTo>
                  <a:cubicBezTo>
                    <a:pt x="5187" y="668"/>
                    <a:pt x="1" y="4322"/>
                    <a:pt x="360" y="8204"/>
                  </a:cubicBezTo>
                  <a:cubicBezTo>
                    <a:pt x="656" y="11759"/>
                    <a:pt x="5419" y="14318"/>
                    <a:pt x="11325" y="14318"/>
                  </a:cubicBezTo>
                  <a:cubicBezTo>
                    <a:pt x="11922" y="14318"/>
                    <a:pt x="12530" y="14292"/>
                    <a:pt x="13147" y="14238"/>
                  </a:cubicBezTo>
                  <a:cubicBezTo>
                    <a:pt x="19866" y="13651"/>
                    <a:pt x="25053" y="9998"/>
                    <a:pt x="24727" y="6083"/>
                  </a:cubicBezTo>
                  <a:cubicBezTo>
                    <a:pt x="24401" y="2532"/>
                    <a:pt x="19645" y="0"/>
                    <a:pt x="13746"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3"/>
            <p:cNvSpPr/>
            <p:nvPr/>
          </p:nvSpPr>
          <p:spPr>
            <a:xfrm>
              <a:off x="2779672" y="2695409"/>
              <a:ext cx="157521" cy="90031"/>
            </a:xfrm>
            <a:custGeom>
              <a:avLst/>
              <a:gdLst/>
              <a:ahLst/>
              <a:cxnLst/>
              <a:rect l="l" t="t" r="r" b="b"/>
              <a:pathLst>
                <a:path w="25053" h="14319" extrusionOk="0">
                  <a:moveTo>
                    <a:pt x="13746" y="1"/>
                  </a:moveTo>
                  <a:cubicBezTo>
                    <a:pt x="13143" y="1"/>
                    <a:pt x="12529" y="27"/>
                    <a:pt x="11906" y="82"/>
                  </a:cubicBezTo>
                  <a:cubicBezTo>
                    <a:pt x="5187" y="669"/>
                    <a:pt x="0" y="4322"/>
                    <a:pt x="326" y="8237"/>
                  </a:cubicBezTo>
                  <a:cubicBezTo>
                    <a:pt x="652" y="11762"/>
                    <a:pt x="5417" y="14319"/>
                    <a:pt x="11323" y="14319"/>
                  </a:cubicBezTo>
                  <a:cubicBezTo>
                    <a:pt x="11920" y="14319"/>
                    <a:pt x="12529" y="14293"/>
                    <a:pt x="13146" y="14239"/>
                  </a:cubicBezTo>
                  <a:cubicBezTo>
                    <a:pt x="19866" y="13651"/>
                    <a:pt x="25052" y="9998"/>
                    <a:pt x="24693" y="6084"/>
                  </a:cubicBezTo>
                  <a:cubicBezTo>
                    <a:pt x="24397" y="2532"/>
                    <a:pt x="19644" y="1"/>
                    <a:pt x="1374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3"/>
            <p:cNvSpPr/>
            <p:nvPr/>
          </p:nvSpPr>
          <p:spPr>
            <a:xfrm>
              <a:off x="2499481" y="2329074"/>
              <a:ext cx="208179" cy="352911"/>
            </a:xfrm>
            <a:custGeom>
              <a:avLst/>
              <a:gdLst/>
              <a:ahLst/>
              <a:cxnLst/>
              <a:rect l="l" t="t" r="r" b="b"/>
              <a:pathLst>
                <a:path w="33110" h="56129" extrusionOk="0">
                  <a:moveTo>
                    <a:pt x="25796" y="1"/>
                  </a:moveTo>
                  <a:cubicBezTo>
                    <a:pt x="23154" y="1"/>
                    <a:pt x="20662" y="1497"/>
                    <a:pt x="19442" y="3963"/>
                  </a:cubicBezTo>
                  <a:lnTo>
                    <a:pt x="1273" y="40987"/>
                  </a:lnTo>
                  <a:cubicBezTo>
                    <a:pt x="0" y="43564"/>
                    <a:pt x="424" y="46663"/>
                    <a:pt x="2316" y="48816"/>
                  </a:cubicBezTo>
                  <a:cubicBezTo>
                    <a:pt x="6428" y="53542"/>
                    <a:pt x="12337" y="56128"/>
                    <a:pt x="18395" y="56128"/>
                  </a:cubicBezTo>
                  <a:cubicBezTo>
                    <a:pt x="20699" y="56128"/>
                    <a:pt x="23025" y="55754"/>
                    <a:pt x="25281" y="54981"/>
                  </a:cubicBezTo>
                  <a:cubicBezTo>
                    <a:pt x="28021" y="54035"/>
                    <a:pt x="29913" y="51588"/>
                    <a:pt x="30109" y="48718"/>
                  </a:cubicBezTo>
                  <a:lnTo>
                    <a:pt x="32881" y="7551"/>
                  </a:lnTo>
                  <a:cubicBezTo>
                    <a:pt x="33110" y="4192"/>
                    <a:pt x="30891" y="1125"/>
                    <a:pt x="27629" y="245"/>
                  </a:cubicBezTo>
                  <a:cubicBezTo>
                    <a:pt x="27019" y="80"/>
                    <a:pt x="26404" y="1"/>
                    <a:pt x="25796"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3"/>
            <p:cNvSpPr/>
            <p:nvPr/>
          </p:nvSpPr>
          <p:spPr>
            <a:xfrm>
              <a:off x="2573115" y="2329074"/>
              <a:ext cx="134553" cy="124090"/>
            </a:xfrm>
            <a:custGeom>
              <a:avLst/>
              <a:gdLst/>
              <a:ahLst/>
              <a:cxnLst/>
              <a:rect l="l" t="t" r="r" b="b"/>
              <a:pathLst>
                <a:path w="21400" h="19736" extrusionOk="0">
                  <a:moveTo>
                    <a:pt x="14086" y="1"/>
                  </a:moveTo>
                  <a:cubicBezTo>
                    <a:pt x="11444" y="1"/>
                    <a:pt x="8952" y="1497"/>
                    <a:pt x="7732" y="3963"/>
                  </a:cubicBezTo>
                  <a:lnTo>
                    <a:pt x="1" y="19719"/>
                  </a:lnTo>
                  <a:cubicBezTo>
                    <a:pt x="367" y="19730"/>
                    <a:pt x="742" y="19736"/>
                    <a:pt x="1124" y="19736"/>
                  </a:cubicBezTo>
                  <a:cubicBezTo>
                    <a:pt x="6252" y="19736"/>
                    <a:pt x="12787" y="18660"/>
                    <a:pt x="20649" y="14956"/>
                  </a:cubicBezTo>
                  <a:lnTo>
                    <a:pt x="21171" y="7551"/>
                  </a:lnTo>
                  <a:cubicBezTo>
                    <a:pt x="21400" y="4192"/>
                    <a:pt x="19181" y="1125"/>
                    <a:pt x="15919" y="245"/>
                  </a:cubicBezTo>
                  <a:cubicBezTo>
                    <a:pt x="15309" y="80"/>
                    <a:pt x="14694" y="1"/>
                    <a:pt x="140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3"/>
            <p:cNvSpPr/>
            <p:nvPr/>
          </p:nvSpPr>
          <p:spPr>
            <a:xfrm>
              <a:off x="2500098" y="2549671"/>
              <a:ext cx="194435" cy="132333"/>
            </a:xfrm>
            <a:custGeom>
              <a:avLst/>
              <a:gdLst/>
              <a:ahLst/>
              <a:cxnLst/>
              <a:rect l="l" t="t" r="r" b="b"/>
              <a:pathLst>
                <a:path w="30924" h="21047" extrusionOk="0">
                  <a:moveTo>
                    <a:pt x="30924" y="1"/>
                  </a:moveTo>
                  <a:lnTo>
                    <a:pt x="30924" y="1"/>
                  </a:lnTo>
                  <a:cubicBezTo>
                    <a:pt x="20897" y="5662"/>
                    <a:pt x="12811" y="7195"/>
                    <a:pt x="6690" y="7195"/>
                  </a:cubicBezTo>
                  <a:cubicBezTo>
                    <a:pt x="4488" y="7195"/>
                    <a:pt x="2540" y="6997"/>
                    <a:pt x="848" y="6720"/>
                  </a:cubicBezTo>
                  <a:lnTo>
                    <a:pt x="848" y="6720"/>
                  </a:lnTo>
                  <a:cubicBezTo>
                    <a:pt x="0" y="9102"/>
                    <a:pt x="522" y="11776"/>
                    <a:pt x="2218" y="13734"/>
                  </a:cubicBezTo>
                  <a:cubicBezTo>
                    <a:pt x="6330" y="18460"/>
                    <a:pt x="12239" y="21046"/>
                    <a:pt x="18297" y="21046"/>
                  </a:cubicBezTo>
                  <a:cubicBezTo>
                    <a:pt x="20601" y="21046"/>
                    <a:pt x="22927" y="20672"/>
                    <a:pt x="25183" y="19899"/>
                  </a:cubicBezTo>
                  <a:cubicBezTo>
                    <a:pt x="27923" y="18953"/>
                    <a:pt x="29815" y="16506"/>
                    <a:pt x="30011" y="13636"/>
                  </a:cubicBezTo>
                  <a:lnTo>
                    <a:pt x="30924" y="1"/>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3"/>
            <p:cNvSpPr/>
            <p:nvPr/>
          </p:nvSpPr>
          <p:spPr>
            <a:xfrm>
              <a:off x="2198578" y="2555764"/>
              <a:ext cx="201407" cy="192247"/>
            </a:xfrm>
            <a:custGeom>
              <a:avLst/>
              <a:gdLst/>
              <a:ahLst/>
              <a:cxnLst/>
              <a:rect l="l" t="t" r="r" b="b"/>
              <a:pathLst>
                <a:path w="32033" h="30576" extrusionOk="0">
                  <a:moveTo>
                    <a:pt x="8663" y="1"/>
                  </a:moveTo>
                  <a:cubicBezTo>
                    <a:pt x="7346" y="1"/>
                    <a:pt x="6162" y="308"/>
                    <a:pt x="5187" y="989"/>
                  </a:cubicBezTo>
                  <a:cubicBezTo>
                    <a:pt x="0" y="4610"/>
                    <a:pt x="2740" y="17429"/>
                    <a:pt x="8025" y="24964"/>
                  </a:cubicBezTo>
                  <a:cubicBezTo>
                    <a:pt x="10854" y="29025"/>
                    <a:pt x="13751" y="30575"/>
                    <a:pt x="16631" y="30575"/>
                  </a:cubicBezTo>
                  <a:cubicBezTo>
                    <a:pt x="19097" y="30575"/>
                    <a:pt x="21551" y="29439"/>
                    <a:pt x="23943" y="27770"/>
                  </a:cubicBezTo>
                  <a:cubicBezTo>
                    <a:pt x="29097" y="24116"/>
                    <a:pt x="32033" y="19386"/>
                    <a:pt x="26748" y="11851"/>
                  </a:cubicBezTo>
                  <a:cubicBezTo>
                    <a:pt x="22484" y="5733"/>
                    <a:pt x="14348" y="1"/>
                    <a:pt x="86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3"/>
            <p:cNvSpPr/>
            <p:nvPr/>
          </p:nvSpPr>
          <p:spPr>
            <a:xfrm>
              <a:off x="2207601" y="3084550"/>
              <a:ext cx="177207" cy="263207"/>
            </a:xfrm>
            <a:custGeom>
              <a:avLst/>
              <a:gdLst/>
              <a:ahLst/>
              <a:cxnLst/>
              <a:rect l="l" t="t" r="r" b="b"/>
              <a:pathLst>
                <a:path w="28184" h="41862" extrusionOk="0">
                  <a:moveTo>
                    <a:pt x="14136" y="0"/>
                  </a:moveTo>
                  <a:cubicBezTo>
                    <a:pt x="11590" y="0"/>
                    <a:pt x="9081" y="1198"/>
                    <a:pt x="7503" y="3435"/>
                  </a:cubicBezTo>
                  <a:cubicBezTo>
                    <a:pt x="1794" y="11558"/>
                    <a:pt x="0" y="20593"/>
                    <a:pt x="2643" y="28259"/>
                  </a:cubicBezTo>
                  <a:cubicBezTo>
                    <a:pt x="4828" y="34685"/>
                    <a:pt x="9852" y="39382"/>
                    <a:pt x="16767" y="41503"/>
                  </a:cubicBezTo>
                  <a:cubicBezTo>
                    <a:pt x="17550" y="41731"/>
                    <a:pt x="18333" y="41862"/>
                    <a:pt x="19116" y="41862"/>
                  </a:cubicBezTo>
                  <a:cubicBezTo>
                    <a:pt x="22606" y="41862"/>
                    <a:pt x="25803" y="39611"/>
                    <a:pt x="26846" y="36120"/>
                  </a:cubicBezTo>
                  <a:cubicBezTo>
                    <a:pt x="28184" y="31847"/>
                    <a:pt x="25770" y="27313"/>
                    <a:pt x="21497" y="26008"/>
                  </a:cubicBezTo>
                  <a:cubicBezTo>
                    <a:pt x="18952" y="25258"/>
                    <a:pt x="18267" y="23921"/>
                    <a:pt x="17941" y="23007"/>
                  </a:cubicBezTo>
                  <a:cubicBezTo>
                    <a:pt x="17256" y="20985"/>
                    <a:pt x="17615" y="17201"/>
                    <a:pt x="20747" y="12765"/>
                  </a:cubicBezTo>
                  <a:cubicBezTo>
                    <a:pt x="23324" y="9111"/>
                    <a:pt x="22443" y="4055"/>
                    <a:pt x="18789" y="1478"/>
                  </a:cubicBezTo>
                  <a:cubicBezTo>
                    <a:pt x="17374" y="480"/>
                    <a:pt x="15747" y="0"/>
                    <a:pt x="14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3"/>
            <p:cNvSpPr/>
            <p:nvPr/>
          </p:nvSpPr>
          <p:spPr>
            <a:xfrm>
              <a:off x="2335595" y="3505509"/>
              <a:ext cx="118960" cy="97833"/>
            </a:xfrm>
            <a:custGeom>
              <a:avLst/>
              <a:gdLst/>
              <a:ahLst/>
              <a:cxnLst/>
              <a:rect l="l" t="t" r="r" b="b"/>
              <a:pathLst>
                <a:path w="18920" h="15560" extrusionOk="0">
                  <a:moveTo>
                    <a:pt x="4600" y="0"/>
                  </a:moveTo>
                  <a:cubicBezTo>
                    <a:pt x="4078" y="750"/>
                    <a:pt x="3556" y="1403"/>
                    <a:pt x="3001" y="2023"/>
                  </a:cubicBezTo>
                  <a:cubicBezTo>
                    <a:pt x="0" y="5317"/>
                    <a:pt x="228" y="10439"/>
                    <a:pt x="3523" y="13440"/>
                  </a:cubicBezTo>
                  <a:cubicBezTo>
                    <a:pt x="5056" y="14875"/>
                    <a:pt x="7013" y="15560"/>
                    <a:pt x="8971" y="15560"/>
                  </a:cubicBezTo>
                  <a:cubicBezTo>
                    <a:pt x="11156" y="15560"/>
                    <a:pt x="13342" y="14679"/>
                    <a:pt x="14940" y="12950"/>
                  </a:cubicBezTo>
                  <a:cubicBezTo>
                    <a:pt x="16375" y="11385"/>
                    <a:pt x="17680" y="9656"/>
                    <a:pt x="18920" y="7698"/>
                  </a:cubicBezTo>
                  <a:lnTo>
                    <a:pt x="4600" y="0"/>
                  </a:ln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3"/>
            <p:cNvSpPr/>
            <p:nvPr/>
          </p:nvSpPr>
          <p:spPr>
            <a:xfrm>
              <a:off x="2273645" y="3241732"/>
              <a:ext cx="111169" cy="106039"/>
            </a:xfrm>
            <a:custGeom>
              <a:avLst/>
              <a:gdLst/>
              <a:ahLst/>
              <a:cxnLst/>
              <a:rect l="l" t="t" r="r" b="b"/>
              <a:pathLst>
                <a:path w="17681" h="16865" extrusionOk="0">
                  <a:moveTo>
                    <a:pt x="8906" y="0"/>
                  </a:moveTo>
                  <a:lnTo>
                    <a:pt x="1" y="13537"/>
                  </a:lnTo>
                  <a:cubicBezTo>
                    <a:pt x="1860" y="14809"/>
                    <a:pt x="3948" y="15788"/>
                    <a:pt x="6264" y="16506"/>
                  </a:cubicBezTo>
                  <a:cubicBezTo>
                    <a:pt x="7047" y="16734"/>
                    <a:pt x="7830" y="16865"/>
                    <a:pt x="8613" y="16865"/>
                  </a:cubicBezTo>
                  <a:cubicBezTo>
                    <a:pt x="12103" y="16865"/>
                    <a:pt x="15300" y="14614"/>
                    <a:pt x="16343" y="11123"/>
                  </a:cubicBezTo>
                  <a:cubicBezTo>
                    <a:pt x="17681" y="6850"/>
                    <a:pt x="15267" y="2316"/>
                    <a:pt x="10994" y="1011"/>
                  </a:cubicBezTo>
                  <a:cubicBezTo>
                    <a:pt x="10080" y="750"/>
                    <a:pt x="9395" y="391"/>
                    <a:pt x="8906"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2" name="Google Shape;1992;p83"/>
            <p:cNvGrpSpPr/>
            <p:nvPr/>
          </p:nvGrpSpPr>
          <p:grpSpPr>
            <a:xfrm>
              <a:off x="2456223" y="2651860"/>
              <a:ext cx="363714" cy="115354"/>
              <a:chOff x="2161559" y="1810789"/>
              <a:chExt cx="402205" cy="127477"/>
            </a:xfrm>
          </p:grpSpPr>
          <p:sp>
            <p:nvSpPr>
              <p:cNvPr id="1993" name="Google Shape;1993;p83"/>
              <p:cNvSpPr/>
              <p:nvPr/>
            </p:nvSpPr>
            <p:spPr>
              <a:xfrm>
                <a:off x="2161559"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3"/>
              <p:cNvSpPr/>
              <p:nvPr/>
            </p:nvSpPr>
            <p:spPr>
              <a:xfrm>
                <a:off x="2480234" y="1810789"/>
                <a:ext cx="83530" cy="127477"/>
              </a:xfrm>
              <a:custGeom>
                <a:avLst/>
                <a:gdLst/>
                <a:ahLst/>
                <a:cxnLst/>
                <a:rect l="l" t="t" r="r" b="b"/>
                <a:pathLst>
                  <a:path w="6134" h="9363" extrusionOk="0">
                    <a:moveTo>
                      <a:pt x="3067" y="0"/>
                    </a:moveTo>
                    <a:cubicBezTo>
                      <a:pt x="1371" y="0"/>
                      <a:pt x="0" y="1370"/>
                      <a:pt x="0" y="3034"/>
                    </a:cubicBezTo>
                    <a:lnTo>
                      <a:pt x="0" y="6296"/>
                    </a:lnTo>
                    <a:cubicBezTo>
                      <a:pt x="0" y="7992"/>
                      <a:pt x="1371" y="9362"/>
                      <a:pt x="3067" y="9362"/>
                    </a:cubicBezTo>
                    <a:cubicBezTo>
                      <a:pt x="4763" y="9362"/>
                      <a:pt x="6133" y="7992"/>
                      <a:pt x="6133" y="6296"/>
                    </a:cubicBezTo>
                    <a:lnTo>
                      <a:pt x="6133" y="3034"/>
                    </a:lnTo>
                    <a:cubicBezTo>
                      <a:pt x="6133" y="1370"/>
                      <a:pt x="4763" y="0"/>
                      <a:pt x="3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5" name="Google Shape;1995;p83"/>
            <p:cNvSpPr/>
            <p:nvPr/>
          </p:nvSpPr>
          <p:spPr>
            <a:xfrm>
              <a:off x="2688684" y="2878993"/>
              <a:ext cx="106460" cy="66838"/>
            </a:xfrm>
            <a:custGeom>
              <a:avLst/>
              <a:gdLst/>
              <a:ahLst/>
              <a:cxnLst/>
              <a:rect l="l" t="t" r="r" b="b"/>
              <a:pathLst>
                <a:path w="5653" h="3550" extrusionOk="0">
                  <a:moveTo>
                    <a:pt x="2826" y="1"/>
                  </a:moveTo>
                  <a:cubicBezTo>
                    <a:pt x="1265" y="1"/>
                    <a:pt x="1" y="114"/>
                    <a:pt x="1" y="1336"/>
                  </a:cubicBezTo>
                  <a:cubicBezTo>
                    <a:pt x="1" y="2559"/>
                    <a:pt x="1265" y="3549"/>
                    <a:pt x="2826" y="3549"/>
                  </a:cubicBezTo>
                  <a:cubicBezTo>
                    <a:pt x="4388" y="3549"/>
                    <a:pt x="5653" y="2559"/>
                    <a:pt x="5653" y="1336"/>
                  </a:cubicBezTo>
                  <a:cubicBezTo>
                    <a:pt x="5653" y="114"/>
                    <a:pt x="4388" y="1"/>
                    <a:pt x="28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 name="Google Shape;1996;p83"/>
          <p:cNvGrpSpPr/>
          <p:nvPr/>
        </p:nvGrpSpPr>
        <p:grpSpPr>
          <a:xfrm>
            <a:off x="6884690" y="2847176"/>
            <a:ext cx="754733" cy="815814"/>
            <a:chOff x="6729142" y="2862983"/>
            <a:chExt cx="828831" cy="895908"/>
          </a:xfrm>
        </p:grpSpPr>
        <p:grpSp>
          <p:nvGrpSpPr>
            <p:cNvPr id="1997" name="Google Shape;1997;p83"/>
            <p:cNvGrpSpPr/>
            <p:nvPr/>
          </p:nvGrpSpPr>
          <p:grpSpPr>
            <a:xfrm>
              <a:off x="6729142" y="2862983"/>
              <a:ext cx="632927" cy="895908"/>
              <a:chOff x="5295875" y="1936835"/>
              <a:chExt cx="1428729" cy="2022367"/>
            </a:xfrm>
          </p:grpSpPr>
          <p:sp>
            <p:nvSpPr>
              <p:cNvPr id="1998" name="Google Shape;1998;p83"/>
              <p:cNvSpPr/>
              <p:nvPr/>
            </p:nvSpPr>
            <p:spPr>
              <a:xfrm>
                <a:off x="5295875" y="2842923"/>
                <a:ext cx="695005" cy="480982"/>
              </a:xfrm>
              <a:custGeom>
                <a:avLst/>
                <a:gdLst/>
                <a:ahLst/>
                <a:cxnLst/>
                <a:rect l="l" t="t" r="r" b="b"/>
                <a:pathLst>
                  <a:path w="15295" h="10585" extrusionOk="0">
                    <a:moveTo>
                      <a:pt x="7649" y="1"/>
                    </a:moveTo>
                    <a:cubicBezTo>
                      <a:pt x="6217" y="1"/>
                      <a:pt x="4970" y="775"/>
                      <a:pt x="4303" y="1930"/>
                    </a:cubicBezTo>
                    <a:cubicBezTo>
                      <a:pt x="4193" y="2115"/>
                      <a:pt x="3997" y="2231"/>
                      <a:pt x="3786" y="2231"/>
                    </a:cubicBezTo>
                    <a:cubicBezTo>
                      <a:pt x="3758" y="2231"/>
                      <a:pt x="3730" y="2229"/>
                      <a:pt x="3702" y="2224"/>
                    </a:cubicBezTo>
                    <a:cubicBezTo>
                      <a:pt x="3542" y="2200"/>
                      <a:pt x="3382" y="2186"/>
                      <a:pt x="3219" y="2186"/>
                    </a:cubicBezTo>
                    <a:cubicBezTo>
                      <a:pt x="1435" y="2186"/>
                      <a:pt x="0" y="3667"/>
                      <a:pt x="78" y="5469"/>
                    </a:cubicBezTo>
                    <a:cubicBezTo>
                      <a:pt x="149" y="7085"/>
                      <a:pt x="1463" y="8399"/>
                      <a:pt x="3080" y="8467"/>
                    </a:cubicBezTo>
                    <a:cubicBezTo>
                      <a:pt x="3129" y="8469"/>
                      <a:pt x="3177" y="8470"/>
                      <a:pt x="3226" y="8470"/>
                    </a:cubicBezTo>
                    <a:cubicBezTo>
                      <a:pt x="3487" y="8470"/>
                      <a:pt x="3740" y="8437"/>
                      <a:pt x="3983" y="8375"/>
                    </a:cubicBezTo>
                    <a:cubicBezTo>
                      <a:pt x="4030" y="8363"/>
                      <a:pt x="4077" y="8358"/>
                      <a:pt x="4124" y="8358"/>
                    </a:cubicBezTo>
                    <a:cubicBezTo>
                      <a:pt x="4352" y="8358"/>
                      <a:pt x="4565" y="8489"/>
                      <a:pt x="4669" y="8705"/>
                    </a:cubicBezTo>
                    <a:cubicBezTo>
                      <a:pt x="5198" y="9817"/>
                      <a:pt x="6335" y="10585"/>
                      <a:pt x="7649" y="10585"/>
                    </a:cubicBezTo>
                    <a:cubicBezTo>
                      <a:pt x="8963" y="10585"/>
                      <a:pt x="10097" y="9817"/>
                      <a:pt x="10629" y="8705"/>
                    </a:cubicBezTo>
                    <a:cubicBezTo>
                      <a:pt x="10730" y="8489"/>
                      <a:pt x="10943" y="8358"/>
                      <a:pt x="11171" y="8358"/>
                    </a:cubicBezTo>
                    <a:cubicBezTo>
                      <a:pt x="11217" y="8358"/>
                      <a:pt x="11265" y="8363"/>
                      <a:pt x="11312" y="8375"/>
                    </a:cubicBezTo>
                    <a:cubicBezTo>
                      <a:pt x="11555" y="8437"/>
                      <a:pt x="11808" y="8470"/>
                      <a:pt x="12069" y="8470"/>
                    </a:cubicBezTo>
                    <a:cubicBezTo>
                      <a:pt x="12117" y="8470"/>
                      <a:pt x="12166" y="8469"/>
                      <a:pt x="12215" y="8467"/>
                    </a:cubicBezTo>
                    <a:cubicBezTo>
                      <a:pt x="13835" y="8399"/>
                      <a:pt x="15149" y="7085"/>
                      <a:pt x="15217" y="5469"/>
                    </a:cubicBezTo>
                    <a:cubicBezTo>
                      <a:pt x="15294" y="3667"/>
                      <a:pt x="13859" y="2186"/>
                      <a:pt x="12079" y="2186"/>
                    </a:cubicBezTo>
                    <a:cubicBezTo>
                      <a:pt x="11913" y="2186"/>
                      <a:pt x="11752" y="2200"/>
                      <a:pt x="11596" y="2224"/>
                    </a:cubicBezTo>
                    <a:cubicBezTo>
                      <a:pt x="11568" y="2229"/>
                      <a:pt x="11540" y="2231"/>
                      <a:pt x="11512" y="2231"/>
                    </a:cubicBezTo>
                    <a:cubicBezTo>
                      <a:pt x="11300" y="2231"/>
                      <a:pt x="11102" y="2115"/>
                      <a:pt x="10996" y="1930"/>
                    </a:cubicBezTo>
                    <a:cubicBezTo>
                      <a:pt x="10324" y="775"/>
                      <a:pt x="9078" y="1"/>
                      <a:pt x="7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3"/>
              <p:cNvSpPr/>
              <p:nvPr/>
            </p:nvSpPr>
            <p:spPr>
              <a:xfrm>
                <a:off x="5295875" y="2884138"/>
                <a:ext cx="433952" cy="439768"/>
              </a:xfrm>
              <a:custGeom>
                <a:avLst/>
                <a:gdLst/>
                <a:ahLst/>
                <a:cxnLst/>
                <a:rect l="l" t="t" r="r" b="b"/>
                <a:pathLst>
                  <a:path w="9550" h="9678" extrusionOk="0">
                    <a:moveTo>
                      <a:pt x="5162" y="0"/>
                    </a:moveTo>
                    <a:lnTo>
                      <a:pt x="5162" y="0"/>
                    </a:lnTo>
                    <a:cubicBezTo>
                      <a:pt x="4821" y="287"/>
                      <a:pt x="4526" y="632"/>
                      <a:pt x="4303" y="1023"/>
                    </a:cubicBezTo>
                    <a:cubicBezTo>
                      <a:pt x="4193" y="1211"/>
                      <a:pt x="3998" y="1324"/>
                      <a:pt x="3788" y="1324"/>
                    </a:cubicBezTo>
                    <a:cubicBezTo>
                      <a:pt x="3760" y="1324"/>
                      <a:pt x="3731" y="1322"/>
                      <a:pt x="3702" y="1317"/>
                    </a:cubicBezTo>
                    <a:cubicBezTo>
                      <a:pt x="3542" y="1293"/>
                      <a:pt x="3382" y="1279"/>
                      <a:pt x="3219" y="1279"/>
                    </a:cubicBezTo>
                    <a:cubicBezTo>
                      <a:pt x="1435" y="1279"/>
                      <a:pt x="0" y="2760"/>
                      <a:pt x="78" y="4562"/>
                    </a:cubicBezTo>
                    <a:cubicBezTo>
                      <a:pt x="149" y="6178"/>
                      <a:pt x="1460" y="7492"/>
                      <a:pt x="3080" y="7560"/>
                    </a:cubicBezTo>
                    <a:cubicBezTo>
                      <a:pt x="3129" y="7562"/>
                      <a:pt x="3177" y="7563"/>
                      <a:pt x="3226" y="7563"/>
                    </a:cubicBezTo>
                    <a:cubicBezTo>
                      <a:pt x="3487" y="7563"/>
                      <a:pt x="3740" y="7530"/>
                      <a:pt x="3983" y="7468"/>
                    </a:cubicBezTo>
                    <a:cubicBezTo>
                      <a:pt x="4030" y="7456"/>
                      <a:pt x="4077" y="7451"/>
                      <a:pt x="4124" y="7451"/>
                    </a:cubicBezTo>
                    <a:cubicBezTo>
                      <a:pt x="4352" y="7451"/>
                      <a:pt x="4565" y="7582"/>
                      <a:pt x="4669" y="7798"/>
                    </a:cubicBezTo>
                    <a:cubicBezTo>
                      <a:pt x="5198" y="8910"/>
                      <a:pt x="6335" y="9678"/>
                      <a:pt x="7649" y="9678"/>
                    </a:cubicBezTo>
                    <a:cubicBezTo>
                      <a:pt x="8356" y="9678"/>
                      <a:pt x="9014" y="9453"/>
                      <a:pt x="9550" y="9073"/>
                    </a:cubicBezTo>
                    <a:lnTo>
                      <a:pt x="9550" y="9073"/>
                    </a:lnTo>
                    <a:cubicBezTo>
                      <a:pt x="9465" y="9077"/>
                      <a:pt x="9381" y="9079"/>
                      <a:pt x="9298" y="9079"/>
                    </a:cubicBezTo>
                    <a:cubicBezTo>
                      <a:pt x="6715" y="9079"/>
                      <a:pt x="4990" y="7325"/>
                      <a:pt x="5695" y="4984"/>
                    </a:cubicBezTo>
                    <a:cubicBezTo>
                      <a:pt x="5748" y="4803"/>
                      <a:pt x="5699" y="4611"/>
                      <a:pt x="5567" y="4477"/>
                    </a:cubicBezTo>
                    <a:cubicBezTo>
                      <a:pt x="4611" y="3510"/>
                      <a:pt x="4270" y="1417"/>
                      <a:pt x="5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3"/>
              <p:cNvSpPr/>
              <p:nvPr/>
            </p:nvSpPr>
            <p:spPr>
              <a:xfrm>
                <a:off x="5849749" y="2435999"/>
                <a:ext cx="729585" cy="578815"/>
              </a:xfrm>
              <a:custGeom>
                <a:avLst/>
                <a:gdLst/>
                <a:ahLst/>
                <a:cxnLst/>
                <a:rect l="l" t="t" r="r" b="b"/>
                <a:pathLst>
                  <a:path w="16056" h="12738" extrusionOk="0">
                    <a:moveTo>
                      <a:pt x="1" y="0"/>
                    </a:moveTo>
                    <a:lnTo>
                      <a:pt x="1" y="12737"/>
                    </a:lnTo>
                    <a:lnTo>
                      <a:pt x="16055" y="12737"/>
                    </a:lnTo>
                    <a:lnTo>
                      <a:pt x="16055"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3"/>
              <p:cNvSpPr/>
              <p:nvPr/>
            </p:nvSpPr>
            <p:spPr>
              <a:xfrm>
                <a:off x="6034556" y="2617943"/>
                <a:ext cx="361566" cy="415412"/>
              </a:xfrm>
              <a:custGeom>
                <a:avLst/>
                <a:gdLst/>
                <a:ahLst/>
                <a:cxnLst/>
                <a:rect l="l" t="t" r="r" b="b"/>
                <a:pathLst>
                  <a:path w="7957" h="9142" extrusionOk="0">
                    <a:moveTo>
                      <a:pt x="634" y="0"/>
                    </a:moveTo>
                    <a:cubicBezTo>
                      <a:pt x="286" y="0"/>
                      <a:pt x="1" y="281"/>
                      <a:pt x="1" y="630"/>
                    </a:cubicBezTo>
                    <a:lnTo>
                      <a:pt x="1" y="9142"/>
                    </a:lnTo>
                    <a:lnTo>
                      <a:pt x="7956" y="9142"/>
                    </a:lnTo>
                    <a:lnTo>
                      <a:pt x="7956" y="630"/>
                    </a:lnTo>
                    <a:cubicBezTo>
                      <a:pt x="7956" y="281"/>
                      <a:pt x="7671" y="0"/>
                      <a:pt x="7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3"/>
              <p:cNvSpPr/>
              <p:nvPr/>
            </p:nvSpPr>
            <p:spPr>
              <a:xfrm>
                <a:off x="5778726" y="3201717"/>
                <a:ext cx="871630" cy="757485"/>
              </a:xfrm>
              <a:custGeom>
                <a:avLst/>
                <a:gdLst/>
                <a:ahLst/>
                <a:cxnLst/>
                <a:rect l="l" t="t" r="r" b="b"/>
                <a:pathLst>
                  <a:path w="19182" h="16670" extrusionOk="0">
                    <a:moveTo>
                      <a:pt x="2178" y="0"/>
                    </a:moveTo>
                    <a:lnTo>
                      <a:pt x="185" y="14194"/>
                    </a:lnTo>
                    <a:cubicBezTo>
                      <a:pt x="0" y="15504"/>
                      <a:pt x="1016" y="16670"/>
                      <a:pt x="2338" y="16670"/>
                    </a:cubicBezTo>
                    <a:lnTo>
                      <a:pt x="16848" y="16670"/>
                    </a:lnTo>
                    <a:cubicBezTo>
                      <a:pt x="18165" y="16670"/>
                      <a:pt x="19181" y="15504"/>
                      <a:pt x="18996" y="14194"/>
                    </a:cubicBezTo>
                    <a:lnTo>
                      <a:pt x="17004"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3"/>
              <p:cNvSpPr/>
              <p:nvPr/>
            </p:nvSpPr>
            <p:spPr>
              <a:xfrm>
                <a:off x="5741601" y="2803113"/>
                <a:ext cx="945879" cy="398645"/>
              </a:xfrm>
              <a:custGeom>
                <a:avLst/>
                <a:gdLst/>
                <a:ahLst/>
                <a:cxnLst/>
                <a:rect l="l" t="t" r="r" b="b"/>
                <a:pathLst>
                  <a:path w="20816" h="8773" extrusionOk="0">
                    <a:moveTo>
                      <a:pt x="1592" y="0"/>
                    </a:moveTo>
                    <a:cubicBezTo>
                      <a:pt x="714" y="0"/>
                      <a:pt x="0" y="715"/>
                      <a:pt x="0" y="1592"/>
                    </a:cubicBezTo>
                    <a:lnTo>
                      <a:pt x="0" y="6424"/>
                    </a:lnTo>
                    <a:cubicBezTo>
                      <a:pt x="0" y="7720"/>
                      <a:pt x="1052" y="8772"/>
                      <a:pt x="2352" y="8772"/>
                    </a:cubicBezTo>
                    <a:lnTo>
                      <a:pt x="18467" y="8772"/>
                    </a:lnTo>
                    <a:cubicBezTo>
                      <a:pt x="19764" y="8772"/>
                      <a:pt x="20815" y="7720"/>
                      <a:pt x="20815" y="6424"/>
                    </a:cubicBezTo>
                    <a:lnTo>
                      <a:pt x="20815" y="1592"/>
                    </a:lnTo>
                    <a:cubicBezTo>
                      <a:pt x="20815" y="715"/>
                      <a:pt x="20105" y="0"/>
                      <a:pt x="19228" y="0"/>
                    </a:cubicBezTo>
                    <a:lnTo>
                      <a:pt x="15010" y="0"/>
                    </a:lnTo>
                    <a:cubicBezTo>
                      <a:pt x="14133" y="0"/>
                      <a:pt x="13423" y="715"/>
                      <a:pt x="13423" y="1592"/>
                    </a:cubicBezTo>
                    <a:lnTo>
                      <a:pt x="13423" y="2494"/>
                    </a:lnTo>
                    <a:cubicBezTo>
                      <a:pt x="13423" y="2996"/>
                      <a:pt x="13018" y="3401"/>
                      <a:pt x="12513" y="3401"/>
                    </a:cubicBezTo>
                    <a:lnTo>
                      <a:pt x="8302" y="3401"/>
                    </a:lnTo>
                    <a:cubicBezTo>
                      <a:pt x="7802" y="3401"/>
                      <a:pt x="7397" y="2996"/>
                      <a:pt x="7397" y="2494"/>
                    </a:cubicBezTo>
                    <a:lnTo>
                      <a:pt x="7397" y="1592"/>
                    </a:lnTo>
                    <a:cubicBezTo>
                      <a:pt x="7397" y="715"/>
                      <a:pt x="6682" y="0"/>
                      <a:pt x="5805" y="0"/>
                    </a:cubicBezTo>
                    <a:close/>
                  </a:path>
                </a:pathLst>
              </a:custGeom>
              <a:solidFill>
                <a:srgbClr val="C6C6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3"/>
              <p:cNvSpPr/>
              <p:nvPr/>
            </p:nvSpPr>
            <p:spPr>
              <a:xfrm>
                <a:off x="5704612" y="1936835"/>
                <a:ext cx="1019992" cy="553959"/>
              </a:xfrm>
              <a:custGeom>
                <a:avLst/>
                <a:gdLst/>
                <a:ahLst/>
                <a:cxnLst/>
                <a:rect l="l" t="t" r="r" b="b"/>
                <a:pathLst>
                  <a:path w="22447" h="12191" extrusionOk="0">
                    <a:moveTo>
                      <a:pt x="11222" y="0"/>
                    </a:moveTo>
                    <a:cubicBezTo>
                      <a:pt x="10697" y="0"/>
                      <a:pt x="10172" y="189"/>
                      <a:pt x="9756" y="565"/>
                    </a:cubicBezTo>
                    <a:lnTo>
                      <a:pt x="800" y="8691"/>
                    </a:lnTo>
                    <a:cubicBezTo>
                      <a:pt x="1" y="9416"/>
                      <a:pt x="306" y="10744"/>
                      <a:pt x="1347" y="11039"/>
                    </a:cubicBezTo>
                    <a:cubicBezTo>
                      <a:pt x="3688" y="11696"/>
                      <a:pt x="6981" y="12190"/>
                      <a:pt x="11223" y="12190"/>
                    </a:cubicBezTo>
                    <a:cubicBezTo>
                      <a:pt x="15465" y="12190"/>
                      <a:pt x="18756" y="11696"/>
                      <a:pt x="21101" y="11039"/>
                    </a:cubicBezTo>
                    <a:cubicBezTo>
                      <a:pt x="22141" y="10744"/>
                      <a:pt x="22447" y="9416"/>
                      <a:pt x="21644" y="8691"/>
                    </a:cubicBezTo>
                    <a:lnTo>
                      <a:pt x="12687" y="565"/>
                    </a:lnTo>
                    <a:cubicBezTo>
                      <a:pt x="12272" y="189"/>
                      <a:pt x="11747" y="0"/>
                      <a:pt x="11222"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3"/>
              <p:cNvSpPr/>
              <p:nvPr/>
            </p:nvSpPr>
            <p:spPr>
              <a:xfrm>
                <a:off x="5704612" y="1985911"/>
                <a:ext cx="510836" cy="504884"/>
              </a:xfrm>
              <a:custGeom>
                <a:avLst/>
                <a:gdLst/>
                <a:ahLst/>
                <a:cxnLst/>
                <a:rect l="l" t="t" r="r" b="b"/>
                <a:pathLst>
                  <a:path w="11242" h="11111" extrusionOk="0">
                    <a:moveTo>
                      <a:pt x="9188" y="1"/>
                    </a:moveTo>
                    <a:lnTo>
                      <a:pt x="800" y="7611"/>
                    </a:lnTo>
                    <a:cubicBezTo>
                      <a:pt x="1" y="8336"/>
                      <a:pt x="306" y="9664"/>
                      <a:pt x="1347" y="9959"/>
                    </a:cubicBezTo>
                    <a:cubicBezTo>
                      <a:pt x="3688" y="10616"/>
                      <a:pt x="6981" y="11110"/>
                      <a:pt x="11223" y="11110"/>
                    </a:cubicBezTo>
                    <a:lnTo>
                      <a:pt x="11241" y="11110"/>
                    </a:lnTo>
                    <a:cubicBezTo>
                      <a:pt x="8680" y="9369"/>
                      <a:pt x="7085" y="3699"/>
                      <a:pt x="9188"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3"/>
              <p:cNvSpPr/>
              <p:nvPr/>
            </p:nvSpPr>
            <p:spPr>
              <a:xfrm>
                <a:off x="5741601" y="2803113"/>
                <a:ext cx="315626" cy="398645"/>
              </a:xfrm>
              <a:custGeom>
                <a:avLst/>
                <a:gdLst/>
                <a:ahLst/>
                <a:cxnLst/>
                <a:rect l="l" t="t" r="r" b="b"/>
                <a:pathLst>
                  <a:path w="6946" h="8773" extrusionOk="0">
                    <a:moveTo>
                      <a:pt x="1592" y="0"/>
                    </a:moveTo>
                    <a:cubicBezTo>
                      <a:pt x="714" y="0"/>
                      <a:pt x="0" y="715"/>
                      <a:pt x="0" y="1592"/>
                    </a:cubicBezTo>
                    <a:lnTo>
                      <a:pt x="0" y="6424"/>
                    </a:lnTo>
                    <a:cubicBezTo>
                      <a:pt x="0" y="7720"/>
                      <a:pt x="1052" y="8772"/>
                      <a:pt x="2352" y="8772"/>
                    </a:cubicBezTo>
                    <a:lnTo>
                      <a:pt x="6946" y="8772"/>
                    </a:lnTo>
                    <a:cubicBezTo>
                      <a:pt x="4906" y="7198"/>
                      <a:pt x="3688" y="3965"/>
                      <a:pt x="4388"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3"/>
              <p:cNvSpPr/>
              <p:nvPr/>
            </p:nvSpPr>
            <p:spPr>
              <a:xfrm>
                <a:off x="5871379" y="2168173"/>
                <a:ext cx="686508" cy="104330"/>
              </a:xfrm>
              <a:custGeom>
                <a:avLst/>
                <a:gdLst/>
                <a:ahLst/>
                <a:cxnLst/>
                <a:rect l="l" t="t" r="r" b="b"/>
                <a:pathLst>
                  <a:path w="15108" h="2296" extrusionOk="0">
                    <a:moveTo>
                      <a:pt x="1098" y="1"/>
                    </a:moveTo>
                    <a:lnTo>
                      <a:pt x="1" y="995"/>
                    </a:lnTo>
                    <a:cubicBezTo>
                      <a:pt x="2398" y="1877"/>
                      <a:pt x="4843" y="2295"/>
                      <a:pt x="7553" y="2295"/>
                    </a:cubicBezTo>
                    <a:cubicBezTo>
                      <a:pt x="10264" y="2295"/>
                      <a:pt x="12705" y="1877"/>
                      <a:pt x="15107" y="995"/>
                    </a:cubicBezTo>
                    <a:lnTo>
                      <a:pt x="14009" y="1"/>
                    </a:lnTo>
                    <a:cubicBezTo>
                      <a:pt x="11962" y="679"/>
                      <a:pt x="9895" y="992"/>
                      <a:pt x="7553" y="992"/>
                    </a:cubicBezTo>
                    <a:cubicBezTo>
                      <a:pt x="5209" y="992"/>
                      <a:pt x="3141" y="679"/>
                      <a:pt x="1098"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3"/>
              <p:cNvSpPr/>
              <p:nvPr/>
            </p:nvSpPr>
            <p:spPr>
              <a:xfrm>
                <a:off x="5888646" y="3595459"/>
                <a:ext cx="175671" cy="139864"/>
              </a:xfrm>
              <a:custGeom>
                <a:avLst/>
                <a:gdLst/>
                <a:ahLst/>
                <a:cxnLst/>
                <a:rect l="l" t="t" r="r" b="b"/>
                <a:pathLst>
                  <a:path w="3866" h="3078" extrusionOk="0">
                    <a:moveTo>
                      <a:pt x="1933" y="0"/>
                    </a:moveTo>
                    <a:cubicBezTo>
                      <a:pt x="867" y="0"/>
                      <a:pt x="1" y="690"/>
                      <a:pt x="1" y="1538"/>
                    </a:cubicBezTo>
                    <a:cubicBezTo>
                      <a:pt x="1" y="2388"/>
                      <a:pt x="867" y="3077"/>
                      <a:pt x="1933" y="3077"/>
                    </a:cubicBezTo>
                    <a:cubicBezTo>
                      <a:pt x="3003" y="3077"/>
                      <a:pt x="3866" y="2388"/>
                      <a:pt x="3866" y="1538"/>
                    </a:cubicBezTo>
                    <a:cubicBezTo>
                      <a:pt x="3866" y="690"/>
                      <a:pt x="3003" y="0"/>
                      <a:pt x="1933"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3"/>
              <p:cNvSpPr/>
              <p:nvPr/>
            </p:nvSpPr>
            <p:spPr>
              <a:xfrm>
                <a:off x="6364726" y="3595459"/>
                <a:ext cx="175853" cy="139864"/>
              </a:xfrm>
              <a:custGeom>
                <a:avLst/>
                <a:gdLst/>
                <a:ahLst/>
                <a:cxnLst/>
                <a:rect l="l" t="t" r="r" b="b"/>
                <a:pathLst>
                  <a:path w="3870" h="3078" extrusionOk="0">
                    <a:moveTo>
                      <a:pt x="1933" y="0"/>
                    </a:moveTo>
                    <a:cubicBezTo>
                      <a:pt x="868" y="0"/>
                      <a:pt x="0" y="690"/>
                      <a:pt x="0" y="1538"/>
                    </a:cubicBezTo>
                    <a:cubicBezTo>
                      <a:pt x="0" y="2388"/>
                      <a:pt x="868" y="3077"/>
                      <a:pt x="1933" y="3077"/>
                    </a:cubicBezTo>
                    <a:cubicBezTo>
                      <a:pt x="3003" y="3077"/>
                      <a:pt x="3870" y="2388"/>
                      <a:pt x="3870" y="1538"/>
                    </a:cubicBezTo>
                    <a:cubicBezTo>
                      <a:pt x="3870" y="690"/>
                      <a:pt x="3003" y="0"/>
                      <a:pt x="1933"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 name="Google Shape;2010;p83"/>
            <p:cNvGrpSpPr/>
            <p:nvPr/>
          </p:nvGrpSpPr>
          <p:grpSpPr>
            <a:xfrm flipH="1">
              <a:off x="7167102" y="3361609"/>
              <a:ext cx="390871" cy="270553"/>
              <a:chOff x="5295875" y="2986011"/>
              <a:chExt cx="695005" cy="480983"/>
            </a:xfrm>
          </p:grpSpPr>
          <p:sp>
            <p:nvSpPr>
              <p:cNvPr id="2011" name="Google Shape;2011;p83"/>
              <p:cNvSpPr/>
              <p:nvPr/>
            </p:nvSpPr>
            <p:spPr>
              <a:xfrm>
                <a:off x="5295875" y="2986011"/>
                <a:ext cx="695005" cy="480982"/>
              </a:xfrm>
              <a:custGeom>
                <a:avLst/>
                <a:gdLst/>
                <a:ahLst/>
                <a:cxnLst/>
                <a:rect l="l" t="t" r="r" b="b"/>
                <a:pathLst>
                  <a:path w="15295" h="10585" extrusionOk="0">
                    <a:moveTo>
                      <a:pt x="7649" y="1"/>
                    </a:moveTo>
                    <a:cubicBezTo>
                      <a:pt x="6217" y="1"/>
                      <a:pt x="4970" y="775"/>
                      <a:pt x="4303" y="1930"/>
                    </a:cubicBezTo>
                    <a:cubicBezTo>
                      <a:pt x="4193" y="2115"/>
                      <a:pt x="3997" y="2231"/>
                      <a:pt x="3786" y="2231"/>
                    </a:cubicBezTo>
                    <a:cubicBezTo>
                      <a:pt x="3758" y="2231"/>
                      <a:pt x="3730" y="2229"/>
                      <a:pt x="3702" y="2224"/>
                    </a:cubicBezTo>
                    <a:cubicBezTo>
                      <a:pt x="3542" y="2200"/>
                      <a:pt x="3382" y="2186"/>
                      <a:pt x="3219" y="2186"/>
                    </a:cubicBezTo>
                    <a:cubicBezTo>
                      <a:pt x="1435" y="2186"/>
                      <a:pt x="0" y="3667"/>
                      <a:pt x="78" y="5469"/>
                    </a:cubicBezTo>
                    <a:cubicBezTo>
                      <a:pt x="149" y="7085"/>
                      <a:pt x="1463" y="8399"/>
                      <a:pt x="3080" y="8467"/>
                    </a:cubicBezTo>
                    <a:cubicBezTo>
                      <a:pt x="3129" y="8469"/>
                      <a:pt x="3177" y="8470"/>
                      <a:pt x="3226" y="8470"/>
                    </a:cubicBezTo>
                    <a:cubicBezTo>
                      <a:pt x="3487" y="8470"/>
                      <a:pt x="3740" y="8437"/>
                      <a:pt x="3983" y="8375"/>
                    </a:cubicBezTo>
                    <a:cubicBezTo>
                      <a:pt x="4030" y="8363"/>
                      <a:pt x="4077" y="8358"/>
                      <a:pt x="4124" y="8358"/>
                    </a:cubicBezTo>
                    <a:cubicBezTo>
                      <a:pt x="4352" y="8358"/>
                      <a:pt x="4565" y="8489"/>
                      <a:pt x="4669" y="8705"/>
                    </a:cubicBezTo>
                    <a:cubicBezTo>
                      <a:pt x="5198" y="9817"/>
                      <a:pt x="6335" y="10585"/>
                      <a:pt x="7649" y="10585"/>
                    </a:cubicBezTo>
                    <a:cubicBezTo>
                      <a:pt x="8963" y="10585"/>
                      <a:pt x="10097" y="9817"/>
                      <a:pt x="10629" y="8705"/>
                    </a:cubicBezTo>
                    <a:cubicBezTo>
                      <a:pt x="10730" y="8489"/>
                      <a:pt x="10943" y="8358"/>
                      <a:pt x="11171" y="8358"/>
                    </a:cubicBezTo>
                    <a:cubicBezTo>
                      <a:pt x="11217" y="8358"/>
                      <a:pt x="11265" y="8363"/>
                      <a:pt x="11312" y="8375"/>
                    </a:cubicBezTo>
                    <a:cubicBezTo>
                      <a:pt x="11555" y="8437"/>
                      <a:pt x="11808" y="8470"/>
                      <a:pt x="12069" y="8470"/>
                    </a:cubicBezTo>
                    <a:cubicBezTo>
                      <a:pt x="12117" y="8470"/>
                      <a:pt x="12166" y="8469"/>
                      <a:pt x="12215" y="8467"/>
                    </a:cubicBezTo>
                    <a:cubicBezTo>
                      <a:pt x="13835" y="8399"/>
                      <a:pt x="15149" y="7085"/>
                      <a:pt x="15217" y="5469"/>
                    </a:cubicBezTo>
                    <a:cubicBezTo>
                      <a:pt x="15294" y="3667"/>
                      <a:pt x="13859" y="2186"/>
                      <a:pt x="12079" y="2186"/>
                    </a:cubicBezTo>
                    <a:cubicBezTo>
                      <a:pt x="11913" y="2186"/>
                      <a:pt x="11752" y="2200"/>
                      <a:pt x="11596" y="2224"/>
                    </a:cubicBezTo>
                    <a:cubicBezTo>
                      <a:pt x="11568" y="2229"/>
                      <a:pt x="11540" y="2231"/>
                      <a:pt x="11512" y="2231"/>
                    </a:cubicBezTo>
                    <a:cubicBezTo>
                      <a:pt x="11300" y="2231"/>
                      <a:pt x="11102" y="2115"/>
                      <a:pt x="10996" y="1930"/>
                    </a:cubicBezTo>
                    <a:cubicBezTo>
                      <a:pt x="10324" y="775"/>
                      <a:pt x="9078" y="1"/>
                      <a:pt x="7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3"/>
              <p:cNvSpPr/>
              <p:nvPr/>
            </p:nvSpPr>
            <p:spPr>
              <a:xfrm>
                <a:off x="5295875" y="3027225"/>
                <a:ext cx="433952" cy="439768"/>
              </a:xfrm>
              <a:custGeom>
                <a:avLst/>
                <a:gdLst/>
                <a:ahLst/>
                <a:cxnLst/>
                <a:rect l="l" t="t" r="r" b="b"/>
                <a:pathLst>
                  <a:path w="9550" h="9678" extrusionOk="0">
                    <a:moveTo>
                      <a:pt x="5162" y="0"/>
                    </a:moveTo>
                    <a:lnTo>
                      <a:pt x="5162" y="0"/>
                    </a:lnTo>
                    <a:cubicBezTo>
                      <a:pt x="4821" y="287"/>
                      <a:pt x="4526" y="632"/>
                      <a:pt x="4303" y="1023"/>
                    </a:cubicBezTo>
                    <a:cubicBezTo>
                      <a:pt x="4193" y="1211"/>
                      <a:pt x="3998" y="1324"/>
                      <a:pt x="3788" y="1324"/>
                    </a:cubicBezTo>
                    <a:cubicBezTo>
                      <a:pt x="3760" y="1324"/>
                      <a:pt x="3731" y="1322"/>
                      <a:pt x="3702" y="1317"/>
                    </a:cubicBezTo>
                    <a:cubicBezTo>
                      <a:pt x="3542" y="1293"/>
                      <a:pt x="3382" y="1279"/>
                      <a:pt x="3219" y="1279"/>
                    </a:cubicBezTo>
                    <a:cubicBezTo>
                      <a:pt x="1435" y="1279"/>
                      <a:pt x="0" y="2760"/>
                      <a:pt x="78" y="4562"/>
                    </a:cubicBezTo>
                    <a:cubicBezTo>
                      <a:pt x="149" y="6178"/>
                      <a:pt x="1460" y="7492"/>
                      <a:pt x="3080" y="7560"/>
                    </a:cubicBezTo>
                    <a:cubicBezTo>
                      <a:pt x="3129" y="7562"/>
                      <a:pt x="3177" y="7563"/>
                      <a:pt x="3226" y="7563"/>
                    </a:cubicBezTo>
                    <a:cubicBezTo>
                      <a:pt x="3487" y="7563"/>
                      <a:pt x="3740" y="7530"/>
                      <a:pt x="3983" y="7468"/>
                    </a:cubicBezTo>
                    <a:cubicBezTo>
                      <a:pt x="4030" y="7456"/>
                      <a:pt x="4077" y="7451"/>
                      <a:pt x="4124" y="7451"/>
                    </a:cubicBezTo>
                    <a:cubicBezTo>
                      <a:pt x="4352" y="7451"/>
                      <a:pt x="4565" y="7582"/>
                      <a:pt x="4669" y="7798"/>
                    </a:cubicBezTo>
                    <a:cubicBezTo>
                      <a:pt x="5198" y="8910"/>
                      <a:pt x="6335" y="9678"/>
                      <a:pt x="7649" y="9678"/>
                    </a:cubicBezTo>
                    <a:cubicBezTo>
                      <a:pt x="8356" y="9678"/>
                      <a:pt x="9014" y="9453"/>
                      <a:pt x="9550" y="9073"/>
                    </a:cubicBezTo>
                    <a:lnTo>
                      <a:pt x="9550" y="9073"/>
                    </a:lnTo>
                    <a:cubicBezTo>
                      <a:pt x="9465" y="9077"/>
                      <a:pt x="9381" y="9079"/>
                      <a:pt x="9298" y="9079"/>
                    </a:cubicBezTo>
                    <a:cubicBezTo>
                      <a:pt x="6715" y="9079"/>
                      <a:pt x="4990" y="7325"/>
                      <a:pt x="5695" y="4984"/>
                    </a:cubicBezTo>
                    <a:cubicBezTo>
                      <a:pt x="5748" y="4803"/>
                      <a:pt x="5699" y="4611"/>
                      <a:pt x="5567" y="4477"/>
                    </a:cubicBezTo>
                    <a:cubicBezTo>
                      <a:pt x="4611" y="3510"/>
                      <a:pt x="4270" y="1417"/>
                      <a:pt x="5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3" name="Google Shape;2013;p83"/>
          <p:cNvGrpSpPr/>
          <p:nvPr/>
        </p:nvGrpSpPr>
        <p:grpSpPr>
          <a:xfrm>
            <a:off x="6795400" y="1055674"/>
            <a:ext cx="923512" cy="764754"/>
            <a:chOff x="1167750" y="659000"/>
            <a:chExt cx="5286275" cy="4377525"/>
          </a:xfrm>
        </p:grpSpPr>
        <p:sp>
          <p:nvSpPr>
            <p:cNvPr id="2014" name="Google Shape;2014;p83"/>
            <p:cNvSpPr/>
            <p:nvPr/>
          </p:nvSpPr>
          <p:spPr>
            <a:xfrm>
              <a:off x="2859125" y="3550225"/>
              <a:ext cx="545575" cy="532975"/>
            </a:xfrm>
            <a:custGeom>
              <a:avLst/>
              <a:gdLst/>
              <a:ahLst/>
              <a:cxnLst/>
              <a:rect l="l" t="t" r="r" b="b"/>
              <a:pathLst>
                <a:path w="21823" h="21319" extrusionOk="0">
                  <a:moveTo>
                    <a:pt x="15068" y="1"/>
                  </a:moveTo>
                  <a:cubicBezTo>
                    <a:pt x="13775" y="1"/>
                    <a:pt x="12475" y="421"/>
                    <a:pt x="11385" y="1290"/>
                  </a:cubicBezTo>
                  <a:lnTo>
                    <a:pt x="11254" y="1421"/>
                  </a:lnTo>
                  <a:cubicBezTo>
                    <a:pt x="9656" y="2660"/>
                    <a:pt x="4795" y="6542"/>
                    <a:pt x="1566" y="12544"/>
                  </a:cubicBezTo>
                  <a:cubicBezTo>
                    <a:pt x="0" y="15447"/>
                    <a:pt x="1109" y="19068"/>
                    <a:pt x="4012" y="20634"/>
                  </a:cubicBezTo>
                  <a:cubicBezTo>
                    <a:pt x="4926" y="21090"/>
                    <a:pt x="5872" y="21319"/>
                    <a:pt x="6818" y="21319"/>
                  </a:cubicBezTo>
                  <a:cubicBezTo>
                    <a:pt x="8971" y="21319"/>
                    <a:pt x="11026" y="20177"/>
                    <a:pt x="12102" y="18187"/>
                  </a:cubicBezTo>
                  <a:cubicBezTo>
                    <a:pt x="14157" y="14338"/>
                    <a:pt x="17419" y="11728"/>
                    <a:pt x="18659" y="10750"/>
                  </a:cubicBezTo>
                  <a:lnTo>
                    <a:pt x="18822" y="10652"/>
                  </a:lnTo>
                  <a:cubicBezTo>
                    <a:pt x="21399" y="8597"/>
                    <a:pt x="21823" y="4846"/>
                    <a:pt x="19768" y="2269"/>
                  </a:cubicBezTo>
                  <a:cubicBezTo>
                    <a:pt x="18582" y="782"/>
                    <a:pt x="16832" y="1"/>
                    <a:pt x="15068"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3"/>
            <p:cNvSpPr/>
            <p:nvPr/>
          </p:nvSpPr>
          <p:spPr>
            <a:xfrm>
              <a:off x="4274000" y="3531900"/>
              <a:ext cx="2180025" cy="825300"/>
            </a:xfrm>
            <a:custGeom>
              <a:avLst/>
              <a:gdLst/>
              <a:ahLst/>
              <a:cxnLst/>
              <a:rect l="l" t="t" r="r" b="b"/>
              <a:pathLst>
                <a:path w="87201" h="33012" extrusionOk="0">
                  <a:moveTo>
                    <a:pt x="37253" y="1"/>
                  </a:moveTo>
                  <a:lnTo>
                    <a:pt x="1" y="33012"/>
                  </a:lnTo>
                  <a:cubicBezTo>
                    <a:pt x="27858" y="33012"/>
                    <a:pt x="59923" y="33012"/>
                    <a:pt x="83377" y="18007"/>
                  </a:cubicBezTo>
                  <a:cubicBezTo>
                    <a:pt x="87200" y="15582"/>
                    <a:pt x="85278" y="9841"/>
                    <a:pt x="80996" y="9841"/>
                  </a:cubicBezTo>
                  <a:cubicBezTo>
                    <a:pt x="80784" y="9841"/>
                    <a:pt x="80567" y="9855"/>
                    <a:pt x="80343" y="9884"/>
                  </a:cubicBezTo>
                  <a:cubicBezTo>
                    <a:pt x="76963" y="10335"/>
                    <a:pt x="73681" y="10548"/>
                    <a:pt x="70521" y="10548"/>
                  </a:cubicBezTo>
                  <a:cubicBezTo>
                    <a:pt x="56301" y="10548"/>
                    <a:pt x="44539" y="6246"/>
                    <a:pt x="37253"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3"/>
            <p:cNvSpPr/>
            <p:nvPr/>
          </p:nvSpPr>
          <p:spPr>
            <a:xfrm>
              <a:off x="4274000" y="3531900"/>
              <a:ext cx="1193925" cy="825300"/>
            </a:xfrm>
            <a:custGeom>
              <a:avLst/>
              <a:gdLst/>
              <a:ahLst/>
              <a:cxnLst/>
              <a:rect l="l" t="t" r="r" b="b"/>
              <a:pathLst>
                <a:path w="47757" h="33012" extrusionOk="0">
                  <a:moveTo>
                    <a:pt x="37253" y="1"/>
                  </a:moveTo>
                  <a:lnTo>
                    <a:pt x="1" y="33012"/>
                  </a:lnTo>
                  <a:cubicBezTo>
                    <a:pt x="13049" y="33012"/>
                    <a:pt x="27043" y="33012"/>
                    <a:pt x="40612" y="31446"/>
                  </a:cubicBezTo>
                  <a:cubicBezTo>
                    <a:pt x="46093" y="24074"/>
                    <a:pt x="47463" y="15201"/>
                    <a:pt x="47756" y="6296"/>
                  </a:cubicBezTo>
                  <a:cubicBezTo>
                    <a:pt x="43646" y="4600"/>
                    <a:pt x="40123" y="2447"/>
                    <a:pt x="37253"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3"/>
            <p:cNvSpPr/>
            <p:nvPr/>
          </p:nvSpPr>
          <p:spPr>
            <a:xfrm>
              <a:off x="4340050" y="3905325"/>
              <a:ext cx="530100" cy="1131200"/>
            </a:xfrm>
            <a:custGeom>
              <a:avLst/>
              <a:gdLst/>
              <a:ahLst/>
              <a:cxnLst/>
              <a:rect l="l" t="t" r="r" b="b"/>
              <a:pathLst>
                <a:path w="21204" h="45248" extrusionOk="0">
                  <a:moveTo>
                    <a:pt x="10942" y="0"/>
                  </a:moveTo>
                  <a:cubicBezTo>
                    <a:pt x="7327" y="0"/>
                    <a:pt x="3905" y="2155"/>
                    <a:pt x="2447" y="5712"/>
                  </a:cubicBezTo>
                  <a:cubicBezTo>
                    <a:pt x="1" y="11779"/>
                    <a:pt x="588" y="35298"/>
                    <a:pt x="686" y="36766"/>
                  </a:cubicBezTo>
                  <a:cubicBezTo>
                    <a:pt x="1045" y="41561"/>
                    <a:pt x="5090" y="45247"/>
                    <a:pt x="9819" y="45247"/>
                  </a:cubicBezTo>
                  <a:cubicBezTo>
                    <a:pt x="10080" y="45247"/>
                    <a:pt x="10309" y="45215"/>
                    <a:pt x="10537" y="45215"/>
                  </a:cubicBezTo>
                  <a:cubicBezTo>
                    <a:pt x="15593" y="44823"/>
                    <a:pt x="19377" y="40387"/>
                    <a:pt x="18986" y="35331"/>
                  </a:cubicBezTo>
                  <a:cubicBezTo>
                    <a:pt x="18659" y="30764"/>
                    <a:pt x="19018" y="15465"/>
                    <a:pt x="19671" y="12073"/>
                  </a:cubicBezTo>
                  <a:cubicBezTo>
                    <a:pt x="21204" y="7506"/>
                    <a:pt x="18920" y="2515"/>
                    <a:pt x="14419" y="689"/>
                  </a:cubicBezTo>
                  <a:cubicBezTo>
                    <a:pt x="13279" y="222"/>
                    <a:pt x="12101" y="0"/>
                    <a:pt x="10942"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3"/>
            <p:cNvSpPr/>
            <p:nvPr/>
          </p:nvSpPr>
          <p:spPr>
            <a:xfrm>
              <a:off x="3507450" y="3905325"/>
              <a:ext cx="530075" cy="1131200"/>
            </a:xfrm>
            <a:custGeom>
              <a:avLst/>
              <a:gdLst/>
              <a:ahLst/>
              <a:cxnLst/>
              <a:rect l="l" t="t" r="r" b="b"/>
              <a:pathLst>
                <a:path w="21203" h="45248" extrusionOk="0">
                  <a:moveTo>
                    <a:pt x="10970" y="0"/>
                  </a:moveTo>
                  <a:cubicBezTo>
                    <a:pt x="7347" y="0"/>
                    <a:pt x="3912" y="2155"/>
                    <a:pt x="2479" y="5712"/>
                  </a:cubicBezTo>
                  <a:cubicBezTo>
                    <a:pt x="0" y="11779"/>
                    <a:pt x="587" y="35298"/>
                    <a:pt x="685" y="36766"/>
                  </a:cubicBezTo>
                  <a:cubicBezTo>
                    <a:pt x="1076" y="41561"/>
                    <a:pt x="5089" y="45247"/>
                    <a:pt x="9851" y="45247"/>
                  </a:cubicBezTo>
                  <a:cubicBezTo>
                    <a:pt x="10080" y="45247"/>
                    <a:pt x="10308" y="45215"/>
                    <a:pt x="10536" y="45215"/>
                  </a:cubicBezTo>
                  <a:cubicBezTo>
                    <a:pt x="15592" y="44823"/>
                    <a:pt x="19376" y="40387"/>
                    <a:pt x="19017" y="35331"/>
                  </a:cubicBezTo>
                  <a:cubicBezTo>
                    <a:pt x="18659" y="30764"/>
                    <a:pt x="19017" y="15465"/>
                    <a:pt x="19702" y="12073"/>
                  </a:cubicBezTo>
                  <a:cubicBezTo>
                    <a:pt x="21203" y="7506"/>
                    <a:pt x="18952" y="2515"/>
                    <a:pt x="14451" y="689"/>
                  </a:cubicBezTo>
                  <a:cubicBezTo>
                    <a:pt x="13311" y="222"/>
                    <a:pt x="12131" y="0"/>
                    <a:pt x="10970"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3"/>
            <p:cNvSpPr/>
            <p:nvPr/>
          </p:nvSpPr>
          <p:spPr>
            <a:xfrm>
              <a:off x="3521300" y="3905325"/>
              <a:ext cx="516225" cy="787875"/>
            </a:xfrm>
            <a:custGeom>
              <a:avLst/>
              <a:gdLst/>
              <a:ahLst/>
              <a:cxnLst/>
              <a:rect l="l" t="t" r="r" b="b"/>
              <a:pathLst>
                <a:path w="20649" h="31515" extrusionOk="0">
                  <a:moveTo>
                    <a:pt x="10416" y="0"/>
                  </a:moveTo>
                  <a:cubicBezTo>
                    <a:pt x="6793" y="0"/>
                    <a:pt x="3358" y="2155"/>
                    <a:pt x="1925" y="5712"/>
                  </a:cubicBezTo>
                  <a:cubicBezTo>
                    <a:pt x="327" y="9561"/>
                    <a:pt x="1" y="20456"/>
                    <a:pt x="1" y="28252"/>
                  </a:cubicBezTo>
                  <a:cubicBezTo>
                    <a:pt x="5155" y="29981"/>
                    <a:pt x="11222" y="31058"/>
                    <a:pt x="18333" y="31514"/>
                  </a:cubicBezTo>
                  <a:cubicBezTo>
                    <a:pt x="18268" y="25153"/>
                    <a:pt x="18594" y="14780"/>
                    <a:pt x="19148" y="12073"/>
                  </a:cubicBezTo>
                  <a:cubicBezTo>
                    <a:pt x="20649" y="7506"/>
                    <a:pt x="18398" y="2515"/>
                    <a:pt x="13897" y="689"/>
                  </a:cubicBezTo>
                  <a:cubicBezTo>
                    <a:pt x="12757" y="222"/>
                    <a:pt x="11577" y="0"/>
                    <a:pt x="10416"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3"/>
            <p:cNvSpPr/>
            <p:nvPr/>
          </p:nvSpPr>
          <p:spPr>
            <a:xfrm>
              <a:off x="4352300" y="3905325"/>
              <a:ext cx="517850" cy="791125"/>
            </a:xfrm>
            <a:custGeom>
              <a:avLst/>
              <a:gdLst/>
              <a:ahLst/>
              <a:cxnLst/>
              <a:rect l="l" t="t" r="r" b="b"/>
              <a:pathLst>
                <a:path w="20714" h="31645" extrusionOk="0">
                  <a:moveTo>
                    <a:pt x="10452" y="0"/>
                  </a:moveTo>
                  <a:cubicBezTo>
                    <a:pt x="6837" y="0"/>
                    <a:pt x="3415" y="2155"/>
                    <a:pt x="1957" y="5712"/>
                  </a:cubicBezTo>
                  <a:cubicBezTo>
                    <a:pt x="163" y="10181"/>
                    <a:pt x="0" y="24012"/>
                    <a:pt x="65" y="31645"/>
                  </a:cubicBezTo>
                  <a:cubicBezTo>
                    <a:pt x="7111" y="31319"/>
                    <a:pt x="13179" y="30405"/>
                    <a:pt x="18365" y="28905"/>
                  </a:cubicBezTo>
                  <a:cubicBezTo>
                    <a:pt x="18398" y="22609"/>
                    <a:pt x="18724" y="14422"/>
                    <a:pt x="19181" y="12073"/>
                  </a:cubicBezTo>
                  <a:cubicBezTo>
                    <a:pt x="20714" y="7506"/>
                    <a:pt x="18430" y="2515"/>
                    <a:pt x="13929" y="689"/>
                  </a:cubicBezTo>
                  <a:cubicBezTo>
                    <a:pt x="12789" y="222"/>
                    <a:pt x="11611" y="0"/>
                    <a:pt x="10452"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3"/>
            <p:cNvSpPr/>
            <p:nvPr/>
          </p:nvSpPr>
          <p:spPr>
            <a:xfrm>
              <a:off x="3144550" y="2576950"/>
              <a:ext cx="2095850" cy="1893625"/>
            </a:xfrm>
            <a:custGeom>
              <a:avLst/>
              <a:gdLst/>
              <a:ahLst/>
              <a:cxnLst/>
              <a:rect l="l" t="t" r="r" b="b"/>
              <a:pathLst>
                <a:path w="83834" h="75745" extrusionOk="0">
                  <a:moveTo>
                    <a:pt x="41917" y="1"/>
                  </a:moveTo>
                  <a:cubicBezTo>
                    <a:pt x="18757" y="1"/>
                    <a:pt x="0" y="17355"/>
                    <a:pt x="0" y="38818"/>
                  </a:cubicBezTo>
                  <a:cubicBezTo>
                    <a:pt x="0" y="60250"/>
                    <a:pt x="2903" y="75744"/>
                    <a:pt x="41917" y="75744"/>
                  </a:cubicBezTo>
                  <a:cubicBezTo>
                    <a:pt x="80930" y="75744"/>
                    <a:pt x="83833" y="60250"/>
                    <a:pt x="83833" y="38818"/>
                  </a:cubicBezTo>
                  <a:cubicBezTo>
                    <a:pt x="83833" y="17355"/>
                    <a:pt x="65077" y="1"/>
                    <a:pt x="41917"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3"/>
            <p:cNvSpPr/>
            <p:nvPr/>
          </p:nvSpPr>
          <p:spPr>
            <a:xfrm>
              <a:off x="3144550" y="3502325"/>
              <a:ext cx="1204500" cy="968250"/>
            </a:xfrm>
            <a:custGeom>
              <a:avLst/>
              <a:gdLst/>
              <a:ahLst/>
              <a:cxnLst/>
              <a:rect l="l" t="t" r="r" b="b"/>
              <a:pathLst>
                <a:path w="48180" h="38730" extrusionOk="0">
                  <a:moveTo>
                    <a:pt x="10616" y="1"/>
                  </a:moveTo>
                  <a:cubicBezTo>
                    <a:pt x="6499" y="1"/>
                    <a:pt x="2807" y="559"/>
                    <a:pt x="0" y="1281"/>
                  </a:cubicBezTo>
                  <a:cubicBezTo>
                    <a:pt x="0" y="1445"/>
                    <a:pt x="0" y="1608"/>
                    <a:pt x="0" y="1803"/>
                  </a:cubicBezTo>
                  <a:cubicBezTo>
                    <a:pt x="0" y="23235"/>
                    <a:pt x="2903" y="38729"/>
                    <a:pt x="41917" y="38729"/>
                  </a:cubicBezTo>
                  <a:cubicBezTo>
                    <a:pt x="43776" y="38729"/>
                    <a:pt x="45538" y="38696"/>
                    <a:pt x="47234" y="38631"/>
                  </a:cubicBezTo>
                  <a:cubicBezTo>
                    <a:pt x="48180" y="30607"/>
                    <a:pt x="46908" y="20527"/>
                    <a:pt x="38100" y="11198"/>
                  </a:cubicBezTo>
                  <a:cubicBezTo>
                    <a:pt x="29929" y="2495"/>
                    <a:pt x="19321" y="1"/>
                    <a:pt x="10616" y="1"/>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3"/>
            <p:cNvSpPr/>
            <p:nvPr/>
          </p:nvSpPr>
          <p:spPr>
            <a:xfrm>
              <a:off x="4391425" y="2594075"/>
              <a:ext cx="848975" cy="1869975"/>
            </a:xfrm>
            <a:custGeom>
              <a:avLst/>
              <a:gdLst/>
              <a:ahLst/>
              <a:cxnLst/>
              <a:rect l="l" t="t" r="r" b="b"/>
              <a:pathLst>
                <a:path w="33959" h="74799" extrusionOk="0">
                  <a:moveTo>
                    <a:pt x="1" y="1"/>
                  </a:moveTo>
                  <a:cubicBezTo>
                    <a:pt x="14158" y="20682"/>
                    <a:pt x="17518" y="57151"/>
                    <a:pt x="131" y="74798"/>
                  </a:cubicBezTo>
                  <a:cubicBezTo>
                    <a:pt x="31479" y="72743"/>
                    <a:pt x="33958" y="57966"/>
                    <a:pt x="33958" y="38133"/>
                  </a:cubicBezTo>
                  <a:cubicBezTo>
                    <a:pt x="33958" y="19214"/>
                    <a:pt x="19345" y="3458"/>
                    <a:pt x="1"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3"/>
            <p:cNvSpPr/>
            <p:nvPr/>
          </p:nvSpPr>
          <p:spPr>
            <a:xfrm>
              <a:off x="1727200" y="659000"/>
              <a:ext cx="3808400" cy="2626425"/>
            </a:xfrm>
            <a:custGeom>
              <a:avLst/>
              <a:gdLst/>
              <a:ahLst/>
              <a:cxnLst/>
              <a:rect l="l" t="t" r="r" b="b"/>
              <a:pathLst>
                <a:path w="152336" h="105057" extrusionOk="0">
                  <a:moveTo>
                    <a:pt x="107421" y="1"/>
                  </a:moveTo>
                  <a:cubicBezTo>
                    <a:pt x="105997" y="1"/>
                    <a:pt x="104559" y="74"/>
                    <a:pt x="103112" y="225"/>
                  </a:cubicBezTo>
                  <a:lnTo>
                    <a:pt x="87226" y="1921"/>
                  </a:lnTo>
                  <a:cubicBezTo>
                    <a:pt x="74309" y="3259"/>
                    <a:pt x="62957" y="11022"/>
                    <a:pt x="56955" y="22505"/>
                  </a:cubicBezTo>
                  <a:cubicBezTo>
                    <a:pt x="53041" y="30105"/>
                    <a:pt x="45571" y="35194"/>
                    <a:pt x="37090" y="36074"/>
                  </a:cubicBezTo>
                  <a:lnTo>
                    <a:pt x="26195" y="37216"/>
                  </a:lnTo>
                  <a:cubicBezTo>
                    <a:pt x="11026" y="38814"/>
                    <a:pt x="1" y="52384"/>
                    <a:pt x="1599" y="67553"/>
                  </a:cubicBezTo>
                  <a:lnTo>
                    <a:pt x="2937" y="80340"/>
                  </a:lnTo>
                  <a:cubicBezTo>
                    <a:pt x="4431" y="94524"/>
                    <a:pt x="16423" y="105057"/>
                    <a:pt x="30376" y="105057"/>
                  </a:cubicBezTo>
                  <a:cubicBezTo>
                    <a:pt x="31344" y="105057"/>
                    <a:pt x="32322" y="105006"/>
                    <a:pt x="33306" y="104902"/>
                  </a:cubicBezTo>
                  <a:lnTo>
                    <a:pt x="117400" y="96062"/>
                  </a:lnTo>
                  <a:cubicBezTo>
                    <a:pt x="137657" y="93942"/>
                    <a:pt x="152336" y="75805"/>
                    <a:pt x="150215" y="55581"/>
                  </a:cubicBezTo>
                  <a:lnTo>
                    <a:pt x="148226" y="36792"/>
                  </a:lnTo>
                  <a:cubicBezTo>
                    <a:pt x="146028" y="15668"/>
                    <a:pt x="128176" y="1"/>
                    <a:pt x="107421"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3"/>
            <p:cNvSpPr/>
            <p:nvPr/>
          </p:nvSpPr>
          <p:spPr>
            <a:xfrm>
              <a:off x="4880725" y="2258925"/>
              <a:ext cx="141125" cy="141100"/>
            </a:xfrm>
            <a:custGeom>
              <a:avLst/>
              <a:gdLst/>
              <a:ahLst/>
              <a:cxnLst/>
              <a:rect l="l" t="t" r="r" b="b"/>
              <a:pathLst>
                <a:path w="5645" h="5644" extrusionOk="0">
                  <a:moveTo>
                    <a:pt x="2806" y="0"/>
                  </a:moveTo>
                  <a:cubicBezTo>
                    <a:pt x="1273" y="0"/>
                    <a:pt x="1" y="1272"/>
                    <a:pt x="1" y="2838"/>
                  </a:cubicBezTo>
                  <a:cubicBezTo>
                    <a:pt x="1" y="4404"/>
                    <a:pt x="1273" y="5643"/>
                    <a:pt x="2806" y="5643"/>
                  </a:cubicBezTo>
                  <a:cubicBezTo>
                    <a:pt x="4372" y="5643"/>
                    <a:pt x="5644" y="4404"/>
                    <a:pt x="5644" y="2838"/>
                  </a:cubicBezTo>
                  <a:cubicBezTo>
                    <a:pt x="5644" y="1272"/>
                    <a:pt x="4372" y="0"/>
                    <a:pt x="2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3"/>
            <p:cNvSpPr/>
            <p:nvPr/>
          </p:nvSpPr>
          <p:spPr>
            <a:xfrm>
              <a:off x="4702950" y="2628325"/>
              <a:ext cx="141925" cy="141125"/>
            </a:xfrm>
            <a:custGeom>
              <a:avLst/>
              <a:gdLst/>
              <a:ahLst/>
              <a:cxnLst/>
              <a:rect l="l" t="t" r="r" b="b"/>
              <a:pathLst>
                <a:path w="5677" h="5645" extrusionOk="0">
                  <a:moveTo>
                    <a:pt x="2839" y="1"/>
                  </a:moveTo>
                  <a:cubicBezTo>
                    <a:pt x="1273" y="1"/>
                    <a:pt x="1" y="1273"/>
                    <a:pt x="1" y="2839"/>
                  </a:cubicBezTo>
                  <a:cubicBezTo>
                    <a:pt x="1" y="4372"/>
                    <a:pt x="1273" y="5644"/>
                    <a:pt x="2839" y="5644"/>
                  </a:cubicBezTo>
                  <a:cubicBezTo>
                    <a:pt x="4404" y="5644"/>
                    <a:pt x="5677" y="4372"/>
                    <a:pt x="5677" y="2839"/>
                  </a:cubicBezTo>
                  <a:cubicBezTo>
                    <a:pt x="5677" y="1273"/>
                    <a:pt x="4404"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3"/>
            <p:cNvSpPr/>
            <p:nvPr/>
          </p:nvSpPr>
          <p:spPr>
            <a:xfrm>
              <a:off x="4561050" y="1286700"/>
              <a:ext cx="364550" cy="185650"/>
            </a:xfrm>
            <a:custGeom>
              <a:avLst/>
              <a:gdLst/>
              <a:ahLst/>
              <a:cxnLst/>
              <a:rect l="l" t="t" r="r" b="b"/>
              <a:pathLst>
                <a:path w="14582" h="7426" extrusionOk="0">
                  <a:moveTo>
                    <a:pt x="8315" y="1"/>
                  </a:moveTo>
                  <a:cubicBezTo>
                    <a:pt x="7860" y="1"/>
                    <a:pt x="7393" y="24"/>
                    <a:pt x="6916" y="71"/>
                  </a:cubicBezTo>
                  <a:cubicBezTo>
                    <a:pt x="3002" y="495"/>
                    <a:pt x="1" y="2453"/>
                    <a:pt x="197" y="4475"/>
                  </a:cubicBezTo>
                  <a:cubicBezTo>
                    <a:pt x="396" y="6211"/>
                    <a:pt x="2954" y="7426"/>
                    <a:pt x="6203" y="7426"/>
                  </a:cubicBezTo>
                  <a:cubicBezTo>
                    <a:pt x="6678" y="7426"/>
                    <a:pt x="7167" y="7400"/>
                    <a:pt x="7667" y="7346"/>
                  </a:cubicBezTo>
                  <a:cubicBezTo>
                    <a:pt x="11581" y="6954"/>
                    <a:pt x="14582" y="4997"/>
                    <a:pt x="14386" y="2975"/>
                  </a:cubicBezTo>
                  <a:cubicBezTo>
                    <a:pt x="14186" y="1198"/>
                    <a:pt x="11595" y="1"/>
                    <a:pt x="8315"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3"/>
            <p:cNvSpPr/>
            <p:nvPr/>
          </p:nvSpPr>
          <p:spPr>
            <a:xfrm>
              <a:off x="3372075" y="1412050"/>
              <a:ext cx="364550" cy="185650"/>
            </a:xfrm>
            <a:custGeom>
              <a:avLst/>
              <a:gdLst/>
              <a:ahLst/>
              <a:cxnLst/>
              <a:rect l="l" t="t" r="r" b="b"/>
              <a:pathLst>
                <a:path w="14582" h="7426" extrusionOk="0">
                  <a:moveTo>
                    <a:pt x="8368" y="1"/>
                  </a:moveTo>
                  <a:cubicBezTo>
                    <a:pt x="7896" y="1"/>
                    <a:pt x="7410" y="27"/>
                    <a:pt x="6916" y="81"/>
                  </a:cubicBezTo>
                  <a:cubicBezTo>
                    <a:pt x="3001" y="505"/>
                    <a:pt x="0" y="2462"/>
                    <a:pt x="196" y="4452"/>
                  </a:cubicBezTo>
                  <a:cubicBezTo>
                    <a:pt x="396" y="6228"/>
                    <a:pt x="2987" y="7426"/>
                    <a:pt x="6267" y="7426"/>
                  </a:cubicBezTo>
                  <a:cubicBezTo>
                    <a:pt x="6722" y="7426"/>
                    <a:pt x="7189" y="7403"/>
                    <a:pt x="7666" y="7355"/>
                  </a:cubicBezTo>
                  <a:cubicBezTo>
                    <a:pt x="11580" y="6931"/>
                    <a:pt x="14581" y="4974"/>
                    <a:pt x="14353" y="2984"/>
                  </a:cubicBezTo>
                  <a:cubicBezTo>
                    <a:pt x="14182" y="1219"/>
                    <a:pt x="11602" y="1"/>
                    <a:pt x="8368"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3"/>
            <p:cNvSpPr/>
            <p:nvPr/>
          </p:nvSpPr>
          <p:spPr>
            <a:xfrm>
              <a:off x="4314775" y="947175"/>
              <a:ext cx="350700" cy="373125"/>
            </a:xfrm>
            <a:custGeom>
              <a:avLst/>
              <a:gdLst/>
              <a:ahLst/>
              <a:cxnLst/>
              <a:rect l="l" t="t" r="r" b="b"/>
              <a:pathLst>
                <a:path w="14028" h="14925" extrusionOk="0">
                  <a:moveTo>
                    <a:pt x="10583" y="0"/>
                  </a:moveTo>
                  <a:cubicBezTo>
                    <a:pt x="9694" y="0"/>
                    <a:pt x="8815" y="384"/>
                    <a:pt x="8221" y="1126"/>
                  </a:cubicBezTo>
                  <a:lnTo>
                    <a:pt x="1077" y="9934"/>
                  </a:lnTo>
                  <a:cubicBezTo>
                    <a:pt x="1" y="11239"/>
                    <a:pt x="229" y="13163"/>
                    <a:pt x="1534" y="14240"/>
                  </a:cubicBezTo>
                  <a:cubicBezTo>
                    <a:pt x="2088" y="14696"/>
                    <a:pt x="2773" y="14925"/>
                    <a:pt x="3458" y="14925"/>
                  </a:cubicBezTo>
                  <a:cubicBezTo>
                    <a:pt x="4339" y="14925"/>
                    <a:pt x="5220" y="14533"/>
                    <a:pt x="5840" y="13783"/>
                  </a:cubicBezTo>
                  <a:lnTo>
                    <a:pt x="12951" y="4976"/>
                  </a:lnTo>
                  <a:cubicBezTo>
                    <a:pt x="14027" y="3671"/>
                    <a:pt x="13832" y="1746"/>
                    <a:pt x="12494" y="670"/>
                  </a:cubicBezTo>
                  <a:cubicBezTo>
                    <a:pt x="11932" y="220"/>
                    <a:pt x="11255" y="0"/>
                    <a:pt x="105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3"/>
            <p:cNvSpPr/>
            <p:nvPr/>
          </p:nvSpPr>
          <p:spPr>
            <a:xfrm>
              <a:off x="4294400" y="968025"/>
              <a:ext cx="392275" cy="331075"/>
            </a:xfrm>
            <a:custGeom>
              <a:avLst/>
              <a:gdLst/>
              <a:ahLst/>
              <a:cxnLst/>
              <a:rect l="l" t="t" r="r" b="b"/>
              <a:pathLst>
                <a:path w="15691" h="13243" extrusionOk="0">
                  <a:moveTo>
                    <a:pt x="3446" y="1"/>
                  </a:moveTo>
                  <a:cubicBezTo>
                    <a:pt x="2551" y="1"/>
                    <a:pt x="1659" y="395"/>
                    <a:pt x="1044" y="1140"/>
                  </a:cubicBezTo>
                  <a:cubicBezTo>
                    <a:pt x="0" y="2445"/>
                    <a:pt x="196" y="4370"/>
                    <a:pt x="1501" y="5446"/>
                  </a:cubicBezTo>
                  <a:lnTo>
                    <a:pt x="10308" y="12557"/>
                  </a:lnTo>
                  <a:cubicBezTo>
                    <a:pt x="10863" y="13014"/>
                    <a:pt x="11548" y="13242"/>
                    <a:pt x="12233" y="13242"/>
                  </a:cubicBezTo>
                  <a:cubicBezTo>
                    <a:pt x="13113" y="13242"/>
                    <a:pt x="13994" y="12851"/>
                    <a:pt x="14614" y="12101"/>
                  </a:cubicBezTo>
                  <a:cubicBezTo>
                    <a:pt x="15690" y="10796"/>
                    <a:pt x="15462" y="8871"/>
                    <a:pt x="14157" y="7795"/>
                  </a:cubicBezTo>
                  <a:lnTo>
                    <a:pt x="5350" y="684"/>
                  </a:lnTo>
                  <a:cubicBezTo>
                    <a:pt x="4791" y="222"/>
                    <a:pt x="4118" y="1"/>
                    <a:pt x="3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3"/>
            <p:cNvSpPr/>
            <p:nvPr/>
          </p:nvSpPr>
          <p:spPr>
            <a:xfrm>
              <a:off x="3554725" y="1045850"/>
              <a:ext cx="391475" cy="330725"/>
            </a:xfrm>
            <a:custGeom>
              <a:avLst/>
              <a:gdLst/>
              <a:ahLst/>
              <a:cxnLst/>
              <a:rect l="l" t="t" r="r" b="b"/>
              <a:pathLst>
                <a:path w="15659" h="13229" extrusionOk="0">
                  <a:moveTo>
                    <a:pt x="3437" y="0"/>
                  </a:moveTo>
                  <a:cubicBezTo>
                    <a:pt x="2545" y="0"/>
                    <a:pt x="1658" y="384"/>
                    <a:pt x="1045" y="1126"/>
                  </a:cubicBezTo>
                  <a:cubicBezTo>
                    <a:pt x="1" y="2431"/>
                    <a:pt x="197" y="4356"/>
                    <a:pt x="1502" y="5432"/>
                  </a:cubicBezTo>
                  <a:lnTo>
                    <a:pt x="10309" y="12543"/>
                  </a:lnTo>
                  <a:cubicBezTo>
                    <a:pt x="10863" y="13000"/>
                    <a:pt x="11548" y="13228"/>
                    <a:pt x="12233" y="13228"/>
                  </a:cubicBezTo>
                  <a:cubicBezTo>
                    <a:pt x="13114" y="13228"/>
                    <a:pt x="13995" y="12837"/>
                    <a:pt x="14615" y="12119"/>
                  </a:cubicBezTo>
                  <a:cubicBezTo>
                    <a:pt x="15659" y="10782"/>
                    <a:pt x="15463" y="8857"/>
                    <a:pt x="14158" y="7813"/>
                  </a:cubicBezTo>
                  <a:lnTo>
                    <a:pt x="5351" y="670"/>
                  </a:lnTo>
                  <a:cubicBezTo>
                    <a:pt x="4789" y="220"/>
                    <a:pt x="4111" y="0"/>
                    <a:pt x="3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3"/>
            <p:cNvSpPr/>
            <p:nvPr/>
          </p:nvSpPr>
          <p:spPr>
            <a:xfrm>
              <a:off x="3575125" y="1024800"/>
              <a:ext cx="350700" cy="372975"/>
            </a:xfrm>
            <a:custGeom>
              <a:avLst/>
              <a:gdLst/>
              <a:ahLst/>
              <a:cxnLst/>
              <a:rect l="l" t="t" r="r" b="b"/>
              <a:pathLst>
                <a:path w="14028" h="14919" extrusionOk="0">
                  <a:moveTo>
                    <a:pt x="10559" y="0"/>
                  </a:moveTo>
                  <a:cubicBezTo>
                    <a:pt x="9675" y="0"/>
                    <a:pt x="8796" y="383"/>
                    <a:pt x="8188" y="1120"/>
                  </a:cubicBezTo>
                  <a:lnTo>
                    <a:pt x="1077" y="9928"/>
                  </a:lnTo>
                  <a:cubicBezTo>
                    <a:pt x="0" y="11232"/>
                    <a:pt x="229" y="13157"/>
                    <a:pt x="1534" y="14233"/>
                  </a:cubicBezTo>
                  <a:cubicBezTo>
                    <a:pt x="2088" y="14690"/>
                    <a:pt x="2773" y="14918"/>
                    <a:pt x="3458" y="14918"/>
                  </a:cubicBezTo>
                  <a:cubicBezTo>
                    <a:pt x="4339" y="14918"/>
                    <a:pt x="5220" y="14527"/>
                    <a:pt x="5839" y="13777"/>
                  </a:cubicBezTo>
                  <a:lnTo>
                    <a:pt x="12951" y="4969"/>
                  </a:lnTo>
                  <a:cubicBezTo>
                    <a:pt x="14027" y="3665"/>
                    <a:pt x="13831" y="1740"/>
                    <a:pt x="12494" y="696"/>
                  </a:cubicBezTo>
                  <a:cubicBezTo>
                    <a:pt x="11926" y="228"/>
                    <a:pt x="11241" y="0"/>
                    <a:pt x="105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3"/>
            <p:cNvSpPr/>
            <p:nvPr/>
          </p:nvSpPr>
          <p:spPr>
            <a:xfrm>
              <a:off x="2708250" y="1839750"/>
              <a:ext cx="141925" cy="141100"/>
            </a:xfrm>
            <a:custGeom>
              <a:avLst/>
              <a:gdLst/>
              <a:ahLst/>
              <a:cxnLst/>
              <a:rect l="l" t="t" r="r" b="b"/>
              <a:pathLst>
                <a:path w="5677" h="5644" extrusionOk="0">
                  <a:moveTo>
                    <a:pt x="2838" y="0"/>
                  </a:moveTo>
                  <a:cubicBezTo>
                    <a:pt x="1273" y="0"/>
                    <a:pt x="1" y="1273"/>
                    <a:pt x="1" y="2806"/>
                  </a:cubicBezTo>
                  <a:cubicBezTo>
                    <a:pt x="1" y="4371"/>
                    <a:pt x="1273" y="5644"/>
                    <a:pt x="2838" y="5644"/>
                  </a:cubicBezTo>
                  <a:cubicBezTo>
                    <a:pt x="4404" y="5644"/>
                    <a:pt x="5676" y="4371"/>
                    <a:pt x="5676" y="2806"/>
                  </a:cubicBezTo>
                  <a:cubicBezTo>
                    <a:pt x="5676" y="1273"/>
                    <a:pt x="4404" y="0"/>
                    <a:pt x="2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3"/>
            <p:cNvSpPr/>
            <p:nvPr/>
          </p:nvSpPr>
          <p:spPr>
            <a:xfrm>
              <a:off x="2260550" y="1886225"/>
              <a:ext cx="141925" cy="141925"/>
            </a:xfrm>
            <a:custGeom>
              <a:avLst/>
              <a:gdLst/>
              <a:ahLst/>
              <a:cxnLst/>
              <a:rect l="l" t="t" r="r" b="b"/>
              <a:pathLst>
                <a:path w="5677" h="5677" extrusionOk="0">
                  <a:moveTo>
                    <a:pt x="2838" y="1"/>
                  </a:moveTo>
                  <a:cubicBezTo>
                    <a:pt x="1272" y="1"/>
                    <a:pt x="0" y="1273"/>
                    <a:pt x="0" y="2839"/>
                  </a:cubicBezTo>
                  <a:cubicBezTo>
                    <a:pt x="0" y="4404"/>
                    <a:pt x="1272" y="5677"/>
                    <a:pt x="2838" y="5677"/>
                  </a:cubicBezTo>
                  <a:cubicBezTo>
                    <a:pt x="4404" y="5677"/>
                    <a:pt x="5676" y="4404"/>
                    <a:pt x="5676" y="2839"/>
                  </a:cubicBezTo>
                  <a:cubicBezTo>
                    <a:pt x="5676" y="1273"/>
                    <a:pt x="4404" y="1"/>
                    <a:pt x="2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3"/>
            <p:cNvSpPr/>
            <p:nvPr/>
          </p:nvSpPr>
          <p:spPr>
            <a:xfrm>
              <a:off x="4106025" y="666250"/>
              <a:ext cx="1429575" cy="2453025"/>
            </a:xfrm>
            <a:custGeom>
              <a:avLst/>
              <a:gdLst/>
              <a:ahLst/>
              <a:cxnLst/>
              <a:rect l="l" t="t" r="r" b="b"/>
              <a:pathLst>
                <a:path w="57183" h="98121" extrusionOk="0">
                  <a:moveTo>
                    <a:pt x="17125" y="0"/>
                  </a:moveTo>
                  <a:cubicBezTo>
                    <a:pt x="30467" y="23487"/>
                    <a:pt x="30434" y="75874"/>
                    <a:pt x="0" y="98121"/>
                  </a:cubicBezTo>
                  <a:lnTo>
                    <a:pt x="22247" y="95772"/>
                  </a:lnTo>
                  <a:cubicBezTo>
                    <a:pt x="42504" y="93652"/>
                    <a:pt x="57183" y="75515"/>
                    <a:pt x="55062" y="55291"/>
                  </a:cubicBezTo>
                  <a:lnTo>
                    <a:pt x="53073" y="36502"/>
                  </a:lnTo>
                  <a:cubicBezTo>
                    <a:pt x="51050" y="17061"/>
                    <a:pt x="35751" y="2219"/>
                    <a:pt x="17125"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3"/>
            <p:cNvSpPr/>
            <p:nvPr/>
          </p:nvSpPr>
          <p:spPr>
            <a:xfrm>
              <a:off x="3916000" y="3550225"/>
              <a:ext cx="545600" cy="533800"/>
            </a:xfrm>
            <a:custGeom>
              <a:avLst/>
              <a:gdLst/>
              <a:ahLst/>
              <a:cxnLst/>
              <a:rect l="l" t="t" r="r" b="b"/>
              <a:pathLst>
                <a:path w="21824" h="21352" extrusionOk="0">
                  <a:moveTo>
                    <a:pt x="15069" y="1"/>
                  </a:moveTo>
                  <a:cubicBezTo>
                    <a:pt x="13775" y="1"/>
                    <a:pt x="12475" y="421"/>
                    <a:pt x="11385" y="1290"/>
                  </a:cubicBezTo>
                  <a:lnTo>
                    <a:pt x="11254" y="1421"/>
                  </a:lnTo>
                  <a:cubicBezTo>
                    <a:pt x="9656" y="2660"/>
                    <a:pt x="4763" y="6542"/>
                    <a:pt x="1566" y="12544"/>
                  </a:cubicBezTo>
                  <a:cubicBezTo>
                    <a:pt x="1" y="15480"/>
                    <a:pt x="1110" y="19068"/>
                    <a:pt x="4013" y="20634"/>
                  </a:cubicBezTo>
                  <a:cubicBezTo>
                    <a:pt x="4894" y="21123"/>
                    <a:pt x="5872" y="21351"/>
                    <a:pt x="6818" y="21351"/>
                  </a:cubicBezTo>
                  <a:cubicBezTo>
                    <a:pt x="8938" y="21351"/>
                    <a:pt x="11026" y="20210"/>
                    <a:pt x="12103" y="18187"/>
                  </a:cubicBezTo>
                  <a:cubicBezTo>
                    <a:pt x="14125" y="14338"/>
                    <a:pt x="17420" y="11728"/>
                    <a:pt x="18659" y="10750"/>
                  </a:cubicBezTo>
                  <a:lnTo>
                    <a:pt x="18822" y="10652"/>
                  </a:lnTo>
                  <a:cubicBezTo>
                    <a:pt x="21399" y="8597"/>
                    <a:pt x="21823" y="4846"/>
                    <a:pt x="19768" y="2269"/>
                  </a:cubicBezTo>
                  <a:cubicBezTo>
                    <a:pt x="18583" y="782"/>
                    <a:pt x="16832" y="1"/>
                    <a:pt x="15069"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3"/>
            <p:cNvSpPr/>
            <p:nvPr/>
          </p:nvSpPr>
          <p:spPr>
            <a:xfrm>
              <a:off x="1205875" y="2370225"/>
              <a:ext cx="1823700" cy="2512425"/>
            </a:xfrm>
            <a:custGeom>
              <a:avLst/>
              <a:gdLst/>
              <a:ahLst/>
              <a:cxnLst/>
              <a:rect l="l" t="t" r="r" b="b"/>
              <a:pathLst>
                <a:path w="72948" h="100497" extrusionOk="0">
                  <a:moveTo>
                    <a:pt x="58089" y="1"/>
                  </a:moveTo>
                  <a:cubicBezTo>
                    <a:pt x="54624" y="1"/>
                    <a:pt x="51158" y="1322"/>
                    <a:pt x="48516" y="3964"/>
                  </a:cubicBezTo>
                  <a:cubicBezTo>
                    <a:pt x="32499" y="19980"/>
                    <a:pt x="6762" y="43173"/>
                    <a:pt x="2228" y="78859"/>
                  </a:cubicBezTo>
                  <a:cubicBezTo>
                    <a:pt x="0" y="96397"/>
                    <a:pt x="6579" y="100497"/>
                    <a:pt x="14047" y="100497"/>
                  </a:cubicBezTo>
                  <a:cubicBezTo>
                    <a:pt x="19483" y="100497"/>
                    <a:pt x="25390" y="98325"/>
                    <a:pt x="28715" y="97583"/>
                  </a:cubicBezTo>
                  <a:cubicBezTo>
                    <a:pt x="30595" y="97163"/>
                    <a:pt x="32364" y="97009"/>
                    <a:pt x="34040" y="97009"/>
                  </a:cubicBezTo>
                  <a:cubicBezTo>
                    <a:pt x="38663" y="97009"/>
                    <a:pt x="42569" y="98183"/>
                    <a:pt x="46096" y="98183"/>
                  </a:cubicBezTo>
                  <a:cubicBezTo>
                    <a:pt x="48343" y="98183"/>
                    <a:pt x="50436" y="97707"/>
                    <a:pt x="52463" y="96148"/>
                  </a:cubicBezTo>
                  <a:cubicBezTo>
                    <a:pt x="64467" y="86884"/>
                    <a:pt x="43003" y="47740"/>
                    <a:pt x="67663" y="23079"/>
                  </a:cubicBezTo>
                  <a:cubicBezTo>
                    <a:pt x="72948" y="17795"/>
                    <a:pt x="72948" y="9248"/>
                    <a:pt x="67663" y="3964"/>
                  </a:cubicBezTo>
                  <a:cubicBezTo>
                    <a:pt x="65021" y="1322"/>
                    <a:pt x="61555" y="1"/>
                    <a:pt x="58089" y="1"/>
                  </a:cubicBezTo>
                  <a:close/>
                </a:path>
              </a:pathLst>
            </a:custGeom>
            <a:solidFill>
              <a:srgbClr val="A9ED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3"/>
            <p:cNvSpPr/>
            <p:nvPr/>
          </p:nvSpPr>
          <p:spPr>
            <a:xfrm>
              <a:off x="2088475" y="2588375"/>
              <a:ext cx="931325" cy="2236350"/>
            </a:xfrm>
            <a:custGeom>
              <a:avLst/>
              <a:gdLst/>
              <a:ahLst/>
              <a:cxnLst/>
              <a:rect l="l" t="t" r="r" b="b"/>
              <a:pathLst>
                <a:path w="37253" h="89454" extrusionOk="0">
                  <a:moveTo>
                    <a:pt x="35426" y="0"/>
                  </a:moveTo>
                  <a:lnTo>
                    <a:pt x="35426" y="0"/>
                  </a:lnTo>
                  <a:cubicBezTo>
                    <a:pt x="19964" y="9558"/>
                    <a:pt x="0" y="34414"/>
                    <a:pt x="3132" y="88596"/>
                  </a:cubicBezTo>
                  <a:cubicBezTo>
                    <a:pt x="5941" y="88930"/>
                    <a:pt x="8466" y="89453"/>
                    <a:pt x="10819" y="89453"/>
                  </a:cubicBezTo>
                  <a:cubicBezTo>
                    <a:pt x="13057" y="89453"/>
                    <a:pt x="15139" y="88980"/>
                    <a:pt x="17159" y="87422"/>
                  </a:cubicBezTo>
                  <a:cubicBezTo>
                    <a:pt x="29163" y="78158"/>
                    <a:pt x="7699" y="39014"/>
                    <a:pt x="32359" y="14353"/>
                  </a:cubicBezTo>
                  <a:cubicBezTo>
                    <a:pt x="36241" y="10471"/>
                    <a:pt x="37252" y="4828"/>
                    <a:pt x="35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3"/>
            <p:cNvSpPr/>
            <p:nvPr/>
          </p:nvSpPr>
          <p:spPr>
            <a:xfrm>
              <a:off x="1205600" y="2370325"/>
              <a:ext cx="1618475" cy="2512575"/>
            </a:xfrm>
            <a:custGeom>
              <a:avLst/>
              <a:gdLst/>
              <a:ahLst/>
              <a:cxnLst/>
              <a:rect l="l" t="t" r="r" b="b"/>
              <a:pathLst>
                <a:path w="64739" h="100503" extrusionOk="0">
                  <a:moveTo>
                    <a:pt x="58083" y="0"/>
                  </a:moveTo>
                  <a:cubicBezTo>
                    <a:pt x="54627" y="0"/>
                    <a:pt x="51171" y="1315"/>
                    <a:pt x="48527" y="3960"/>
                  </a:cubicBezTo>
                  <a:cubicBezTo>
                    <a:pt x="32510" y="19976"/>
                    <a:pt x="6773" y="43169"/>
                    <a:pt x="2239" y="78855"/>
                  </a:cubicBezTo>
                  <a:cubicBezTo>
                    <a:pt x="1" y="96395"/>
                    <a:pt x="6586" y="100502"/>
                    <a:pt x="14045" y="100502"/>
                  </a:cubicBezTo>
                  <a:cubicBezTo>
                    <a:pt x="15935" y="100502"/>
                    <a:pt x="17882" y="100238"/>
                    <a:pt x="19756" y="99862"/>
                  </a:cubicBezTo>
                  <a:cubicBezTo>
                    <a:pt x="14374" y="55434"/>
                    <a:pt x="43438" y="16388"/>
                    <a:pt x="64739" y="1742"/>
                  </a:cubicBezTo>
                  <a:cubicBezTo>
                    <a:pt x="62680" y="582"/>
                    <a:pt x="60382" y="0"/>
                    <a:pt x="58083"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3"/>
            <p:cNvSpPr/>
            <p:nvPr/>
          </p:nvSpPr>
          <p:spPr>
            <a:xfrm>
              <a:off x="2753675" y="4431175"/>
              <a:ext cx="479775" cy="417850"/>
            </a:xfrm>
            <a:custGeom>
              <a:avLst/>
              <a:gdLst/>
              <a:ahLst/>
              <a:cxnLst/>
              <a:rect l="l" t="t" r="r" b="b"/>
              <a:pathLst>
                <a:path w="19191" h="16714" extrusionOk="0">
                  <a:moveTo>
                    <a:pt x="7398" y="0"/>
                  </a:moveTo>
                  <a:cubicBezTo>
                    <a:pt x="2091" y="0"/>
                    <a:pt x="0" y="6543"/>
                    <a:pt x="1739" y="10839"/>
                  </a:cubicBezTo>
                  <a:cubicBezTo>
                    <a:pt x="3231" y="14493"/>
                    <a:pt x="6126" y="16713"/>
                    <a:pt x="9334" y="16713"/>
                  </a:cubicBezTo>
                  <a:cubicBezTo>
                    <a:pt x="10967" y="16713"/>
                    <a:pt x="12680" y="16138"/>
                    <a:pt x="14330" y="14884"/>
                  </a:cubicBezTo>
                  <a:cubicBezTo>
                    <a:pt x="19191" y="11133"/>
                    <a:pt x="17234" y="4576"/>
                    <a:pt x="12504" y="1673"/>
                  </a:cubicBezTo>
                  <a:cubicBezTo>
                    <a:pt x="10566" y="496"/>
                    <a:pt x="8860" y="0"/>
                    <a:pt x="7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3"/>
            <p:cNvSpPr/>
            <p:nvPr/>
          </p:nvSpPr>
          <p:spPr>
            <a:xfrm>
              <a:off x="1167750" y="2877550"/>
              <a:ext cx="483650" cy="326325"/>
            </a:xfrm>
            <a:custGeom>
              <a:avLst/>
              <a:gdLst/>
              <a:ahLst/>
              <a:cxnLst/>
              <a:rect l="l" t="t" r="r" b="b"/>
              <a:pathLst>
                <a:path w="19346" h="13053" extrusionOk="0">
                  <a:moveTo>
                    <a:pt x="9833" y="1"/>
                  </a:moveTo>
                  <a:cubicBezTo>
                    <a:pt x="520" y="1"/>
                    <a:pt x="0" y="7200"/>
                    <a:pt x="1633" y="10126"/>
                  </a:cubicBezTo>
                  <a:cubicBezTo>
                    <a:pt x="2580" y="11824"/>
                    <a:pt x="4332" y="13053"/>
                    <a:pt x="6678" y="13053"/>
                  </a:cubicBezTo>
                  <a:cubicBezTo>
                    <a:pt x="8611" y="13053"/>
                    <a:pt x="10948" y="12218"/>
                    <a:pt x="13572" y="10126"/>
                  </a:cubicBezTo>
                  <a:cubicBezTo>
                    <a:pt x="19345" y="5461"/>
                    <a:pt x="15170" y="372"/>
                    <a:pt x="11582" y="79"/>
                  </a:cubicBezTo>
                  <a:cubicBezTo>
                    <a:pt x="10967" y="26"/>
                    <a:pt x="10385" y="1"/>
                    <a:pt x="9833"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051"/>
        <p:cNvGrpSpPr/>
        <p:nvPr/>
      </p:nvGrpSpPr>
      <p:grpSpPr>
        <a:xfrm>
          <a:off x="0" y="0"/>
          <a:ext cx="0" cy="0"/>
          <a:chOff x="0" y="0"/>
          <a:chExt cx="0" cy="0"/>
        </a:xfrm>
      </p:grpSpPr>
      <p:sp>
        <p:nvSpPr>
          <p:cNvPr id="2052" name="Google Shape;2052;p85"/>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OUR SERVICES</a:t>
            </a:r>
            <a:endParaRPr/>
          </a:p>
        </p:txBody>
      </p:sp>
      <p:sp>
        <p:nvSpPr>
          <p:cNvPr id="2053" name="Google Shape;2053;p85"/>
          <p:cNvSpPr/>
          <p:nvPr/>
        </p:nvSpPr>
        <p:spPr>
          <a:xfrm>
            <a:off x="3958075" y="1334252"/>
            <a:ext cx="1167019" cy="1263232"/>
          </a:xfrm>
          <a:custGeom>
            <a:avLst/>
            <a:gdLst/>
            <a:ahLst/>
            <a:cxnLst/>
            <a:rect l="l" t="t" r="r" b="b"/>
            <a:pathLst>
              <a:path w="56208" h="60842" extrusionOk="0">
                <a:moveTo>
                  <a:pt x="1154" y="0"/>
                </a:moveTo>
                <a:cubicBezTo>
                  <a:pt x="515" y="0"/>
                  <a:pt x="0" y="516"/>
                  <a:pt x="0" y="1155"/>
                </a:cubicBezTo>
                <a:lnTo>
                  <a:pt x="0" y="59690"/>
                </a:lnTo>
                <a:cubicBezTo>
                  <a:pt x="0" y="60326"/>
                  <a:pt x="515" y="60841"/>
                  <a:pt x="1154" y="60841"/>
                </a:cubicBezTo>
                <a:lnTo>
                  <a:pt x="55053" y="60841"/>
                </a:lnTo>
                <a:cubicBezTo>
                  <a:pt x="55693" y="60841"/>
                  <a:pt x="56208" y="60326"/>
                  <a:pt x="56208" y="59690"/>
                </a:cubicBezTo>
                <a:lnTo>
                  <a:pt x="56208" y="1155"/>
                </a:lnTo>
                <a:cubicBezTo>
                  <a:pt x="56208" y="516"/>
                  <a:pt x="55693" y="0"/>
                  <a:pt x="55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5"/>
          <p:cNvSpPr/>
          <p:nvPr/>
        </p:nvSpPr>
        <p:spPr>
          <a:xfrm>
            <a:off x="4449480" y="1838387"/>
            <a:ext cx="184184" cy="165394"/>
          </a:xfrm>
          <a:custGeom>
            <a:avLst/>
            <a:gdLst/>
            <a:ahLst/>
            <a:cxnLst/>
            <a:rect l="l" t="t" r="r" b="b"/>
            <a:pathLst>
              <a:path w="8871" h="7966" extrusionOk="0">
                <a:moveTo>
                  <a:pt x="1740" y="0"/>
                </a:moveTo>
                <a:cubicBezTo>
                  <a:pt x="828" y="0"/>
                  <a:pt x="1" y="730"/>
                  <a:pt x="3" y="1752"/>
                </a:cubicBezTo>
                <a:cubicBezTo>
                  <a:pt x="11" y="3607"/>
                  <a:pt x="493" y="6104"/>
                  <a:pt x="2636" y="7966"/>
                </a:cubicBezTo>
                <a:lnTo>
                  <a:pt x="8864" y="7078"/>
                </a:lnTo>
                <a:cubicBezTo>
                  <a:pt x="8871" y="6382"/>
                  <a:pt x="8495" y="5742"/>
                  <a:pt x="8097" y="5170"/>
                </a:cubicBezTo>
                <a:cubicBezTo>
                  <a:pt x="6672" y="3127"/>
                  <a:pt x="4771" y="1426"/>
                  <a:pt x="2594" y="225"/>
                </a:cubicBezTo>
                <a:cubicBezTo>
                  <a:pt x="2316" y="71"/>
                  <a:pt x="2024" y="0"/>
                  <a:pt x="17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5"/>
          <p:cNvSpPr/>
          <p:nvPr/>
        </p:nvSpPr>
        <p:spPr>
          <a:xfrm>
            <a:off x="4464843" y="1868697"/>
            <a:ext cx="153456" cy="135081"/>
          </a:xfrm>
          <a:custGeom>
            <a:avLst/>
            <a:gdLst/>
            <a:ahLst/>
            <a:cxnLst/>
            <a:rect l="l" t="t" r="r" b="b"/>
            <a:pathLst>
              <a:path w="7391" h="6506" extrusionOk="0">
                <a:moveTo>
                  <a:pt x="44" y="1"/>
                </a:moveTo>
                <a:cubicBezTo>
                  <a:pt x="1" y="1880"/>
                  <a:pt x="417" y="4545"/>
                  <a:pt x="2673" y="6506"/>
                </a:cubicBezTo>
                <a:lnTo>
                  <a:pt x="7391" y="5835"/>
                </a:lnTo>
                <a:cubicBezTo>
                  <a:pt x="5654" y="3149"/>
                  <a:pt x="3024" y="1024"/>
                  <a:pt x="44"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5"/>
          <p:cNvSpPr/>
          <p:nvPr/>
        </p:nvSpPr>
        <p:spPr>
          <a:xfrm>
            <a:off x="4449313" y="1837369"/>
            <a:ext cx="184516" cy="166411"/>
          </a:xfrm>
          <a:custGeom>
            <a:avLst/>
            <a:gdLst/>
            <a:ahLst/>
            <a:cxnLst/>
            <a:rect l="l" t="t" r="r" b="b"/>
            <a:pathLst>
              <a:path w="8887" h="8015" extrusionOk="0">
                <a:moveTo>
                  <a:pt x="7196" y="1"/>
                </a:moveTo>
                <a:cubicBezTo>
                  <a:pt x="6934" y="1"/>
                  <a:pt x="6666" y="64"/>
                  <a:pt x="6410" y="203"/>
                </a:cubicBezTo>
                <a:cubicBezTo>
                  <a:pt x="4179" y="1407"/>
                  <a:pt x="2225" y="3138"/>
                  <a:pt x="776" y="5219"/>
                </a:cubicBezTo>
                <a:cubicBezTo>
                  <a:pt x="378" y="5791"/>
                  <a:pt x="1" y="6431"/>
                  <a:pt x="8" y="7127"/>
                </a:cubicBezTo>
                <a:lnTo>
                  <a:pt x="6236" y="8015"/>
                </a:lnTo>
                <a:cubicBezTo>
                  <a:pt x="8432" y="6104"/>
                  <a:pt x="8886" y="3528"/>
                  <a:pt x="8868" y="1659"/>
                </a:cubicBezTo>
                <a:cubicBezTo>
                  <a:pt x="8858" y="696"/>
                  <a:pt x="8063" y="1"/>
                  <a:pt x="71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5"/>
          <p:cNvSpPr/>
          <p:nvPr/>
        </p:nvSpPr>
        <p:spPr>
          <a:xfrm>
            <a:off x="4464812" y="1868697"/>
            <a:ext cx="153518" cy="135081"/>
          </a:xfrm>
          <a:custGeom>
            <a:avLst/>
            <a:gdLst/>
            <a:ahLst/>
            <a:cxnLst/>
            <a:rect l="l" t="t" r="r" b="b"/>
            <a:pathLst>
              <a:path w="7394" h="6506" extrusionOk="0">
                <a:moveTo>
                  <a:pt x="7351" y="1"/>
                </a:moveTo>
                <a:lnTo>
                  <a:pt x="7351" y="1"/>
                </a:lnTo>
                <a:cubicBezTo>
                  <a:pt x="4370" y="1024"/>
                  <a:pt x="1741" y="3149"/>
                  <a:pt x="0" y="5835"/>
                </a:cubicBezTo>
                <a:lnTo>
                  <a:pt x="4722" y="6506"/>
                </a:lnTo>
                <a:cubicBezTo>
                  <a:pt x="6978" y="4545"/>
                  <a:pt x="7394" y="1880"/>
                  <a:pt x="7351"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5"/>
          <p:cNvSpPr/>
          <p:nvPr/>
        </p:nvSpPr>
        <p:spPr>
          <a:xfrm>
            <a:off x="4161438" y="1988400"/>
            <a:ext cx="760281" cy="444006"/>
          </a:xfrm>
          <a:custGeom>
            <a:avLst/>
            <a:gdLst/>
            <a:ahLst/>
            <a:cxnLst/>
            <a:rect l="l" t="t" r="r" b="b"/>
            <a:pathLst>
              <a:path w="36618" h="21385" extrusionOk="0">
                <a:moveTo>
                  <a:pt x="35613" y="0"/>
                </a:moveTo>
                <a:cubicBezTo>
                  <a:pt x="35605" y="0"/>
                  <a:pt x="35596" y="0"/>
                  <a:pt x="35588" y="1"/>
                </a:cubicBezTo>
                <a:lnTo>
                  <a:pt x="985" y="1013"/>
                </a:lnTo>
                <a:cubicBezTo>
                  <a:pt x="426" y="1031"/>
                  <a:pt x="0" y="1521"/>
                  <a:pt x="64" y="2075"/>
                </a:cubicBezTo>
                <a:lnTo>
                  <a:pt x="2203" y="20543"/>
                </a:lnTo>
                <a:cubicBezTo>
                  <a:pt x="2256" y="21022"/>
                  <a:pt x="2665" y="21384"/>
                  <a:pt x="3148" y="21384"/>
                </a:cubicBezTo>
                <a:lnTo>
                  <a:pt x="33755" y="21384"/>
                </a:lnTo>
                <a:cubicBezTo>
                  <a:pt x="34245" y="21384"/>
                  <a:pt x="34657" y="21012"/>
                  <a:pt x="34703" y="20525"/>
                </a:cubicBezTo>
                <a:lnTo>
                  <a:pt x="36562" y="1045"/>
                </a:lnTo>
                <a:cubicBezTo>
                  <a:pt x="36617" y="481"/>
                  <a:pt x="36173" y="0"/>
                  <a:pt x="356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5"/>
          <p:cNvSpPr txBox="1"/>
          <p:nvPr/>
        </p:nvSpPr>
        <p:spPr>
          <a:xfrm>
            <a:off x="1519900" y="4061033"/>
            <a:ext cx="1167000" cy="363600"/>
          </a:xfrm>
          <a:prstGeom prst="rect">
            <a:avLst/>
          </a:prstGeom>
          <a:solidFill>
            <a:srgbClr val="BDF2D6"/>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BASIC</a:t>
            </a:r>
            <a:endParaRPr sz="1800">
              <a:solidFill>
                <a:schemeClr val="dk2"/>
              </a:solidFill>
              <a:latin typeface="Chau Philomene One"/>
              <a:ea typeface="Chau Philomene One"/>
              <a:cs typeface="Chau Philomene One"/>
              <a:sym typeface="Chau Philomene One"/>
            </a:endParaRPr>
          </a:p>
        </p:txBody>
      </p:sp>
      <p:sp>
        <p:nvSpPr>
          <p:cNvPr id="2060" name="Google Shape;2060;p85"/>
          <p:cNvSpPr txBox="1"/>
          <p:nvPr/>
        </p:nvSpPr>
        <p:spPr>
          <a:xfrm>
            <a:off x="1385625" y="3251853"/>
            <a:ext cx="1459800" cy="728700"/>
          </a:xfrm>
          <a:prstGeom prst="rect">
            <a:avLst/>
          </a:prstGeom>
          <a:noFill/>
          <a:ln>
            <a:noFill/>
          </a:ln>
        </p:spPr>
        <p:txBody>
          <a:bodyPr spcFirstLastPara="1" wrap="square" lIns="0" tIns="6025" rIns="0" bIns="0" anchor="t" anchorCtr="0">
            <a:noAutofit/>
          </a:bodyPr>
          <a:lstStyle/>
          <a:p>
            <a:pPr marL="0" marR="0" lvl="0" indent="0" algn="ctr" rtl="0">
              <a:lnSpc>
                <a:spcPct val="100000"/>
              </a:lnSpc>
              <a:spcBef>
                <a:spcPts val="0"/>
              </a:spcBef>
              <a:spcAft>
                <a:spcPts val="0"/>
              </a:spcAft>
              <a:buNone/>
            </a:pPr>
            <a:r>
              <a:rPr lang="en">
                <a:solidFill>
                  <a:schemeClr val="dk2"/>
                </a:solidFill>
                <a:latin typeface="Rokkitt Light"/>
                <a:ea typeface="Rokkitt Light"/>
                <a:cs typeface="Rokkitt Light"/>
                <a:sym typeface="Rokkitt Light"/>
              </a:rPr>
              <a:t>You can explain your product or your service</a:t>
            </a:r>
            <a:endParaRPr>
              <a:solidFill>
                <a:schemeClr val="dk2"/>
              </a:solidFill>
              <a:latin typeface="Rokkitt Light"/>
              <a:ea typeface="Rokkitt Light"/>
              <a:cs typeface="Rokkitt Light"/>
              <a:sym typeface="Rokkitt Light"/>
            </a:endParaRPr>
          </a:p>
          <a:p>
            <a:pPr marL="0" marR="0" lvl="0" indent="0" algn="l" rtl="0">
              <a:lnSpc>
                <a:spcPct val="100000"/>
              </a:lnSpc>
              <a:spcBef>
                <a:spcPts val="0"/>
              </a:spcBef>
              <a:spcAft>
                <a:spcPts val="0"/>
              </a:spcAft>
              <a:buNone/>
            </a:pPr>
            <a:endParaRPr>
              <a:solidFill>
                <a:schemeClr val="dk2"/>
              </a:solidFill>
              <a:latin typeface="Rokkitt Light"/>
              <a:ea typeface="Rokkitt Light"/>
              <a:cs typeface="Rokkitt Light"/>
              <a:sym typeface="Rokkitt Light"/>
            </a:endParaRPr>
          </a:p>
        </p:txBody>
      </p:sp>
      <p:sp>
        <p:nvSpPr>
          <p:cNvPr id="2061" name="Google Shape;2061;p85"/>
          <p:cNvSpPr txBox="1"/>
          <p:nvPr/>
        </p:nvSpPr>
        <p:spPr>
          <a:xfrm>
            <a:off x="3976925" y="4061083"/>
            <a:ext cx="1167000" cy="363600"/>
          </a:xfrm>
          <a:prstGeom prst="rect">
            <a:avLst/>
          </a:prstGeom>
          <a:solidFill>
            <a:schemeClr val="accent1"/>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PRO</a:t>
            </a:r>
            <a:endParaRPr sz="1800">
              <a:solidFill>
                <a:schemeClr val="dk2"/>
              </a:solidFill>
              <a:latin typeface="Chau Philomene One"/>
              <a:ea typeface="Chau Philomene One"/>
              <a:cs typeface="Chau Philomene One"/>
              <a:sym typeface="Chau Philomene One"/>
            </a:endParaRPr>
          </a:p>
        </p:txBody>
      </p:sp>
      <p:sp>
        <p:nvSpPr>
          <p:cNvPr id="2062" name="Google Shape;2062;p85"/>
          <p:cNvSpPr txBox="1"/>
          <p:nvPr/>
        </p:nvSpPr>
        <p:spPr>
          <a:xfrm>
            <a:off x="6458175" y="4061075"/>
            <a:ext cx="1167000" cy="363600"/>
          </a:xfrm>
          <a:prstGeom prst="rect">
            <a:avLst/>
          </a:prstGeom>
          <a:solidFill>
            <a:srgbClr val="F4D997"/>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PREMIUM</a:t>
            </a:r>
            <a:endParaRPr sz="1800">
              <a:solidFill>
                <a:schemeClr val="dk2"/>
              </a:solidFill>
              <a:latin typeface="Chau Philomene One"/>
              <a:ea typeface="Chau Philomene One"/>
              <a:cs typeface="Chau Philomene One"/>
              <a:sym typeface="Chau Philomene One"/>
            </a:endParaRPr>
          </a:p>
        </p:txBody>
      </p:sp>
      <p:sp>
        <p:nvSpPr>
          <p:cNvPr id="2063" name="Google Shape;2063;p85"/>
          <p:cNvSpPr/>
          <p:nvPr/>
        </p:nvSpPr>
        <p:spPr>
          <a:xfrm>
            <a:off x="4456279" y="2163001"/>
            <a:ext cx="170585" cy="170647"/>
          </a:xfrm>
          <a:custGeom>
            <a:avLst/>
            <a:gdLst/>
            <a:ahLst/>
            <a:cxnLst/>
            <a:rect l="l" t="t" r="r" b="b"/>
            <a:pathLst>
              <a:path w="8216" h="8219" extrusionOk="0">
                <a:moveTo>
                  <a:pt x="4108" y="0"/>
                </a:moveTo>
                <a:cubicBezTo>
                  <a:pt x="1837" y="0"/>
                  <a:pt x="1" y="1841"/>
                  <a:pt x="1" y="4111"/>
                </a:cubicBezTo>
                <a:cubicBezTo>
                  <a:pt x="1" y="6377"/>
                  <a:pt x="1837" y="8218"/>
                  <a:pt x="4108" y="8218"/>
                </a:cubicBezTo>
                <a:cubicBezTo>
                  <a:pt x="6378" y="8218"/>
                  <a:pt x="8215" y="6377"/>
                  <a:pt x="8215" y="4111"/>
                </a:cubicBezTo>
                <a:cubicBezTo>
                  <a:pt x="8215" y="1841"/>
                  <a:pt x="6378" y="0"/>
                  <a:pt x="4108"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5"/>
          <p:cNvSpPr/>
          <p:nvPr/>
        </p:nvSpPr>
        <p:spPr>
          <a:xfrm>
            <a:off x="4523517" y="2159990"/>
            <a:ext cx="36106" cy="54668"/>
          </a:xfrm>
          <a:custGeom>
            <a:avLst/>
            <a:gdLst/>
            <a:ahLst/>
            <a:cxnLst/>
            <a:rect l="l" t="t" r="r" b="b"/>
            <a:pathLst>
              <a:path w="1739" h="2633" extrusionOk="0">
                <a:moveTo>
                  <a:pt x="74" y="0"/>
                </a:moveTo>
                <a:cubicBezTo>
                  <a:pt x="32" y="0"/>
                  <a:pt x="0" y="42"/>
                  <a:pt x="6" y="89"/>
                </a:cubicBezTo>
                <a:cubicBezTo>
                  <a:pt x="59" y="465"/>
                  <a:pt x="272" y="796"/>
                  <a:pt x="433" y="1134"/>
                </a:cubicBezTo>
                <a:cubicBezTo>
                  <a:pt x="625" y="1542"/>
                  <a:pt x="784" y="1965"/>
                  <a:pt x="951" y="2384"/>
                </a:cubicBezTo>
                <a:cubicBezTo>
                  <a:pt x="1020" y="2558"/>
                  <a:pt x="1155" y="2632"/>
                  <a:pt x="1287" y="2632"/>
                </a:cubicBezTo>
                <a:cubicBezTo>
                  <a:pt x="1516" y="2632"/>
                  <a:pt x="1738" y="2412"/>
                  <a:pt x="1605" y="2110"/>
                </a:cubicBezTo>
                <a:cubicBezTo>
                  <a:pt x="1410" y="1670"/>
                  <a:pt x="1168" y="1261"/>
                  <a:pt x="898" y="860"/>
                </a:cubicBezTo>
                <a:cubicBezTo>
                  <a:pt x="681" y="540"/>
                  <a:pt x="461" y="196"/>
                  <a:pt x="110" y="11"/>
                </a:cubicBezTo>
                <a:cubicBezTo>
                  <a:pt x="97" y="4"/>
                  <a:pt x="85" y="0"/>
                  <a:pt x="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5"/>
          <p:cNvSpPr/>
          <p:nvPr/>
        </p:nvSpPr>
        <p:spPr>
          <a:xfrm>
            <a:off x="4530129" y="2154011"/>
            <a:ext cx="22880" cy="43726"/>
          </a:xfrm>
          <a:custGeom>
            <a:avLst/>
            <a:gdLst/>
            <a:ahLst/>
            <a:cxnLst/>
            <a:rect l="l" t="t" r="r" b="b"/>
            <a:pathLst>
              <a:path w="1102" h="2106" extrusionOk="0">
                <a:moveTo>
                  <a:pt x="85" y="0"/>
                </a:moveTo>
                <a:cubicBezTo>
                  <a:pt x="41" y="0"/>
                  <a:pt x="1" y="26"/>
                  <a:pt x="7" y="82"/>
                </a:cubicBezTo>
                <a:cubicBezTo>
                  <a:pt x="42" y="420"/>
                  <a:pt x="114" y="704"/>
                  <a:pt x="216" y="1023"/>
                </a:cubicBezTo>
                <a:cubicBezTo>
                  <a:pt x="319" y="1340"/>
                  <a:pt x="391" y="1684"/>
                  <a:pt x="557" y="1972"/>
                </a:cubicBezTo>
                <a:cubicBezTo>
                  <a:pt x="612" y="2066"/>
                  <a:pt x="697" y="2106"/>
                  <a:pt x="781" y="2106"/>
                </a:cubicBezTo>
                <a:cubicBezTo>
                  <a:pt x="942" y="2106"/>
                  <a:pt x="1102" y="1960"/>
                  <a:pt x="1055" y="1766"/>
                </a:cubicBezTo>
                <a:cubicBezTo>
                  <a:pt x="984" y="1460"/>
                  <a:pt x="813" y="1179"/>
                  <a:pt x="678" y="899"/>
                </a:cubicBezTo>
                <a:cubicBezTo>
                  <a:pt x="529" y="586"/>
                  <a:pt x="383" y="317"/>
                  <a:pt x="170" y="39"/>
                </a:cubicBezTo>
                <a:cubicBezTo>
                  <a:pt x="151" y="14"/>
                  <a:pt x="117" y="0"/>
                  <a:pt x="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5"/>
          <p:cNvSpPr/>
          <p:nvPr/>
        </p:nvSpPr>
        <p:spPr>
          <a:xfrm>
            <a:off x="4499921" y="1898447"/>
            <a:ext cx="83299" cy="87929"/>
          </a:xfrm>
          <a:custGeom>
            <a:avLst/>
            <a:gdLst/>
            <a:ahLst/>
            <a:cxnLst/>
            <a:rect l="l" t="t" r="r" b="b"/>
            <a:pathLst>
              <a:path w="4012" h="4235" extrusionOk="0">
                <a:moveTo>
                  <a:pt x="3514" y="0"/>
                </a:moveTo>
                <a:cubicBezTo>
                  <a:pt x="1813" y="0"/>
                  <a:pt x="0" y="2635"/>
                  <a:pt x="850" y="4160"/>
                </a:cubicBezTo>
                <a:cubicBezTo>
                  <a:pt x="878" y="4210"/>
                  <a:pt x="931" y="4235"/>
                  <a:pt x="984" y="4235"/>
                </a:cubicBezTo>
                <a:cubicBezTo>
                  <a:pt x="1038" y="4235"/>
                  <a:pt x="1091" y="4210"/>
                  <a:pt x="1119" y="4160"/>
                </a:cubicBezTo>
                <a:cubicBezTo>
                  <a:pt x="1524" y="3436"/>
                  <a:pt x="1759" y="2672"/>
                  <a:pt x="2338" y="2046"/>
                </a:cubicBezTo>
                <a:cubicBezTo>
                  <a:pt x="2836" y="1510"/>
                  <a:pt x="3610" y="1140"/>
                  <a:pt x="3933" y="473"/>
                </a:cubicBezTo>
                <a:cubicBezTo>
                  <a:pt x="4011" y="312"/>
                  <a:pt x="3962" y="50"/>
                  <a:pt x="3749" y="17"/>
                </a:cubicBezTo>
                <a:cubicBezTo>
                  <a:pt x="3671" y="6"/>
                  <a:pt x="3593" y="0"/>
                  <a:pt x="3514" y="0"/>
                </a:cubicBezTo>
                <a:close/>
              </a:path>
            </a:pathLst>
          </a:custGeom>
          <a:solidFill>
            <a:srgbClr val="929F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5"/>
          <p:cNvSpPr/>
          <p:nvPr/>
        </p:nvSpPr>
        <p:spPr>
          <a:xfrm>
            <a:off x="1532025" y="1334174"/>
            <a:ext cx="1166997" cy="1263259"/>
          </a:xfrm>
          <a:custGeom>
            <a:avLst/>
            <a:gdLst/>
            <a:ahLst/>
            <a:cxnLst/>
            <a:rect l="l" t="t" r="r" b="b"/>
            <a:pathLst>
              <a:path w="56045" h="60668" extrusionOk="0">
                <a:moveTo>
                  <a:pt x="1727" y="0"/>
                </a:moveTo>
                <a:cubicBezTo>
                  <a:pt x="772" y="0"/>
                  <a:pt x="1" y="771"/>
                  <a:pt x="1" y="1727"/>
                </a:cubicBezTo>
                <a:lnTo>
                  <a:pt x="1" y="58940"/>
                </a:lnTo>
                <a:cubicBezTo>
                  <a:pt x="1" y="59892"/>
                  <a:pt x="772" y="60667"/>
                  <a:pt x="1727" y="60667"/>
                </a:cubicBezTo>
                <a:lnTo>
                  <a:pt x="54318" y="60667"/>
                </a:lnTo>
                <a:cubicBezTo>
                  <a:pt x="55274" y="60667"/>
                  <a:pt x="56045" y="59892"/>
                  <a:pt x="56045" y="58940"/>
                </a:cubicBezTo>
                <a:lnTo>
                  <a:pt x="56045" y="1727"/>
                </a:lnTo>
                <a:cubicBezTo>
                  <a:pt x="56045" y="771"/>
                  <a:pt x="55274" y="0"/>
                  <a:pt x="54318"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5"/>
          <p:cNvSpPr/>
          <p:nvPr/>
        </p:nvSpPr>
        <p:spPr>
          <a:xfrm>
            <a:off x="1821618" y="1974744"/>
            <a:ext cx="587819" cy="240083"/>
          </a:xfrm>
          <a:custGeom>
            <a:avLst/>
            <a:gdLst/>
            <a:ahLst/>
            <a:cxnLst/>
            <a:rect l="l" t="t" r="r" b="b"/>
            <a:pathLst>
              <a:path w="28230" h="11530" extrusionOk="0">
                <a:moveTo>
                  <a:pt x="12356" y="0"/>
                </a:moveTo>
                <a:cubicBezTo>
                  <a:pt x="2611" y="0"/>
                  <a:pt x="0" y="10985"/>
                  <a:pt x="0" y="10985"/>
                </a:cubicBezTo>
                <a:lnTo>
                  <a:pt x="28230" y="11529"/>
                </a:lnTo>
                <a:lnTo>
                  <a:pt x="28230" y="10985"/>
                </a:lnTo>
                <a:cubicBezTo>
                  <a:pt x="28230" y="8960"/>
                  <a:pt x="22101" y="0"/>
                  <a:pt x="12356" y="0"/>
                </a:cubicBezTo>
                <a:close/>
              </a:path>
            </a:pathLst>
          </a:custGeom>
          <a:solidFill>
            <a:srgbClr val="AA6B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5"/>
          <p:cNvSpPr/>
          <p:nvPr/>
        </p:nvSpPr>
        <p:spPr>
          <a:xfrm>
            <a:off x="1798161" y="2142794"/>
            <a:ext cx="634732" cy="261676"/>
          </a:xfrm>
          <a:custGeom>
            <a:avLst/>
            <a:gdLst/>
            <a:ahLst/>
            <a:cxnLst/>
            <a:rect l="l" t="t" r="r" b="b"/>
            <a:pathLst>
              <a:path w="30483" h="12567" extrusionOk="0">
                <a:moveTo>
                  <a:pt x="913" y="1"/>
                </a:moveTo>
                <a:cubicBezTo>
                  <a:pt x="366" y="1"/>
                  <a:pt x="0" y="562"/>
                  <a:pt x="217" y="1063"/>
                </a:cubicBezTo>
                <a:lnTo>
                  <a:pt x="5027" y="12112"/>
                </a:lnTo>
                <a:cubicBezTo>
                  <a:pt x="5148" y="12389"/>
                  <a:pt x="5422" y="12566"/>
                  <a:pt x="5724" y="12566"/>
                </a:cubicBezTo>
                <a:lnTo>
                  <a:pt x="24759" y="12566"/>
                </a:lnTo>
                <a:cubicBezTo>
                  <a:pt x="25061" y="12566"/>
                  <a:pt x="25335" y="12389"/>
                  <a:pt x="25455" y="12112"/>
                </a:cubicBezTo>
                <a:lnTo>
                  <a:pt x="30266" y="1063"/>
                </a:lnTo>
                <a:cubicBezTo>
                  <a:pt x="30482" y="562"/>
                  <a:pt x="30117" y="1"/>
                  <a:pt x="29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5"/>
          <p:cNvSpPr/>
          <p:nvPr/>
        </p:nvSpPr>
        <p:spPr>
          <a:xfrm>
            <a:off x="2112596" y="2180670"/>
            <a:ext cx="5872" cy="184071"/>
          </a:xfrm>
          <a:custGeom>
            <a:avLst/>
            <a:gdLst/>
            <a:ahLst/>
            <a:cxnLst/>
            <a:rect l="l" t="t" r="r" b="b"/>
            <a:pathLst>
              <a:path w="282" h="8840" extrusionOk="0">
                <a:moveTo>
                  <a:pt x="140" y="0"/>
                </a:moveTo>
                <a:cubicBezTo>
                  <a:pt x="65" y="0"/>
                  <a:pt x="1" y="61"/>
                  <a:pt x="1" y="139"/>
                </a:cubicBezTo>
                <a:lnTo>
                  <a:pt x="1" y="8698"/>
                </a:lnTo>
                <a:cubicBezTo>
                  <a:pt x="1" y="8776"/>
                  <a:pt x="65" y="8840"/>
                  <a:pt x="140" y="8840"/>
                </a:cubicBezTo>
                <a:cubicBezTo>
                  <a:pt x="217" y="8840"/>
                  <a:pt x="281" y="8776"/>
                  <a:pt x="281" y="8698"/>
                </a:cubicBezTo>
                <a:lnTo>
                  <a:pt x="281" y="139"/>
                </a:lnTo>
                <a:cubicBezTo>
                  <a:pt x="281" y="61"/>
                  <a:pt x="217" y="0"/>
                  <a:pt x="14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5"/>
          <p:cNvSpPr/>
          <p:nvPr/>
        </p:nvSpPr>
        <p:spPr>
          <a:xfrm>
            <a:off x="2108796" y="2178713"/>
            <a:ext cx="13472" cy="187361"/>
          </a:xfrm>
          <a:custGeom>
            <a:avLst/>
            <a:gdLst/>
            <a:ahLst/>
            <a:cxnLst/>
            <a:rect l="l" t="t" r="r" b="b"/>
            <a:pathLst>
              <a:path w="647" h="8998" extrusionOk="0">
                <a:moveTo>
                  <a:pt x="479" y="578"/>
                </a:moveTo>
                <a:lnTo>
                  <a:pt x="479" y="578"/>
                </a:lnTo>
                <a:cubicBezTo>
                  <a:pt x="515" y="617"/>
                  <a:pt x="515" y="670"/>
                  <a:pt x="497" y="731"/>
                </a:cubicBezTo>
                <a:cubicBezTo>
                  <a:pt x="501" y="740"/>
                  <a:pt x="502" y="744"/>
                  <a:pt x="502" y="744"/>
                </a:cubicBezTo>
                <a:cubicBezTo>
                  <a:pt x="500" y="744"/>
                  <a:pt x="447" y="617"/>
                  <a:pt x="479" y="578"/>
                </a:cubicBezTo>
                <a:close/>
                <a:moveTo>
                  <a:pt x="348" y="3942"/>
                </a:moveTo>
                <a:cubicBezTo>
                  <a:pt x="349" y="3944"/>
                  <a:pt x="350" y="3946"/>
                  <a:pt x="351" y="3947"/>
                </a:cubicBezTo>
                <a:lnTo>
                  <a:pt x="351" y="3947"/>
                </a:lnTo>
                <a:cubicBezTo>
                  <a:pt x="350" y="3946"/>
                  <a:pt x="349" y="3944"/>
                  <a:pt x="348" y="3942"/>
                </a:cubicBezTo>
                <a:close/>
                <a:moveTo>
                  <a:pt x="74" y="4537"/>
                </a:moveTo>
                <a:lnTo>
                  <a:pt x="74" y="4537"/>
                </a:lnTo>
                <a:cubicBezTo>
                  <a:pt x="74" y="4540"/>
                  <a:pt x="74" y="4543"/>
                  <a:pt x="74" y="4546"/>
                </a:cubicBezTo>
                <a:cubicBezTo>
                  <a:pt x="74" y="4543"/>
                  <a:pt x="74" y="4540"/>
                  <a:pt x="74" y="4537"/>
                </a:cubicBezTo>
                <a:close/>
                <a:moveTo>
                  <a:pt x="347" y="5891"/>
                </a:moveTo>
                <a:cubicBezTo>
                  <a:pt x="347" y="5893"/>
                  <a:pt x="348" y="5894"/>
                  <a:pt x="348" y="5896"/>
                </a:cubicBezTo>
                <a:cubicBezTo>
                  <a:pt x="348" y="5894"/>
                  <a:pt x="347" y="5893"/>
                  <a:pt x="347" y="5891"/>
                </a:cubicBezTo>
                <a:close/>
                <a:moveTo>
                  <a:pt x="490" y="7427"/>
                </a:moveTo>
                <a:lnTo>
                  <a:pt x="490" y="7427"/>
                </a:lnTo>
                <a:cubicBezTo>
                  <a:pt x="491" y="7427"/>
                  <a:pt x="491" y="7427"/>
                  <a:pt x="491" y="7427"/>
                </a:cubicBezTo>
                <a:lnTo>
                  <a:pt x="491" y="7427"/>
                </a:lnTo>
                <a:cubicBezTo>
                  <a:pt x="491" y="7427"/>
                  <a:pt x="491" y="7427"/>
                  <a:pt x="490" y="7427"/>
                </a:cubicBezTo>
                <a:close/>
                <a:moveTo>
                  <a:pt x="252" y="0"/>
                </a:moveTo>
                <a:cubicBezTo>
                  <a:pt x="232" y="0"/>
                  <a:pt x="209" y="4"/>
                  <a:pt x="185" y="13"/>
                </a:cubicBezTo>
                <a:cubicBezTo>
                  <a:pt x="128" y="34"/>
                  <a:pt x="68" y="91"/>
                  <a:pt x="50" y="166"/>
                </a:cubicBezTo>
                <a:cubicBezTo>
                  <a:pt x="32" y="255"/>
                  <a:pt x="50" y="273"/>
                  <a:pt x="53" y="315"/>
                </a:cubicBezTo>
                <a:cubicBezTo>
                  <a:pt x="64" y="350"/>
                  <a:pt x="79" y="379"/>
                  <a:pt x="100" y="393"/>
                </a:cubicBezTo>
                <a:cubicBezTo>
                  <a:pt x="0" y="422"/>
                  <a:pt x="121" y="496"/>
                  <a:pt x="53" y="528"/>
                </a:cubicBezTo>
                <a:cubicBezTo>
                  <a:pt x="110" y="553"/>
                  <a:pt x="100" y="678"/>
                  <a:pt x="82" y="742"/>
                </a:cubicBezTo>
                <a:cubicBezTo>
                  <a:pt x="87" y="734"/>
                  <a:pt x="94" y="730"/>
                  <a:pt x="100" y="730"/>
                </a:cubicBezTo>
                <a:cubicBezTo>
                  <a:pt x="112" y="730"/>
                  <a:pt x="123" y="742"/>
                  <a:pt x="125" y="766"/>
                </a:cubicBezTo>
                <a:cubicBezTo>
                  <a:pt x="71" y="773"/>
                  <a:pt x="7" y="916"/>
                  <a:pt x="79" y="944"/>
                </a:cubicBezTo>
                <a:cubicBezTo>
                  <a:pt x="85" y="904"/>
                  <a:pt x="53" y="891"/>
                  <a:pt x="79" y="880"/>
                </a:cubicBezTo>
                <a:lnTo>
                  <a:pt x="79" y="880"/>
                </a:lnTo>
                <a:cubicBezTo>
                  <a:pt x="143" y="891"/>
                  <a:pt x="79" y="950"/>
                  <a:pt x="149" y="962"/>
                </a:cubicBezTo>
                <a:lnTo>
                  <a:pt x="46" y="968"/>
                </a:lnTo>
                <a:cubicBezTo>
                  <a:pt x="68" y="1150"/>
                  <a:pt x="138" y="1246"/>
                  <a:pt x="57" y="1363"/>
                </a:cubicBezTo>
                <a:cubicBezTo>
                  <a:pt x="153" y="1547"/>
                  <a:pt x="15" y="1786"/>
                  <a:pt x="71" y="1952"/>
                </a:cubicBezTo>
                <a:cubicBezTo>
                  <a:pt x="76" y="1966"/>
                  <a:pt x="81" y="1971"/>
                  <a:pt x="87" y="1971"/>
                </a:cubicBezTo>
                <a:cubicBezTo>
                  <a:pt x="98" y="1971"/>
                  <a:pt x="108" y="1951"/>
                  <a:pt x="115" y="1951"/>
                </a:cubicBezTo>
                <a:cubicBezTo>
                  <a:pt x="119" y="1951"/>
                  <a:pt x="123" y="1957"/>
                  <a:pt x="125" y="1974"/>
                </a:cubicBezTo>
                <a:cubicBezTo>
                  <a:pt x="125" y="1978"/>
                  <a:pt x="79" y="2013"/>
                  <a:pt x="74" y="2021"/>
                </a:cubicBezTo>
                <a:cubicBezTo>
                  <a:pt x="64" y="2056"/>
                  <a:pt x="92" y="2102"/>
                  <a:pt x="92" y="2106"/>
                </a:cubicBezTo>
                <a:cubicBezTo>
                  <a:pt x="92" y="2123"/>
                  <a:pt x="79" y="2301"/>
                  <a:pt x="117" y="2390"/>
                </a:cubicBezTo>
                <a:cubicBezTo>
                  <a:pt x="61" y="2500"/>
                  <a:pt x="71" y="2749"/>
                  <a:pt x="114" y="2809"/>
                </a:cubicBezTo>
                <a:cubicBezTo>
                  <a:pt x="111" y="2806"/>
                  <a:pt x="108" y="2804"/>
                  <a:pt x="106" y="2804"/>
                </a:cubicBezTo>
                <a:cubicBezTo>
                  <a:pt x="75" y="2804"/>
                  <a:pt x="41" y="3013"/>
                  <a:pt x="103" y="3072"/>
                </a:cubicBezTo>
                <a:cubicBezTo>
                  <a:pt x="39" y="3214"/>
                  <a:pt x="50" y="3508"/>
                  <a:pt x="53" y="3711"/>
                </a:cubicBezTo>
                <a:cubicBezTo>
                  <a:pt x="61" y="3999"/>
                  <a:pt x="67" y="4297"/>
                  <a:pt x="74" y="4537"/>
                </a:cubicBezTo>
                <a:lnTo>
                  <a:pt x="74" y="4537"/>
                </a:lnTo>
                <a:cubicBezTo>
                  <a:pt x="77" y="4519"/>
                  <a:pt x="96" y="4498"/>
                  <a:pt x="110" y="4498"/>
                </a:cubicBezTo>
                <a:cubicBezTo>
                  <a:pt x="117" y="4498"/>
                  <a:pt x="124" y="4504"/>
                  <a:pt x="125" y="4521"/>
                </a:cubicBezTo>
                <a:cubicBezTo>
                  <a:pt x="121" y="4561"/>
                  <a:pt x="68" y="4536"/>
                  <a:pt x="57" y="4567"/>
                </a:cubicBezTo>
                <a:cubicBezTo>
                  <a:pt x="138" y="5256"/>
                  <a:pt x="15" y="6049"/>
                  <a:pt x="149" y="6824"/>
                </a:cubicBezTo>
                <a:cubicBezTo>
                  <a:pt x="85" y="7019"/>
                  <a:pt x="110" y="7424"/>
                  <a:pt x="103" y="7509"/>
                </a:cubicBezTo>
                <a:cubicBezTo>
                  <a:pt x="74" y="7737"/>
                  <a:pt x="178" y="7978"/>
                  <a:pt x="171" y="8206"/>
                </a:cubicBezTo>
                <a:cubicBezTo>
                  <a:pt x="171" y="8206"/>
                  <a:pt x="171" y="8206"/>
                  <a:pt x="170" y="8206"/>
                </a:cubicBezTo>
                <a:cubicBezTo>
                  <a:pt x="166" y="8206"/>
                  <a:pt x="135" y="8188"/>
                  <a:pt x="135" y="8188"/>
                </a:cubicBezTo>
                <a:lnTo>
                  <a:pt x="135" y="8188"/>
                </a:lnTo>
                <a:cubicBezTo>
                  <a:pt x="156" y="8262"/>
                  <a:pt x="132" y="8252"/>
                  <a:pt x="174" y="8294"/>
                </a:cubicBezTo>
                <a:cubicBezTo>
                  <a:pt x="125" y="8429"/>
                  <a:pt x="135" y="8593"/>
                  <a:pt x="146" y="8731"/>
                </a:cubicBezTo>
                <a:cubicBezTo>
                  <a:pt x="146" y="8803"/>
                  <a:pt x="164" y="8863"/>
                  <a:pt x="199" y="8895"/>
                </a:cubicBezTo>
                <a:cubicBezTo>
                  <a:pt x="235" y="8927"/>
                  <a:pt x="266" y="8937"/>
                  <a:pt x="277" y="8962"/>
                </a:cubicBezTo>
                <a:lnTo>
                  <a:pt x="302" y="8778"/>
                </a:lnTo>
                <a:lnTo>
                  <a:pt x="302" y="8778"/>
                </a:lnTo>
                <a:cubicBezTo>
                  <a:pt x="299" y="8778"/>
                  <a:pt x="292" y="8809"/>
                  <a:pt x="288" y="8809"/>
                </a:cubicBezTo>
                <a:cubicBezTo>
                  <a:pt x="288" y="8810"/>
                  <a:pt x="287" y="8810"/>
                  <a:pt x="287" y="8810"/>
                </a:cubicBezTo>
                <a:cubicBezTo>
                  <a:pt x="284" y="8810"/>
                  <a:pt x="278" y="8805"/>
                  <a:pt x="281" y="8799"/>
                </a:cubicBezTo>
                <a:cubicBezTo>
                  <a:pt x="280" y="8798"/>
                  <a:pt x="280" y="8797"/>
                  <a:pt x="280" y="8797"/>
                </a:cubicBezTo>
                <a:lnTo>
                  <a:pt x="280" y="8797"/>
                </a:lnTo>
                <a:cubicBezTo>
                  <a:pt x="280" y="8796"/>
                  <a:pt x="281" y="8792"/>
                  <a:pt x="281" y="8778"/>
                </a:cubicBezTo>
                <a:lnTo>
                  <a:pt x="284" y="8693"/>
                </a:lnTo>
                <a:cubicBezTo>
                  <a:pt x="292" y="8582"/>
                  <a:pt x="288" y="8483"/>
                  <a:pt x="259" y="8444"/>
                </a:cubicBezTo>
                <a:cubicBezTo>
                  <a:pt x="280" y="8444"/>
                  <a:pt x="284" y="8419"/>
                  <a:pt x="305" y="8419"/>
                </a:cubicBezTo>
                <a:cubicBezTo>
                  <a:pt x="306" y="8419"/>
                  <a:pt x="307" y="8419"/>
                  <a:pt x="309" y="8419"/>
                </a:cubicBezTo>
                <a:cubicBezTo>
                  <a:pt x="305" y="8042"/>
                  <a:pt x="213" y="7598"/>
                  <a:pt x="295" y="7214"/>
                </a:cubicBezTo>
                <a:cubicBezTo>
                  <a:pt x="210" y="7125"/>
                  <a:pt x="284" y="6937"/>
                  <a:pt x="284" y="6774"/>
                </a:cubicBezTo>
                <a:cubicBezTo>
                  <a:pt x="284" y="6671"/>
                  <a:pt x="255" y="6425"/>
                  <a:pt x="243" y="6425"/>
                </a:cubicBezTo>
                <a:cubicBezTo>
                  <a:pt x="243" y="6425"/>
                  <a:pt x="243" y="6425"/>
                  <a:pt x="243" y="6425"/>
                </a:cubicBezTo>
                <a:lnTo>
                  <a:pt x="243" y="6425"/>
                </a:lnTo>
                <a:cubicBezTo>
                  <a:pt x="283" y="6388"/>
                  <a:pt x="246" y="6305"/>
                  <a:pt x="267" y="6305"/>
                </a:cubicBezTo>
                <a:cubicBezTo>
                  <a:pt x="271" y="6305"/>
                  <a:pt x="278" y="6308"/>
                  <a:pt x="288" y="6315"/>
                </a:cubicBezTo>
                <a:cubicBezTo>
                  <a:pt x="245" y="6258"/>
                  <a:pt x="292" y="6212"/>
                  <a:pt x="235" y="6163"/>
                </a:cubicBezTo>
                <a:lnTo>
                  <a:pt x="235" y="6163"/>
                </a:lnTo>
                <a:cubicBezTo>
                  <a:pt x="235" y="6163"/>
                  <a:pt x="236" y="6163"/>
                  <a:pt x="236" y="6163"/>
                </a:cubicBezTo>
                <a:cubicBezTo>
                  <a:pt x="274" y="6163"/>
                  <a:pt x="259" y="6012"/>
                  <a:pt x="228" y="5900"/>
                </a:cubicBezTo>
                <a:cubicBezTo>
                  <a:pt x="249" y="5896"/>
                  <a:pt x="274" y="5900"/>
                  <a:pt x="277" y="5875"/>
                </a:cubicBezTo>
                <a:cubicBezTo>
                  <a:pt x="195" y="5765"/>
                  <a:pt x="288" y="5626"/>
                  <a:pt x="217" y="5527"/>
                </a:cubicBezTo>
                <a:cubicBezTo>
                  <a:pt x="249" y="5377"/>
                  <a:pt x="224" y="4887"/>
                  <a:pt x="207" y="4518"/>
                </a:cubicBezTo>
                <a:cubicBezTo>
                  <a:pt x="208" y="4518"/>
                  <a:pt x="209" y="4518"/>
                  <a:pt x="210" y="4518"/>
                </a:cubicBezTo>
                <a:cubicBezTo>
                  <a:pt x="222" y="4518"/>
                  <a:pt x="229" y="4529"/>
                  <a:pt x="234" y="4529"/>
                </a:cubicBezTo>
                <a:cubicBezTo>
                  <a:pt x="237" y="4529"/>
                  <a:pt x="239" y="4525"/>
                  <a:pt x="242" y="4515"/>
                </a:cubicBezTo>
                <a:cubicBezTo>
                  <a:pt x="192" y="4177"/>
                  <a:pt x="281" y="3889"/>
                  <a:pt x="171" y="3683"/>
                </a:cubicBezTo>
                <a:lnTo>
                  <a:pt x="171" y="3683"/>
                </a:lnTo>
                <a:cubicBezTo>
                  <a:pt x="176" y="3685"/>
                  <a:pt x="181" y="3686"/>
                  <a:pt x="185" y="3686"/>
                </a:cubicBezTo>
                <a:cubicBezTo>
                  <a:pt x="240" y="3686"/>
                  <a:pt x="196" y="3526"/>
                  <a:pt x="244" y="3526"/>
                </a:cubicBezTo>
                <a:cubicBezTo>
                  <a:pt x="245" y="3526"/>
                  <a:pt x="247" y="3526"/>
                  <a:pt x="249" y="3526"/>
                </a:cubicBezTo>
                <a:cubicBezTo>
                  <a:pt x="164" y="3370"/>
                  <a:pt x="231" y="3115"/>
                  <a:pt x="249" y="2823"/>
                </a:cubicBezTo>
                <a:cubicBezTo>
                  <a:pt x="263" y="2514"/>
                  <a:pt x="224" y="2198"/>
                  <a:pt x="207" y="1928"/>
                </a:cubicBezTo>
                <a:cubicBezTo>
                  <a:pt x="199" y="1799"/>
                  <a:pt x="160" y="1729"/>
                  <a:pt x="209" y="1729"/>
                </a:cubicBezTo>
                <a:cubicBezTo>
                  <a:pt x="212" y="1729"/>
                  <a:pt x="214" y="1729"/>
                  <a:pt x="217" y="1729"/>
                </a:cubicBezTo>
                <a:cubicBezTo>
                  <a:pt x="224" y="1686"/>
                  <a:pt x="195" y="1686"/>
                  <a:pt x="181" y="1665"/>
                </a:cubicBezTo>
                <a:cubicBezTo>
                  <a:pt x="263" y="1427"/>
                  <a:pt x="259" y="1121"/>
                  <a:pt x="181" y="940"/>
                </a:cubicBezTo>
                <a:cubicBezTo>
                  <a:pt x="186" y="940"/>
                  <a:pt x="191" y="939"/>
                  <a:pt x="195" y="939"/>
                </a:cubicBezTo>
                <a:cubicBezTo>
                  <a:pt x="218" y="939"/>
                  <a:pt x="237" y="946"/>
                  <a:pt x="249" y="958"/>
                </a:cubicBezTo>
                <a:cubicBezTo>
                  <a:pt x="246" y="890"/>
                  <a:pt x="202" y="784"/>
                  <a:pt x="219" y="784"/>
                </a:cubicBezTo>
                <a:cubicBezTo>
                  <a:pt x="224" y="784"/>
                  <a:pt x="232" y="791"/>
                  <a:pt x="245" y="806"/>
                </a:cubicBezTo>
                <a:cubicBezTo>
                  <a:pt x="217" y="560"/>
                  <a:pt x="199" y="418"/>
                  <a:pt x="192" y="273"/>
                </a:cubicBezTo>
                <a:cubicBezTo>
                  <a:pt x="189" y="230"/>
                  <a:pt x="189" y="204"/>
                  <a:pt x="202" y="180"/>
                </a:cubicBezTo>
                <a:cubicBezTo>
                  <a:pt x="217" y="155"/>
                  <a:pt x="245" y="134"/>
                  <a:pt x="277" y="130"/>
                </a:cubicBezTo>
                <a:cubicBezTo>
                  <a:pt x="284" y="129"/>
                  <a:pt x="290" y="129"/>
                  <a:pt x="296" y="129"/>
                </a:cubicBezTo>
                <a:cubicBezTo>
                  <a:pt x="327" y="129"/>
                  <a:pt x="352" y="142"/>
                  <a:pt x="373" y="169"/>
                </a:cubicBezTo>
                <a:cubicBezTo>
                  <a:pt x="398" y="201"/>
                  <a:pt x="391" y="247"/>
                  <a:pt x="387" y="319"/>
                </a:cubicBezTo>
                <a:cubicBezTo>
                  <a:pt x="391" y="319"/>
                  <a:pt x="395" y="319"/>
                  <a:pt x="399" y="319"/>
                </a:cubicBezTo>
                <a:cubicBezTo>
                  <a:pt x="403" y="319"/>
                  <a:pt x="407" y="319"/>
                  <a:pt x="410" y="319"/>
                </a:cubicBezTo>
                <a:cubicBezTo>
                  <a:pt x="424" y="319"/>
                  <a:pt x="435" y="321"/>
                  <a:pt x="437" y="340"/>
                </a:cubicBezTo>
                <a:cubicBezTo>
                  <a:pt x="424" y="410"/>
                  <a:pt x="380" y="721"/>
                  <a:pt x="442" y="721"/>
                </a:cubicBezTo>
                <a:cubicBezTo>
                  <a:pt x="448" y="721"/>
                  <a:pt x="456" y="717"/>
                  <a:pt x="466" y="709"/>
                </a:cubicBezTo>
                <a:lnTo>
                  <a:pt x="466" y="709"/>
                </a:lnTo>
                <a:cubicBezTo>
                  <a:pt x="462" y="819"/>
                  <a:pt x="398" y="837"/>
                  <a:pt x="451" y="887"/>
                </a:cubicBezTo>
                <a:cubicBezTo>
                  <a:pt x="363" y="894"/>
                  <a:pt x="410" y="978"/>
                  <a:pt x="446" y="978"/>
                </a:cubicBezTo>
                <a:lnTo>
                  <a:pt x="446" y="978"/>
                </a:lnTo>
                <a:cubicBezTo>
                  <a:pt x="428" y="987"/>
                  <a:pt x="430" y="1024"/>
                  <a:pt x="401" y="1024"/>
                </a:cubicBezTo>
                <a:cubicBezTo>
                  <a:pt x="397" y="1024"/>
                  <a:pt x="392" y="1024"/>
                  <a:pt x="387" y="1022"/>
                </a:cubicBezTo>
                <a:lnTo>
                  <a:pt x="387" y="1022"/>
                </a:lnTo>
                <a:cubicBezTo>
                  <a:pt x="415" y="1296"/>
                  <a:pt x="415" y="1722"/>
                  <a:pt x="366" y="2119"/>
                </a:cubicBezTo>
                <a:cubicBezTo>
                  <a:pt x="455" y="2634"/>
                  <a:pt x="391" y="2905"/>
                  <a:pt x="334" y="3438"/>
                </a:cubicBezTo>
                <a:cubicBezTo>
                  <a:pt x="366" y="3523"/>
                  <a:pt x="305" y="3672"/>
                  <a:pt x="391" y="3700"/>
                </a:cubicBezTo>
                <a:cubicBezTo>
                  <a:pt x="341" y="3718"/>
                  <a:pt x="381" y="3896"/>
                  <a:pt x="381" y="3942"/>
                </a:cubicBezTo>
                <a:cubicBezTo>
                  <a:pt x="384" y="3900"/>
                  <a:pt x="391" y="3867"/>
                  <a:pt x="412" y="3854"/>
                </a:cubicBezTo>
                <a:lnTo>
                  <a:pt x="412" y="3854"/>
                </a:lnTo>
                <a:cubicBezTo>
                  <a:pt x="405" y="3921"/>
                  <a:pt x="415" y="3942"/>
                  <a:pt x="398" y="3964"/>
                </a:cubicBezTo>
                <a:cubicBezTo>
                  <a:pt x="395" y="3950"/>
                  <a:pt x="392" y="3946"/>
                  <a:pt x="389" y="3946"/>
                </a:cubicBezTo>
                <a:cubicBezTo>
                  <a:pt x="382" y="3946"/>
                  <a:pt x="375" y="3960"/>
                  <a:pt x="366" y="3960"/>
                </a:cubicBezTo>
                <a:cubicBezTo>
                  <a:pt x="361" y="3960"/>
                  <a:pt x="356" y="3957"/>
                  <a:pt x="351" y="3947"/>
                </a:cubicBezTo>
                <a:lnTo>
                  <a:pt x="351" y="3947"/>
                </a:lnTo>
                <a:cubicBezTo>
                  <a:pt x="425" y="4088"/>
                  <a:pt x="317" y="4291"/>
                  <a:pt x="400" y="4291"/>
                </a:cubicBezTo>
                <a:cubicBezTo>
                  <a:pt x="402" y="4291"/>
                  <a:pt x="405" y="4291"/>
                  <a:pt x="409" y="4290"/>
                </a:cubicBezTo>
                <a:lnTo>
                  <a:pt x="409" y="4290"/>
                </a:lnTo>
                <a:cubicBezTo>
                  <a:pt x="299" y="4404"/>
                  <a:pt x="377" y="4394"/>
                  <a:pt x="398" y="4532"/>
                </a:cubicBezTo>
                <a:cubicBezTo>
                  <a:pt x="391" y="4523"/>
                  <a:pt x="386" y="4519"/>
                  <a:pt x="381" y="4519"/>
                </a:cubicBezTo>
                <a:cubicBezTo>
                  <a:pt x="348" y="4519"/>
                  <a:pt x="395" y="4747"/>
                  <a:pt x="365" y="4747"/>
                </a:cubicBezTo>
                <a:cubicBezTo>
                  <a:pt x="358" y="4747"/>
                  <a:pt x="349" y="4737"/>
                  <a:pt x="334" y="4713"/>
                </a:cubicBezTo>
                <a:lnTo>
                  <a:pt x="334" y="4713"/>
                </a:lnTo>
                <a:cubicBezTo>
                  <a:pt x="369" y="4909"/>
                  <a:pt x="305" y="4933"/>
                  <a:pt x="313" y="5129"/>
                </a:cubicBezTo>
                <a:cubicBezTo>
                  <a:pt x="330" y="5133"/>
                  <a:pt x="359" y="5125"/>
                  <a:pt x="363" y="5150"/>
                </a:cubicBezTo>
                <a:cubicBezTo>
                  <a:pt x="327" y="5210"/>
                  <a:pt x="334" y="5235"/>
                  <a:pt x="366" y="5239"/>
                </a:cubicBezTo>
                <a:cubicBezTo>
                  <a:pt x="323" y="5303"/>
                  <a:pt x="323" y="5502"/>
                  <a:pt x="373" y="5545"/>
                </a:cubicBezTo>
                <a:cubicBezTo>
                  <a:pt x="310" y="5611"/>
                  <a:pt x="320" y="5768"/>
                  <a:pt x="347" y="5891"/>
                </a:cubicBezTo>
                <a:lnTo>
                  <a:pt x="347" y="5891"/>
                </a:lnTo>
                <a:cubicBezTo>
                  <a:pt x="343" y="5866"/>
                  <a:pt x="362" y="5831"/>
                  <a:pt x="373" y="5831"/>
                </a:cubicBezTo>
                <a:cubicBezTo>
                  <a:pt x="377" y="5831"/>
                  <a:pt x="381" y="5837"/>
                  <a:pt x="381" y="5850"/>
                </a:cubicBezTo>
                <a:cubicBezTo>
                  <a:pt x="366" y="5864"/>
                  <a:pt x="359" y="5879"/>
                  <a:pt x="348" y="5896"/>
                </a:cubicBezTo>
                <a:cubicBezTo>
                  <a:pt x="302" y="5998"/>
                  <a:pt x="341" y="6181"/>
                  <a:pt x="372" y="6181"/>
                </a:cubicBezTo>
                <a:cubicBezTo>
                  <a:pt x="372" y="6181"/>
                  <a:pt x="373" y="6181"/>
                  <a:pt x="373" y="6181"/>
                </a:cubicBezTo>
                <a:lnTo>
                  <a:pt x="373" y="6181"/>
                </a:lnTo>
                <a:cubicBezTo>
                  <a:pt x="317" y="6369"/>
                  <a:pt x="313" y="6582"/>
                  <a:pt x="384" y="6621"/>
                </a:cubicBezTo>
                <a:cubicBezTo>
                  <a:pt x="323" y="6692"/>
                  <a:pt x="356" y="6770"/>
                  <a:pt x="391" y="6774"/>
                </a:cubicBezTo>
                <a:cubicBezTo>
                  <a:pt x="320" y="6919"/>
                  <a:pt x="309" y="7122"/>
                  <a:pt x="369" y="7299"/>
                </a:cubicBezTo>
                <a:cubicBezTo>
                  <a:pt x="256" y="7374"/>
                  <a:pt x="476" y="7712"/>
                  <a:pt x="352" y="7872"/>
                </a:cubicBezTo>
                <a:cubicBezTo>
                  <a:pt x="402" y="7883"/>
                  <a:pt x="330" y="7975"/>
                  <a:pt x="405" y="8024"/>
                </a:cubicBezTo>
                <a:cubicBezTo>
                  <a:pt x="381" y="8067"/>
                  <a:pt x="381" y="8160"/>
                  <a:pt x="412" y="8245"/>
                </a:cubicBezTo>
                <a:cubicBezTo>
                  <a:pt x="352" y="8355"/>
                  <a:pt x="359" y="8554"/>
                  <a:pt x="391" y="8728"/>
                </a:cubicBezTo>
                <a:cubicBezTo>
                  <a:pt x="377" y="8752"/>
                  <a:pt x="366" y="8774"/>
                  <a:pt x="363" y="8792"/>
                </a:cubicBezTo>
                <a:cubicBezTo>
                  <a:pt x="359" y="8806"/>
                  <a:pt x="356" y="8806"/>
                  <a:pt x="356" y="8816"/>
                </a:cubicBezTo>
                <a:cubicBezTo>
                  <a:pt x="352" y="8831"/>
                  <a:pt x="348" y="8867"/>
                  <a:pt x="292" y="8880"/>
                </a:cubicBezTo>
                <a:cubicBezTo>
                  <a:pt x="296" y="8884"/>
                  <a:pt x="302" y="8885"/>
                  <a:pt x="308" y="8885"/>
                </a:cubicBezTo>
                <a:cubicBezTo>
                  <a:pt x="323" y="8885"/>
                  <a:pt x="341" y="8879"/>
                  <a:pt x="354" y="8879"/>
                </a:cubicBezTo>
                <a:cubicBezTo>
                  <a:pt x="366" y="8879"/>
                  <a:pt x="374" y="8884"/>
                  <a:pt x="373" y="8902"/>
                </a:cubicBezTo>
                <a:cubicBezTo>
                  <a:pt x="370" y="8899"/>
                  <a:pt x="366" y="8897"/>
                  <a:pt x="361" y="8897"/>
                </a:cubicBezTo>
                <a:cubicBezTo>
                  <a:pt x="344" y="8897"/>
                  <a:pt x="319" y="8914"/>
                  <a:pt x="317" y="8931"/>
                </a:cubicBezTo>
                <a:cubicBezTo>
                  <a:pt x="342" y="8923"/>
                  <a:pt x="354" y="8920"/>
                  <a:pt x="358" y="8920"/>
                </a:cubicBezTo>
                <a:cubicBezTo>
                  <a:pt x="373" y="8920"/>
                  <a:pt x="301" y="8952"/>
                  <a:pt x="299" y="8965"/>
                </a:cubicBezTo>
                <a:cubicBezTo>
                  <a:pt x="330" y="8965"/>
                  <a:pt x="320" y="8983"/>
                  <a:pt x="302" y="8998"/>
                </a:cubicBezTo>
                <a:cubicBezTo>
                  <a:pt x="485" y="8991"/>
                  <a:pt x="519" y="8830"/>
                  <a:pt x="482" y="8756"/>
                </a:cubicBezTo>
                <a:lnTo>
                  <a:pt x="482" y="8756"/>
                </a:lnTo>
                <a:cubicBezTo>
                  <a:pt x="486" y="8761"/>
                  <a:pt x="490" y="8764"/>
                  <a:pt x="494" y="8764"/>
                </a:cubicBezTo>
                <a:cubicBezTo>
                  <a:pt x="515" y="8764"/>
                  <a:pt x="528" y="8678"/>
                  <a:pt x="510" y="8678"/>
                </a:cubicBezTo>
                <a:cubicBezTo>
                  <a:pt x="510" y="8678"/>
                  <a:pt x="509" y="8678"/>
                  <a:pt x="508" y="8678"/>
                </a:cubicBezTo>
                <a:cubicBezTo>
                  <a:pt x="506" y="8691"/>
                  <a:pt x="478" y="8720"/>
                  <a:pt x="465" y="8720"/>
                </a:cubicBezTo>
                <a:cubicBezTo>
                  <a:pt x="459" y="8720"/>
                  <a:pt x="456" y="8715"/>
                  <a:pt x="458" y="8703"/>
                </a:cubicBezTo>
                <a:cubicBezTo>
                  <a:pt x="486" y="8694"/>
                  <a:pt x="463" y="8626"/>
                  <a:pt x="500" y="8626"/>
                </a:cubicBezTo>
                <a:cubicBezTo>
                  <a:pt x="505" y="8626"/>
                  <a:pt x="513" y="8628"/>
                  <a:pt x="522" y="8632"/>
                </a:cubicBezTo>
                <a:cubicBezTo>
                  <a:pt x="548" y="8444"/>
                  <a:pt x="512" y="8173"/>
                  <a:pt x="505" y="7953"/>
                </a:cubicBezTo>
                <a:cubicBezTo>
                  <a:pt x="501" y="7801"/>
                  <a:pt x="561" y="7478"/>
                  <a:pt x="491" y="7427"/>
                </a:cubicBezTo>
                <a:lnTo>
                  <a:pt x="491" y="7427"/>
                </a:lnTo>
                <a:cubicBezTo>
                  <a:pt x="495" y="7431"/>
                  <a:pt x="475" y="7467"/>
                  <a:pt x="464" y="7467"/>
                </a:cubicBezTo>
                <a:cubicBezTo>
                  <a:pt x="461" y="7467"/>
                  <a:pt x="458" y="7463"/>
                  <a:pt x="458" y="7452"/>
                </a:cubicBezTo>
                <a:cubicBezTo>
                  <a:pt x="458" y="7445"/>
                  <a:pt x="505" y="7414"/>
                  <a:pt x="508" y="7406"/>
                </a:cubicBezTo>
                <a:cubicBezTo>
                  <a:pt x="583" y="7140"/>
                  <a:pt x="455" y="6717"/>
                  <a:pt x="515" y="6504"/>
                </a:cubicBezTo>
                <a:cubicBezTo>
                  <a:pt x="512" y="6503"/>
                  <a:pt x="508" y="6503"/>
                  <a:pt x="504" y="6503"/>
                </a:cubicBezTo>
                <a:cubicBezTo>
                  <a:pt x="500" y="6503"/>
                  <a:pt x="497" y="6503"/>
                  <a:pt x="493" y="6503"/>
                </a:cubicBezTo>
                <a:cubicBezTo>
                  <a:pt x="480" y="6503"/>
                  <a:pt x="468" y="6501"/>
                  <a:pt x="466" y="6486"/>
                </a:cubicBezTo>
                <a:cubicBezTo>
                  <a:pt x="518" y="6440"/>
                  <a:pt x="513" y="6241"/>
                  <a:pt x="468" y="6241"/>
                </a:cubicBezTo>
                <a:cubicBezTo>
                  <a:pt x="465" y="6241"/>
                  <a:pt x="462" y="6242"/>
                  <a:pt x="458" y="6245"/>
                </a:cubicBezTo>
                <a:cubicBezTo>
                  <a:pt x="494" y="6194"/>
                  <a:pt x="430" y="6127"/>
                  <a:pt x="490" y="6088"/>
                </a:cubicBezTo>
                <a:lnTo>
                  <a:pt x="490" y="6088"/>
                </a:lnTo>
                <a:cubicBezTo>
                  <a:pt x="497" y="6127"/>
                  <a:pt x="466" y="6145"/>
                  <a:pt x="490" y="6156"/>
                </a:cubicBezTo>
                <a:cubicBezTo>
                  <a:pt x="526" y="6007"/>
                  <a:pt x="501" y="6060"/>
                  <a:pt x="484" y="5892"/>
                </a:cubicBezTo>
                <a:cubicBezTo>
                  <a:pt x="485" y="5892"/>
                  <a:pt x="485" y="5892"/>
                  <a:pt x="486" y="5892"/>
                </a:cubicBezTo>
                <a:cubicBezTo>
                  <a:pt x="496" y="5892"/>
                  <a:pt x="504" y="5904"/>
                  <a:pt x="510" y="5904"/>
                </a:cubicBezTo>
                <a:cubicBezTo>
                  <a:pt x="514" y="5904"/>
                  <a:pt x="516" y="5900"/>
                  <a:pt x="519" y="5889"/>
                </a:cubicBezTo>
                <a:cubicBezTo>
                  <a:pt x="484" y="5846"/>
                  <a:pt x="470" y="5683"/>
                  <a:pt x="497" y="5683"/>
                </a:cubicBezTo>
                <a:cubicBezTo>
                  <a:pt x="501" y="5683"/>
                  <a:pt x="506" y="5686"/>
                  <a:pt x="512" y="5694"/>
                </a:cubicBezTo>
                <a:cubicBezTo>
                  <a:pt x="487" y="5594"/>
                  <a:pt x="519" y="5551"/>
                  <a:pt x="473" y="5495"/>
                </a:cubicBezTo>
                <a:cubicBezTo>
                  <a:pt x="607" y="5399"/>
                  <a:pt x="476" y="5218"/>
                  <a:pt x="476" y="4990"/>
                </a:cubicBezTo>
                <a:cubicBezTo>
                  <a:pt x="479" y="4702"/>
                  <a:pt x="604" y="4294"/>
                  <a:pt x="508" y="4223"/>
                </a:cubicBezTo>
                <a:cubicBezTo>
                  <a:pt x="564" y="4186"/>
                  <a:pt x="468" y="4009"/>
                  <a:pt x="507" y="4009"/>
                </a:cubicBezTo>
                <a:cubicBezTo>
                  <a:pt x="513" y="4009"/>
                  <a:pt x="522" y="4014"/>
                  <a:pt x="537" y="4024"/>
                </a:cubicBezTo>
                <a:cubicBezTo>
                  <a:pt x="487" y="3608"/>
                  <a:pt x="554" y="3249"/>
                  <a:pt x="508" y="2969"/>
                </a:cubicBezTo>
                <a:cubicBezTo>
                  <a:pt x="647" y="2731"/>
                  <a:pt x="501" y="2056"/>
                  <a:pt x="526" y="1739"/>
                </a:cubicBezTo>
                <a:cubicBezTo>
                  <a:pt x="543" y="1494"/>
                  <a:pt x="597" y="1292"/>
                  <a:pt x="576" y="1100"/>
                </a:cubicBezTo>
                <a:cubicBezTo>
                  <a:pt x="554" y="1100"/>
                  <a:pt x="540" y="1114"/>
                  <a:pt x="526" y="1125"/>
                </a:cubicBezTo>
                <a:cubicBezTo>
                  <a:pt x="526" y="1093"/>
                  <a:pt x="519" y="1078"/>
                  <a:pt x="508" y="1061"/>
                </a:cubicBezTo>
                <a:cubicBezTo>
                  <a:pt x="532" y="1061"/>
                  <a:pt x="545" y="1073"/>
                  <a:pt x="555" y="1073"/>
                </a:cubicBezTo>
                <a:cubicBezTo>
                  <a:pt x="563" y="1073"/>
                  <a:pt x="569" y="1065"/>
                  <a:pt x="576" y="1036"/>
                </a:cubicBezTo>
                <a:cubicBezTo>
                  <a:pt x="551" y="840"/>
                  <a:pt x="643" y="411"/>
                  <a:pt x="540" y="332"/>
                </a:cubicBezTo>
                <a:cubicBezTo>
                  <a:pt x="554" y="294"/>
                  <a:pt x="594" y="265"/>
                  <a:pt x="537" y="247"/>
                </a:cubicBezTo>
                <a:cubicBezTo>
                  <a:pt x="533" y="265"/>
                  <a:pt x="537" y="290"/>
                  <a:pt x="522" y="290"/>
                </a:cubicBezTo>
                <a:cubicBezTo>
                  <a:pt x="527" y="252"/>
                  <a:pt x="532" y="197"/>
                  <a:pt x="546" y="197"/>
                </a:cubicBezTo>
                <a:cubicBezTo>
                  <a:pt x="552" y="197"/>
                  <a:pt x="561" y="210"/>
                  <a:pt x="572" y="244"/>
                </a:cubicBezTo>
                <a:cubicBezTo>
                  <a:pt x="545" y="95"/>
                  <a:pt x="456" y="4"/>
                  <a:pt x="359" y="4"/>
                </a:cubicBezTo>
                <a:cubicBezTo>
                  <a:pt x="343" y="4"/>
                  <a:pt x="326" y="7"/>
                  <a:pt x="309" y="13"/>
                </a:cubicBezTo>
                <a:cubicBezTo>
                  <a:pt x="301" y="7"/>
                  <a:pt x="280" y="0"/>
                  <a:pt x="25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5"/>
          <p:cNvSpPr/>
          <p:nvPr/>
        </p:nvSpPr>
        <p:spPr>
          <a:xfrm>
            <a:off x="2115439" y="2194143"/>
            <a:ext cx="187" cy="604"/>
          </a:xfrm>
          <a:custGeom>
            <a:avLst/>
            <a:gdLst/>
            <a:ahLst/>
            <a:cxnLst/>
            <a:rect l="l" t="t" r="r" b="b"/>
            <a:pathLst>
              <a:path w="9" h="29" extrusionOk="0">
                <a:moveTo>
                  <a:pt x="8" y="1"/>
                </a:moveTo>
                <a:lnTo>
                  <a:pt x="8" y="1"/>
                </a:lnTo>
                <a:cubicBezTo>
                  <a:pt x="5" y="7"/>
                  <a:pt x="0" y="14"/>
                  <a:pt x="0" y="29"/>
                </a:cubicBezTo>
                <a:cubicBezTo>
                  <a:pt x="5" y="22"/>
                  <a:pt x="8" y="11"/>
                  <a:pt x="8" y="1"/>
                </a:cubicBezTo>
                <a:close/>
              </a:path>
            </a:pathLst>
          </a:custGeom>
          <a:solidFill>
            <a:srgbClr val="D07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5"/>
          <p:cNvSpPr/>
          <p:nvPr/>
        </p:nvSpPr>
        <p:spPr>
          <a:xfrm>
            <a:off x="2104975" y="2180962"/>
            <a:ext cx="21114" cy="183488"/>
          </a:xfrm>
          <a:custGeom>
            <a:avLst/>
            <a:gdLst/>
            <a:ahLst/>
            <a:cxnLst/>
            <a:rect l="l" t="t" r="r" b="b"/>
            <a:pathLst>
              <a:path w="1014" h="8812" extrusionOk="0">
                <a:moveTo>
                  <a:pt x="872" y="1"/>
                </a:moveTo>
                <a:cubicBezTo>
                  <a:pt x="796" y="1"/>
                  <a:pt x="732" y="56"/>
                  <a:pt x="726" y="129"/>
                </a:cubicBezTo>
                <a:lnTo>
                  <a:pt x="8" y="8659"/>
                </a:lnTo>
                <a:cubicBezTo>
                  <a:pt x="1" y="8737"/>
                  <a:pt x="57" y="8805"/>
                  <a:pt x="136" y="8808"/>
                </a:cubicBezTo>
                <a:cubicBezTo>
                  <a:pt x="139" y="8811"/>
                  <a:pt x="142" y="8811"/>
                  <a:pt x="146" y="8811"/>
                </a:cubicBezTo>
                <a:cubicBezTo>
                  <a:pt x="217" y="8811"/>
                  <a:pt x="281" y="8755"/>
                  <a:pt x="285" y="8680"/>
                </a:cubicBezTo>
                <a:lnTo>
                  <a:pt x="1006" y="154"/>
                </a:lnTo>
                <a:cubicBezTo>
                  <a:pt x="1013" y="75"/>
                  <a:pt x="952" y="8"/>
                  <a:pt x="878" y="1"/>
                </a:cubicBezTo>
                <a:cubicBezTo>
                  <a:pt x="876" y="1"/>
                  <a:pt x="874" y="1"/>
                  <a:pt x="872"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5"/>
          <p:cNvSpPr/>
          <p:nvPr/>
        </p:nvSpPr>
        <p:spPr>
          <a:xfrm>
            <a:off x="2102976" y="2179067"/>
            <a:ext cx="25112" cy="186715"/>
          </a:xfrm>
          <a:custGeom>
            <a:avLst/>
            <a:gdLst/>
            <a:ahLst/>
            <a:cxnLst/>
            <a:rect l="l" t="t" r="r" b="b"/>
            <a:pathLst>
              <a:path w="1206" h="8967" extrusionOk="0">
                <a:moveTo>
                  <a:pt x="1024" y="579"/>
                </a:moveTo>
                <a:lnTo>
                  <a:pt x="1024" y="579"/>
                </a:lnTo>
                <a:cubicBezTo>
                  <a:pt x="1056" y="621"/>
                  <a:pt x="1053" y="674"/>
                  <a:pt x="1035" y="735"/>
                </a:cubicBezTo>
                <a:cubicBezTo>
                  <a:pt x="1038" y="744"/>
                  <a:pt x="1038" y="747"/>
                  <a:pt x="1038" y="747"/>
                </a:cubicBezTo>
                <a:cubicBezTo>
                  <a:pt x="1035" y="747"/>
                  <a:pt x="991" y="615"/>
                  <a:pt x="1024" y="579"/>
                </a:cubicBezTo>
                <a:close/>
                <a:moveTo>
                  <a:pt x="612" y="3922"/>
                </a:moveTo>
                <a:lnTo>
                  <a:pt x="612" y="3922"/>
                </a:lnTo>
                <a:cubicBezTo>
                  <a:pt x="612" y="3923"/>
                  <a:pt x="613" y="3924"/>
                  <a:pt x="613" y="3925"/>
                </a:cubicBezTo>
                <a:lnTo>
                  <a:pt x="613" y="3925"/>
                </a:lnTo>
                <a:cubicBezTo>
                  <a:pt x="613" y="3924"/>
                  <a:pt x="612" y="3923"/>
                  <a:pt x="612" y="3922"/>
                </a:cubicBezTo>
                <a:close/>
                <a:moveTo>
                  <a:pt x="289" y="4514"/>
                </a:moveTo>
                <a:lnTo>
                  <a:pt x="289" y="4514"/>
                </a:lnTo>
                <a:cubicBezTo>
                  <a:pt x="289" y="4517"/>
                  <a:pt x="289" y="4520"/>
                  <a:pt x="289" y="4522"/>
                </a:cubicBezTo>
                <a:cubicBezTo>
                  <a:pt x="289" y="4519"/>
                  <a:pt x="289" y="4517"/>
                  <a:pt x="289" y="4514"/>
                </a:cubicBezTo>
                <a:close/>
                <a:moveTo>
                  <a:pt x="451" y="5856"/>
                </a:moveTo>
                <a:cubicBezTo>
                  <a:pt x="451" y="5860"/>
                  <a:pt x="451" y="5864"/>
                  <a:pt x="453" y="5869"/>
                </a:cubicBezTo>
                <a:cubicBezTo>
                  <a:pt x="452" y="5864"/>
                  <a:pt x="451" y="5860"/>
                  <a:pt x="451" y="5856"/>
                </a:cubicBezTo>
                <a:close/>
                <a:moveTo>
                  <a:pt x="831" y="0"/>
                </a:moveTo>
                <a:cubicBezTo>
                  <a:pt x="811" y="0"/>
                  <a:pt x="788" y="4"/>
                  <a:pt x="761" y="13"/>
                </a:cubicBezTo>
                <a:cubicBezTo>
                  <a:pt x="704" y="35"/>
                  <a:pt x="644" y="89"/>
                  <a:pt x="627" y="166"/>
                </a:cubicBezTo>
                <a:cubicBezTo>
                  <a:pt x="615" y="213"/>
                  <a:pt x="619" y="227"/>
                  <a:pt x="619" y="248"/>
                </a:cubicBezTo>
                <a:cubicBezTo>
                  <a:pt x="619" y="269"/>
                  <a:pt x="619" y="287"/>
                  <a:pt x="623" y="305"/>
                </a:cubicBezTo>
                <a:cubicBezTo>
                  <a:pt x="630" y="341"/>
                  <a:pt x="644" y="372"/>
                  <a:pt x="661" y="387"/>
                </a:cubicBezTo>
                <a:cubicBezTo>
                  <a:pt x="559" y="408"/>
                  <a:pt x="676" y="490"/>
                  <a:pt x="605" y="518"/>
                </a:cubicBezTo>
                <a:cubicBezTo>
                  <a:pt x="658" y="546"/>
                  <a:pt x="637" y="671"/>
                  <a:pt x="615" y="731"/>
                </a:cubicBezTo>
                <a:cubicBezTo>
                  <a:pt x="620" y="725"/>
                  <a:pt x="627" y="722"/>
                  <a:pt x="633" y="722"/>
                </a:cubicBezTo>
                <a:cubicBezTo>
                  <a:pt x="644" y="722"/>
                  <a:pt x="656" y="734"/>
                  <a:pt x="658" y="760"/>
                </a:cubicBezTo>
                <a:cubicBezTo>
                  <a:pt x="602" y="763"/>
                  <a:pt x="527" y="899"/>
                  <a:pt x="598" y="933"/>
                </a:cubicBezTo>
                <a:cubicBezTo>
                  <a:pt x="605" y="899"/>
                  <a:pt x="573" y="877"/>
                  <a:pt x="602" y="870"/>
                </a:cubicBezTo>
                <a:lnTo>
                  <a:pt x="602" y="870"/>
                </a:lnTo>
                <a:cubicBezTo>
                  <a:pt x="661" y="887"/>
                  <a:pt x="594" y="941"/>
                  <a:pt x="661" y="959"/>
                </a:cubicBezTo>
                <a:lnTo>
                  <a:pt x="563" y="955"/>
                </a:lnTo>
                <a:lnTo>
                  <a:pt x="563" y="955"/>
                </a:lnTo>
                <a:cubicBezTo>
                  <a:pt x="566" y="1140"/>
                  <a:pt x="630" y="1240"/>
                  <a:pt x="538" y="1350"/>
                </a:cubicBezTo>
                <a:cubicBezTo>
                  <a:pt x="615" y="1545"/>
                  <a:pt x="459" y="1765"/>
                  <a:pt x="505" y="1940"/>
                </a:cubicBezTo>
                <a:cubicBezTo>
                  <a:pt x="509" y="1954"/>
                  <a:pt x="514" y="1958"/>
                  <a:pt x="519" y="1958"/>
                </a:cubicBezTo>
                <a:cubicBezTo>
                  <a:pt x="529" y="1958"/>
                  <a:pt x="541" y="1941"/>
                  <a:pt x="548" y="1941"/>
                </a:cubicBezTo>
                <a:cubicBezTo>
                  <a:pt x="552" y="1941"/>
                  <a:pt x="555" y="1947"/>
                  <a:pt x="555" y="1964"/>
                </a:cubicBezTo>
                <a:cubicBezTo>
                  <a:pt x="551" y="1968"/>
                  <a:pt x="502" y="1999"/>
                  <a:pt x="502" y="2007"/>
                </a:cubicBezTo>
                <a:cubicBezTo>
                  <a:pt x="488" y="2042"/>
                  <a:pt x="512" y="2089"/>
                  <a:pt x="512" y="2096"/>
                </a:cubicBezTo>
                <a:cubicBezTo>
                  <a:pt x="509" y="2110"/>
                  <a:pt x="481" y="2288"/>
                  <a:pt x="512" y="2380"/>
                </a:cubicBezTo>
                <a:cubicBezTo>
                  <a:pt x="445" y="2483"/>
                  <a:pt x="438" y="2732"/>
                  <a:pt x="474" y="2796"/>
                </a:cubicBezTo>
                <a:cubicBezTo>
                  <a:pt x="471" y="2792"/>
                  <a:pt x="469" y="2791"/>
                  <a:pt x="466" y="2791"/>
                </a:cubicBezTo>
                <a:cubicBezTo>
                  <a:pt x="435" y="2791"/>
                  <a:pt x="386" y="2993"/>
                  <a:pt x="441" y="3058"/>
                </a:cubicBezTo>
                <a:cubicBezTo>
                  <a:pt x="363" y="3190"/>
                  <a:pt x="349" y="3485"/>
                  <a:pt x="335" y="3691"/>
                </a:cubicBezTo>
                <a:cubicBezTo>
                  <a:pt x="317" y="3978"/>
                  <a:pt x="304" y="4277"/>
                  <a:pt x="289" y="4514"/>
                </a:cubicBezTo>
                <a:lnTo>
                  <a:pt x="289" y="4514"/>
                </a:lnTo>
                <a:cubicBezTo>
                  <a:pt x="293" y="4496"/>
                  <a:pt x="313" y="4476"/>
                  <a:pt x="326" y="4476"/>
                </a:cubicBezTo>
                <a:cubicBezTo>
                  <a:pt x="334" y="4476"/>
                  <a:pt x="339" y="4483"/>
                  <a:pt x="338" y="4501"/>
                </a:cubicBezTo>
                <a:cubicBezTo>
                  <a:pt x="335" y="4544"/>
                  <a:pt x="282" y="4511"/>
                  <a:pt x="271" y="4544"/>
                </a:cubicBezTo>
                <a:cubicBezTo>
                  <a:pt x="292" y="5236"/>
                  <a:pt x="100" y="6018"/>
                  <a:pt x="171" y="6800"/>
                </a:cubicBezTo>
                <a:cubicBezTo>
                  <a:pt x="90" y="6987"/>
                  <a:pt x="83" y="7392"/>
                  <a:pt x="65" y="7474"/>
                </a:cubicBezTo>
                <a:cubicBezTo>
                  <a:pt x="22" y="7702"/>
                  <a:pt x="104" y="7951"/>
                  <a:pt x="76" y="8178"/>
                </a:cubicBezTo>
                <a:cubicBezTo>
                  <a:pt x="76" y="8178"/>
                  <a:pt x="76" y="8178"/>
                  <a:pt x="75" y="8178"/>
                </a:cubicBezTo>
                <a:cubicBezTo>
                  <a:pt x="72" y="8178"/>
                  <a:pt x="43" y="8156"/>
                  <a:pt x="43" y="8156"/>
                </a:cubicBezTo>
                <a:lnTo>
                  <a:pt x="43" y="8156"/>
                </a:lnTo>
                <a:cubicBezTo>
                  <a:pt x="58" y="8231"/>
                  <a:pt x="33" y="8220"/>
                  <a:pt x="72" y="8266"/>
                </a:cubicBezTo>
                <a:cubicBezTo>
                  <a:pt x="12" y="8394"/>
                  <a:pt x="8" y="8561"/>
                  <a:pt x="8" y="8700"/>
                </a:cubicBezTo>
                <a:cubicBezTo>
                  <a:pt x="1" y="8768"/>
                  <a:pt x="22" y="8832"/>
                  <a:pt x="58" y="8863"/>
                </a:cubicBezTo>
                <a:cubicBezTo>
                  <a:pt x="90" y="8892"/>
                  <a:pt x="125" y="8906"/>
                  <a:pt x="133" y="8927"/>
                </a:cubicBezTo>
                <a:cubicBezTo>
                  <a:pt x="133" y="8927"/>
                  <a:pt x="133" y="8927"/>
                  <a:pt x="133" y="8927"/>
                </a:cubicBezTo>
                <a:cubicBezTo>
                  <a:pt x="140" y="8927"/>
                  <a:pt x="158" y="8746"/>
                  <a:pt x="158" y="8746"/>
                </a:cubicBezTo>
                <a:lnTo>
                  <a:pt x="158" y="8746"/>
                </a:lnTo>
                <a:cubicBezTo>
                  <a:pt x="158" y="8746"/>
                  <a:pt x="143" y="8778"/>
                  <a:pt x="146" y="8778"/>
                </a:cubicBezTo>
                <a:cubicBezTo>
                  <a:pt x="146" y="8779"/>
                  <a:pt x="145" y="8779"/>
                  <a:pt x="144" y="8779"/>
                </a:cubicBezTo>
                <a:cubicBezTo>
                  <a:pt x="141" y="8779"/>
                  <a:pt x="136" y="8773"/>
                  <a:pt x="136" y="8768"/>
                </a:cubicBezTo>
                <a:cubicBezTo>
                  <a:pt x="136" y="8764"/>
                  <a:pt x="136" y="8768"/>
                  <a:pt x="140" y="8757"/>
                </a:cubicBezTo>
                <a:lnTo>
                  <a:pt x="150" y="8671"/>
                </a:lnTo>
                <a:cubicBezTo>
                  <a:pt x="164" y="8565"/>
                  <a:pt x="171" y="8462"/>
                  <a:pt x="146" y="8423"/>
                </a:cubicBezTo>
                <a:cubicBezTo>
                  <a:pt x="165" y="8423"/>
                  <a:pt x="170" y="8401"/>
                  <a:pt x="189" y="8401"/>
                </a:cubicBezTo>
                <a:cubicBezTo>
                  <a:pt x="191" y="8401"/>
                  <a:pt x="194" y="8401"/>
                  <a:pt x="197" y="8402"/>
                </a:cubicBezTo>
                <a:cubicBezTo>
                  <a:pt x="225" y="8025"/>
                  <a:pt x="171" y="7577"/>
                  <a:pt x="285" y="7201"/>
                </a:cubicBezTo>
                <a:cubicBezTo>
                  <a:pt x="207" y="7105"/>
                  <a:pt x="296" y="6923"/>
                  <a:pt x="310" y="6761"/>
                </a:cubicBezTo>
                <a:cubicBezTo>
                  <a:pt x="320" y="6661"/>
                  <a:pt x="308" y="6408"/>
                  <a:pt x="297" y="6408"/>
                </a:cubicBezTo>
                <a:lnTo>
                  <a:pt x="297" y="6408"/>
                </a:lnTo>
                <a:cubicBezTo>
                  <a:pt x="340" y="6374"/>
                  <a:pt x="311" y="6290"/>
                  <a:pt x="332" y="6290"/>
                </a:cubicBezTo>
                <a:cubicBezTo>
                  <a:pt x="337" y="6290"/>
                  <a:pt x="343" y="6293"/>
                  <a:pt x="353" y="6302"/>
                </a:cubicBezTo>
                <a:cubicBezTo>
                  <a:pt x="314" y="6241"/>
                  <a:pt x="363" y="6199"/>
                  <a:pt x="310" y="6146"/>
                </a:cubicBezTo>
                <a:lnTo>
                  <a:pt x="310" y="6146"/>
                </a:lnTo>
                <a:cubicBezTo>
                  <a:pt x="311" y="6146"/>
                  <a:pt x="312" y="6146"/>
                  <a:pt x="313" y="6146"/>
                </a:cubicBezTo>
                <a:cubicBezTo>
                  <a:pt x="349" y="6146"/>
                  <a:pt x="349" y="5997"/>
                  <a:pt x="328" y="5883"/>
                </a:cubicBezTo>
                <a:cubicBezTo>
                  <a:pt x="334" y="5883"/>
                  <a:pt x="342" y="5884"/>
                  <a:pt x="349" y="5884"/>
                </a:cubicBezTo>
                <a:cubicBezTo>
                  <a:pt x="363" y="5884"/>
                  <a:pt x="375" y="5881"/>
                  <a:pt x="378" y="5865"/>
                </a:cubicBezTo>
                <a:cubicBezTo>
                  <a:pt x="307" y="5744"/>
                  <a:pt x="410" y="5616"/>
                  <a:pt x="349" y="5513"/>
                </a:cubicBezTo>
                <a:cubicBezTo>
                  <a:pt x="392" y="5367"/>
                  <a:pt x="410" y="4874"/>
                  <a:pt x="424" y="4504"/>
                </a:cubicBezTo>
                <a:cubicBezTo>
                  <a:pt x="436" y="4504"/>
                  <a:pt x="443" y="4520"/>
                  <a:pt x="449" y="4520"/>
                </a:cubicBezTo>
                <a:cubicBezTo>
                  <a:pt x="451" y="4520"/>
                  <a:pt x="454" y="4517"/>
                  <a:pt x="456" y="4508"/>
                </a:cubicBezTo>
                <a:cubicBezTo>
                  <a:pt x="435" y="4163"/>
                  <a:pt x="551" y="3886"/>
                  <a:pt x="456" y="3673"/>
                </a:cubicBezTo>
                <a:lnTo>
                  <a:pt x="456" y="3673"/>
                </a:lnTo>
                <a:cubicBezTo>
                  <a:pt x="461" y="3675"/>
                  <a:pt x="466" y="3676"/>
                  <a:pt x="470" y="3676"/>
                </a:cubicBezTo>
                <a:cubicBezTo>
                  <a:pt x="522" y="3676"/>
                  <a:pt x="495" y="3522"/>
                  <a:pt x="540" y="3522"/>
                </a:cubicBezTo>
                <a:cubicBezTo>
                  <a:pt x="542" y="3522"/>
                  <a:pt x="545" y="3523"/>
                  <a:pt x="548" y="3524"/>
                </a:cubicBezTo>
                <a:cubicBezTo>
                  <a:pt x="474" y="3360"/>
                  <a:pt x="566" y="3112"/>
                  <a:pt x="605" y="2824"/>
                </a:cubicBezTo>
                <a:cubicBezTo>
                  <a:pt x="648" y="2515"/>
                  <a:pt x="637" y="2195"/>
                  <a:pt x="640" y="1925"/>
                </a:cubicBezTo>
                <a:cubicBezTo>
                  <a:pt x="644" y="1799"/>
                  <a:pt x="613" y="1725"/>
                  <a:pt x="659" y="1725"/>
                </a:cubicBezTo>
                <a:cubicBezTo>
                  <a:pt x="662" y="1725"/>
                  <a:pt x="665" y="1726"/>
                  <a:pt x="669" y="1726"/>
                </a:cubicBezTo>
                <a:cubicBezTo>
                  <a:pt x="676" y="1684"/>
                  <a:pt x="648" y="1684"/>
                  <a:pt x="637" y="1663"/>
                </a:cubicBezTo>
                <a:cubicBezTo>
                  <a:pt x="737" y="1428"/>
                  <a:pt x="761" y="1125"/>
                  <a:pt x="697" y="938"/>
                </a:cubicBezTo>
                <a:cubicBezTo>
                  <a:pt x="725" y="938"/>
                  <a:pt x="751" y="945"/>
                  <a:pt x="761" y="962"/>
                </a:cubicBezTo>
                <a:cubicBezTo>
                  <a:pt x="764" y="894"/>
                  <a:pt x="731" y="787"/>
                  <a:pt x="748" y="787"/>
                </a:cubicBezTo>
                <a:cubicBezTo>
                  <a:pt x="753" y="787"/>
                  <a:pt x="760" y="794"/>
                  <a:pt x="772" y="810"/>
                </a:cubicBezTo>
                <a:cubicBezTo>
                  <a:pt x="765" y="564"/>
                  <a:pt x="761" y="422"/>
                  <a:pt x="765" y="273"/>
                </a:cubicBezTo>
                <a:cubicBezTo>
                  <a:pt x="765" y="234"/>
                  <a:pt x="761" y="202"/>
                  <a:pt x="779" y="181"/>
                </a:cubicBezTo>
                <a:cubicBezTo>
                  <a:pt x="794" y="156"/>
                  <a:pt x="822" y="135"/>
                  <a:pt x="853" y="128"/>
                </a:cubicBezTo>
                <a:cubicBezTo>
                  <a:pt x="858" y="127"/>
                  <a:pt x="864" y="126"/>
                  <a:pt x="869" y="126"/>
                </a:cubicBezTo>
                <a:cubicBezTo>
                  <a:pt x="898" y="126"/>
                  <a:pt x="932" y="143"/>
                  <a:pt x="950" y="170"/>
                </a:cubicBezTo>
                <a:cubicBezTo>
                  <a:pt x="974" y="202"/>
                  <a:pt x="968" y="241"/>
                  <a:pt x="956" y="312"/>
                </a:cubicBezTo>
                <a:cubicBezTo>
                  <a:pt x="978" y="320"/>
                  <a:pt x="1007" y="312"/>
                  <a:pt x="1007" y="337"/>
                </a:cubicBezTo>
                <a:cubicBezTo>
                  <a:pt x="983" y="408"/>
                  <a:pt x="914" y="719"/>
                  <a:pt x="980" y="719"/>
                </a:cubicBezTo>
                <a:cubicBezTo>
                  <a:pt x="986" y="719"/>
                  <a:pt x="994" y="716"/>
                  <a:pt x="1003" y="710"/>
                </a:cubicBezTo>
                <a:lnTo>
                  <a:pt x="1003" y="710"/>
                </a:lnTo>
                <a:cubicBezTo>
                  <a:pt x="989" y="817"/>
                  <a:pt x="925" y="831"/>
                  <a:pt x="974" y="884"/>
                </a:cubicBezTo>
                <a:cubicBezTo>
                  <a:pt x="882" y="884"/>
                  <a:pt x="927" y="972"/>
                  <a:pt x="962" y="974"/>
                </a:cubicBezTo>
                <a:lnTo>
                  <a:pt x="962" y="974"/>
                </a:lnTo>
                <a:cubicBezTo>
                  <a:pt x="941" y="981"/>
                  <a:pt x="941" y="1015"/>
                  <a:pt x="916" y="1015"/>
                </a:cubicBezTo>
                <a:cubicBezTo>
                  <a:pt x="912" y="1015"/>
                  <a:pt x="906" y="1014"/>
                  <a:pt x="900" y="1012"/>
                </a:cubicBezTo>
                <a:lnTo>
                  <a:pt x="900" y="1012"/>
                </a:lnTo>
                <a:cubicBezTo>
                  <a:pt x="904" y="1289"/>
                  <a:pt x="868" y="1712"/>
                  <a:pt x="786" y="2106"/>
                </a:cubicBezTo>
                <a:cubicBezTo>
                  <a:pt x="832" y="2629"/>
                  <a:pt x="743" y="2891"/>
                  <a:pt x="644" y="3417"/>
                </a:cubicBezTo>
                <a:cubicBezTo>
                  <a:pt x="669" y="3506"/>
                  <a:pt x="594" y="3648"/>
                  <a:pt x="679" y="3683"/>
                </a:cubicBezTo>
                <a:cubicBezTo>
                  <a:pt x="623" y="3694"/>
                  <a:pt x="651" y="3879"/>
                  <a:pt x="648" y="3922"/>
                </a:cubicBezTo>
                <a:cubicBezTo>
                  <a:pt x="651" y="3883"/>
                  <a:pt x="661" y="3850"/>
                  <a:pt x="687" y="3837"/>
                </a:cubicBezTo>
                <a:lnTo>
                  <a:pt x="687" y="3837"/>
                </a:lnTo>
                <a:cubicBezTo>
                  <a:pt x="669" y="3904"/>
                  <a:pt x="683" y="3925"/>
                  <a:pt x="661" y="3947"/>
                </a:cubicBezTo>
                <a:cubicBezTo>
                  <a:pt x="660" y="3933"/>
                  <a:pt x="657" y="3929"/>
                  <a:pt x="653" y="3929"/>
                </a:cubicBezTo>
                <a:cubicBezTo>
                  <a:pt x="647" y="3929"/>
                  <a:pt x="638" y="3940"/>
                  <a:pt x="629" y="3940"/>
                </a:cubicBezTo>
                <a:cubicBezTo>
                  <a:pt x="624" y="3940"/>
                  <a:pt x="619" y="3936"/>
                  <a:pt x="613" y="3925"/>
                </a:cubicBezTo>
                <a:lnTo>
                  <a:pt x="613" y="3925"/>
                </a:lnTo>
                <a:cubicBezTo>
                  <a:pt x="680" y="4076"/>
                  <a:pt x="548" y="4273"/>
                  <a:pt x="642" y="4273"/>
                </a:cubicBezTo>
                <a:cubicBezTo>
                  <a:pt x="643" y="4273"/>
                  <a:pt x="644" y="4273"/>
                  <a:pt x="644" y="4273"/>
                </a:cubicBezTo>
                <a:lnTo>
                  <a:pt x="644" y="4273"/>
                </a:lnTo>
                <a:cubicBezTo>
                  <a:pt x="527" y="4377"/>
                  <a:pt x="605" y="4373"/>
                  <a:pt x="612" y="4515"/>
                </a:cubicBezTo>
                <a:cubicBezTo>
                  <a:pt x="605" y="4504"/>
                  <a:pt x="600" y="4500"/>
                  <a:pt x="596" y="4500"/>
                </a:cubicBezTo>
                <a:cubicBezTo>
                  <a:pt x="566" y="4500"/>
                  <a:pt x="591" y="4721"/>
                  <a:pt x="561" y="4721"/>
                </a:cubicBezTo>
                <a:cubicBezTo>
                  <a:pt x="555" y="4721"/>
                  <a:pt x="546" y="4711"/>
                  <a:pt x="534" y="4685"/>
                </a:cubicBezTo>
                <a:lnTo>
                  <a:pt x="534" y="4685"/>
                </a:lnTo>
                <a:cubicBezTo>
                  <a:pt x="555" y="4885"/>
                  <a:pt x="488" y="4903"/>
                  <a:pt x="477" y="5101"/>
                </a:cubicBezTo>
                <a:cubicBezTo>
                  <a:pt x="499" y="5105"/>
                  <a:pt x="527" y="5098"/>
                  <a:pt x="527" y="5126"/>
                </a:cubicBezTo>
                <a:cubicBezTo>
                  <a:pt x="488" y="5183"/>
                  <a:pt x="491" y="5208"/>
                  <a:pt x="523" y="5211"/>
                </a:cubicBezTo>
                <a:cubicBezTo>
                  <a:pt x="474" y="5275"/>
                  <a:pt x="459" y="5470"/>
                  <a:pt x="505" y="5521"/>
                </a:cubicBezTo>
                <a:cubicBezTo>
                  <a:pt x="437" y="5578"/>
                  <a:pt x="435" y="5730"/>
                  <a:pt x="451" y="5856"/>
                </a:cubicBezTo>
                <a:lnTo>
                  <a:pt x="451" y="5856"/>
                </a:lnTo>
                <a:cubicBezTo>
                  <a:pt x="451" y="5831"/>
                  <a:pt x="468" y="5806"/>
                  <a:pt x="478" y="5806"/>
                </a:cubicBezTo>
                <a:cubicBezTo>
                  <a:pt x="484" y="5806"/>
                  <a:pt x="488" y="5812"/>
                  <a:pt x="488" y="5826"/>
                </a:cubicBezTo>
                <a:cubicBezTo>
                  <a:pt x="474" y="5836"/>
                  <a:pt x="459" y="5851"/>
                  <a:pt x="453" y="5869"/>
                </a:cubicBezTo>
                <a:cubicBezTo>
                  <a:pt x="395" y="5964"/>
                  <a:pt x="420" y="6153"/>
                  <a:pt x="453" y="6153"/>
                </a:cubicBezTo>
                <a:cubicBezTo>
                  <a:pt x="381" y="6334"/>
                  <a:pt x="356" y="6547"/>
                  <a:pt x="424" y="6590"/>
                </a:cubicBezTo>
                <a:cubicBezTo>
                  <a:pt x="356" y="6657"/>
                  <a:pt x="384" y="6739"/>
                  <a:pt x="417" y="6746"/>
                </a:cubicBezTo>
                <a:cubicBezTo>
                  <a:pt x="335" y="6885"/>
                  <a:pt x="310" y="7084"/>
                  <a:pt x="353" y="7269"/>
                </a:cubicBezTo>
                <a:cubicBezTo>
                  <a:pt x="235" y="7333"/>
                  <a:pt x="427" y="7687"/>
                  <a:pt x="285" y="7837"/>
                </a:cubicBezTo>
                <a:cubicBezTo>
                  <a:pt x="335" y="7848"/>
                  <a:pt x="256" y="7936"/>
                  <a:pt x="328" y="7993"/>
                </a:cubicBezTo>
                <a:cubicBezTo>
                  <a:pt x="296" y="8032"/>
                  <a:pt x="292" y="8125"/>
                  <a:pt x="314" y="8210"/>
                </a:cubicBezTo>
                <a:cubicBezTo>
                  <a:pt x="246" y="8320"/>
                  <a:pt x="235" y="8519"/>
                  <a:pt x="253" y="8693"/>
                </a:cubicBezTo>
                <a:cubicBezTo>
                  <a:pt x="221" y="8735"/>
                  <a:pt x="214" y="8782"/>
                  <a:pt x="210" y="8786"/>
                </a:cubicBezTo>
                <a:cubicBezTo>
                  <a:pt x="207" y="8796"/>
                  <a:pt x="207" y="8835"/>
                  <a:pt x="150" y="8850"/>
                </a:cubicBezTo>
                <a:cubicBezTo>
                  <a:pt x="153" y="8852"/>
                  <a:pt x="157" y="8852"/>
                  <a:pt x="162" y="8852"/>
                </a:cubicBezTo>
                <a:cubicBezTo>
                  <a:pt x="176" y="8852"/>
                  <a:pt x="196" y="8846"/>
                  <a:pt x="211" y="8846"/>
                </a:cubicBezTo>
                <a:cubicBezTo>
                  <a:pt x="224" y="8846"/>
                  <a:pt x="233" y="8851"/>
                  <a:pt x="232" y="8871"/>
                </a:cubicBezTo>
                <a:cubicBezTo>
                  <a:pt x="229" y="8868"/>
                  <a:pt x="224" y="8866"/>
                  <a:pt x="219" y="8866"/>
                </a:cubicBezTo>
                <a:cubicBezTo>
                  <a:pt x="202" y="8866"/>
                  <a:pt x="178" y="8882"/>
                  <a:pt x="175" y="8896"/>
                </a:cubicBezTo>
                <a:cubicBezTo>
                  <a:pt x="197" y="8890"/>
                  <a:pt x="209" y="8887"/>
                  <a:pt x="214" y="8887"/>
                </a:cubicBezTo>
                <a:cubicBezTo>
                  <a:pt x="233" y="8887"/>
                  <a:pt x="160" y="8921"/>
                  <a:pt x="154" y="8935"/>
                </a:cubicBezTo>
                <a:cubicBezTo>
                  <a:pt x="189" y="8935"/>
                  <a:pt x="175" y="8948"/>
                  <a:pt x="158" y="8966"/>
                </a:cubicBezTo>
                <a:cubicBezTo>
                  <a:pt x="344" y="8953"/>
                  <a:pt x="372" y="8800"/>
                  <a:pt x="340" y="8728"/>
                </a:cubicBezTo>
                <a:lnTo>
                  <a:pt x="340" y="8728"/>
                </a:lnTo>
                <a:cubicBezTo>
                  <a:pt x="344" y="8734"/>
                  <a:pt x="348" y="8737"/>
                  <a:pt x="352" y="8737"/>
                </a:cubicBezTo>
                <a:cubicBezTo>
                  <a:pt x="374" y="8737"/>
                  <a:pt x="393" y="8654"/>
                  <a:pt x="376" y="8654"/>
                </a:cubicBezTo>
                <a:cubicBezTo>
                  <a:pt x="375" y="8654"/>
                  <a:pt x="375" y="8654"/>
                  <a:pt x="374" y="8654"/>
                </a:cubicBezTo>
                <a:cubicBezTo>
                  <a:pt x="372" y="8664"/>
                  <a:pt x="343" y="8691"/>
                  <a:pt x="329" y="8691"/>
                </a:cubicBezTo>
                <a:cubicBezTo>
                  <a:pt x="322" y="8691"/>
                  <a:pt x="318" y="8686"/>
                  <a:pt x="320" y="8671"/>
                </a:cubicBezTo>
                <a:cubicBezTo>
                  <a:pt x="351" y="8666"/>
                  <a:pt x="335" y="8600"/>
                  <a:pt x="368" y="8600"/>
                </a:cubicBezTo>
                <a:cubicBezTo>
                  <a:pt x="374" y="8600"/>
                  <a:pt x="382" y="8602"/>
                  <a:pt x="392" y="8607"/>
                </a:cubicBezTo>
                <a:cubicBezTo>
                  <a:pt x="435" y="8423"/>
                  <a:pt x="420" y="8150"/>
                  <a:pt x="431" y="7930"/>
                </a:cubicBezTo>
                <a:cubicBezTo>
                  <a:pt x="441" y="7776"/>
                  <a:pt x="527" y="7461"/>
                  <a:pt x="463" y="7403"/>
                </a:cubicBezTo>
                <a:lnTo>
                  <a:pt x="463" y="7403"/>
                </a:lnTo>
                <a:cubicBezTo>
                  <a:pt x="465" y="7408"/>
                  <a:pt x="443" y="7442"/>
                  <a:pt x="433" y="7442"/>
                </a:cubicBezTo>
                <a:cubicBezTo>
                  <a:pt x="429" y="7442"/>
                  <a:pt x="426" y="7437"/>
                  <a:pt x="427" y="7425"/>
                </a:cubicBezTo>
                <a:cubicBezTo>
                  <a:pt x="427" y="7418"/>
                  <a:pt x="477" y="7392"/>
                  <a:pt x="481" y="7386"/>
                </a:cubicBezTo>
                <a:cubicBezTo>
                  <a:pt x="576" y="7126"/>
                  <a:pt x="488" y="6693"/>
                  <a:pt x="566" y="6487"/>
                </a:cubicBezTo>
                <a:cubicBezTo>
                  <a:pt x="548" y="6483"/>
                  <a:pt x="520" y="6490"/>
                  <a:pt x="517" y="6462"/>
                </a:cubicBezTo>
                <a:cubicBezTo>
                  <a:pt x="573" y="6425"/>
                  <a:pt x="586" y="6222"/>
                  <a:pt x="540" y="6222"/>
                </a:cubicBezTo>
                <a:cubicBezTo>
                  <a:pt x="537" y="6222"/>
                  <a:pt x="534" y="6223"/>
                  <a:pt x="530" y="6224"/>
                </a:cubicBezTo>
                <a:cubicBezTo>
                  <a:pt x="569" y="6177"/>
                  <a:pt x="509" y="6103"/>
                  <a:pt x="573" y="6071"/>
                </a:cubicBezTo>
                <a:lnTo>
                  <a:pt x="573" y="6071"/>
                </a:lnTo>
                <a:cubicBezTo>
                  <a:pt x="576" y="6110"/>
                  <a:pt x="545" y="6124"/>
                  <a:pt x="569" y="6135"/>
                </a:cubicBezTo>
                <a:cubicBezTo>
                  <a:pt x="615" y="5993"/>
                  <a:pt x="587" y="6043"/>
                  <a:pt x="584" y="5872"/>
                </a:cubicBezTo>
                <a:cubicBezTo>
                  <a:pt x="599" y="5872"/>
                  <a:pt x="605" y="5889"/>
                  <a:pt x="611" y="5889"/>
                </a:cubicBezTo>
                <a:cubicBezTo>
                  <a:pt x="613" y="5889"/>
                  <a:pt x="616" y="5886"/>
                  <a:pt x="619" y="5875"/>
                </a:cubicBezTo>
                <a:cubicBezTo>
                  <a:pt x="591" y="5826"/>
                  <a:pt x="588" y="5666"/>
                  <a:pt x="616" y="5666"/>
                </a:cubicBezTo>
                <a:cubicBezTo>
                  <a:pt x="620" y="5666"/>
                  <a:pt x="624" y="5669"/>
                  <a:pt x="630" y="5677"/>
                </a:cubicBezTo>
                <a:cubicBezTo>
                  <a:pt x="612" y="5577"/>
                  <a:pt x="648" y="5538"/>
                  <a:pt x="609" y="5478"/>
                </a:cubicBezTo>
                <a:cubicBezTo>
                  <a:pt x="751" y="5396"/>
                  <a:pt x="633" y="5201"/>
                  <a:pt x="655" y="4977"/>
                </a:cubicBezTo>
                <a:cubicBezTo>
                  <a:pt x="679" y="4689"/>
                  <a:pt x="840" y="4295"/>
                  <a:pt x="747" y="4213"/>
                </a:cubicBezTo>
                <a:cubicBezTo>
                  <a:pt x="808" y="4179"/>
                  <a:pt x="728" y="4001"/>
                  <a:pt x="764" y="4001"/>
                </a:cubicBezTo>
                <a:cubicBezTo>
                  <a:pt x="770" y="4001"/>
                  <a:pt x="780" y="4006"/>
                  <a:pt x="794" y="4018"/>
                </a:cubicBezTo>
                <a:cubicBezTo>
                  <a:pt x="783" y="3598"/>
                  <a:pt x="875" y="3247"/>
                  <a:pt x="853" y="2966"/>
                </a:cubicBezTo>
                <a:cubicBezTo>
                  <a:pt x="1014" y="2739"/>
                  <a:pt x="925" y="2053"/>
                  <a:pt x="974" y="1740"/>
                </a:cubicBezTo>
                <a:cubicBezTo>
                  <a:pt x="1017" y="1499"/>
                  <a:pt x="1084" y="1300"/>
                  <a:pt x="1081" y="1108"/>
                </a:cubicBezTo>
                <a:cubicBezTo>
                  <a:pt x="1056" y="1108"/>
                  <a:pt x="1042" y="1119"/>
                  <a:pt x="1028" y="1130"/>
                </a:cubicBezTo>
                <a:cubicBezTo>
                  <a:pt x="1032" y="1097"/>
                  <a:pt x="1024" y="1079"/>
                  <a:pt x="1014" y="1061"/>
                </a:cubicBezTo>
                <a:lnTo>
                  <a:pt x="1014" y="1061"/>
                </a:lnTo>
                <a:cubicBezTo>
                  <a:pt x="1038" y="1064"/>
                  <a:pt x="1051" y="1077"/>
                  <a:pt x="1061" y="1077"/>
                </a:cubicBezTo>
                <a:cubicBezTo>
                  <a:pt x="1069" y="1077"/>
                  <a:pt x="1075" y="1070"/>
                  <a:pt x="1084" y="1044"/>
                </a:cubicBezTo>
                <a:cubicBezTo>
                  <a:pt x="1078" y="848"/>
                  <a:pt x="1205" y="426"/>
                  <a:pt x="1106" y="341"/>
                </a:cubicBezTo>
                <a:cubicBezTo>
                  <a:pt x="1124" y="302"/>
                  <a:pt x="1166" y="277"/>
                  <a:pt x="1113" y="256"/>
                </a:cubicBezTo>
                <a:lnTo>
                  <a:pt x="1113" y="256"/>
                </a:lnTo>
                <a:cubicBezTo>
                  <a:pt x="1106" y="269"/>
                  <a:pt x="1109" y="298"/>
                  <a:pt x="1092" y="298"/>
                </a:cubicBezTo>
                <a:cubicBezTo>
                  <a:pt x="1099" y="262"/>
                  <a:pt x="1106" y="238"/>
                  <a:pt x="1113" y="205"/>
                </a:cubicBezTo>
                <a:cubicBezTo>
                  <a:pt x="1114" y="200"/>
                  <a:pt x="1117" y="196"/>
                  <a:pt x="1120" y="196"/>
                </a:cubicBezTo>
                <a:cubicBezTo>
                  <a:pt x="1127" y="196"/>
                  <a:pt x="1138" y="212"/>
                  <a:pt x="1145" y="256"/>
                </a:cubicBezTo>
                <a:cubicBezTo>
                  <a:pt x="1124" y="89"/>
                  <a:pt x="1029" y="6"/>
                  <a:pt x="939" y="6"/>
                </a:cubicBezTo>
                <a:cubicBezTo>
                  <a:pt x="923" y="6"/>
                  <a:pt x="908" y="8"/>
                  <a:pt x="893" y="13"/>
                </a:cubicBezTo>
                <a:cubicBezTo>
                  <a:pt x="875" y="6"/>
                  <a:pt x="855" y="0"/>
                  <a:pt x="83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5"/>
          <p:cNvSpPr/>
          <p:nvPr/>
        </p:nvSpPr>
        <p:spPr>
          <a:xfrm>
            <a:off x="2115418" y="2194288"/>
            <a:ext cx="229" cy="604"/>
          </a:xfrm>
          <a:custGeom>
            <a:avLst/>
            <a:gdLst/>
            <a:ahLst/>
            <a:cxnLst/>
            <a:rect l="l" t="t" r="r" b="b"/>
            <a:pathLst>
              <a:path w="11" h="29" extrusionOk="0">
                <a:moveTo>
                  <a:pt x="10" y="0"/>
                </a:moveTo>
                <a:lnTo>
                  <a:pt x="10" y="0"/>
                </a:lnTo>
                <a:cubicBezTo>
                  <a:pt x="7" y="7"/>
                  <a:pt x="4" y="15"/>
                  <a:pt x="0" y="29"/>
                </a:cubicBezTo>
                <a:cubicBezTo>
                  <a:pt x="4" y="22"/>
                  <a:pt x="7" y="11"/>
                  <a:pt x="10" y="0"/>
                </a:cubicBezTo>
                <a:close/>
              </a:path>
            </a:pathLst>
          </a:custGeom>
          <a:solidFill>
            <a:srgbClr val="D07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5"/>
          <p:cNvSpPr/>
          <p:nvPr/>
        </p:nvSpPr>
        <p:spPr>
          <a:xfrm>
            <a:off x="2089108" y="2183731"/>
            <a:ext cx="52848" cy="177907"/>
          </a:xfrm>
          <a:custGeom>
            <a:avLst/>
            <a:gdLst/>
            <a:ahLst/>
            <a:cxnLst/>
            <a:rect l="l" t="t" r="r" b="b"/>
            <a:pathLst>
              <a:path w="2538" h="8544" extrusionOk="0">
                <a:moveTo>
                  <a:pt x="2378" y="1"/>
                </a:moveTo>
                <a:cubicBezTo>
                  <a:pt x="2317" y="1"/>
                  <a:pt x="2262" y="40"/>
                  <a:pt x="2247" y="102"/>
                </a:cubicBezTo>
                <a:lnTo>
                  <a:pt x="22" y="8370"/>
                </a:lnTo>
                <a:cubicBezTo>
                  <a:pt x="1" y="8444"/>
                  <a:pt x="48" y="8519"/>
                  <a:pt x="122" y="8540"/>
                </a:cubicBezTo>
                <a:cubicBezTo>
                  <a:pt x="133" y="8544"/>
                  <a:pt x="147" y="8544"/>
                  <a:pt x="158" y="8544"/>
                </a:cubicBezTo>
                <a:cubicBezTo>
                  <a:pt x="218" y="8544"/>
                  <a:pt x="275" y="8504"/>
                  <a:pt x="293" y="8441"/>
                </a:cubicBezTo>
                <a:lnTo>
                  <a:pt x="2516" y="177"/>
                </a:lnTo>
                <a:cubicBezTo>
                  <a:pt x="2538" y="102"/>
                  <a:pt x="2492" y="24"/>
                  <a:pt x="2417" y="6"/>
                </a:cubicBezTo>
                <a:cubicBezTo>
                  <a:pt x="2404" y="2"/>
                  <a:pt x="2391" y="1"/>
                  <a:pt x="2378"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5"/>
          <p:cNvSpPr/>
          <p:nvPr/>
        </p:nvSpPr>
        <p:spPr>
          <a:xfrm>
            <a:off x="2087588" y="2181795"/>
            <a:ext cx="55888" cy="181260"/>
          </a:xfrm>
          <a:custGeom>
            <a:avLst/>
            <a:gdLst/>
            <a:ahLst/>
            <a:cxnLst/>
            <a:rect l="l" t="t" r="r" b="b"/>
            <a:pathLst>
              <a:path w="2684" h="8705" extrusionOk="0">
                <a:moveTo>
                  <a:pt x="2481" y="579"/>
                </a:moveTo>
                <a:lnTo>
                  <a:pt x="2481" y="579"/>
                </a:lnTo>
                <a:cubicBezTo>
                  <a:pt x="2503" y="625"/>
                  <a:pt x="2492" y="679"/>
                  <a:pt x="2460" y="732"/>
                </a:cubicBezTo>
                <a:cubicBezTo>
                  <a:pt x="2461" y="740"/>
                  <a:pt x="2461" y="744"/>
                  <a:pt x="2461" y="744"/>
                </a:cubicBezTo>
                <a:cubicBezTo>
                  <a:pt x="2458" y="744"/>
                  <a:pt x="2438" y="610"/>
                  <a:pt x="2481" y="579"/>
                </a:cubicBezTo>
                <a:close/>
                <a:moveTo>
                  <a:pt x="1479" y="3794"/>
                </a:moveTo>
                <a:lnTo>
                  <a:pt x="1479" y="3794"/>
                </a:lnTo>
                <a:cubicBezTo>
                  <a:pt x="1480" y="3795"/>
                  <a:pt x="1480" y="3795"/>
                  <a:pt x="1480" y="3795"/>
                </a:cubicBezTo>
                <a:lnTo>
                  <a:pt x="1480" y="3795"/>
                </a:lnTo>
                <a:cubicBezTo>
                  <a:pt x="1480" y="3795"/>
                  <a:pt x="1480" y="3795"/>
                  <a:pt x="1479" y="3794"/>
                </a:cubicBezTo>
                <a:close/>
                <a:moveTo>
                  <a:pt x="1040" y="4370"/>
                </a:moveTo>
                <a:lnTo>
                  <a:pt x="1040" y="4370"/>
                </a:lnTo>
                <a:cubicBezTo>
                  <a:pt x="1039" y="4371"/>
                  <a:pt x="1039" y="4372"/>
                  <a:pt x="1039" y="4373"/>
                </a:cubicBezTo>
                <a:cubicBezTo>
                  <a:pt x="1039" y="4372"/>
                  <a:pt x="1039" y="4371"/>
                  <a:pt x="1040" y="4370"/>
                </a:cubicBezTo>
                <a:close/>
                <a:moveTo>
                  <a:pt x="975" y="5671"/>
                </a:moveTo>
                <a:lnTo>
                  <a:pt x="975" y="5671"/>
                </a:lnTo>
                <a:cubicBezTo>
                  <a:pt x="975" y="5674"/>
                  <a:pt x="974" y="5677"/>
                  <a:pt x="975" y="5681"/>
                </a:cubicBezTo>
                <a:cubicBezTo>
                  <a:pt x="975" y="5677"/>
                  <a:pt x="975" y="5674"/>
                  <a:pt x="975" y="5671"/>
                </a:cubicBezTo>
                <a:close/>
                <a:moveTo>
                  <a:pt x="135" y="8512"/>
                </a:moveTo>
                <a:cubicBezTo>
                  <a:pt x="136" y="8512"/>
                  <a:pt x="136" y="8513"/>
                  <a:pt x="138" y="8513"/>
                </a:cubicBezTo>
                <a:lnTo>
                  <a:pt x="138" y="8513"/>
                </a:lnTo>
                <a:cubicBezTo>
                  <a:pt x="139" y="8513"/>
                  <a:pt x="139" y="8513"/>
                  <a:pt x="138" y="8513"/>
                </a:cubicBezTo>
                <a:cubicBezTo>
                  <a:pt x="137" y="8513"/>
                  <a:pt x="134" y="8512"/>
                  <a:pt x="135" y="8512"/>
                </a:cubicBezTo>
                <a:close/>
                <a:moveTo>
                  <a:pt x="157" y="8515"/>
                </a:moveTo>
                <a:cubicBezTo>
                  <a:pt x="157" y="8516"/>
                  <a:pt x="158" y="8516"/>
                  <a:pt x="158" y="8516"/>
                </a:cubicBezTo>
                <a:lnTo>
                  <a:pt x="154" y="8516"/>
                </a:lnTo>
                <a:cubicBezTo>
                  <a:pt x="155" y="8516"/>
                  <a:pt x="156" y="8516"/>
                  <a:pt x="157" y="8515"/>
                </a:cubicBezTo>
                <a:close/>
                <a:moveTo>
                  <a:pt x="2345" y="1"/>
                </a:moveTo>
                <a:cubicBezTo>
                  <a:pt x="2323" y="1"/>
                  <a:pt x="2299" y="4"/>
                  <a:pt x="2272" y="14"/>
                </a:cubicBezTo>
                <a:cubicBezTo>
                  <a:pt x="2214" y="32"/>
                  <a:pt x="2154" y="96"/>
                  <a:pt x="2140" y="160"/>
                </a:cubicBezTo>
                <a:cubicBezTo>
                  <a:pt x="2116" y="253"/>
                  <a:pt x="2111" y="330"/>
                  <a:pt x="2144" y="373"/>
                </a:cubicBezTo>
                <a:cubicBezTo>
                  <a:pt x="2037" y="373"/>
                  <a:pt x="2140" y="476"/>
                  <a:pt x="2062" y="490"/>
                </a:cubicBezTo>
                <a:cubicBezTo>
                  <a:pt x="2111" y="530"/>
                  <a:pt x="2069" y="646"/>
                  <a:pt x="2037" y="704"/>
                </a:cubicBezTo>
                <a:cubicBezTo>
                  <a:pt x="2042" y="698"/>
                  <a:pt x="2048" y="696"/>
                  <a:pt x="2053" y="696"/>
                </a:cubicBezTo>
                <a:cubicBezTo>
                  <a:pt x="2065" y="696"/>
                  <a:pt x="2075" y="711"/>
                  <a:pt x="2073" y="739"/>
                </a:cubicBezTo>
                <a:cubicBezTo>
                  <a:pt x="2071" y="738"/>
                  <a:pt x="2070" y="738"/>
                  <a:pt x="2068" y="738"/>
                </a:cubicBezTo>
                <a:cubicBezTo>
                  <a:pt x="2011" y="738"/>
                  <a:pt x="1921" y="854"/>
                  <a:pt x="1980" y="899"/>
                </a:cubicBezTo>
                <a:cubicBezTo>
                  <a:pt x="1998" y="863"/>
                  <a:pt x="1970" y="838"/>
                  <a:pt x="1998" y="835"/>
                </a:cubicBezTo>
                <a:lnTo>
                  <a:pt x="1998" y="835"/>
                </a:lnTo>
                <a:cubicBezTo>
                  <a:pt x="2055" y="863"/>
                  <a:pt x="1977" y="902"/>
                  <a:pt x="2041" y="935"/>
                </a:cubicBezTo>
                <a:lnTo>
                  <a:pt x="1945" y="913"/>
                </a:lnTo>
                <a:lnTo>
                  <a:pt x="1945" y="913"/>
                </a:lnTo>
                <a:cubicBezTo>
                  <a:pt x="1913" y="1094"/>
                  <a:pt x="1959" y="1204"/>
                  <a:pt x="1852" y="1297"/>
                </a:cubicBezTo>
                <a:cubicBezTo>
                  <a:pt x="1895" y="1503"/>
                  <a:pt x="1699" y="1694"/>
                  <a:pt x="1714" y="1873"/>
                </a:cubicBezTo>
                <a:cubicBezTo>
                  <a:pt x="1715" y="1888"/>
                  <a:pt x="1719" y="1893"/>
                  <a:pt x="1725" y="1893"/>
                </a:cubicBezTo>
                <a:cubicBezTo>
                  <a:pt x="1734" y="1893"/>
                  <a:pt x="1746" y="1881"/>
                  <a:pt x="1753" y="1881"/>
                </a:cubicBezTo>
                <a:cubicBezTo>
                  <a:pt x="1757" y="1881"/>
                  <a:pt x="1760" y="1886"/>
                  <a:pt x="1757" y="1904"/>
                </a:cubicBezTo>
                <a:cubicBezTo>
                  <a:pt x="1757" y="1908"/>
                  <a:pt x="1699" y="1929"/>
                  <a:pt x="1696" y="1937"/>
                </a:cubicBezTo>
                <a:cubicBezTo>
                  <a:pt x="1678" y="1968"/>
                  <a:pt x="1696" y="2018"/>
                  <a:pt x="1693" y="2025"/>
                </a:cubicBezTo>
                <a:cubicBezTo>
                  <a:pt x="1689" y="2039"/>
                  <a:pt x="1629" y="2209"/>
                  <a:pt x="1642" y="2306"/>
                </a:cubicBezTo>
                <a:cubicBezTo>
                  <a:pt x="1557" y="2398"/>
                  <a:pt x="1504" y="2640"/>
                  <a:pt x="1529" y="2707"/>
                </a:cubicBezTo>
                <a:cubicBezTo>
                  <a:pt x="1527" y="2703"/>
                  <a:pt x="1524" y="2701"/>
                  <a:pt x="1521" y="2701"/>
                </a:cubicBezTo>
                <a:cubicBezTo>
                  <a:pt x="1490" y="2701"/>
                  <a:pt x="1409" y="2889"/>
                  <a:pt x="1450" y="2960"/>
                </a:cubicBezTo>
                <a:cubicBezTo>
                  <a:pt x="1352" y="3080"/>
                  <a:pt x="1288" y="3368"/>
                  <a:pt x="1234" y="3563"/>
                </a:cubicBezTo>
                <a:cubicBezTo>
                  <a:pt x="1167" y="3846"/>
                  <a:pt x="1097" y="4139"/>
                  <a:pt x="1040" y="4370"/>
                </a:cubicBezTo>
                <a:lnTo>
                  <a:pt x="1040" y="4370"/>
                </a:lnTo>
                <a:cubicBezTo>
                  <a:pt x="1045" y="4355"/>
                  <a:pt x="1069" y="4338"/>
                  <a:pt x="1084" y="4338"/>
                </a:cubicBezTo>
                <a:cubicBezTo>
                  <a:pt x="1093" y="4338"/>
                  <a:pt x="1100" y="4344"/>
                  <a:pt x="1096" y="4362"/>
                </a:cubicBezTo>
                <a:cubicBezTo>
                  <a:pt x="1089" y="4379"/>
                  <a:pt x="1077" y="4382"/>
                  <a:pt x="1064" y="4382"/>
                </a:cubicBezTo>
                <a:cubicBezTo>
                  <a:pt x="1057" y="4382"/>
                  <a:pt x="1049" y="4382"/>
                  <a:pt x="1042" y="4382"/>
                </a:cubicBezTo>
                <a:cubicBezTo>
                  <a:pt x="1032" y="4382"/>
                  <a:pt x="1023" y="4383"/>
                  <a:pt x="1017" y="4391"/>
                </a:cubicBezTo>
                <a:cubicBezTo>
                  <a:pt x="918" y="5077"/>
                  <a:pt x="591" y="5812"/>
                  <a:pt x="524" y="6597"/>
                </a:cubicBezTo>
                <a:cubicBezTo>
                  <a:pt x="410" y="6764"/>
                  <a:pt x="328" y="7162"/>
                  <a:pt x="296" y="7244"/>
                </a:cubicBezTo>
                <a:cubicBezTo>
                  <a:pt x="214" y="7453"/>
                  <a:pt x="250" y="7717"/>
                  <a:pt x="183" y="7937"/>
                </a:cubicBezTo>
                <a:lnTo>
                  <a:pt x="154" y="7909"/>
                </a:lnTo>
                <a:lnTo>
                  <a:pt x="154" y="7909"/>
                </a:lnTo>
                <a:cubicBezTo>
                  <a:pt x="154" y="7983"/>
                  <a:pt x="133" y="7969"/>
                  <a:pt x="161" y="8022"/>
                </a:cubicBezTo>
                <a:cubicBezTo>
                  <a:pt x="79" y="8140"/>
                  <a:pt x="48" y="8299"/>
                  <a:pt x="22" y="8438"/>
                </a:cubicBezTo>
                <a:cubicBezTo>
                  <a:pt x="1" y="8505"/>
                  <a:pt x="30" y="8569"/>
                  <a:pt x="65" y="8597"/>
                </a:cubicBezTo>
                <a:cubicBezTo>
                  <a:pt x="97" y="8630"/>
                  <a:pt x="133" y="8640"/>
                  <a:pt x="140" y="8665"/>
                </a:cubicBezTo>
                <a:lnTo>
                  <a:pt x="179" y="8484"/>
                </a:lnTo>
                <a:cubicBezTo>
                  <a:pt x="172" y="8484"/>
                  <a:pt x="175" y="8513"/>
                  <a:pt x="157" y="8515"/>
                </a:cubicBezTo>
                <a:lnTo>
                  <a:pt x="157" y="8515"/>
                </a:lnTo>
                <a:cubicBezTo>
                  <a:pt x="155" y="8515"/>
                  <a:pt x="154" y="8515"/>
                  <a:pt x="153" y="8515"/>
                </a:cubicBezTo>
                <a:lnTo>
                  <a:pt x="153" y="8515"/>
                </a:lnTo>
                <a:lnTo>
                  <a:pt x="154" y="8516"/>
                </a:lnTo>
                <a:lnTo>
                  <a:pt x="148" y="8514"/>
                </a:lnTo>
                <a:lnTo>
                  <a:pt x="148" y="8514"/>
                </a:lnTo>
                <a:cubicBezTo>
                  <a:pt x="149" y="8514"/>
                  <a:pt x="151" y="8515"/>
                  <a:pt x="153" y="8515"/>
                </a:cubicBezTo>
                <a:lnTo>
                  <a:pt x="153" y="8515"/>
                </a:lnTo>
                <a:lnTo>
                  <a:pt x="147" y="8512"/>
                </a:lnTo>
                <a:cubicBezTo>
                  <a:pt x="147" y="8512"/>
                  <a:pt x="143" y="8509"/>
                  <a:pt x="143" y="8505"/>
                </a:cubicBezTo>
                <a:cubicBezTo>
                  <a:pt x="143" y="8502"/>
                  <a:pt x="143" y="8498"/>
                  <a:pt x="147" y="8498"/>
                </a:cubicBezTo>
                <a:cubicBezTo>
                  <a:pt x="147" y="8498"/>
                  <a:pt x="147" y="8499"/>
                  <a:pt x="147" y="8499"/>
                </a:cubicBezTo>
                <a:cubicBezTo>
                  <a:pt x="148" y="8499"/>
                  <a:pt x="151" y="8488"/>
                  <a:pt x="154" y="8473"/>
                </a:cubicBezTo>
                <a:lnTo>
                  <a:pt x="168" y="8434"/>
                </a:lnTo>
                <a:cubicBezTo>
                  <a:pt x="200" y="8331"/>
                  <a:pt x="225" y="8232"/>
                  <a:pt x="207" y="8189"/>
                </a:cubicBezTo>
                <a:lnTo>
                  <a:pt x="207" y="8189"/>
                </a:lnTo>
                <a:cubicBezTo>
                  <a:pt x="209" y="8189"/>
                  <a:pt x="210" y="8189"/>
                  <a:pt x="211" y="8189"/>
                </a:cubicBezTo>
                <a:cubicBezTo>
                  <a:pt x="226" y="8189"/>
                  <a:pt x="234" y="8175"/>
                  <a:pt x="249" y="8175"/>
                </a:cubicBezTo>
                <a:cubicBezTo>
                  <a:pt x="253" y="8175"/>
                  <a:pt x="257" y="8176"/>
                  <a:pt x="261" y="8178"/>
                </a:cubicBezTo>
                <a:cubicBezTo>
                  <a:pt x="357" y="7809"/>
                  <a:pt x="381" y="7361"/>
                  <a:pt x="563" y="7010"/>
                </a:cubicBezTo>
                <a:cubicBezTo>
                  <a:pt x="502" y="6899"/>
                  <a:pt x="619" y="6740"/>
                  <a:pt x="662" y="6584"/>
                </a:cubicBezTo>
                <a:cubicBezTo>
                  <a:pt x="689" y="6485"/>
                  <a:pt x="723" y="6240"/>
                  <a:pt x="714" y="6234"/>
                </a:cubicBezTo>
                <a:lnTo>
                  <a:pt x="714" y="6234"/>
                </a:lnTo>
                <a:cubicBezTo>
                  <a:pt x="761" y="6210"/>
                  <a:pt x="749" y="6123"/>
                  <a:pt x="767" y="6123"/>
                </a:cubicBezTo>
                <a:cubicBezTo>
                  <a:pt x="772" y="6123"/>
                  <a:pt x="778" y="6128"/>
                  <a:pt x="786" y="6139"/>
                </a:cubicBezTo>
                <a:cubicBezTo>
                  <a:pt x="762" y="6072"/>
                  <a:pt x="815" y="6040"/>
                  <a:pt x="776" y="5979"/>
                </a:cubicBezTo>
                <a:lnTo>
                  <a:pt x="776" y="5979"/>
                </a:lnTo>
                <a:cubicBezTo>
                  <a:pt x="777" y="5979"/>
                  <a:pt x="778" y="5980"/>
                  <a:pt x="780" y="5980"/>
                </a:cubicBezTo>
                <a:cubicBezTo>
                  <a:pt x="813" y="5980"/>
                  <a:pt x="840" y="5837"/>
                  <a:pt x="837" y="5723"/>
                </a:cubicBezTo>
                <a:cubicBezTo>
                  <a:pt x="848" y="5723"/>
                  <a:pt x="861" y="5727"/>
                  <a:pt x="871" y="5727"/>
                </a:cubicBezTo>
                <a:cubicBezTo>
                  <a:pt x="879" y="5727"/>
                  <a:pt x="886" y="5724"/>
                  <a:pt x="889" y="5713"/>
                </a:cubicBezTo>
                <a:cubicBezTo>
                  <a:pt x="840" y="5582"/>
                  <a:pt x="968" y="5475"/>
                  <a:pt x="925" y="5361"/>
                </a:cubicBezTo>
                <a:cubicBezTo>
                  <a:pt x="993" y="5226"/>
                  <a:pt x="1096" y="4743"/>
                  <a:pt x="1178" y="4384"/>
                </a:cubicBezTo>
                <a:cubicBezTo>
                  <a:pt x="1190" y="4384"/>
                  <a:pt x="1193" y="4402"/>
                  <a:pt x="1200" y="4402"/>
                </a:cubicBezTo>
                <a:cubicBezTo>
                  <a:pt x="1202" y="4402"/>
                  <a:pt x="1205" y="4399"/>
                  <a:pt x="1209" y="4391"/>
                </a:cubicBezTo>
                <a:cubicBezTo>
                  <a:pt x="1248" y="4047"/>
                  <a:pt x="1412" y="3798"/>
                  <a:pt x="1355" y="3567"/>
                </a:cubicBezTo>
                <a:lnTo>
                  <a:pt x="1355" y="3567"/>
                </a:lnTo>
                <a:cubicBezTo>
                  <a:pt x="1362" y="3572"/>
                  <a:pt x="1369" y="3574"/>
                  <a:pt x="1374" y="3574"/>
                </a:cubicBezTo>
                <a:cubicBezTo>
                  <a:pt x="1418" y="3574"/>
                  <a:pt x="1424" y="3436"/>
                  <a:pt x="1461" y="3436"/>
                </a:cubicBezTo>
                <a:cubicBezTo>
                  <a:pt x="1465" y="3436"/>
                  <a:pt x="1468" y="3437"/>
                  <a:pt x="1472" y="3439"/>
                </a:cubicBezTo>
                <a:cubicBezTo>
                  <a:pt x="1429" y="3265"/>
                  <a:pt x="1565" y="3034"/>
                  <a:pt x="1653" y="2757"/>
                </a:cubicBezTo>
                <a:cubicBezTo>
                  <a:pt x="1753" y="2465"/>
                  <a:pt x="1796" y="2145"/>
                  <a:pt x="1849" y="1879"/>
                </a:cubicBezTo>
                <a:cubicBezTo>
                  <a:pt x="1871" y="1762"/>
                  <a:pt x="1859" y="1687"/>
                  <a:pt x="1896" y="1687"/>
                </a:cubicBezTo>
                <a:cubicBezTo>
                  <a:pt x="1901" y="1687"/>
                  <a:pt x="1906" y="1689"/>
                  <a:pt x="1913" y="1691"/>
                </a:cubicBezTo>
                <a:cubicBezTo>
                  <a:pt x="1927" y="1652"/>
                  <a:pt x="1898" y="1645"/>
                  <a:pt x="1895" y="1620"/>
                </a:cubicBezTo>
                <a:cubicBezTo>
                  <a:pt x="2034" y="1410"/>
                  <a:pt x="2108" y="1115"/>
                  <a:pt x="2080" y="920"/>
                </a:cubicBezTo>
                <a:lnTo>
                  <a:pt x="2080" y="920"/>
                </a:lnTo>
                <a:cubicBezTo>
                  <a:pt x="2108" y="927"/>
                  <a:pt x="2129" y="938"/>
                  <a:pt x="2140" y="956"/>
                </a:cubicBezTo>
                <a:cubicBezTo>
                  <a:pt x="2154" y="889"/>
                  <a:pt x="2139" y="780"/>
                  <a:pt x="2155" y="780"/>
                </a:cubicBezTo>
                <a:cubicBezTo>
                  <a:pt x="2159" y="780"/>
                  <a:pt x="2165" y="788"/>
                  <a:pt x="2175" y="807"/>
                </a:cubicBezTo>
                <a:cubicBezTo>
                  <a:pt x="2214" y="565"/>
                  <a:pt x="2232" y="423"/>
                  <a:pt x="2265" y="281"/>
                </a:cubicBezTo>
                <a:cubicBezTo>
                  <a:pt x="2278" y="202"/>
                  <a:pt x="2289" y="138"/>
                  <a:pt x="2367" y="128"/>
                </a:cubicBezTo>
                <a:cubicBezTo>
                  <a:pt x="2372" y="127"/>
                  <a:pt x="2377" y="127"/>
                  <a:pt x="2382" y="127"/>
                </a:cubicBezTo>
                <a:cubicBezTo>
                  <a:pt x="2449" y="127"/>
                  <a:pt x="2512" y="197"/>
                  <a:pt x="2460" y="305"/>
                </a:cubicBezTo>
                <a:cubicBezTo>
                  <a:pt x="2478" y="312"/>
                  <a:pt x="2506" y="309"/>
                  <a:pt x="2503" y="338"/>
                </a:cubicBezTo>
                <a:cubicBezTo>
                  <a:pt x="2469" y="404"/>
                  <a:pt x="2340" y="708"/>
                  <a:pt x="2412" y="708"/>
                </a:cubicBezTo>
                <a:cubicBezTo>
                  <a:pt x="2418" y="708"/>
                  <a:pt x="2424" y="707"/>
                  <a:pt x="2431" y="704"/>
                </a:cubicBezTo>
                <a:lnTo>
                  <a:pt x="2431" y="704"/>
                </a:lnTo>
                <a:cubicBezTo>
                  <a:pt x="2403" y="807"/>
                  <a:pt x="2336" y="807"/>
                  <a:pt x="2375" y="871"/>
                </a:cubicBezTo>
                <a:cubicBezTo>
                  <a:pt x="2367" y="869"/>
                  <a:pt x="2361" y="869"/>
                  <a:pt x="2355" y="869"/>
                </a:cubicBezTo>
                <a:cubicBezTo>
                  <a:pt x="2290" y="869"/>
                  <a:pt x="2315" y="947"/>
                  <a:pt x="2345" y="956"/>
                </a:cubicBezTo>
                <a:lnTo>
                  <a:pt x="2345" y="956"/>
                </a:lnTo>
                <a:cubicBezTo>
                  <a:pt x="2325" y="958"/>
                  <a:pt x="2319" y="990"/>
                  <a:pt x="2297" y="990"/>
                </a:cubicBezTo>
                <a:cubicBezTo>
                  <a:pt x="2292" y="990"/>
                  <a:pt x="2286" y="988"/>
                  <a:pt x="2278" y="984"/>
                </a:cubicBezTo>
                <a:cubicBezTo>
                  <a:pt x="2232" y="1254"/>
                  <a:pt x="2122" y="1666"/>
                  <a:pt x="1973" y="2039"/>
                </a:cubicBezTo>
                <a:cubicBezTo>
                  <a:pt x="1924" y="2558"/>
                  <a:pt x="1792" y="2803"/>
                  <a:pt x="1600" y="3304"/>
                </a:cubicBezTo>
                <a:cubicBezTo>
                  <a:pt x="1607" y="3393"/>
                  <a:pt x="1508" y="3521"/>
                  <a:pt x="1586" y="3570"/>
                </a:cubicBezTo>
                <a:cubicBezTo>
                  <a:pt x="1529" y="3574"/>
                  <a:pt x="1526" y="3759"/>
                  <a:pt x="1514" y="3801"/>
                </a:cubicBezTo>
                <a:cubicBezTo>
                  <a:pt x="1526" y="3762"/>
                  <a:pt x="1540" y="3731"/>
                  <a:pt x="1568" y="3723"/>
                </a:cubicBezTo>
                <a:lnTo>
                  <a:pt x="1568" y="3723"/>
                </a:lnTo>
                <a:cubicBezTo>
                  <a:pt x="1540" y="3787"/>
                  <a:pt x="1547" y="3812"/>
                  <a:pt x="1526" y="3826"/>
                </a:cubicBezTo>
                <a:cubicBezTo>
                  <a:pt x="1526" y="3812"/>
                  <a:pt x="1523" y="3807"/>
                  <a:pt x="1518" y="3807"/>
                </a:cubicBezTo>
                <a:cubicBezTo>
                  <a:pt x="1513" y="3807"/>
                  <a:pt x="1504" y="3815"/>
                  <a:pt x="1496" y="3815"/>
                </a:cubicBezTo>
                <a:cubicBezTo>
                  <a:pt x="1490" y="3815"/>
                  <a:pt x="1484" y="3811"/>
                  <a:pt x="1480" y="3795"/>
                </a:cubicBezTo>
                <a:lnTo>
                  <a:pt x="1480" y="3795"/>
                </a:lnTo>
                <a:cubicBezTo>
                  <a:pt x="1521" y="3955"/>
                  <a:pt x="1348" y="4132"/>
                  <a:pt x="1447" y="4146"/>
                </a:cubicBezTo>
                <a:cubicBezTo>
                  <a:pt x="1312" y="4224"/>
                  <a:pt x="1391" y="4234"/>
                  <a:pt x="1376" y="4377"/>
                </a:cubicBezTo>
                <a:cubicBezTo>
                  <a:pt x="1371" y="4365"/>
                  <a:pt x="1366" y="4360"/>
                  <a:pt x="1361" y="4360"/>
                </a:cubicBezTo>
                <a:cubicBezTo>
                  <a:pt x="1331" y="4360"/>
                  <a:pt x="1316" y="4573"/>
                  <a:pt x="1288" y="4573"/>
                </a:cubicBezTo>
                <a:cubicBezTo>
                  <a:pt x="1282" y="4573"/>
                  <a:pt x="1275" y="4562"/>
                  <a:pt x="1266" y="4533"/>
                </a:cubicBezTo>
                <a:cubicBezTo>
                  <a:pt x="1252" y="4732"/>
                  <a:pt x="1181" y="4739"/>
                  <a:pt x="1138" y="4931"/>
                </a:cubicBezTo>
                <a:cubicBezTo>
                  <a:pt x="1156" y="4938"/>
                  <a:pt x="1184" y="4938"/>
                  <a:pt x="1181" y="4963"/>
                </a:cubicBezTo>
                <a:cubicBezTo>
                  <a:pt x="1131" y="5013"/>
                  <a:pt x="1131" y="5038"/>
                  <a:pt x="1160" y="5049"/>
                </a:cubicBezTo>
                <a:cubicBezTo>
                  <a:pt x="1103" y="5102"/>
                  <a:pt x="1053" y="5290"/>
                  <a:pt x="1088" y="5347"/>
                </a:cubicBezTo>
                <a:cubicBezTo>
                  <a:pt x="1009" y="5392"/>
                  <a:pt x="980" y="5545"/>
                  <a:pt x="975" y="5671"/>
                </a:cubicBezTo>
                <a:lnTo>
                  <a:pt x="975" y="5671"/>
                </a:lnTo>
                <a:cubicBezTo>
                  <a:pt x="978" y="5647"/>
                  <a:pt x="1000" y="5623"/>
                  <a:pt x="1012" y="5623"/>
                </a:cubicBezTo>
                <a:cubicBezTo>
                  <a:pt x="1018" y="5623"/>
                  <a:pt x="1021" y="5630"/>
                  <a:pt x="1017" y="5646"/>
                </a:cubicBezTo>
                <a:cubicBezTo>
                  <a:pt x="999" y="5652"/>
                  <a:pt x="986" y="5667"/>
                  <a:pt x="975" y="5681"/>
                </a:cubicBezTo>
                <a:cubicBezTo>
                  <a:pt x="901" y="5766"/>
                  <a:pt x="893" y="5958"/>
                  <a:pt x="925" y="5961"/>
                </a:cubicBezTo>
                <a:cubicBezTo>
                  <a:pt x="822" y="6128"/>
                  <a:pt x="762" y="6331"/>
                  <a:pt x="822" y="6387"/>
                </a:cubicBezTo>
                <a:cubicBezTo>
                  <a:pt x="740" y="6441"/>
                  <a:pt x="755" y="6526"/>
                  <a:pt x="783" y="6537"/>
                </a:cubicBezTo>
                <a:cubicBezTo>
                  <a:pt x="680" y="6661"/>
                  <a:pt x="616" y="6853"/>
                  <a:pt x="630" y="7041"/>
                </a:cubicBezTo>
                <a:cubicBezTo>
                  <a:pt x="502" y="7084"/>
                  <a:pt x="627" y="7464"/>
                  <a:pt x="463" y="7589"/>
                </a:cubicBezTo>
                <a:cubicBezTo>
                  <a:pt x="509" y="7610"/>
                  <a:pt x="417" y="7681"/>
                  <a:pt x="474" y="7748"/>
                </a:cubicBezTo>
                <a:cubicBezTo>
                  <a:pt x="438" y="7784"/>
                  <a:pt x="417" y="7873"/>
                  <a:pt x="424" y="7961"/>
                </a:cubicBezTo>
                <a:cubicBezTo>
                  <a:pt x="339" y="8058"/>
                  <a:pt x="293" y="8250"/>
                  <a:pt x="278" y="8424"/>
                </a:cubicBezTo>
                <a:cubicBezTo>
                  <a:pt x="240" y="8463"/>
                  <a:pt x="225" y="8494"/>
                  <a:pt x="218" y="8523"/>
                </a:cubicBezTo>
                <a:cubicBezTo>
                  <a:pt x="214" y="8534"/>
                  <a:pt x="214" y="8573"/>
                  <a:pt x="158" y="8587"/>
                </a:cubicBezTo>
                <a:cubicBezTo>
                  <a:pt x="161" y="8589"/>
                  <a:pt x="165" y="8590"/>
                  <a:pt x="170" y="8590"/>
                </a:cubicBezTo>
                <a:cubicBezTo>
                  <a:pt x="184" y="8590"/>
                  <a:pt x="204" y="8583"/>
                  <a:pt x="219" y="8583"/>
                </a:cubicBezTo>
                <a:cubicBezTo>
                  <a:pt x="232" y="8583"/>
                  <a:pt x="241" y="8589"/>
                  <a:pt x="240" y="8609"/>
                </a:cubicBezTo>
                <a:cubicBezTo>
                  <a:pt x="236" y="8605"/>
                  <a:pt x="231" y="8604"/>
                  <a:pt x="226" y="8604"/>
                </a:cubicBezTo>
                <a:cubicBezTo>
                  <a:pt x="208" y="8604"/>
                  <a:pt x="183" y="8620"/>
                  <a:pt x="183" y="8633"/>
                </a:cubicBezTo>
                <a:cubicBezTo>
                  <a:pt x="205" y="8627"/>
                  <a:pt x="217" y="8624"/>
                  <a:pt x="222" y="8624"/>
                </a:cubicBezTo>
                <a:cubicBezTo>
                  <a:pt x="240" y="8624"/>
                  <a:pt x="167" y="8658"/>
                  <a:pt x="161" y="8668"/>
                </a:cubicBezTo>
                <a:cubicBezTo>
                  <a:pt x="193" y="8668"/>
                  <a:pt x="183" y="8686"/>
                  <a:pt x="165" y="8704"/>
                </a:cubicBezTo>
                <a:cubicBezTo>
                  <a:pt x="261" y="8701"/>
                  <a:pt x="317" y="8651"/>
                  <a:pt x="342" y="8601"/>
                </a:cubicBezTo>
                <a:cubicBezTo>
                  <a:pt x="368" y="8540"/>
                  <a:pt x="357" y="8516"/>
                  <a:pt x="357" y="8463"/>
                </a:cubicBezTo>
                <a:lnTo>
                  <a:pt x="357" y="8463"/>
                </a:lnTo>
                <a:cubicBezTo>
                  <a:pt x="359" y="8479"/>
                  <a:pt x="364" y="8485"/>
                  <a:pt x="369" y="8485"/>
                </a:cubicBezTo>
                <a:cubicBezTo>
                  <a:pt x="390" y="8485"/>
                  <a:pt x="422" y="8406"/>
                  <a:pt x="403" y="8406"/>
                </a:cubicBezTo>
                <a:cubicBezTo>
                  <a:pt x="398" y="8417"/>
                  <a:pt x="369" y="8437"/>
                  <a:pt x="355" y="8437"/>
                </a:cubicBezTo>
                <a:cubicBezTo>
                  <a:pt x="347" y="8437"/>
                  <a:pt x="344" y="8431"/>
                  <a:pt x="350" y="8417"/>
                </a:cubicBezTo>
                <a:cubicBezTo>
                  <a:pt x="375" y="8417"/>
                  <a:pt x="376" y="8354"/>
                  <a:pt x="405" y="8354"/>
                </a:cubicBezTo>
                <a:cubicBezTo>
                  <a:pt x="412" y="8354"/>
                  <a:pt x="421" y="8358"/>
                  <a:pt x="432" y="8366"/>
                </a:cubicBezTo>
                <a:cubicBezTo>
                  <a:pt x="506" y="8192"/>
                  <a:pt x="538" y="7919"/>
                  <a:pt x="591" y="7706"/>
                </a:cubicBezTo>
                <a:cubicBezTo>
                  <a:pt x="623" y="7556"/>
                  <a:pt x="765" y="7261"/>
                  <a:pt x="712" y="7194"/>
                </a:cubicBezTo>
                <a:lnTo>
                  <a:pt x="712" y="7194"/>
                </a:lnTo>
                <a:cubicBezTo>
                  <a:pt x="714" y="7199"/>
                  <a:pt x="689" y="7227"/>
                  <a:pt x="678" y="7227"/>
                </a:cubicBezTo>
                <a:cubicBezTo>
                  <a:pt x="674" y="7227"/>
                  <a:pt x="672" y="7222"/>
                  <a:pt x="676" y="7209"/>
                </a:cubicBezTo>
                <a:cubicBezTo>
                  <a:pt x="676" y="7202"/>
                  <a:pt x="730" y="7187"/>
                  <a:pt x="733" y="7176"/>
                </a:cubicBezTo>
                <a:cubicBezTo>
                  <a:pt x="875" y="6942"/>
                  <a:pt x="865" y="6498"/>
                  <a:pt x="978" y="6310"/>
                </a:cubicBezTo>
                <a:cubicBezTo>
                  <a:pt x="960" y="6302"/>
                  <a:pt x="929" y="6302"/>
                  <a:pt x="932" y="6277"/>
                </a:cubicBezTo>
                <a:cubicBezTo>
                  <a:pt x="997" y="6250"/>
                  <a:pt x="1046" y="6042"/>
                  <a:pt x="996" y="6042"/>
                </a:cubicBezTo>
                <a:cubicBezTo>
                  <a:pt x="994" y="6042"/>
                  <a:pt x="992" y="6042"/>
                  <a:pt x="989" y="6043"/>
                </a:cubicBezTo>
                <a:cubicBezTo>
                  <a:pt x="1035" y="6004"/>
                  <a:pt x="993" y="5923"/>
                  <a:pt x="1060" y="5901"/>
                </a:cubicBezTo>
                <a:lnTo>
                  <a:pt x="1060" y="5901"/>
                </a:lnTo>
                <a:cubicBezTo>
                  <a:pt x="1057" y="5940"/>
                  <a:pt x="1021" y="5951"/>
                  <a:pt x="1042" y="5965"/>
                </a:cubicBezTo>
                <a:cubicBezTo>
                  <a:pt x="1117" y="5833"/>
                  <a:pt x="1078" y="5880"/>
                  <a:pt x="1106" y="5710"/>
                </a:cubicBezTo>
                <a:lnTo>
                  <a:pt x="1106" y="5710"/>
                </a:lnTo>
                <a:cubicBezTo>
                  <a:pt x="1118" y="5712"/>
                  <a:pt x="1122" y="5728"/>
                  <a:pt x="1128" y="5728"/>
                </a:cubicBezTo>
                <a:cubicBezTo>
                  <a:pt x="1131" y="5728"/>
                  <a:pt x="1134" y="5725"/>
                  <a:pt x="1138" y="5716"/>
                </a:cubicBezTo>
                <a:cubicBezTo>
                  <a:pt x="1120" y="5664"/>
                  <a:pt x="1143" y="5511"/>
                  <a:pt x="1171" y="5511"/>
                </a:cubicBezTo>
                <a:cubicBezTo>
                  <a:pt x="1175" y="5511"/>
                  <a:pt x="1180" y="5515"/>
                  <a:pt x="1184" y="5525"/>
                </a:cubicBezTo>
                <a:cubicBezTo>
                  <a:pt x="1184" y="5425"/>
                  <a:pt x="1227" y="5390"/>
                  <a:pt x="1199" y="5326"/>
                </a:cubicBezTo>
                <a:cubicBezTo>
                  <a:pt x="1352" y="5269"/>
                  <a:pt x="1273" y="5056"/>
                  <a:pt x="1334" y="4839"/>
                </a:cubicBezTo>
                <a:cubicBezTo>
                  <a:pt x="1408" y="4562"/>
                  <a:pt x="1635" y="4199"/>
                  <a:pt x="1561" y="4103"/>
                </a:cubicBezTo>
                <a:cubicBezTo>
                  <a:pt x="1624" y="4082"/>
                  <a:pt x="1581" y="3897"/>
                  <a:pt x="1612" y="3897"/>
                </a:cubicBezTo>
                <a:cubicBezTo>
                  <a:pt x="1618" y="3897"/>
                  <a:pt x="1627" y="3904"/>
                  <a:pt x="1639" y="3919"/>
                </a:cubicBezTo>
                <a:cubicBezTo>
                  <a:pt x="1703" y="3506"/>
                  <a:pt x="1860" y="3176"/>
                  <a:pt x="1888" y="2896"/>
                </a:cubicBezTo>
                <a:cubicBezTo>
                  <a:pt x="2083" y="2704"/>
                  <a:pt x="2119" y="2011"/>
                  <a:pt x="2226" y="1712"/>
                </a:cubicBezTo>
                <a:cubicBezTo>
                  <a:pt x="2307" y="1478"/>
                  <a:pt x="2410" y="1297"/>
                  <a:pt x="2439" y="1109"/>
                </a:cubicBezTo>
                <a:cubicBezTo>
                  <a:pt x="2434" y="1107"/>
                  <a:pt x="2429" y="1106"/>
                  <a:pt x="2424" y="1106"/>
                </a:cubicBezTo>
                <a:cubicBezTo>
                  <a:pt x="2409" y="1106"/>
                  <a:pt x="2396" y="1114"/>
                  <a:pt x="2385" y="1119"/>
                </a:cubicBezTo>
                <a:cubicBezTo>
                  <a:pt x="2393" y="1091"/>
                  <a:pt x="2388" y="1069"/>
                  <a:pt x="2385" y="1051"/>
                </a:cubicBezTo>
                <a:lnTo>
                  <a:pt x="2385" y="1051"/>
                </a:lnTo>
                <a:cubicBezTo>
                  <a:pt x="2408" y="1058"/>
                  <a:pt x="2418" y="1075"/>
                  <a:pt x="2428" y="1075"/>
                </a:cubicBezTo>
                <a:cubicBezTo>
                  <a:pt x="2434" y="1075"/>
                  <a:pt x="2441" y="1067"/>
                  <a:pt x="2452" y="1045"/>
                </a:cubicBezTo>
                <a:cubicBezTo>
                  <a:pt x="2485" y="853"/>
                  <a:pt x="2683" y="458"/>
                  <a:pt x="2602" y="359"/>
                </a:cubicBezTo>
                <a:cubicBezTo>
                  <a:pt x="2623" y="327"/>
                  <a:pt x="2677" y="305"/>
                  <a:pt x="2623" y="256"/>
                </a:cubicBezTo>
                <a:lnTo>
                  <a:pt x="2623" y="256"/>
                </a:lnTo>
                <a:cubicBezTo>
                  <a:pt x="2617" y="288"/>
                  <a:pt x="2613" y="313"/>
                  <a:pt x="2598" y="313"/>
                </a:cubicBezTo>
                <a:cubicBezTo>
                  <a:pt x="2597" y="313"/>
                  <a:pt x="2596" y="313"/>
                  <a:pt x="2595" y="312"/>
                </a:cubicBezTo>
                <a:cubicBezTo>
                  <a:pt x="2616" y="261"/>
                  <a:pt x="2620" y="196"/>
                  <a:pt x="2632" y="196"/>
                </a:cubicBezTo>
                <a:cubicBezTo>
                  <a:pt x="2638" y="196"/>
                  <a:pt x="2645" y="213"/>
                  <a:pt x="2659" y="256"/>
                </a:cubicBezTo>
                <a:cubicBezTo>
                  <a:pt x="2638" y="91"/>
                  <a:pt x="2541" y="5"/>
                  <a:pt x="2452" y="5"/>
                </a:cubicBezTo>
                <a:cubicBezTo>
                  <a:pt x="2435" y="5"/>
                  <a:pt x="2418" y="8"/>
                  <a:pt x="2403" y="14"/>
                </a:cubicBezTo>
                <a:cubicBezTo>
                  <a:pt x="2391" y="6"/>
                  <a:pt x="2371" y="1"/>
                  <a:pt x="2345"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5"/>
          <p:cNvSpPr/>
          <p:nvPr/>
        </p:nvSpPr>
        <p:spPr>
          <a:xfrm>
            <a:off x="2115366" y="2196433"/>
            <a:ext cx="333" cy="541"/>
          </a:xfrm>
          <a:custGeom>
            <a:avLst/>
            <a:gdLst/>
            <a:ahLst/>
            <a:cxnLst/>
            <a:rect l="l" t="t" r="r" b="b"/>
            <a:pathLst>
              <a:path w="16" h="26" extrusionOk="0">
                <a:moveTo>
                  <a:pt x="15" y="1"/>
                </a:moveTo>
                <a:cubicBezTo>
                  <a:pt x="12" y="7"/>
                  <a:pt x="4" y="14"/>
                  <a:pt x="1" y="25"/>
                </a:cubicBezTo>
                <a:cubicBezTo>
                  <a:pt x="4" y="22"/>
                  <a:pt x="12" y="11"/>
                  <a:pt x="15" y="1"/>
                </a:cubicBezTo>
                <a:close/>
              </a:path>
            </a:pathLst>
          </a:custGeom>
          <a:solidFill>
            <a:srgbClr val="D07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5"/>
          <p:cNvSpPr/>
          <p:nvPr/>
        </p:nvSpPr>
        <p:spPr>
          <a:xfrm>
            <a:off x="2104975" y="2180962"/>
            <a:ext cx="21114" cy="183488"/>
          </a:xfrm>
          <a:custGeom>
            <a:avLst/>
            <a:gdLst/>
            <a:ahLst/>
            <a:cxnLst/>
            <a:rect l="l" t="t" r="r" b="b"/>
            <a:pathLst>
              <a:path w="1014" h="8812" extrusionOk="0">
                <a:moveTo>
                  <a:pt x="143" y="1"/>
                </a:moveTo>
                <a:cubicBezTo>
                  <a:pt x="140" y="1"/>
                  <a:pt x="138" y="1"/>
                  <a:pt x="136" y="1"/>
                </a:cubicBezTo>
                <a:cubicBezTo>
                  <a:pt x="61" y="8"/>
                  <a:pt x="0" y="75"/>
                  <a:pt x="8" y="154"/>
                </a:cubicBezTo>
                <a:lnTo>
                  <a:pt x="728" y="8680"/>
                </a:lnTo>
                <a:cubicBezTo>
                  <a:pt x="733" y="8755"/>
                  <a:pt x="797" y="8811"/>
                  <a:pt x="867" y="8811"/>
                </a:cubicBezTo>
                <a:cubicBezTo>
                  <a:pt x="871" y="8811"/>
                  <a:pt x="874" y="8811"/>
                  <a:pt x="878" y="8808"/>
                </a:cubicBezTo>
                <a:cubicBezTo>
                  <a:pt x="956" y="8805"/>
                  <a:pt x="1013" y="8737"/>
                  <a:pt x="1005" y="8659"/>
                </a:cubicBezTo>
                <a:lnTo>
                  <a:pt x="288" y="129"/>
                </a:lnTo>
                <a:cubicBezTo>
                  <a:pt x="281" y="53"/>
                  <a:pt x="214" y="1"/>
                  <a:pt x="143"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5"/>
          <p:cNvSpPr/>
          <p:nvPr/>
        </p:nvSpPr>
        <p:spPr>
          <a:xfrm>
            <a:off x="2102705" y="2179025"/>
            <a:ext cx="25653" cy="186757"/>
          </a:xfrm>
          <a:custGeom>
            <a:avLst/>
            <a:gdLst/>
            <a:ahLst/>
            <a:cxnLst/>
            <a:rect l="l" t="t" r="r" b="b"/>
            <a:pathLst>
              <a:path w="1232" h="8969" extrusionOk="0">
                <a:moveTo>
                  <a:pt x="495" y="573"/>
                </a:moveTo>
                <a:lnTo>
                  <a:pt x="495" y="573"/>
                </a:lnTo>
                <a:cubicBezTo>
                  <a:pt x="534" y="612"/>
                  <a:pt x="537" y="666"/>
                  <a:pt x="527" y="727"/>
                </a:cubicBezTo>
                <a:cubicBezTo>
                  <a:pt x="531" y="735"/>
                  <a:pt x="533" y="738"/>
                  <a:pt x="532" y="738"/>
                </a:cubicBezTo>
                <a:cubicBezTo>
                  <a:pt x="530" y="738"/>
                  <a:pt x="465" y="616"/>
                  <a:pt x="495" y="573"/>
                </a:cubicBezTo>
                <a:close/>
                <a:moveTo>
                  <a:pt x="647" y="3938"/>
                </a:moveTo>
                <a:cubicBezTo>
                  <a:pt x="648" y="3939"/>
                  <a:pt x="649" y="3941"/>
                  <a:pt x="650" y="3942"/>
                </a:cubicBezTo>
                <a:lnTo>
                  <a:pt x="650" y="3942"/>
                </a:lnTo>
                <a:cubicBezTo>
                  <a:pt x="649" y="3940"/>
                  <a:pt x="648" y="3939"/>
                  <a:pt x="647" y="3938"/>
                </a:cubicBezTo>
                <a:close/>
                <a:moveTo>
                  <a:pt x="422" y="4526"/>
                </a:moveTo>
                <a:cubicBezTo>
                  <a:pt x="422" y="4530"/>
                  <a:pt x="422" y="4534"/>
                  <a:pt x="424" y="4538"/>
                </a:cubicBezTo>
                <a:cubicBezTo>
                  <a:pt x="423" y="4534"/>
                  <a:pt x="423" y="4530"/>
                  <a:pt x="422" y="4526"/>
                </a:cubicBezTo>
                <a:close/>
                <a:moveTo>
                  <a:pt x="809" y="5877"/>
                </a:moveTo>
                <a:cubicBezTo>
                  <a:pt x="809" y="5880"/>
                  <a:pt x="810" y="5883"/>
                  <a:pt x="811" y="5885"/>
                </a:cubicBezTo>
                <a:cubicBezTo>
                  <a:pt x="810" y="5883"/>
                  <a:pt x="809" y="5880"/>
                  <a:pt x="809" y="5877"/>
                </a:cubicBezTo>
                <a:close/>
                <a:moveTo>
                  <a:pt x="1081" y="7399"/>
                </a:moveTo>
                <a:cubicBezTo>
                  <a:pt x="1081" y="7399"/>
                  <a:pt x="1081" y="7399"/>
                  <a:pt x="1081" y="7399"/>
                </a:cubicBezTo>
                <a:lnTo>
                  <a:pt x="1081" y="7399"/>
                </a:lnTo>
                <a:cubicBezTo>
                  <a:pt x="1081" y="7399"/>
                  <a:pt x="1081" y="7399"/>
                  <a:pt x="1081" y="7399"/>
                </a:cubicBezTo>
                <a:close/>
                <a:moveTo>
                  <a:pt x="790" y="8158"/>
                </a:moveTo>
                <a:cubicBezTo>
                  <a:pt x="790" y="8158"/>
                  <a:pt x="790" y="8159"/>
                  <a:pt x="790" y="8159"/>
                </a:cubicBezTo>
                <a:lnTo>
                  <a:pt x="790" y="8159"/>
                </a:lnTo>
                <a:cubicBezTo>
                  <a:pt x="790" y="8159"/>
                  <a:pt x="790" y="8158"/>
                  <a:pt x="790" y="8158"/>
                </a:cubicBezTo>
                <a:close/>
                <a:moveTo>
                  <a:pt x="240" y="1"/>
                </a:moveTo>
                <a:cubicBezTo>
                  <a:pt x="220" y="1"/>
                  <a:pt x="198" y="5"/>
                  <a:pt x="171" y="15"/>
                </a:cubicBezTo>
                <a:cubicBezTo>
                  <a:pt x="114" y="37"/>
                  <a:pt x="55" y="94"/>
                  <a:pt x="37" y="168"/>
                </a:cubicBezTo>
                <a:cubicBezTo>
                  <a:pt x="19" y="264"/>
                  <a:pt x="40" y="286"/>
                  <a:pt x="47" y="325"/>
                </a:cubicBezTo>
                <a:cubicBezTo>
                  <a:pt x="61" y="357"/>
                  <a:pt x="79" y="386"/>
                  <a:pt x="101" y="399"/>
                </a:cubicBezTo>
                <a:cubicBezTo>
                  <a:pt x="1" y="435"/>
                  <a:pt x="129" y="496"/>
                  <a:pt x="65" y="535"/>
                </a:cubicBezTo>
                <a:cubicBezTo>
                  <a:pt x="125" y="556"/>
                  <a:pt x="122" y="680"/>
                  <a:pt x="111" y="744"/>
                </a:cubicBezTo>
                <a:cubicBezTo>
                  <a:pt x="116" y="736"/>
                  <a:pt x="123" y="732"/>
                  <a:pt x="129" y="732"/>
                </a:cubicBezTo>
                <a:cubicBezTo>
                  <a:pt x="141" y="732"/>
                  <a:pt x="153" y="744"/>
                  <a:pt x="157" y="769"/>
                </a:cubicBezTo>
                <a:cubicBezTo>
                  <a:pt x="104" y="779"/>
                  <a:pt x="50" y="925"/>
                  <a:pt x="125" y="947"/>
                </a:cubicBezTo>
                <a:cubicBezTo>
                  <a:pt x="129" y="911"/>
                  <a:pt x="97" y="897"/>
                  <a:pt x="119" y="883"/>
                </a:cubicBezTo>
                <a:lnTo>
                  <a:pt x="119" y="883"/>
                </a:lnTo>
                <a:cubicBezTo>
                  <a:pt x="182" y="889"/>
                  <a:pt x="125" y="953"/>
                  <a:pt x="196" y="961"/>
                </a:cubicBezTo>
                <a:lnTo>
                  <a:pt x="97" y="975"/>
                </a:lnTo>
                <a:cubicBezTo>
                  <a:pt x="129" y="1156"/>
                  <a:pt x="211" y="1245"/>
                  <a:pt x="140" y="1366"/>
                </a:cubicBezTo>
                <a:cubicBezTo>
                  <a:pt x="250" y="1547"/>
                  <a:pt x="129" y="1792"/>
                  <a:pt x="204" y="1955"/>
                </a:cubicBezTo>
                <a:cubicBezTo>
                  <a:pt x="209" y="1968"/>
                  <a:pt x="215" y="1972"/>
                  <a:pt x="220" y="1972"/>
                </a:cubicBezTo>
                <a:cubicBezTo>
                  <a:pt x="231" y="1972"/>
                  <a:pt x="240" y="1950"/>
                  <a:pt x="248" y="1950"/>
                </a:cubicBezTo>
                <a:cubicBezTo>
                  <a:pt x="251" y="1950"/>
                  <a:pt x="254" y="1955"/>
                  <a:pt x="257" y="1970"/>
                </a:cubicBezTo>
                <a:cubicBezTo>
                  <a:pt x="257" y="1977"/>
                  <a:pt x="214" y="2012"/>
                  <a:pt x="211" y="2019"/>
                </a:cubicBezTo>
                <a:cubicBezTo>
                  <a:pt x="207" y="2058"/>
                  <a:pt x="239" y="2098"/>
                  <a:pt x="239" y="2104"/>
                </a:cubicBezTo>
                <a:cubicBezTo>
                  <a:pt x="239" y="2122"/>
                  <a:pt x="239" y="2300"/>
                  <a:pt x="285" y="2385"/>
                </a:cubicBezTo>
                <a:cubicBezTo>
                  <a:pt x="239" y="2503"/>
                  <a:pt x="271" y="2744"/>
                  <a:pt x="314" y="2805"/>
                </a:cubicBezTo>
                <a:cubicBezTo>
                  <a:pt x="311" y="2802"/>
                  <a:pt x="309" y="2800"/>
                  <a:pt x="307" y="2800"/>
                </a:cubicBezTo>
                <a:cubicBezTo>
                  <a:pt x="278" y="2800"/>
                  <a:pt x="262" y="3015"/>
                  <a:pt x="327" y="3067"/>
                </a:cubicBezTo>
                <a:cubicBezTo>
                  <a:pt x="275" y="3213"/>
                  <a:pt x="310" y="3505"/>
                  <a:pt x="332" y="3707"/>
                </a:cubicBezTo>
                <a:cubicBezTo>
                  <a:pt x="363" y="3993"/>
                  <a:pt x="395" y="4290"/>
                  <a:pt x="422" y="4526"/>
                </a:cubicBezTo>
                <a:lnTo>
                  <a:pt x="422" y="4526"/>
                </a:lnTo>
                <a:cubicBezTo>
                  <a:pt x="424" y="4508"/>
                  <a:pt x="441" y="4487"/>
                  <a:pt x="454" y="4487"/>
                </a:cubicBezTo>
                <a:cubicBezTo>
                  <a:pt x="461" y="4487"/>
                  <a:pt x="468" y="4493"/>
                  <a:pt x="470" y="4510"/>
                </a:cubicBezTo>
                <a:cubicBezTo>
                  <a:pt x="473" y="4549"/>
                  <a:pt x="417" y="4528"/>
                  <a:pt x="409" y="4559"/>
                </a:cubicBezTo>
                <a:cubicBezTo>
                  <a:pt x="548" y="5241"/>
                  <a:pt x="491" y="6041"/>
                  <a:pt x="690" y="6802"/>
                </a:cubicBezTo>
                <a:cubicBezTo>
                  <a:pt x="640" y="7000"/>
                  <a:pt x="701" y="7402"/>
                  <a:pt x="701" y="7487"/>
                </a:cubicBezTo>
                <a:cubicBezTo>
                  <a:pt x="694" y="7714"/>
                  <a:pt x="814" y="7949"/>
                  <a:pt x="825" y="8176"/>
                </a:cubicBezTo>
                <a:cubicBezTo>
                  <a:pt x="825" y="8177"/>
                  <a:pt x="825" y="8177"/>
                  <a:pt x="825" y="8177"/>
                </a:cubicBezTo>
                <a:cubicBezTo>
                  <a:pt x="820" y="8177"/>
                  <a:pt x="792" y="8163"/>
                  <a:pt x="790" y="8159"/>
                </a:cubicBezTo>
                <a:lnTo>
                  <a:pt x="790" y="8159"/>
                </a:lnTo>
                <a:cubicBezTo>
                  <a:pt x="814" y="8233"/>
                  <a:pt x="790" y="8226"/>
                  <a:pt x="836" y="8265"/>
                </a:cubicBezTo>
                <a:cubicBezTo>
                  <a:pt x="801" y="8404"/>
                  <a:pt x="825" y="8567"/>
                  <a:pt x="847" y="8702"/>
                </a:cubicBezTo>
                <a:cubicBezTo>
                  <a:pt x="854" y="8770"/>
                  <a:pt x="868" y="8834"/>
                  <a:pt x="907" y="8862"/>
                </a:cubicBezTo>
                <a:cubicBezTo>
                  <a:pt x="939" y="8894"/>
                  <a:pt x="971" y="8908"/>
                  <a:pt x="985" y="8933"/>
                </a:cubicBezTo>
                <a:lnTo>
                  <a:pt x="1006" y="8748"/>
                </a:lnTo>
                <a:lnTo>
                  <a:pt x="1006" y="8748"/>
                </a:lnTo>
                <a:cubicBezTo>
                  <a:pt x="1003" y="8748"/>
                  <a:pt x="996" y="8780"/>
                  <a:pt x="993" y="8780"/>
                </a:cubicBezTo>
                <a:cubicBezTo>
                  <a:pt x="991" y="8790"/>
                  <a:pt x="989" y="8794"/>
                  <a:pt x="988" y="8794"/>
                </a:cubicBezTo>
                <a:cubicBezTo>
                  <a:pt x="979" y="8794"/>
                  <a:pt x="993" y="8459"/>
                  <a:pt x="935" y="8407"/>
                </a:cubicBezTo>
                <a:cubicBezTo>
                  <a:pt x="955" y="8404"/>
                  <a:pt x="957" y="8379"/>
                  <a:pt x="979" y="8379"/>
                </a:cubicBezTo>
                <a:cubicBezTo>
                  <a:pt x="981" y="8379"/>
                  <a:pt x="983" y="8379"/>
                  <a:pt x="985" y="8379"/>
                </a:cubicBezTo>
                <a:cubicBezTo>
                  <a:pt x="946" y="8002"/>
                  <a:pt x="818" y="7569"/>
                  <a:pt x="868" y="7178"/>
                </a:cubicBezTo>
                <a:cubicBezTo>
                  <a:pt x="775" y="7096"/>
                  <a:pt x="832" y="6901"/>
                  <a:pt x="818" y="6741"/>
                </a:cubicBezTo>
                <a:cubicBezTo>
                  <a:pt x="811" y="6639"/>
                  <a:pt x="759" y="6398"/>
                  <a:pt x="748" y="6396"/>
                </a:cubicBezTo>
                <a:lnTo>
                  <a:pt x="748" y="6396"/>
                </a:lnTo>
                <a:cubicBezTo>
                  <a:pt x="785" y="6355"/>
                  <a:pt x="738" y="6271"/>
                  <a:pt x="765" y="6271"/>
                </a:cubicBezTo>
                <a:cubicBezTo>
                  <a:pt x="769" y="6271"/>
                  <a:pt x="776" y="6273"/>
                  <a:pt x="786" y="6279"/>
                </a:cubicBezTo>
                <a:cubicBezTo>
                  <a:pt x="737" y="6230"/>
                  <a:pt x="779" y="6179"/>
                  <a:pt x="719" y="6133"/>
                </a:cubicBezTo>
                <a:cubicBezTo>
                  <a:pt x="758" y="6133"/>
                  <a:pt x="732" y="5984"/>
                  <a:pt x="690" y="5874"/>
                </a:cubicBezTo>
                <a:cubicBezTo>
                  <a:pt x="708" y="5867"/>
                  <a:pt x="737" y="5871"/>
                  <a:pt x="737" y="5846"/>
                </a:cubicBezTo>
                <a:cubicBezTo>
                  <a:pt x="644" y="5739"/>
                  <a:pt x="729" y="5594"/>
                  <a:pt x="647" y="5501"/>
                </a:cubicBezTo>
                <a:cubicBezTo>
                  <a:pt x="669" y="5352"/>
                  <a:pt x="601" y="4862"/>
                  <a:pt x="555" y="4500"/>
                </a:cubicBezTo>
                <a:cubicBezTo>
                  <a:pt x="557" y="4499"/>
                  <a:pt x="559" y="4498"/>
                  <a:pt x="561" y="4498"/>
                </a:cubicBezTo>
                <a:cubicBezTo>
                  <a:pt x="570" y="4498"/>
                  <a:pt x="576" y="4507"/>
                  <a:pt x="581" y="4507"/>
                </a:cubicBezTo>
                <a:cubicBezTo>
                  <a:pt x="584" y="4507"/>
                  <a:pt x="586" y="4503"/>
                  <a:pt x="588" y="4492"/>
                </a:cubicBezTo>
                <a:cubicBezTo>
                  <a:pt x="509" y="4159"/>
                  <a:pt x="576" y="3867"/>
                  <a:pt x="445" y="3672"/>
                </a:cubicBezTo>
                <a:lnTo>
                  <a:pt x="445" y="3672"/>
                </a:lnTo>
                <a:cubicBezTo>
                  <a:pt x="449" y="3673"/>
                  <a:pt x="453" y="3673"/>
                  <a:pt x="457" y="3673"/>
                </a:cubicBezTo>
                <a:cubicBezTo>
                  <a:pt x="518" y="3673"/>
                  <a:pt x="454" y="3508"/>
                  <a:pt x="509" y="3508"/>
                </a:cubicBezTo>
                <a:cubicBezTo>
                  <a:pt x="510" y="3508"/>
                  <a:pt x="511" y="3508"/>
                  <a:pt x="512" y="3508"/>
                </a:cubicBezTo>
                <a:cubicBezTo>
                  <a:pt x="413" y="3359"/>
                  <a:pt x="460" y="3100"/>
                  <a:pt x="452" y="2808"/>
                </a:cubicBezTo>
                <a:cubicBezTo>
                  <a:pt x="442" y="2499"/>
                  <a:pt x="378" y="2183"/>
                  <a:pt x="335" y="1916"/>
                </a:cubicBezTo>
                <a:cubicBezTo>
                  <a:pt x="314" y="1785"/>
                  <a:pt x="268" y="1717"/>
                  <a:pt x="332" y="1717"/>
                </a:cubicBezTo>
                <a:cubicBezTo>
                  <a:pt x="332" y="1675"/>
                  <a:pt x="303" y="1678"/>
                  <a:pt x="289" y="1657"/>
                </a:cubicBezTo>
                <a:cubicBezTo>
                  <a:pt x="349" y="1412"/>
                  <a:pt x="321" y="1110"/>
                  <a:pt x="225" y="935"/>
                </a:cubicBezTo>
                <a:cubicBezTo>
                  <a:pt x="235" y="933"/>
                  <a:pt x="244" y="932"/>
                  <a:pt x="252" y="932"/>
                </a:cubicBezTo>
                <a:cubicBezTo>
                  <a:pt x="270" y="932"/>
                  <a:pt x="284" y="938"/>
                  <a:pt x="296" y="950"/>
                </a:cubicBezTo>
                <a:cubicBezTo>
                  <a:pt x="287" y="878"/>
                  <a:pt x="235" y="779"/>
                  <a:pt x="252" y="779"/>
                </a:cubicBezTo>
                <a:cubicBezTo>
                  <a:pt x="256" y="779"/>
                  <a:pt x="264" y="784"/>
                  <a:pt x="278" y="797"/>
                </a:cubicBezTo>
                <a:cubicBezTo>
                  <a:pt x="232" y="556"/>
                  <a:pt x="200" y="414"/>
                  <a:pt x="182" y="268"/>
                </a:cubicBezTo>
                <a:cubicBezTo>
                  <a:pt x="165" y="204"/>
                  <a:pt x="193" y="143"/>
                  <a:pt x="263" y="130"/>
                </a:cubicBezTo>
                <a:cubicBezTo>
                  <a:pt x="268" y="129"/>
                  <a:pt x="272" y="129"/>
                  <a:pt x="276" y="129"/>
                </a:cubicBezTo>
                <a:cubicBezTo>
                  <a:pt x="307" y="129"/>
                  <a:pt x="338" y="144"/>
                  <a:pt x="360" y="172"/>
                </a:cubicBezTo>
                <a:cubicBezTo>
                  <a:pt x="370" y="189"/>
                  <a:pt x="378" y="207"/>
                  <a:pt x="378" y="229"/>
                </a:cubicBezTo>
                <a:cubicBezTo>
                  <a:pt x="381" y="258"/>
                  <a:pt x="381" y="289"/>
                  <a:pt x="381" y="325"/>
                </a:cubicBezTo>
                <a:cubicBezTo>
                  <a:pt x="391" y="325"/>
                  <a:pt x="402" y="323"/>
                  <a:pt x="411" y="323"/>
                </a:cubicBezTo>
                <a:cubicBezTo>
                  <a:pt x="422" y="323"/>
                  <a:pt x="430" y="326"/>
                  <a:pt x="434" y="339"/>
                </a:cubicBezTo>
                <a:cubicBezTo>
                  <a:pt x="425" y="409"/>
                  <a:pt x="407" y="721"/>
                  <a:pt x="468" y="721"/>
                </a:cubicBezTo>
                <a:cubicBezTo>
                  <a:pt x="474" y="721"/>
                  <a:pt x="482" y="717"/>
                  <a:pt x="491" y="709"/>
                </a:cubicBezTo>
                <a:lnTo>
                  <a:pt x="491" y="709"/>
                </a:lnTo>
                <a:cubicBezTo>
                  <a:pt x="498" y="815"/>
                  <a:pt x="438" y="840"/>
                  <a:pt x="495" y="883"/>
                </a:cubicBezTo>
                <a:cubicBezTo>
                  <a:pt x="409" y="899"/>
                  <a:pt x="460" y="974"/>
                  <a:pt x="495" y="974"/>
                </a:cubicBezTo>
                <a:cubicBezTo>
                  <a:pt x="495" y="974"/>
                  <a:pt x="495" y="974"/>
                  <a:pt x="495" y="974"/>
                </a:cubicBezTo>
                <a:lnTo>
                  <a:pt x="495" y="974"/>
                </a:lnTo>
                <a:cubicBezTo>
                  <a:pt x="475" y="986"/>
                  <a:pt x="484" y="1026"/>
                  <a:pt x="449" y="1026"/>
                </a:cubicBezTo>
                <a:cubicBezTo>
                  <a:pt x="447" y="1026"/>
                  <a:pt x="444" y="1025"/>
                  <a:pt x="442" y="1025"/>
                </a:cubicBezTo>
                <a:lnTo>
                  <a:pt x="442" y="1025"/>
                </a:lnTo>
                <a:cubicBezTo>
                  <a:pt x="491" y="1294"/>
                  <a:pt x="530" y="1717"/>
                  <a:pt x="512" y="2119"/>
                </a:cubicBezTo>
                <a:cubicBezTo>
                  <a:pt x="644" y="2627"/>
                  <a:pt x="601" y="2901"/>
                  <a:pt x="591" y="3437"/>
                </a:cubicBezTo>
                <a:cubicBezTo>
                  <a:pt x="634" y="3519"/>
                  <a:pt x="580" y="3672"/>
                  <a:pt x="673" y="3693"/>
                </a:cubicBezTo>
                <a:cubicBezTo>
                  <a:pt x="619" y="3714"/>
                  <a:pt x="676" y="3888"/>
                  <a:pt x="680" y="3934"/>
                </a:cubicBezTo>
                <a:cubicBezTo>
                  <a:pt x="680" y="3892"/>
                  <a:pt x="683" y="3860"/>
                  <a:pt x="704" y="3842"/>
                </a:cubicBezTo>
                <a:lnTo>
                  <a:pt x="704" y="3842"/>
                </a:lnTo>
                <a:cubicBezTo>
                  <a:pt x="701" y="3913"/>
                  <a:pt x="715" y="3931"/>
                  <a:pt x="701" y="3952"/>
                </a:cubicBezTo>
                <a:cubicBezTo>
                  <a:pt x="697" y="3941"/>
                  <a:pt x="694" y="3937"/>
                  <a:pt x="691" y="3937"/>
                </a:cubicBezTo>
                <a:cubicBezTo>
                  <a:pt x="684" y="3937"/>
                  <a:pt x="676" y="3953"/>
                  <a:pt x="666" y="3953"/>
                </a:cubicBezTo>
                <a:cubicBezTo>
                  <a:pt x="661" y="3953"/>
                  <a:pt x="656" y="3950"/>
                  <a:pt x="650" y="3942"/>
                </a:cubicBezTo>
                <a:lnTo>
                  <a:pt x="650" y="3942"/>
                </a:lnTo>
                <a:cubicBezTo>
                  <a:pt x="737" y="4075"/>
                  <a:pt x="647" y="4280"/>
                  <a:pt x="724" y="4280"/>
                </a:cubicBezTo>
                <a:cubicBezTo>
                  <a:pt x="728" y="4280"/>
                  <a:pt x="732" y="4280"/>
                  <a:pt x="737" y="4279"/>
                </a:cubicBezTo>
                <a:lnTo>
                  <a:pt x="737" y="4279"/>
                </a:lnTo>
                <a:cubicBezTo>
                  <a:pt x="637" y="4400"/>
                  <a:pt x="711" y="4382"/>
                  <a:pt x="747" y="4521"/>
                </a:cubicBezTo>
                <a:cubicBezTo>
                  <a:pt x="739" y="4513"/>
                  <a:pt x="734" y="4510"/>
                  <a:pt x="730" y="4510"/>
                </a:cubicBezTo>
                <a:cubicBezTo>
                  <a:pt x="695" y="4510"/>
                  <a:pt x="761" y="4737"/>
                  <a:pt x="730" y="4737"/>
                </a:cubicBezTo>
                <a:cubicBezTo>
                  <a:pt x="723" y="4737"/>
                  <a:pt x="713" y="4727"/>
                  <a:pt x="698" y="4705"/>
                </a:cubicBezTo>
                <a:lnTo>
                  <a:pt x="698" y="4705"/>
                </a:lnTo>
                <a:cubicBezTo>
                  <a:pt x="750" y="4897"/>
                  <a:pt x="686" y="4926"/>
                  <a:pt x="711" y="5125"/>
                </a:cubicBezTo>
                <a:cubicBezTo>
                  <a:pt x="721" y="5125"/>
                  <a:pt x="732" y="5122"/>
                  <a:pt x="741" y="5122"/>
                </a:cubicBezTo>
                <a:cubicBezTo>
                  <a:pt x="752" y="5122"/>
                  <a:pt x="761" y="5125"/>
                  <a:pt x="765" y="5139"/>
                </a:cubicBezTo>
                <a:cubicBezTo>
                  <a:pt x="732" y="5203"/>
                  <a:pt x="744" y="5228"/>
                  <a:pt x="772" y="5228"/>
                </a:cubicBezTo>
                <a:cubicBezTo>
                  <a:pt x="737" y="5295"/>
                  <a:pt x="754" y="5490"/>
                  <a:pt x="807" y="5533"/>
                </a:cubicBezTo>
                <a:cubicBezTo>
                  <a:pt x="748" y="5602"/>
                  <a:pt x="774" y="5757"/>
                  <a:pt x="809" y="5877"/>
                </a:cubicBezTo>
                <a:lnTo>
                  <a:pt x="809" y="5877"/>
                </a:lnTo>
                <a:cubicBezTo>
                  <a:pt x="804" y="5851"/>
                  <a:pt x="820" y="5817"/>
                  <a:pt x="832" y="5817"/>
                </a:cubicBezTo>
                <a:cubicBezTo>
                  <a:pt x="837" y="5817"/>
                  <a:pt x="841" y="5822"/>
                  <a:pt x="843" y="5835"/>
                </a:cubicBezTo>
                <a:cubicBezTo>
                  <a:pt x="829" y="5849"/>
                  <a:pt x="818" y="5867"/>
                  <a:pt x="811" y="5885"/>
                </a:cubicBezTo>
                <a:cubicBezTo>
                  <a:pt x="776" y="5990"/>
                  <a:pt x="827" y="6166"/>
                  <a:pt x="859" y="6166"/>
                </a:cubicBezTo>
                <a:cubicBezTo>
                  <a:pt x="859" y="6166"/>
                  <a:pt x="860" y="6166"/>
                  <a:pt x="860" y="6166"/>
                </a:cubicBezTo>
                <a:lnTo>
                  <a:pt x="860" y="6166"/>
                </a:lnTo>
                <a:cubicBezTo>
                  <a:pt x="822" y="6358"/>
                  <a:pt x="832" y="6571"/>
                  <a:pt x="911" y="6602"/>
                </a:cubicBezTo>
                <a:cubicBezTo>
                  <a:pt x="854" y="6681"/>
                  <a:pt x="893" y="6755"/>
                  <a:pt x="924" y="6755"/>
                </a:cubicBezTo>
                <a:cubicBezTo>
                  <a:pt x="871" y="6904"/>
                  <a:pt x="875" y="7107"/>
                  <a:pt x="950" y="7281"/>
                </a:cubicBezTo>
                <a:cubicBezTo>
                  <a:pt x="847" y="7366"/>
                  <a:pt x="1091" y="7683"/>
                  <a:pt x="981" y="7853"/>
                </a:cubicBezTo>
                <a:cubicBezTo>
                  <a:pt x="1031" y="7857"/>
                  <a:pt x="967" y="7956"/>
                  <a:pt x="1049" y="7999"/>
                </a:cubicBezTo>
                <a:cubicBezTo>
                  <a:pt x="1024" y="8045"/>
                  <a:pt x="1035" y="8134"/>
                  <a:pt x="1070" y="8219"/>
                </a:cubicBezTo>
                <a:cubicBezTo>
                  <a:pt x="1024" y="8337"/>
                  <a:pt x="1045" y="8532"/>
                  <a:pt x="1091" y="8702"/>
                </a:cubicBezTo>
                <a:cubicBezTo>
                  <a:pt x="1081" y="8727"/>
                  <a:pt x="1074" y="8752"/>
                  <a:pt x="1070" y="8763"/>
                </a:cubicBezTo>
                <a:cubicBezTo>
                  <a:pt x="1063" y="8773"/>
                  <a:pt x="1063" y="8777"/>
                  <a:pt x="1060" y="8788"/>
                </a:cubicBezTo>
                <a:cubicBezTo>
                  <a:pt x="1056" y="8798"/>
                  <a:pt x="1056" y="8837"/>
                  <a:pt x="996" y="8852"/>
                </a:cubicBezTo>
                <a:cubicBezTo>
                  <a:pt x="1000" y="8854"/>
                  <a:pt x="1004" y="8854"/>
                  <a:pt x="1009" y="8854"/>
                </a:cubicBezTo>
                <a:cubicBezTo>
                  <a:pt x="1024" y="8854"/>
                  <a:pt x="1044" y="8848"/>
                  <a:pt x="1059" y="8848"/>
                </a:cubicBezTo>
                <a:cubicBezTo>
                  <a:pt x="1072" y="8848"/>
                  <a:pt x="1081" y="8853"/>
                  <a:pt x="1081" y="8873"/>
                </a:cubicBezTo>
                <a:cubicBezTo>
                  <a:pt x="1078" y="8870"/>
                  <a:pt x="1073" y="8868"/>
                  <a:pt x="1067" y="8868"/>
                </a:cubicBezTo>
                <a:cubicBezTo>
                  <a:pt x="1049" y="8868"/>
                  <a:pt x="1024" y="8884"/>
                  <a:pt x="1024" y="8898"/>
                </a:cubicBezTo>
                <a:cubicBezTo>
                  <a:pt x="1046" y="8892"/>
                  <a:pt x="1058" y="8889"/>
                  <a:pt x="1063" y="8889"/>
                </a:cubicBezTo>
                <a:cubicBezTo>
                  <a:pt x="1081" y="8889"/>
                  <a:pt x="1005" y="8923"/>
                  <a:pt x="1003" y="8937"/>
                </a:cubicBezTo>
                <a:cubicBezTo>
                  <a:pt x="1035" y="8937"/>
                  <a:pt x="1024" y="8950"/>
                  <a:pt x="1006" y="8968"/>
                </a:cubicBezTo>
                <a:cubicBezTo>
                  <a:pt x="1193" y="8955"/>
                  <a:pt x="1232" y="8800"/>
                  <a:pt x="1181" y="8719"/>
                </a:cubicBezTo>
                <a:lnTo>
                  <a:pt x="1181" y="8719"/>
                </a:lnTo>
                <a:cubicBezTo>
                  <a:pt x="1186" y="8726"/>
                  <a:pt x="1191" y="8729"/>
                  <a:pt x="1196" y="8729"/>
                </a:cubicBezTo>
                <a:cubicBezTo>
                  <a:pt x="1218" y="8729"/>
                  <a:pt x="1222" y="8642"/>
                  <a:pt x="1203" y="8642"/>
                </a:cubicBezTo>
                <a:cubicBezTo>
                  <a:pt x="1203" y="8642"/>
                  <a:pt x="1202" y="8642"/>
                  <a:pt x="1201" y="8642"/>
                </a:cubicBezTo>
                <a:cubicBezTo>
                  <a:pt x="1201" y="8655"/>
                  <a:pt x="1177" y="8688"/>
                  <a:pt x="1164" y="8688"/>
                </a:cubicBezTo>
                <a:cubicBezTo>
                  <a:pt x="1159" y="8688"/>
                  <a:pt x="1155" y="8683"/>
                  <a:pt x="1155" y="8670"/>
                </a:cubicBezTo>
                <a:cubicBezTo>
                  <a:pt x="1184" y="8661"/>
                  <a:pt x="1154" y="8591"/>
                  <a:pt x="1195" y="8591"/>
                </a:cubicBezTo>
                <a:cubicBezTo>
                  <a:pt x="1200" y="8591"/>
                  <a:pt x="1207" y="8593"/>
                  <a:pt x="1216" y="8596"/>
                </a:cubicBezTo>
                <a:cubicBezTo>
                  <a:pt x="1227" y="8407"/>
                  <a:pt x="1166" y="8137"/>
                  <a:pt x="1142" y="7920"/>
                </a:cubicBezTo>
                <a:cubicBezTo>
                  <a:pt x="1124" y="7768"/>
                  <a:pt x="1155" y="7442"/>
                  <a:pt x="1081" y="7399"/>
                </a:cubicBezTo>
                <a:lnTo>
                  <a:pt x="1081" y="7399"/>
                </a:lnTo>
                <a:cubicBezTo>
                  <a:pt x="1086" y="7402"/>
                  <a:pt x="1070" y="7439"/>
                  <a:pt x="1060" y="7439"/>
                </a:cubicBezTo>
                <a:cubicBezTo>
                  <a:pt x="1056" y="7439"/>
                  <a:pt x="1053" y="7435"/>
                  <a:pt x="1052" y="7423"/>
                </a:cubicBezTo>
                <a:cubicBezTo>
                  <a:pt x="1049" y="7416"/>
                  <a:pt x="1095" y="7384"/>
                  <a:pt x="1095" y="7373"/>
                </a:cubicBezTo>
                <a:cubicBezTo>
                  <a:pt x="1149" y="7104"/>
                  <a:pt x="988" y="6691"/>
                  <a:pt x="1031" y="6474"/>
                </a:cubicBezTo>
                <a:cubicBezTo>
                  <a:pt x="1021" y="6474"/>
                  <a:pt x="1010" y="6477"/>
                  <a:pt x="1001" y="6477"/>
                </a:cubicBezTo>
                <a:cubicBezTo>
                  <a:pt x="990" y="6477"/>
                  <a:pt x="982" y="6474"/>
                  <a:pt x="978" y="6461"/>
                </a:cubicBezTo>
                <a:cubicBezTo>
                  <a:pt x="1024" y="6414"/>
                  <a:pt x="1003" y="6215"/>
                  <a:pt x="963" y="6215"/>
                </a:cubicBezTo>
                <a:cubicBezTo>
                  <a:pt x="960" y="6215"/>
                  <a:pt x="957" y="6216"/>
                  <a:pt x="953" y="6219"/>
                </a:cubicBezTo>
                <a:cubicBezTo>
                  <a:pt x="981" y="6169"/>
                  <a:pt x="911" y="6105"/>
                  <a:pt x="967" y="6063"/>
                </a:cubicBezTo>
                <a:lnTo>
                  <a:pt x="967" y="6063"/>
                </a:lnTo>
                <a:cubicBezTo>
                  <a:pt x="978" y="6102"/>
                  <a:pt x="950" y="6123"/>
                  <a:pt x="975" y="6130"/>
                </a:cubicBezTo>
                <a:cubicBezTo>
                  <a:pt x="999" y="5981"/>
                  <a:pt x="978" y="6034"/>
                  <a:pt x="946" y="5867"/>
                </a:cubicBezTo>
                <a:cubicBezTo>
                  <a:pt x="947" y="5867"/>
                  <a:pt x="947" y="5867"/>
                  <a:pt x="948" y="5867"/>
                </a:cubicBezTo>
                <a:cubicBezTo>
                  <a:pt x="959" y="5867"/>
                  <a:pt x="967" y="5878"/>
                  <a:pt x="972" y="5878"/>
                </a:cubicBezTo>
                <a:cubicBezTo>
                  <a:pt x="975" y="5878"/>
                  <a:pt x="977" y="5875"/>
                  <a:pt x="978" y="5864"/>
                </a:cubicBezTo>
                <a:cubicBezTo>
                  <a:pt x="944" y="5820"/>
                  <a:pt x="915" y="5658"/>
                  <a:pt x="942" y="5658"/>
                </a:cubicBezTo>
                <a:cubicBezTo>
                  <a:pt x="946" y="5658"/>
                  <a:pt x="951" y="5661"/>
                  <a:pt x="957" y="5668"/>
                </a:cubicBezTo>
                <a:cubicBezTo>
                  <a:pt x="924" y="5572"/>
                  <a:pt x="953" y="5526"/>
                  <a:pt x="903" y="5476"/>
                </a:cubicBezTo>
                <a:cubicBezTo>
                  <a:pt x="1027" y="5369"/>
                  <a:pt x="882" y="5195"/>
                  <a:pt x="865" y="4972"/>
                </a:cubicBezTo>
                <a:cubicBezTo>
                  <a:pt x="843" y="4684"/>
                  <a:pt x="932" y="4269"/>
                  <a:pt x="829" y="4201"/>
                </a:cubicBezTo>
                <a:cubicBezTo>
                  <a:pt x="882" y="4160"/>
                  <a:pt x="769" y="3990"/>
                  <a:pt x="810" y="3990"/>
                </a:cubicBezTo>
                <a:cubicBezTo>
                  <a:pt x="816" y="3990"/>
                  <a:pt x="826" y="3994"/>
                  <a:pt x="839" y="4002"/>
                </a:cubicBezTo>
                <a:cubicBezTo>
                  <a:pt x="758" y="3590"/>
                  <a:pt x="793" y="3227"/>
                  <a:pt x="726" y="2954"/>
                </a:cubicBezTo>
                <a:cubicBezTo>
                  <a:pt x="843" y="2705"/>
                  <a:pt x="640" y="2044"/>
                  <a:pt x="640" y="1728"/>
                </a:cubicBezTo>
                <a:cubicBezTo>
                  <a:pt x="637" y="1479"/>
                  <a:pt x="673" y="1273"/>
                  <a:pt x="637" y="1085"/>
                </a:cubicBezTo>
                <a:cubicBezTo>
                  <a:pt x="612" y="1089"/>
                  <a:pt x="601" y="1103"/>
                  <a:pt x="588" y="1114"/>
                </a:cubicBezTo>
                <a:cubicBezTo>
                  <a:pt x="588" y="1085"/>
                  <a:pt x="576" y="1068"/>
                  <a:pt x="566" y="1053"/>
                </a:cubicBezTo>
                <a:cubicBezTo>
                  <a:pt x="568" y="1053"/>
                  <a:pt x="570" y="1053"/>
                  <a:pt x="572" y="1053"/>
                </a:cubicBezTo>
                <a:cubicBezTo>
                  <a:pt x="588" y="1053"/>
                  <a:pt x="601" y="1060"/>
                  <a:pt x="610" y="1060"/>
                </a:cubicBezTo>
                <a:cubicBezTo>
                  <a:pt x="620" y="1060"/>
                  <a:pt x="626" y="1052"/>
                  <a:pt x="630" y="1021"/>
                </a:cubicBezTo>
                <a:cubicBezTo>
                  <a:pt x="591" y="829"/>
                  <a:pt x="647" y="392"/>
                  <a:pt x="534" y="325"/>
                </a:cubicBezTo>
                <a:cubicBezTo>
                  <a:pt x="545" y="286"/>
                  <a:pt x="583" y="250"/>
                  <a:pt x="524" y="240"/>
                </a:cubicBezTo>
                <a:lnTo>
                  <a:pt x="524" y="240"/>
                </a:lnTo>
                <a:cubicBezTo>
                  <a:pt x="524" y="258"/>
                  <a:pt x="530" y="282"/>
                  <a:pt x="512" y="286"/>
                </a:cubicBezTo>
                <a:cubicBezTo>
                  <a:pt x="512" y="240"/>
                  <a:pt x="518" y="200"/>
                  <a:pt x="532" y="200"/>
                </a:cubicBezTo>
                <a:cubicBezTo>
                  <a:pt x="538" y="200"/>
                  <a:pt x="547" y="209"/>
                  <a:pt x="559" y="232"/>
                </a:cubicBezTo>
                <a:cubicBezTo>
                  <a:pt x="532" y="105"/>
                  <a:pt x="440" y="6"/>
                  <a:pt x="349" y="6"/>
                </a:cubicBezTo>
                <a:cubicBezTo>
                  <a:pt x="334" y="6"/>
                  <a:pt x="318" y="9"/>
                  <a:pt x="303" y="15"/>
                </a:cubicBezTo>
                <a:cubicBezTo>
                  <a:pt x="287" y="8"/>
                  <a:pt x="266" y="1"/>
                  <a:pt x="240"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5"/>
          <p:cNvSpPr/>
          <p:nvPr/>
        </p:nvSpPr>
        <p:spPr>
          <a:xfrm>
            <a:off x="2115491" y="2194497"/>
            <a:ext cx="83" cy="625"/>
          </a:xfrm>
          <a:custGeom>
            <a:avLst/>
            <a:gdLst/>
            <a:ahLst/>
            <a:cxnLst/>
            <a:rect l="l" t="t" r="r" b="b"/>
            <a:pathLst>
              <a:path w="4" h="30" extrusionOk="0">
                <a:moveTo>
                  <a:pt x="4" y="1"/>
                </a:moveTo>
                <a:cubicBezTo>
                  <a:pt x="0" y="8"/>
                  <a:pt x="0" y="19"/>
                  <a:pt x="0" y="30"/>
                </a:cubicBezTo>
                <a:cubicBezTo>
                  <a:pt x="0" y="26"/>
                  <a:pt x="4" y="15"/>
                  <a:pt x="4" y="1"/>
                </a:cubicBezTo>
                <a:close/>
              </a:path>
            </a:pathLst>
          </a:custGeom>
          <a:solidFill>
            <a:srgbClr val="D07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5"/>
          <p:cNvSpPr/>
          <p:nvPr/>
        </p:nvSpPr>
        <p:spPr>
          <a:xfrm>
            <a:off x="2089108" y="2183731"/>
            <a:ext cx="52848" cy="177907"/>
          </a:xfrm>
          <a:custGeom>
            <a:avLst/>
            <a:gdLst/>
            <a:ahLst/>
            <a:cxnLst/>
            <a:rect l="l" t="t" r="r" b="b"/>
            <a:pathLst>
              <a:path w="2538" h="8544" extrusionOk="0">
                <a:moveTo>
                  <a:pt x="160" y="1"/>
                </a:moveTo>
                <a:cubicBezTo>
                  <a:pt x="148" y="1"/>
                  <a:pt x="135" y="2"/>
                  <a:pt x="122" y="6"/>
                </a:cubicBezTo>
                <a:cubicBezTo>
                  <a:pt x="47" y="24"/>
                  <a:pt x="1" y="102"/>
                  <a:pt x="22" y="177"/>
                </a:cubicBezTo>
                <a:lnTo>
                  <a:pt x="2246" y="8441"/>
                </a:lnTo>
                <a:cubicBezTo>
                  <a:pt x="2264" y="8504"/>
                  <a:pt x="2321" y="8544"/>
                  <a:pt x="2381" y="8544"/>
                </a:cubicBezTo>
                <a:cubicBezTo>
                  <a:pt x="2391" y="8544"/>
                  <a:pt x="2406" y="8544"/>
                  <a:pt x="2416" y="8540"/>
                </a:cubicBezTo>
                <a:cubicBezTo>
                  <a:pt x="2491" y="8519"/>
                  <a:pt x="2537" y="8444"/>
                  <a:pt x="2516" y="8370"/>
                </a:cubicBezTo>
                <a:lnTo>
                  <a:pt x="292" y="102"/>
                </a:lnTo>
                <a:cubicBezTo>
                  <a:pt x="277" y="40"/>
                  <a:pt x="221" y="1"/>
                  <a:pt x="160"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5"/>
          <p:cNvSpPr/>
          <p:nvPr/>
        </p:nvSpPr>
        <p:spPr>
          <a:xfrm>
            <a:off x="2087182" y="2181816"/>
            <a:ext cx="56700" cy="181239"/>
          </a:xfrm>
          <a:custGeom>
            <a:avLst/>
            <a:gdLst/>
            <a:ahLst/>
            <a:cxnLst/>
            <a:rect l="l" t="t" r="r" b="b"/>
            <a:pathLst>
              <a:path w="2723" h="8704" extrusionOk="0">
                <a:moveTo>
                  <a:pt x="534" y="553"/>
                </a:moveTo>
                <a:cubicBezTo>
                  <a:pt x="580" y="582"/>
                  <a:pt x="594" y="631"/>
                  <a:pt x="594" y="695"/>
                </a:cubicBezTo>
                <a:cubicBezTo>
                  <a:pt x="600" y="702"/>
                  <a:pt x="602" y="706"/>
                  <a:pt x="602" y="706"/>
                </a:cubicBezTo>
                <a:cubicBezTo>
                  <a:pt x="600" y="706"/>
                  <a:pt x="513" y="598"/>
                  <a:pt x="534" y="553"/>
                </a:cubicBezTo>
                <a:close/>
                <a:moveTo>
                  <a:pt x="1315" y="3823"/>
                </a:moveTo>
                <a:cubicBezTo>
                  <a:pt x="1315" y="3823"/>
                  <a:pt x="1315" y="3824"/>
                  <a:pt x="1316" y="3825"/>
                </a:cubicBezTo>
                <a:cubicBezTo>
                  <a:pt x="1315" y="3824"/>
                  <a:pt x="1315" y="3823"/>
                  <a:pt x="1315" y="3823"/>
                </a:cubicBezTo>
                <a:close/>
                <a:moveTo>
                  <a:pt x="1283" y="3836"/>
                </a:moveTo>
                <a:lnTo>
                  <a:pt x="1283" y="3836"/>
                </a:lnTo>
                <a:cubicBezTo>
                  <a:pt x="1285" y="3837"/>
                  <a:pt x="1286" y="3839"/>
                  <a:pt x="1287" y="3840"/>
                </a:cubicBezTo>
                <a:lnTo>
                  <a:pt x="1287" y="3840"/>
                </a:lnTo>
                <a:cubicBezTo>
                  <a:pt x="1286" y="3839"/>
                  <a:pt x="1284" y="3837"/>
                  <a:pt x="1283" y="3836"/>
                </a:cubicBezTo>
                <a:close/>
                <a:moveTo>
                  <a:pt x="1154" y="4410"/>
                </a:moveTo>
                <a:cubicBezTo>
                  <a:pt x="1154" y="4412"/>
                  <a:pt x="1155" y="4414"/>
                  <a:pt x="1155" y="4415"/>
                </a:cubicBezTo>
                <a:cubicBezTo>
                  <a:pt x="1155" y="4413"/>
                  <a:pt x="1154" y="4412"/>
                  <a:pt x="1154" y="4410"/>
                </a:cubicBezTo>
                <a:close/>
                <a:moveTo>
                  <a:pt x="1787" y="5715"/>
                </a:moveTo>
                <a:cubicBezTo>
                  <a:pt x="1789" y="5717"/>
                  <a:pt x="1790" y="5720"/>
                  <a:pt x="1791" y="5722"/>
                </a:cubicBezTo>
                <a:cubicBezTo>
                  <a:pt x="1790" y="5720"/>
                  <a:pt x="1789" y="5717"/>
                  <a:pt x="1787" y="5715"/>
                </a:cubicBezTo>
                <a:close/>
                <a:moveTo>
                  <a:pt x="253" y="127"/>
                </a:moveTo>
                <a:cubicBezTo>
                  <a:pt x="282" y="127"/>
                  <a:pt x="316" y="140"/>
                  <a:pt x="339" y="170"/>
                </a:cubicBezTo>
                <a:cubicBezTo>
                  <a:pt x="356" y="194"/>
                  <a:pt x="363" y="262"/>
                  <a:pt x="381" y="326"/>
                </a:cubicBezTo>
                <a:cubicBezTo>
                  <a:pt x="392" y="324"/>
                  <a:pt x="405" y="318"/>
                  <a:pt x="416" y="318"/>
                </a:cubicBezTo>
                <a:cubicBezTo>
                  <a:pt x="424" y="318"/>
                  <a:pt x="430" y="320"/>
                  <a:pt x="435" y="329"/>
                </a:cubicBezTo>
                <a:cubicBezTo>
                  <a:pt x="438" y="401"/>
                  <a:pt x="474" y="701"/>
                  <a:pt x="531" y="701"/>
                </a:cubicBezTo>
                <a:cubicBezTo>
                  <a:pt x="539" y="701"/>
                  <a:pt x="547" y="696"/>
                  <a:pt x="555" y="685"/>
                </a:cubicBezTo>
                <a:lnTo>
                  <a:pt x="555" y="685"/>
                </a:lnTo>
                <a:cubicBezTo>
                  <a:pt x="580" y="788"/>
                  <a:pt x="527" y="823"/>
                  <a:pt x="591" y="855"/>
                </a:cubicBezTo>
                <a:cubicBezTo>
                  <a:pt x="512" y="886"/>
                  <a:pt x="565" y="946"/>
                  <a:pt x="600" y="946"/>
                </a:cubicBezTo>
                <a:cubicBezTo>
                  <a:pt x="602" y="946"/>
                  <a:pt x="605" y="946"/>
                  <a:pt x="607" y="946"/>
                </a:cubicBezTo>
                <a:lnTo>
                  <a:pt x="607" y="946"/>
                </a:lnTo>
                <a:cubicBezTo>
                  <a:pt x="589" y="962"/>
                  <a:pt x="607" y="1004"/>
                  <a:pt x="563" y="1004"/>
                </a:cubicBezTo>
                <a:cubicBezTo>
                  <a:pt x="662" y="1260"/>
                  <a:pt x="772" y="1672"/>
                  <a:pt x="829" y="2070"/>
                </a:cubicBezTo>
                <a:cubicBezTo>
                  <a:pt x="1049" y="2546"/>
                  <a:pt x="1056" y="2820"/>
                  <a:pt x="1142" y="3353"/>
                </a:cubicBezTo>
                <a:cubicBezTo>
                  <a:pt x="1195" y="3423"/>
                  <a:pt x="1170" y="3584"/>
                  <a:pt x="1262" y="3587"/>
                </a:cubicBezTo>
                <a:cubicBezTo>
                  <a:pt x="1217" y="3619"/>
                  <a:pt x="1302" y="3777"/>
                  <a:pt x="1315" y="3823"/>
                </a:cubicBezTo>
                <a:lnTo>
                  <a:pt x="1315" y="3823"/>
                </a:lnTo>
                <a:cubicBezTo>
                  <a:pt x="1305" y="3784"/>
                  <a:pt x="1305" y="3750"/>
                  <a:pt x="1322" y="3730"/>
                </a:cubicBezTo>
                <a:cubicBezTo>
                  <a:pt x="1330" y="3800"/>
                  <a:pt x="1351" y="3815"/>
                  <a:pt x="1337" y="3840"/>
                </a:cubicBezTo>
                <a:cubicBezTo>
                  <a:pt x="1332" y="3830"/>
                  <a:pt x="1329" y="3826"/>
                  <a:pt x="1326" y="3826"/>
                </a:cubicBezTo>
                <a:cubicBezTo>
                  <a:pt x="1318" y="3826"/>
                  <a:pt x="1314" y="3847"/>
                  <a:pt x="1301" y="3847"/>
                </a:cubicBezTo>
                <a:cubicBezTo>
                  <a:pt x="1297" y="3847"/>
                  <a:pt x="1293" y="3845"/>
                  <a:pt x="1287" y="3840"/>
                </a:cubicBezTo>
                <a:lnTo>
                  <a:pt x="1287" y="3840"/>
                </a:lnTo>
                <a:cubicBezTo>
                  <a:pt x="1391" y="3949"/>
                  <a:pt x="1346" y="4160"/>
                  <a:pt x="1414" y="4160"/>
                </a:cubicBezTo>
                <a:cubicBezTo>
                  <a:pt x="1419" y="4160"/>
                  <a:pt x="1425" y="4159"/>
                  <a:pt x="1432" y="4156"/>
                </a:cubicBezTo>
                <a:lnTo>
                  <a:pt x="1432" y="4156"/>
                </a:lnTo>
                <a:cubicBezTo>
                  <a:pt x="1355" y="4291"/>
                  <a:pt x="1426" y="4262"/>
                  <a:pt x="1486" y="4394"/>
                </a:cubicBezTo>
                <a:cubicBezTo>
                  <a:pt x="1478" y="4388"/>
                  <a:pt x="1472" y="4385"/>
                  <a:pt x="1468" y="4385"/>
                </a:cubicBezTo>
                <a:cubicBezTo>
                  <a:pt x="1430" y="4385"/>
                  <a:pt x="1540" y="4607"/>
                  <a:pt x="1506" y="4607"/>
                </a:cubicBezTo>
                <a:cubicBezTo>
                  <a:pt x="1500" y="4607"/>
                  <a:pt x="1489" y="4600"/>
                  <a:pt x="1472" y="4582"/>
                </a:cubicBezTo>
                <a:lnTo>
                  <a:pt x="1472" y="4582"/>
                </a:lnTo>
                <a:cubicBezTo>
                  <a:pt x="1557" y="4760"/>
                  <a:pt x="1496" y="4802"/>
                  <a:pt x="1557" y="4991"/>
                </a:cubicBezTo>
                <a:cubicBezTo>
                  <a:pt x="1569" y="4989"/>
                  <a:pt x="1582" y="4983"/>
                  <a:pt x="1592" y="4983"/>
                </a:cubicBezTo>
                <a:cubicBezTo>
                  <a:pt x="1601" y="4983"/>
                  <a:pt x="1607" y="4987"/>
                  <a:pt x="1611" y="4997"/>
                </a:cubicBezTo>
                <a:cubicBezTo>
                  <a:pt x="1595" y="5057"/>
                  <a:pt x="1604" y="5080"/>
                  <a:pt x="1626" y="5080"/>
                </a:cubicBezTo>
                <a:cubicBezTo>
                  <a:pt x="1629" y="5080"/>
                  <a:pt x="1632" y="5080"/>
                  <a:pt x="1635" y="5079"/>
                </a:cubicBezTo>
                <a:lnTo>
                  <a:pt x="1635" y="5079"/>
                </a:lnTo>
                <a:cubicBezTo>
                  <a:pt x="1614" y="5158"/>
                  <a:pt x="1664" y="5346"/>
                  <a:pt x="1724" y="5374"/>
                </a:cubicBezTo>
                <a:cubicBezTo>
                  <a:pt x="1679" y="5454"/>
                  <a:pt x="1729" y="5602"/>
                  <a:pt x="1787" y="5715"/>
                </a:cubicBezTo>
                <a:lnTo>
                  <a:pt x="1787" y="5715"/>
                </a:lnTo>
                <a:cubicBezTo>
                  <a:pt x="1777" y="5690"/>
                  <a:pt x="1787" y="5652"/>
                  <a:pt x="1799" y="5652"/>
                </a:cubicBezTo>
                <a:cubicBezTo>
                  <a:pt x="1803" y="5652"/>
                  <a:pt x="1808" y="5657"/>
                  <a:pt x="1813" y="5669"/>
                </a:cubicBezTo>
                <a:cubicBezTo>
                  <a:pt x="1803" y="5683"/>
                  <a:pt x="1795" y="5701"/>
                  <a:pt x="1791" y="5722"/>
                </a:cubicBezTo>
                <a:cubicBezTo>
                  <a:pt x="1774" y="5829"/>
                  <a:pt x="1854" y="5990"/>
                  <a:pt x="1888" y="5990"/>
                </a:cubicBezTo>
                <a:cubicBezTo>
                  <a:pt x="1889" y="5990"/>
                  <a:pt x="1890" y="5989"/>
                  <a:pt x="1891" y="5989"/>
                </a:cubicBezTo>
                <a:lnTo>
                  <a:pt x="1891" y="5989"/>
                </a:lnTo>
                <a:cubicBezTo>
                  <a:pt x="1884" y="6184"/>
                  <a:pt x="1934" y="6391"/>
                  <a:pt x="2016" y="6412"/>
                </a:cubicBezTo>
                <a:cubicBezTo>
                  <a:pt x="1975" y="6493"/>
                  <a:pt x="2021" y="6558"/>
                  <a:pt x="2053" y="6558"/>
                </a:cubicBezTo>
                <a:cubicBezTo>
                  <a:pt x="2055" y="6558"/>
                  <a:pt x="2057" y="6557"/>
                  <a:pt x="2058" y="6557"/>
                </a:cubicBezTo>
                <a:lnTo>
                  <a:pt x="2058" y="6557"/>
                </a:lnTo>
                <a:cubicBezTo>
                  <a:pt x="2029" y="6714"/>
                  <a:pt x="2072" y="6916"/>
                  <a:pt x="2175" y="7073"/>
                </a:cubicBezTo>
                <a:cubicBezTo>
                  <a:pt x="2086" y="7172"/>
                  <a:pt x="2388" y="7439"/>
                  <a:pt x="2306" y="7630"/>
                </a:cubicBezTo>
                <a:cubicBezTo>
                  <a:pt x="2308" y="7630"/>
                  <a:pt x="2310" y="7630"/>
                  <a:pt x="2311" y="7630"/>
                </a:cubicBezTo>
                <a:cubicBezTo>
                  <a:pt x="2354" y="7630"/>
                  <a:pt x="2317" y="7730"/>
                  <a:pt x="2399" y="7762"/>
                </a:cubicBezTo>
                <a:cubicBezTo>
                  <a:pt x="2385" y="7808"/>
                  <a:pt x="2410" y="7896"/>
                  <a:pt x="2463" y="7971"/>
                </a:cubicBezTo>
                <a:cubicBezTo>
                  <a:pt x="2434" y="8096"/>
                  <a:pt x="2491" y="8288"/>
                  <a:pt x="2566" y="8444"/>
                </a:cubicBezTo>
                <a:cubicBezTo>
                  <a:pt x="2555" y="8504"/>
                  <a:pt x="2545" y="8497"/>
                  <a:pt x="2541" y="8518"/>
                </a:cubicBezTo>
                <a:cubicBezTo>
                  <a:pt x="2534" y="8532"/>
                  <a:pt x="2545" y="8571"/>
                  <a:pt x="2476" y="8586"/>
                </a:cubicBezTo>
                <a:lnTo>
                  <a:pt x="2476" y="8586"/>
                </a:lnTo>
                <a:lnTo>
                  <a:pt x="2488" y="8480"/>
                </a:lnTo>
                <a:lnTo>
                  <a:pt x="2488" y="8480"/>
                </a:lnTo>
                <a:cubicBezTo>
                  <a:pt x="2485" y="8483"/>
                  <a:pt x="2477" y="8515"/>
                  <a:pt x="2477" y="8515"/>
                </a:cubicBezTo>
                <a:cubicBezTo>
                  <a:pt x="2474" y="8515"/>
                  <a:pt x="2467" y="8511"/>
                  <a:pt x="2467" y="8504"/>
                </a:cubicBezTo>
                <a:lnTo>
                  <a:pt x="2467" y="8504"/>
                </a:lnTo>
                <a:cubicBezTo>
                  <a:pt x="2467" y="8505"/>
                  <a:pt x="2467" y="8505"/>
                  <a:pt x="2467" y="8505"/>
                </a:cubicBezTo>
                <a:cubicBezTo>
                  <a:pt x="2469" y="8505"/>
                  <a:pt x="2460" y="8470"/>
                  <a:pt x="2456" y="8447"/>
                </a:cubicBezTo>
                <a:lnTo>
                  <a:pt x="2439" y="8365"/>
                </a:lnTo>
                <a:cubicBezTo>
                  <a:pt x="2413" y="8259"/>
                  <a:pt x="2385" y="8163"/>
                  <a:pt x="2349" y="8134"/>
                </a:cubicBezTo>
                <a:cubicBezTo>
                  <a:pt x="2370" y="8124"/>
                  <a:pt x="2364" y="8099"/>
                  <a:pt x="2392" y="8096"/>
                </a:cubicBezTo>
                <a:cubicBezTo>
                  <a:pt x="2289" y="7734"/>
                  <a:pt x="2086" y="7329"/>
                  <a:pt x="2065" y="6934"/>
                </a:cubicBezTo>
                <a:cubicBezTo>
                  <a:pt x="1959" y="6873"/>
                  <a:pt x="1980" y="6671"/>
                  <a:pt x="1937" y="6514"/>
                </a:cubicBezTo>
                <a:cubicBezTo>
                  <a:pt x="1914" y="6416"/>
                  <a:pt x="1818" y="6187"/>
                  <a:pt x="1807" y="6186"/>
                </a:cubicBezTo>
                <a:lnTo>
                  <a:pt x="1807" y="6186"/>
                </a:lnTo>
                <a:cubicBezTo>
                  <a:pt x="1839" y="6139"/>
                  <a:pt x="1772" y="6063"/>
                  <a:pt x="1805" y="6063"/>
                </a:cubicBezTo>
                <a:cubicBezTo>
                  <a:pt x="1810" y="6063"/>
                  <a:pt x="1816" y="6064"/>
                  <a:pt x="1824" y="6067"/>
                </a:cubicBezTo>
                <a:cubicBezTo>
                  <a:pt x="1767" y="6024"/>
                  <a:pt x="1799" y="5968"/>
                  <a:pt x="1731" y="5935"/>
                </a:cubicBezTo>
                <a:cubicBezTo>
                  <a:pt x="1770" y="5929"/>
                  <a:pt x="1717" y="5783"/>
                  <a:pt x="1657" y="5683"/>
                </a:cubicBezTo>
                <a:cubicBezTo>
                  <a:pt x="1675" y="5676"/>
                  <a:pt x="1703" y="5673"/>
                  <a:pt x="1699" y="5648"/>
                </a:cubicBezTo>
                <a:cubicBezTo>
                  <a:pt x="1589" y="5563"/>
                  <a:pt x="1646" y="5402"/>
                  <a:pt x="1550" y="5328"/>
                </a:cubicBezTo>
                <a:cubicBezTo>
                  <a:pt x="1543" y="5176"/>
                  <a:pt x="1390" y="4707"/>
                  <a:pt x="1276" y="4355"/>
                </a:cubicBezTo>
                <a:cubicBezTo>
                  <a:pt x="1278" y="4354"/>
                  <a:pt x="1281" y="4353"/>
                  <a:pt x="1283" y="4353"/>
                </a:cubicBezTo>
                <a:cubicBezTo>
                  <a:pt x="1292" y="4353"/>
                  <a:pt x="1300" y="4360"/>
                  <a:pt x="1305" y="4360"/>
                </a:cubicBezTo>
                <a:cubicBezTo>
                  <a:pt x="1308" y="4360"/>
                  <a:pt x="1310" y="4356"/>
                  <a:pt x="1309" y="4344"/>
                </a:cubicBezTo>
                <a:cubicBezTo>
                  <a:pt x="1173" y="4028"/>
                  <a:pt x="1188" y="3730"/>
                  <a:pt x="1024" y="3562"/>
                </a:cubicBezTo>
                <a:lnTo>
                  <a:pt x="1024" y="3562"/>
                </a:lnTo>
                <a:cubicBezTo>
                  <a:pt x="1025" y="3562"/>
                  <a:pt x="1026" y="3562"/>
                  <a:pt x="1026" y="3562"/>
                </a:cubicBezTo>
                <a:cubicBezTo>
                  <a:pt x="1104" y="3562"/>
                  <a:pt x="1000" y="3392"/>
                  <a:pt x="1060" y="3388"/>
                </a:cubicBezTo>
                <a:cubicBezTo>
                  <a:pt x="935" y="3261"/>
                  <a:pt x="935" y="2994"/>
                  <a:pt x="875" y="2710"/>
                </a:cubicBezTo>
                <a:cubicBezTo>
                  <a:pt x="811" y="2408"/>
                  <a:pt x="691" y="2109"/>
                  <a:pt x="605" y="1854"/>
                </a:cubicBezTo>
                <a:cubicBezTo>
                  <a:pt x="558" y="1726"/>
                  <a:pt x="502" y="1669"/>
                  <a:pt x="563" y="1658"/>
                </a:cubicBezTo>
                <a:cubicBezTo>
                  <a:pt x="555" y="1616"/>
                  <a:pt x="530" y="1623"/>
                  <a:pt x="512" y="1605"/>
                </a:cubicBezTo>
                <a:cubicBezTo>
                  <a:pt x="527" y="1356"/>
                  <a:pt x="445" y="1062"/>
                  <a:pt x="321" y="908"/>
                </a:cubicBezTo>
                <a:cubicBezTo>
                  <a:pt x="335" y="903"/>
                  <a:pt x="349" y="900"/>
                  <a:pt x="361" y="900"/>
                </a:cubicBezTo>
                <a:cubicBezTo>
                  <a:pt x="373" y="900"/>
                  <a:pt x="383" y="903"/>
                  <a:pt x="392" y="908"/>
                </a:cubicBezTo>
                <a:cubicBezTo>
                  <a:pt x="371" y="838"/>
                  <a:pt x="298" y="746"/>
                  <a:pt x="321" y="746"/>
                </a:cubicBezTo>
                <a:cubicBezTo>
                  <a:pt x="326" y="746"/>
                  <a:pt x="335" y="750"/>
                  <a:pt x="350" y="759"/>
                </a:cubicBezTo>
                <a:cubicBezTo>
                  <a:pt x="260" y="532"/>
                  <a:pt x="207" y="401"/>
                  <a:pt x="161" y="258"/>
                </a:cubicBezTo>
                <a:cubicBezTo>
                  <a:pt x="140" y="209"/>
                  <a:pt x="171" y="137"/>
                  <a:pt x="243" y="127"/>
                </a:cubicBezTo>
                <a:cubicBezTo>
                  <a:pt x="246" y="127"/>
                  <a:pt x="249" y="127"/>
                  <a:pt x="253" y="127"/>
                </a:cubicBezTo>
                <a:close/>
                <a:moveTo>
                  <a:pt x="213" y="1"/>
                </a:moveTo>
                <a:cubicBezTo>
                  <a:pt x="193" y="1"/>
                  <a:pt x="171" y="4"/>
                  <a:pt x="147" y="13"/>
                </a:cubicBezTo>
                <a:cubicBezTo>
                  <a:pt x="90" y="34"/>
                  <a:pt x="33" y="91"/>
                  <a:pt x="12" y="166"/>
                </a:cubicBezTo>
                <a:cubicBezTo>
                  <a:pt x="4" y="201"/>
                  <a:pt x="1" y="237"/>
                  <a:pt x="12" y="280"/>
                </a:cubicBezTo>
                <a:cubicBezTo>
                  <a:pt x="22" y="308"/>
                  <a:pt x="30" y="319"/>
                  <a:pt x="40" y="337"/>
                </a:cubicBezTo>
                <a:cubicBezTo>
                  <a:pt x="58" y="368"/>
                  <a:pt x="79" y="393"/>
                  <a:pt x="101" y="401"/>
                </a:cubicBezTo>
                <a:cubicBezTo>
                  <a:pt x="12" y="454"/>
                  <a:pt x="150" y="493"/>
                  <a:pt x="90" y="542"/>
                </a:cubicBezTo>
                <a:cubicBezTo>
                  <a:pt x="153" y="553"/>
                  <a:pt x="175" y="678"/>
                  <a:pt x="175" y="742"/>
                </a:cubicBezTo>
                <a:cubicBezTo>
                  <a:pt x="178" y="730"/>
                  <a:pt x="186" y="724"/>
                  <a:pt x="194" y="724"/>
                </a:cubicBezTo>
                <a:cubicBezTo>
                  <a:pt x="205" y="724"/>
                  <a:pt x="217" y="734"/>
                  <a:pt x="225" y="755"/>
                </a:cubicBezTo>
                <a:cubicBezTo>
                  <a:pt x="171" y="773"/>
                  <a:pt x="150" y="926"/>
                  <a:pt x="225" y="937"/>
                </a:cubicBezTo>
                <a:cubicBezTo>
                  <a:pt x="222" y="901"/>
                  <a:pt x="186" y="891"/>
                  <a:pt x="207" y="877"/>
                </a:cubicBezTo>
                <a:cubicBezTo>
                  <a:pt x="210" y="876"/>
                  <a:pt x="213" y="876"/>
                  <a:pt x="215" y="876"/>
                </a:cubicBezTo>
                <a:cubicBezTo>
                  <a:pt x="265" y="876"/>
                  <a:pt x="232" y="938"/>
                  <a:pt x="287" y="938"/>
                </a:cubicBezTo>
                <a:cubicBezTo>
                  <a:pt x="290" y="938"/>
                  <a:pt x="293" y="937"/>
                  <a:pt x="296" y="937"/>
                </a:cubicBezTo>
                <a:lnTo>
                  <a:pt x="296" y="937"/>
                </a:lnTo>
                <a:lnTo>
                  <a:pt x="200" y="969"/>
                </a:lnTo>
                <a:cubicBezTo>
                  <a:pt x="268" y="1139"/>
                  <a:pt x="360" y="1214"/>
                  <a:pt x="314" y="1349"/>
                </a:cubicBezTo>
                <a:cubicBezTo>
                  <a:pt x="452" y="1502"/>
                  <a:pt x="381" y="1765"/>
                  <a:pt x="481" y="1914"/>
                </a:cubicBezTo>
                <a:cubicBezTo>
                  <a:pt x="488" y="1924"/>
                  <a:pt x="494" y="1928"/>
                  <a:pt x="499" y="1928"/>
                </a:cubicBezTo>
                <a:cubicBezTo>
                  <a:pt x="511" y="1928"/>
                  <a:pt x="517" y="1901"/>
                  <a:pt x="525" y="1901"/>
                </a:cubicBezTo>
                <a:cubicBezTo>
                  <a:pt x="528" y="1901"/>
                  <a:pt x="532" y="1906"/>
                  <a:pt x="537" y="1921"/>
                </a:cubicBezTo>
                <a:cubicBezTo>
                  <a:pt x="537" y="1924"/>
                  <a:pt x="502" y="1970"/>
                  <a:pt x="502" y="1978"/>
                </a:cubicBezTo>
                <a:cubicBezTo>
                  <a:pt x="502" y="2013"/>
                  <a:pt x="541" y="2052"/>
                  <a:pt x="541" y="2056"/>
                </a:cubicBezTo>
                <a:cubicBezTo>
                  <a:pt x="545" y="2074"/>
                  <a:pt x="576" y="2248"/>
                  <a:pt x="640" y="2326"/>
                </a:cubicBezTo>
                <a:cubicBezTo>
                  <a:pt x="612" y="2447"/>
                  <a:pt x="686" y="2682"/>
                  <a:pt x="744" y="2731"/>
                </a:cubicBezTo>
                <a:cubicBezTo>
                  <a:pt x="741" y="2729"/>
                  <a:pt x="739" y="2728"/>
                  <a:pt x="736" y="2728"/>
                </a:cubicBezTo>
                <a:cubicBezTo>
                  <a:pt x="704" y="2728"/>
                  <a:pt x="727" y="2947"/>
                  <a:pt x="801" y="2987"/>
                </a:cubicBezTo>
                <a:cubicBezTo>
                  <a:pt x="776" y="3139"/>
                  <a:pt x="865" y="3420"/>
                  <a:pt x="917" y="3620"/>
                </a:cubicBezTo>
                <a:cubicBezTo>
                  <a:pt x="1002" y="3895"/>
                  <a:pt x="1087" y="4183"/>
                  <a:pt x="1154" y="4410"/>
                </a:cubicBezTo>
                <a:lnTo>
                  <a:pt x="1154" y="4410"/>
                </a:lnTo>
                <a:cubicBezTo>
                  <a:pt x="1151" y="4392"/>
                  <a:pt x="1167" y="4361"/>
                  <a:pt x="1182" y="4361"/>
                </a:cubicBezTo>
                <a:cubicBezTo>
                  <a:pt x="1188" y="4361"/>
                  <a:pt x="1193" y="4366"/>
                  <a:pt x="1198" y="4379"/>
                </a:cubicBezTo>
                <a:cubicBezTo>
                  <a:pt x="1206" y="4418"/>
                  <a:pt x="1149" y="4412"/>
                  <a:pt x="1145" y="4443"/>
                </a:cubicBezTo>
                <a:cubicBezTo>
                  <a:pt x="1404" y="5086"/>
                  <a:pt x="1490" y="5886"/>
                  <a:pt x="1824" y="6596"/>
                </a:cubicBezTo>
                <a:cubicBezTo>
                  <a:pt x="1809" y="6802"/>
                  <a:pt x="1941" y="7186"/>
                  <a:pt x="1952" y="7271"/>
                </a:cubicBezTo>
                <a:cubicBezTo>
                  <a:pt x="1987" y="7495"/>
                  <a:pt x="2150" y="7705"/>
                  <a:pt x="2200" y="7929"/>
                </a:cubicBezTo>
                <a:cubicBezTo>
                  <a:pt x="2200" y="7929"/>
                  <a:pt x="2165" y="7918"/>
                  <a:pt x="2161" y="7918"/>
                </a:cubicBezTo>
                <a:lnTo>
                  <a:pt x="2161" y="7918"/>
                </a:lnTo>
                <a:cubicBezTo>
                  <a:pt x="2200" y="7982"/>
                  <a:pt x="2175" y="7982"/>
                  <a:pt x="2225" y="8011"/>
                </a:cubicBezTo>
                <a:cubicBezTo>
                  <a:pt x="2214" y="8152"/>
                  <a:pt x="2268" y="8313"/>
                  <a:pt x="2314" y="8440"/>
                </a:cubicBezTo>
                <a:cubicBezTo>
                  <a:pt x="2339" y="8504"/>
                  <a:pt x="2353" y="8568"/>
                  <a:pt x="2388" y="8596"/>
                </a:cubicBezTo>
                <a:cubicBezTo>
                  <a:pt x="2424" y="8629"/>
                  <a:pt x="2452" y="8643"/>
                  <a:pt x="2467" y="8664"/>
                </a:cubicBezTo>
                <a:lnTo>
                  <a:pt x="2476" y="8586"/>
                </a:lnTo>
                <a:lnTo>
                  <a:pt x="2506" y="8586"/>
                </a:lnTo>
                <a:cubicBezTo>
                  <a:pt x="2506" y="8587"/>
                  <a:pt x="2508" y="8588"/>
                  <a:pt x="2511" y="8588"/>
                </a:cubicBezTo>
                <a:cubicBezTo>
                  <a:pt x="2517" y="8588"/>
                  <a:pt x="2526" y="8586"/>
                  <a:pt x="2531" y="8586"/>
                </a:cubicBezTo>
                <a:cubicBezTo>
                  <a:pt x="2537" y="8585"/>
                  <a:pt x="2543" y="8583"/>
                  <a:pt x="2548" y="8583"/>
                </a:cubicBezTo>
                <a:cubicBezTo>
                  <a:pt x="2558" y="8583"/>
                  <a:pt x="2565" y="8588"/>
                  <a:pt x="2562" y="8608"/>
                </a:cubicBezTo>
                <a:cubicBezTo>
                  <a:pt x="2558" y="8604"/>
                  <a:pt x="2553" y="8603"/>
                  <a:pt x="2548" y="8603"/>
                </a:cubicBezTo>
                <a:cubicBezTo>
                  <a:pt x="2532" y="8603"/>
                  <a:pt x="2511" y="8619"/>
                  <a:pt x="2506" y="8632"/>
                </a:cubicBezTo>
                <a:cubicBezTo>
                  <a:pt x="2529" y="8627"/>
                  <a:pt x="2541" y="8625"/>
                  <a:pt x="2546" y="8625"/>
                </a:cubicBezTo>
                <a:cubicBezTo>
                  <a:pt x="2563" y="8625"/>
                  <a:pt x="2485" y="8654"/>
                  <a:pt x="2488" y="8667"/>
                </a:cubicBezTo>
                <a:cubicBezTo>
                  <a:pt x="2516" y="8667"/>
                  <a:pt x="2506" y="8685"/>
                  <a:pt x="2495" y="8703"/>
                </a:cubicBezTo>
                <a:cubicBezTo>
                  <a:pt x="2673" y="8685"/>
                  <a:pt x="2723" y="8533"/>
                  <a:pt x="2655" y="8440"/>
                </a:cubicBezTo>
                <a:lnTo>
                  <a:pt x="2655" y="8440"/>
                </a:lnTo>
                <a:cubicBezTo>
                  <a:pt x="2664" y="8451"/>
                  <a:pt x="2670" y="8456"/>
                  <a:pt x="2675" y="8456"/>
                </a:cubicBezTo>
                <a:cubicBezTo>
                  <a:pt x="2697" y="8456"/>
                  <a:pt x="2685" y="8364"/>
                  <a:pt x="2669" y="8364"/>
                </a:cubicBezTo>
                <a:cubicBezTo>
                  <a:pt x="2668" y="8364"/>
                  <a:pt x="2667" y="8364"/>
                  <a:pt x="2665" y="8365"/>
                </a:cubicBezTo>
                <a:cubicBezTo>
                  <a:pt x="2668" y="8379"/>
                  <a:pt x="2649" y="8418"/>
                  <a:pt x="2636" y="8418"/>
                </a:cubicBezTo>
                <a:cubicBezTo>
                  <a:pt x="2632" y="8418"/>
                  <a:pt x="2628" y="8413"/>
                  <a:pt x="2626" y="8401"/>
                </a:cubicBezTo>
                <a:cubicBezTo>
                  <a:pt x="2653" y="8385"/>
                  <a:pt x="2607" y="8318"/>
                  <a:pt x="2654" y="8318"/>
                </a:cubicBezTo>
                <a:cubicBezTo>
                  <a:pt x="2658" y="8318"/>
                  <a:pt x="2663" y="8318"/>
                  <a:pt x="2669" y="8319"/>
                </a:cubicBezTo>
                <a:cubicBezTo>
                  <a:pt x="2647" y="8131"/>
                  <a:pt x="2541" y="7875"/>
                  <a:pt x="2477" y="7665"/>
                </a:cubicBezTo>
                <a:cubicBezTo>
                  <a:pt x="2431" y="7520"/>
                  <a:pt x="2406" y="7193"/>
                  <a:pt x="2324" y="7161"/>
                </a:cubicBezTo>
                <a:lnTo>
                  <a:pt x="2324" y="7161"/>
                </a:lnTo>
                <a:cubicBezTo>
                  <a:pt x="2330" y="7164"/>
                  <a:pt x="2321" y="7208"/>
                  <a:pt x="2310" y="7208"/>
                </a:cubicBezTo>
                <a:cubicBezTo>
                  <a:pt x="2307" y="7208"/>
                  <a:pt x="2303" y="7204"/>
                  <a:pt x="2300" y="7193"/>
                </a:cubicBezTo>
                <a:cubicBezTo>
                  <a:pt x="2300" y="7186"/>
                  <a:pt x="2335" y="7147"/>
                  <a:pt x="2335" y="7137"/>
                </a:cubicBezTo>
                <a:cubicBezTo>
                  <a:pt x="2342" y="6863"/>
                  <a:pt x="2108" y="6483"/>
                  <a:pt x="2111" y="6266"/>
                </a:cubicBezTo>
                <a:cubicBezTo>
                  <a:pt x="2101" y="6266"/>
                  <a:pt x="2088" y="6272"/>
                  <a:pt x="2077" y="6272"/>
                </a:cubicBezTo>
                <a:cubicBezTo>
                  <a:pt x="2069" y="6272"/>
                  <a:pt x="2063" y="6269"/>
                  <a:pt x="2058" y="6258"/>
                </a:cubicBezTo>
                <a:cubicBezTo>
                  <a:pt x="2094" y="6205"/>
                  <a:pt x="2041" y="6022"/>
                  <a:pt x="2000" y="6022"/>
                </a:cubicBezTo>
                <a:cubicBezTo>
                  <a:pt x="1995" y="6022"/>
                  <a:pt x="1991" y="6024"/>
                  <a:pt x="1987" y="6028"/>
                </a:cubicBezTo>
                <a:cubicBezTo>
                  <a:pt x="2008" y="5971"/>
                  <a:pt x="1930" y="5922"/>
                  <a:pt x="1976" y="5871"/>
                </a:cubicBezTo>
                <a:lnTo>
                  <a:pt x="1976" y="5871"/>
                </a:lnTo>
                <a:cubicBezTo>
                  <a:pt x="1994" y="5904"/>
                  <a:pt x="1970" y="5932"/>
                  <a:pt x="1994" y="5932"/>
                </a:cubicBezTo>
                <a:cubicBezTo>
                  <a:pt x="1991" y="5783"/>
                  <a:pt x="1983" y="5840"/>
                  <a:pt x="1919" y="5680"/>
                </a:cubicBezTo>
                <a:cubicBezTo>
                  <a:pt x="1921" y="5679"/>
                  <a:pt x="1923" y="5679"/>
                  <a:pt x="1925" y="5679"/>
                </a:cubicBezTo>
                <a:cubicBezTo>
                  <a:pt x="1934" y="5679"/>
                  <a:pt x="1943" y="5686"/>
                  <a:pt x="1948" y="5686"/>
                </a:cubicBezTo>
                <a:cubicBezTo>
                  <a:pt x="1951" y="5686"/>
                  <a:pt x="1953" y="5682"/>
                  <a:pt x="1952" y="5669"/>
                </a:cubicBezTo>
                <a:cubicBezTo>
                  <a:pt x="1910" y="5634"/>
                  <a:pt x="1848" y="5475"/>
                  <a:pt x="1880" y="5475"/>
                </a:cubicBezTo>
                <a:cubicBezTo>
                  <a:pt x="1884" y="5475"/>
                  <a:pt x="1889" y="5477"/>
                  <a:pt x="1895" y="5481"/>
                </a:cubicBezTo>
                <a:cubicBezTo>
                  <a:pt x="1845" y="5396"/>
                  <a:pt x="1866" y="5342"/>
                  <a:pt x="1809" y="5304"/>
                </a:cubicBezTo>
                <a:cubicBezTo>
                  <a:pt x="1912" y="5176"/>
                  <a:pt x="1739" y="5033"/>
                  <a:pt x="1681" y="4813"/>
                </a:cubicBezTo>
                <a:cubicBezTo>
                  <a:pt x="1607" y="4536"/>
                  <a:pt x="1621" y="4110"/>
                  <a:pt x="1507" y="4063"/>
                </a:cubicBezTo>
                <a:cubicBezTo>
                  <a:pt x="1555" y="4012"/>
                  <a:pt x="1402" y="3858"/>
                  <a:pt x="1458" y="3858"/>
                </a:cubicBezTo>
                <a:cubicBezTo>
                  <a:pt x="1465" y="3858"/>
                  <a:pt x="1474" y="3860"/>
                  <a:pt x="1486" y="3864"/>
                </a:cubicBezTo>
                <a:cubicBezTo>
                  <a:pt x="1330" y="3474"/>
                  <a:pt x="1301" y="3111"/>
                  <a:pt x="1184" y="2856"/>
                </a:cubicBezTo>
                <a:cubicBezTo>
                  <a:pt x="1259" y="2589"/>
                  <a:pt x="939" y="1974"/>
                  <a:pt x="882" y="1662"/>
                </a:cubicBezTo>
                <a:cubicBezTo>
                  <a:pt x="836" y="1420"/>
                  <a:pt x="832" y="1211"/>
                  <a:pt x="765" y="1033"/>
                </a:cubicBezTo>
                <a:cubicBezTo>
                  <a:pt x="744" y="1036"/>
                  <a:pt x="733" y="1050"/>
                  <a:pt x="722" y="1068"/>
                </a:cubicBezTo>
                <a:cubicBezTo>
                  <a:pt x="715" y="1040"/>
                  <a:pt x="701" y="1022"/>
                  <a:pt x="691" y="1008"/>
                </a:cubicBezTo>
                <a:cubicBezTo>
                  <a:pt x="695" y="1007"/>
                  <a:pt x="699" y="1007"/>
                  <a:pt x="703" y="1007"/>
                </a:cubicBezTo>
                <a:cubicBezTo>
                  <a:pt x="715" y="1007"/>
                  <a:pt x="725" y="1010"/>
                  <a:pt x="732" y="1010"/>
                </a:cubicBezTo>
                <a:cubicBezTo>
                  <a:pt x="743" y="1010"/>
                  <a:pt x="749" y="1003"/>
                  <a:pt x="747" y="969"/>
                </a:cubicBezTo>
                <a:cubicBezTo>
                  <a:pt x="676" y="788"/>
                  <a:pt x="651" y="347"/>
                  <a:pt x="530" y="301"/>
                </a:cubicBezTo>
                <a:cubicBezTo>
                  <a:pt x="534" y="258"/>
                  <a:pt x="566" y="219"/>
                  <a:pt x="506" y="216"/>
                </a:cubicBezTo>
                <a:lnTo>
                  <a:pt x="506" y="216"/>
                </a:lnTo>
                <a:cubicBezTo>
                  <a:pt x="506" y="234"/>
                  <a:pt x="516" y="258"/>
                  <a:pt x="502" y="262"/>
                </a:cubicBezTo>
                <a:cubicBezTo>
                  <a:pt x="492" y="215"/>
                  <a:pt x="492" y="181"/>
                  <a:pt x="507" y="181"/>
                </a:cubicBezTo>
                <a:cubicBezTo>
                  <a:pt x="514" y="181"/>
                  <a:pt x="524" y="188"/>
                  <a:pt x="537" y="205"/>
                </a:cubicBezTo>
                <a:cubicBezTo>
                  <a:pt x="516" y="176"/>
                  <a:pt x="484" y="81"/>
                  <a:pt x="435" y="49"/>
                </a:cubicBezTo>
                <a:cubicBezTo>
                  <a:pt x="402" y="19"/>
                  <a:pt x="364" y="3"/>
                  <a:pt x="326" y="3"/>
                </a:cubicBezTo>
                <a:cubicBezTo>
                  <a:pt x="310" y="3"/>
                  <a:pt x="293" y="6"/>
                  <a:pt x="278" y="13"/>
                </a:cubicBezTo>
                <a:cubicBezTo>
                  <a:pt x="264" y="7"/>
                  <a:pt x="241" y="1"/>
                  <a:pt x="213"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5"/>
          <p:cNvSpPr/>
          <p:nvPr/>
        </p:nvSpPr>
        <p:spPr>
          <a:xfrm>
            <a:off x="2115470" y="2168489"/>
            <a:ext cx="125" cy="604"/>
          </a:xfrm>
          <a:custGeom>
            <a:avLst/>
            <a:gdLst/>
            <a:ahLst/>
            <a:cxnLst/>
            <a:rect l="l" t="t" r="r" b="b"/>
            <a:pathLst>
              <a:path w="6" h="29" extrusionOk="0">
                <a:moveTo>
                  <a:pt x="1" y="1"/>
                </a:moveTo>
                <a:lnTo>
                  <a:pt x="1" y="29"/>
                </a:lnTo>
                <a:cubicBezTo>
                  <a:pt x="5" y="22"/>
                  <a:pt x="5" y="11"/>
                  <a:pt x="1" y="1"/>
                </a:cubicBezTo>
                <a:close/>
              </a:path>
            </a:pathLst>
          </a:custGeom>
          <a:solidFill>
            <a:srgbClr val="D07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5"/>
          <p:cNvSpPr/>
          <p:nvPr/>
        </p:nvSpPr>
        <p:spPr>
          <a:xfrm>
            <a:off x="1746292" y="1963479"/>
            <a:ext cx="738470" cy="214493"/>
          </a:xfrm>
          <a:custGeom>
            <a:avLst/>
            <a:gdLst/>
            <a:ahLst/>
            <a:cxnLst/>
            <a:rect l="l" t="t" r="r" b="b"/>
            <a:pathLst>
              <a:path w="35465" h="10301" extrusionOk="0">
                <a:moveTo>
                  <a:pt x="28735" y="1"/>
                </a:moveTo>
                <a:cubicBezTo>
                  <a:pt x="27023" y="2289"/>
                  <a:pt x="26995" y="2040"/>
                  <a:pt x="25126" y="2833"/>
                </a:cubicBezTo>
                <a:cubicBezTo>
                  <a:pt x="23286" y="3613"/>
                  <a:pt x="21261" y="3709"/>
                  <a:pt x="19227" y="3709"/>
                </a:cubicBezTo>
                <a:cubicBezTo>
                  <a:pt x="18558" y="3709"/>
                  <a:pt x="17887" y="3699"/>
                  <a:pt x="17221" y="3699"/>
                </a:cubicBezTo>
                <a:cubicBezTo>
                  <a:pt x="16880" y="3699"/>
                  <a:pt x="16539" y="3702"/>
                  <a:pt x="16201" y="3710"/>
                </a:cubicBezTo>
                <a:cubicBezTo>
                  <a:pt x="13451" y="3774"/>
                  <a:pt x="10698" y="3842"/>
                  <a:pt x="7948" y="3909"/>
                </a:cubicBezTo>
                <a:cubicBezTo>
                  <a:pt x="6023" y="3956"/>
                  <a:pt x="3973" y="4041"/>
                  <a:pt x="2381" y="5128"/>
                </a:cubicBezTo>
                <a:cubicBezTo>
                  <a:pt x="789" y="6215"/>
                  <a:pt x="0" y="8695"/>
                  <a:pt x="1322" y="10101"/>
                </a:cubicBezTo>
                <a:lnTo>
                  <a:pt x="31642" y="10301"/>
                </a:lnTo>
                <a:cubicBezTo>
                  <a:pt x="35464" y="7512"/>
                  <a:pt x="28735" y="1"/>
                  <a:pt x="28735" y="1"/>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5"/>
          <p:cNvSpPr/>
          <p:nvPr/>
        </p:nvSpPr>
        <p:spPr>
          <a:xfrm>
            <a:off x="1761086" y="1955837"/>
            <a:ext cx="708881" cy="231505"/>
          </a:xfrm>
          <a:custGeom>
            <a:avLst/>
            <a:gdLst/>
            <a:ahLst/>
            <a:cxnLst/>
            <a:rect l="l" t="t" r="r" b="b"/>
            <a:pathLst>
              <a:path w="34044" h="11118" extrusionOk="0">
                <a:moveTo>
                  <a:pt x="28831" y="936"/>
                </a:moveTo>
                <a:cubicBezTo>
                  <a:pt x="30572" y="2948"/>
                  <a:pt x="32984" y="6156"/>
                  <a:pt x="32452" y="8831"/>
                </a:cubicBezTo>
                <a:cubicBezTo>
                  <a:pt x="32231" y="9928"/>
                  <a:pt x="31946" y="10252"/>
                  <a:pt x="31049" y="10252"/>
                </a:cubicBezTo>
                <a:cubicBezTo>
                  <a:pt x="31033" y="10252"/>
                  <a:pt x="31018" y="10252"/>
                  <a:pt x="31002" y="10252"/>
                </a:cubicBezTo>
                <a:cubicBezTo>
                  <a:pt x="30015" y="10242"/>
                  <a:pt x="29023" y="10231"/>
                  <a:pt x="28036" y="10224"/>
                </a:cubicBezTo>
                <a:cubicBezTo>
                  <a:pt x="21083" y="10152"/>
                  <a:pt x="14126" y="10127"/>
                  <a:pt x="7171" y="10085"/>
                </a:cubicBezTo>
                <a:cubicBezTo>
                  <a:pt x="6736" y="10083"/>
                  <a:pt x="6302" y="10081"/>
                  <a:pt x="5868" y="10081"/>
                </a:cubicBezTo>
                <a:cubicBezTo>
                  <a:pt x="4905" y="10081"/>
                  <a:pt x="3943" y="10091"/>
                  <a:pt x="2978" y="10135"/>
                </a:cubicBezTo>
                <a:cubicBezTo>
                  <a:pt x="2528" y="10155"/>
                  <a:pt x="1860" y="10307"/>
                  <a:pt x="1474" y="10325"/>
                </a:cubicBezTo>
                <a:lnTo>
                  <a:pt x="1474" y="10325"/>
                </a:lnTo>
                <a:cubicBezTo>
                  <a:pt x="437" y="8891"/>
                  <a:pt x="1050" y="6997"/>
                  <a:pt x="2342" y="5931"/>
                </a:cubicBezTo>
                <a:cubicBezTo>
                  <a:pt x="3614" y="4884"/>
                  <a:pt x="5323" y="4670"/>
                  <a:pt x="6911" y="4596"/>
                </a:cubicBezTo>
                <a:cubicBezTo>
                  <a:pt x="10261" y="4436"/>
                  <a:pt x="13640" y="4393"/>
                  <a:pt x="16994" y="4383"/>
                </a:cubicBezTo>
                <a:cubicBezTo>
                  <a:pt x="17052" y="4383"/>
                  <a:pt x="17111" y="4383"/>
                  <a:pt x="17169" y="4383"/>
                </a:cubicBezTo>
                <a:cubicBezTo>
                  <a:pt x="17842" y="4383"/>
                  <a:pt x="18515" y="4393"/>
                  <a:pt x="19187" y="4393"/>
                </a:cubicBezTo>
                <a:cubicBezTo>
                  <a:pt x="21263" y="4393"/>
                  <a:pt x="23320" y="4299"/>
                  <a:pt x="25300" y="3537"/>
                </a:cubicBezTo>
                <a:cubicBezTo>
                  <a:pt x="26918" y="2912"/>
                  <a:pt x="27805" y="2215"/>
                  <a:pt x="28831" y="936"/>
                </a:cubicBezTo>
                <a:close/>
                <a:moveTo>
                  <a:pt x="28839" y="1"/>
                </a:moveTo>
                <a:cubicBezTo>
                  <a:pt x="28711" y="1"/>
                  <a:pt x="28581" y="76"/>
                  <a:pt x="28501" y="184"/>
                </a:cubicBezTo>
                <a:cubicBezTo>
                  <a:pt x="27708" y="1238"/>
                  <a:pt x="27083" y="2038"/>
                  <a:pt x="25865" y="2553"/>
                </a:cubicBezTo>
                <a:cubicBezTo>
                  <a:pt x="24302" y="3217"/>
                  <a:pt x="22774" y="3605"/>
                  <a:pt x="21072" y="3704"/>
                </a:cubicBezTo>
                <a:cubicBezTo>
                  <a:pt x="17477" y="3914"/>
                  <a:pt x="13836" y="3829"/>
                  <a:pt x="10233" y="3928"/>
                </a:cubicBezTo>
                <a:cubicBezTo>
                  <a:pt x="7636" y="4003"/>
                  <a:pt x="4144" y="3662"/>
                  <a:pt x="2015" y="5505"/>
                </a:cubicBezTo>
                <a:cubicBezTo>
                  <a:pt x="567" y="6763"/>
                  <a:pt x="1" y="9016"/>
                  <a:pt x="1290" y="10558"/>
                </a:cubicBezTo>
                <a:lnTo>
                  <a:pt x="1290" y="10558"/>
                </a:lnTo>
                <a:cubicBezTo>
                  <a:pt x="1295" y="10565"/>
                  <a:pt x="1301" y="10572"/>
                  <a:pt x="1307" y="10578"/>
                </a:cubicBezTo>
                <a:lnTo>
                  <a:pt x="1307" y="10578"/>
                </a:lnTo>
                <a:cubicBezTo>
                  <a:pt x="1332" y="10604"/>
                  <a:pt x="1362" y="10615"/>
                  <a:pt x="1393" y="10615"/>
                </a:cubicBezTo>
                <a:cubicBezTo>
                  <a:pt x="1397" y="10615"/>
                  <a:pt x="1402" y="10615"/>
                  <a:pt x="1406" y="10614"/>
                </a:cubicBezTo>
                <a:lnTo>
                  <a:pt x="1406" y="10614"/>
                </a:lnTo>
                <a:cubicBezTo>
                  <a:pt x="1738" y="10615"/>
                  <a:pt x="2411" y="10788"/>
                  <a:pt x="2847" y="10817"/>
                </a:cubicBezTo>
                <a:cubicBezTo>
                  <a:pt x="4144" y="10895"/>
                  <a:pt x="5429" y="10916"/>
                  <a:pt x="6730" y="10927"/>
                </a:cubicBezTo>
                <a:cubicBezTo>
                  <a:pt x="10609" y="10955"/>
                  <a:pt x="14492" y="10983"/>
                  <a:pt x="18372" y="11009"/>
                </a:cubicBezTo>
                <a:cubicBezTo>
                  <a:pt x="21868" y="11034"/>
                  <a:pt x="25360" y="11058"/>
                  <a:pt x="28853" y="11069"/>
                </a:cubicBezTo>
                <a:cubicBezTo>
                  <a:pt x="29422" y="11070"/>
                  <a:pt x="29986" y="11117"/>
                  <a:pt x="30513" y="11117"/>
                </a:cubicBezTo>
                <a:cubicBezTo>
                  <a:pt x="31718" y="11117"/>
                  <a:pt x="32731" y="10870"/>
                  <a:pt x="33173" y="9265"/>
                </a:cubicBezTo>
                <a:cubicBezTo>
                  <a:pt x="34044" y="6095"/>
                  <a:pt x="31048" y="2308"/>
                  <a:pt x="29073" y="109"/>
                </a:cubicBezTo>
                <a:cubicBezTo>
                  <a:pt x="29005" y="33"/>
                  <a:pt x="28922" y="1"/>
                  <a:pt x="28839" y="1"/>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5"/>
          <p:cNvSpPr/>
          <p:nvPr/>
        </p:nvSpPr>
        <p:spPr>
          <a:xfrm>
            <a:off x="1857715" y="1833805"/>
            <a:ext cx="515628" cy="183467"/>
          </a:xfrm>
          <a:custGeom>
            <a:avLst/>
            <a:gdLst/>
            <a:ahLst/>
            <a:cxnLst/>
            <a:rect l="l" t="t" r="r" b="b"/>
            <a:pathLst>
              <a:path w="24763" h="8811" extrusionOk="0">
                <a:moveTo>
                  <a:pt x="21227" y="0"/>
                </a:moveTo>
                <a:cubicBezTo>
                  <a:pt x="19941" y="1940"/>
                  <a:pt x="19572" y="2075"/>
                  <a:pt x="17544" y="2671"/>
                </a:cubicBezTo>
                <a:cubicBezTo>
                  <a:pt x="15514" y="3272"/>
                  <a:pt x="13404" y="3332"/>
                  <a:pt x="11312" y="3393"/>
                </a:cubicBezTo>
                <a:cubicBezTo>
                  <a:pt x="9390" y="3450"/>
                  <a:pt x="7471" y="3503"/>
                  <a:pt x="5549" y="3556"/>
                </a:cubicBezTo>
                <a:cubicBezTo>
                  <a:pt x="4203" y="3595"/>
                  <a:pt x="2775" y="3666"/>
                  <a:pt x="1663" y="4558"/>
                </a:cubicBezTo>
                <a:cubicBezTo>
                  <a:pt x="550" y="5449"/>
                  <a:pt x="0" y="7492"/>
                  <a:pt x="920" y="8647"/>
                </a:cubicBezTo>
                <a:lnTo>
                  <a:pt x="22094" y="8811"/>
                </a:lnTo>
                <a:cubicBezTo>
                  <a:pt x="24762" y="6519"/>
                  <a:pt x="21227" y="0"/>
                  <a:pt x="21227" y="0"/>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5"/>
          <p:cNvSpPr/>
          <p:nvPr/>
        </p:nvSpPr>
        <p:spPr>
          <a:xfrm>
            <a:off x="1865252" y="1826142"/>
            <a:ext cx="500552" cy="200771"/>
          </a:xfrm>
          <a:custGeom>
            <a:avLst/>
            <a:gdLst/>
            <a:ahLst/>
            <a:cxnLst/>
            <a:rect l="l" t="t" r="r" b="b"/>
            <a:pathLst>
              <a:path w="24039" h="9642" extrusionOk="0">
                <a:moveTo>
                  <a:pt x="21258" y="1077"/>
                </a:moveTo>
                <a:cubicBezTo>
                  <a:pt x="22187" y="2928"/>
                  <a:pt x="23057" y="5263"/>
                  <a:pt x="22717" y="7275"/>
                </a:cubicBezTo>
                <a:cubicBezTo>
                  <a:pt x="22572" y="8131"/>
                  <a:pt x="22450" y="8716"/>
                  <a:pt x="21711" y="8756"/>
                </a:cubicBezTo>
                <a:cubicBezTo>
                  <a:pt x="21544" y="8764"/>
                  <a:pt x="21377" y="8768"/>
                  <a:pt x="21208" y="8768"/>
                </a:cubicBezTo>
                <a:cubicBezTo>
                  <a:pt x="20693" y="8768"/>
                  <a:pt x="20172" y="8736"/>
                  <a:pt x="19658" y="8731"/>
                </a:cubicBezTo>
                <a:cubicBezTo>
                  <a:pt x="14724" y="8670"/>
                  <a:pt x="9785" y="8657"/>
                  <a:pt x="4847" y="8621"/>
                </a:cubicBezTo>
                <a:cubicBezTo>
                  <a:pt x="4675" y="8620"/>
                  <a:pt x="4504" y="8620"/>
                  <a:pt x="4334" y="8620"/>
                </a:cubicBezTo>
                <a:cubicBezTo>
                  <a:pt x="3556" y="8620"/>
                  <a:pt x="2782" y="8630"/>
                  <a:pt x="2005" y="8688"/>
                </a:cubicBezTo>
                <a:cubicBezTo>
                  <a:pt x="1777" y="8706"/>
                  <a:pt x="1272" y="8817"/>
                  <a:pt x="1077" y="8856"/>
                </a:cubicBezTo>
                <a:lnTo>
                  <a:pt x="1077" y="8856"/>
                </a:lnTo>
                <a:cubicBezTo>
                  <a:pt x="357" y="7594"/>
                  <a:pt x="860" y="6007"/>
                  <a:pt x="1951" y="5125"/>
                </a:cubicBezTo>
                <a:cubicBezTo>
                  <a:pt x="2992" y="4287"/>
                  <a:pt x="4353" y="4248"/>
                  <a:pt x="5628" y="4212"/>
                </a:cubicBezTo>
                <a:cubicBezTo>
                  <a:pt x="8073" y="4141"/>
                  <a:pt x="10520" y="4133"/>
                  <a:pt x="12961" y="4031"/>
                </a:cubicBezTo>
                <a:cubicBezTo>
                  <a:pt x="14997" y="3942"/>
                  <a:pt x="17047" y="3707"/>
                  <a:pt x="18966" y="2982"/>
                </a:cubicBezTo>
                <a:cubicBezTo>
                  <a:pt x="20000" y="2596"/>
                  <a:pt x="20648" y="1914"/>
                  <a:pt x="21258" y="1077"/>
                </a:cubicBezTo>
                <a:close/>
                <a:moveTo>
                  <a:pt x="21323" y="1"/>
                </a:moveTo>
                <a:cubicBezTo>
                  <a:pt x="21195" y="1"/>
                  <a:pt x="21064" y="65"/>
                  <a:pt x="20986" y="180"/>
                </a:cubicBezTo>
                <a:cubicBezTo>
                  <a:pt x="20483" y="936"/>
                  <a:pt x="19985" y="1703"/>
                  <a:pt x="19161" y="2137"/>
                </a:cubicBezTo>
                <a:cubicBezTo>
                  <a:pt x="18151" y="2674"/>
                  <a:pt x="16855" y="2933"/>
                  <a:pt x="15739" y="3114"/>
                </a:cubicBezTo>
                <a:cubicBezTo>
                  <a:pt x="12769" y="3594"/>
                  <a:pt x="9679" y="3505"/>
                  <a:pt x="6676" y="3605"/>
                </a:cubicBezTo>
                <a:cubicBezTo>
                  <a:pt x="4886" y="3664"/>
                  <a:pt x="2665" y="3551"/>
                  <a:pt x="1308" y="4965"/>
                </a:cubicBezTo>
                <a:cubicBezTo>
                  <a:pt x="275" y="6045"/>
                  <a:pt x="1" y="7850"/>
                  <a:pt x="875" y="9086"/>
                </a:cubicBezTo>
                <a:cubicBezTo>
                  <a:pt x="879" y="9092"/>
                  <a:pt x="883" y="9097"/>
                  <a:pt x="887" y="9102"/>
                </a:cubicBezTo>
                <a:lnTo>
                  <a:pt x="887" y="9102"/>
                </a:lnTo>
                <a:cubicBezTo>
                  <a:pt x="910" y="9134"/>
                  <a:pt x="947" y="9157"/>
                  <a:pt x="999" y="9157"/>
                </a:cubicBezTo>
                <a:cubicBezTo>
                  <a:pt x="999" y="9157"/>
                  <a:pt x="1653" y="9321"/>
                  <a:pt x="1880" y="9346"/>
                </a:cubicBezTo>
                <a:cubicBezTo>
                  <a:pt x="2793" y="9452"/>
                  <a:pt x="3710" y="9456"/>
                  <a:pt x="4627" y="9462"/>
                </a:cubicBezTo>
                <a:cubicBezTo>
                  <a:pt x="7412" y="9488"/>
                  <a:pt x="10194" y="9513"/>
                  <a:pt x="12976" y="9534"/>
                </a:cubicBezTo>
                <a:cubicBezTo>
                  <a:pt x="15466" y="9559"/>
                  <a:pt x="17956" y="9580"/>
                  <a:pt x="20447" y="9587"/>
                </a:cubicBezTo>
                <a:cubicBezTo>
                  <a:pt x="20782" y="9589"/>
                  <a:pt x="21186" y="9641"/>
                  <a:pt x="21564" y="9641"/>
                </a:cubicBezTo>
                <a:cubicBezTo>
                  <a:pt x="21751" y="9641"/>
                  <a:pt x="21932" y="9628"/>
                  <a:pt x="22095" y="9590"/>
                </a:cubicBezTo>
                <a:cubicBezTo>
                  <a:pt x="22867" y="9416"/>
                  <a:pt x="23275" y="8468"/>
                  <a:pt x="23449" y="7750"/>
                </a:cubicBezTo>
                <a:cubicBezTo>
                  <a:pt x="24039" y="5281"/>
                  <a:pt x="22792" y="2326"/>
                  <a:pt x="21626" y="180"/>
                </a:cubicBezTo>
                <a:cubicBezTo>
                  <a:pt x="21558" y="57"/>
                  <a:pt x="21442" y="1"/>
                  <a:pt x="21323" y="1"/>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5"/>
          <p:cNvSpPr/>
          <p:nvPr/>
        </p:nvSpPr>
        <p:spPr>
          <a:xfrm>
            <a:off x="1898652" y="1962490"/>
            <a:ext cx="433753" cy="63155"/>
          </a:xfrm>
          <a:custGeom>
            <a:avLst/>
            <a:gdLst/>
            <a:ahLst/>
            <a:cxnLst/>
            <a:rect l="l" t="t" r="r" b="b"/>
            <a:pathLst>
              <a:path w="20831" h="3033" extrusionOk="0">
                <a:moveTo>
                  <a:pt x="20580" y="0"/>
                </a:moveTo>
                <a:cubicBezTo>
                  <a:pt x="20559" y="0"/>
                  <a:pt x="20535" y="4"/>
                  <a:pt x="20510" y="12"/>
                </a:cubicBezTo>
                <a:cubicBezTo>
                  <a:pt x="17256" y="1071"/>
                  <a:pt x="14066" y="1785"/>
                  <a:pt x="10641" y="1988"/>
                </a:cubicBezTo>
                <a:cubicBezTo>
                  <a:pt x="9879" y="2033"/>
                  <a:pt x="9120" y="2050"/>
                  <a:pt x="8363" y="2050"/>
                </a:cubicBezTo>
                <a:cubicBezTo>
                  <a:pt x="5642" y="2050"/>
                  <a:pt x="2940" y="1821"/>
                  <a:pt x="214" y="1799"/>
                </a:cubicBezTo>
                <a:cubicBezTo>
                  <a:pt x="32" y="1799"/>
                  <a:pt x="1" y="2058"/>
                  <a:pt x="171" y="2112"/>
                </a:cubicBezTo>
                <a:cubicBezTo>
                  <a:pt x="2536" y="2811"/>
                  <a:pt x="5082" y="3032"/>
                  <a:pt x="7600" y="3032"/>
                </a:cubicBezTo>
                <a:cubicBezTo>
                  <a:pt x="8806" y="3032"/>
                  <a:pt x="10006" y="2981"/>
                  <a:pt x="11177" y="2908"/>
                </a:cubicBezTo>
                <a:cubicBezTo>
                  <a:pt x="14410" y="2701"/>
                  <a:pt x="18002" y="2403"/>
                  <a:pt x="20674" y="399"/>
                </a:cubicBezTo>
                <a:cubicBezTo>
                  <a:pt x="20830" y="281"/>
                  <a:pt x="20771" y="0"/>
                  <a:pt x="20580" y="0"/>
                </a:cubicBezTo>
                <a:close/>
              </a:path>
            </a:pathLst>
          </a:custGeom>
          <a:solidFill>
            <a:srgbClr val="CBA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5"/>
          <p:cNvSpPr/>
          <p:nvPr/>
        </p:nvSpPr>
        <p:spPr>
          <a:xfrm>
            <a:off x="2083892" y="1988247"/>
            <a:ext cx="63280" cy="75565"/>
          </a:xfrm>
          <a:custGeom>
            <a:avLst/>
            <a:gdLst/>
            <a:ahLst/>
            <a:cxnLst/>
            <a:rect l="l" t="t" r="r" b="b"/>
            <a:pathLst>
              <a:path w="3039" h="3629" extrusionOk="0">
                <a:moveTo>
                  <a:pt x="2777" y="1"/>
                </a:moveTo>
                <a:cubicBezTo>
                  <a:pt x="2769" y="1"/>
                  <a:pt x="2761" y="1"/>
                  <a:pt x="2753" y="2"/>
                </a:cubicBezTo>
                <a:cubicBezTo>
                  <a:pt x="1147" y="219"/>
                  <a:pt x="145" y="2056"/>
                  <a:pt x="7" y="3515"/>
                </a:cubicBezTo>
                <a:cubicBezTo>
                  <a:pt x="1" y="3591"/>
                  <a:pt x="57" y="3628"/>
                  <a:pt x="117" y="3628"/>
                </a:cubicBezTo>
                <a:cubicBezTo>
                  <a:pt x="168" y="3628"/>
                  <a:pt x="221" y="3601"/>
                  <a:pt x="241" y="3548"/>
                </a:cubicBezTo>
                <a:cubicBezTo>
                  <a:pt x="479" y="2844"/>
                  <a:pt x="891" y="2180"/>
                  <a:pt x="1381" y="1626"/>
                </a:cubicBezTo>
                <a:cubicBezTo>
                  <a:pt x="1829" y="1121"/>
                  <a:pt x="2419" y="829"/>
                  <a:pt x="2912" y="382"/>
                </a:cubicBezTo>
                <a:cubicBezTo>
                  <a:pt x="3038" y="270"/>
                  <a:pt x="2956" y="1"/>
                  <a:pt x="2777" y="1"/>
                </a:cubicBezTo>
                <a:close/>
              </a:path>
            </a:pathLst>
          </a:custGeom>
          <a:solidFill>
            <a:srgbClr val="EC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5"/>
          <p:cNvSpPr/>
          <p:nvPr/>
        </p:nvSpPr>
        <p:spPr>
          <a:xfrm>
            <a:off x="2100706" y="1906726"/>
            <a:ext cx="29651" cy="53868"/>
          </a:xfrm>
          <a:custGeom>
            <a:avLst/>
            <a:gdLst/>
            <a:ahLst/>
            <a:cxnLst/>
            <a:rect l="l" t="t" r="r" b="b"/>
            <a:pathLst>
              <a:path w="1424" h="2587" extrusionOk="0">
                <a:moveTo>
                  <a:pt x="1122" y="0"/>
                </a:moveTo>
                <a:cubicBezTo>
                  <a:pt x="1099" y="0"/>
                  <a:pt x="1076" y="4"/>
                  <a:pt x="1052" y="12"/>
                </a:cubicBezTo>
                <a:cubicBezTo>
                  <a:pt x="82" y="357"/>
                  <a:pt x="1" y="1729"/>
                  <a:pt x="419" y="2510"/>
                </a:cubicBezTo>
                <a:cubicBezTo>
                  <a:pt x="448" y="2564"/>
                  <a:pt x="497" y="2586"/>
                  <a:pt x="547" y="2586"/>
                </a:cubicBezTo>
                <a:cubicBezTo>
                  <a:pt x="644" y="2586"/>
                  <a:pt x="745" y="2501"/>
                  <a:pt x="707" y="2386"/>
                </a:cubicBezTo>
                <a:cubicBezTo>
                  <a:pt x="586" y="2002"/>
                  <a:pt x="593" y="1611"/>
                  <a:pt x="757" y="1238"/>
                </a:cubicBezTo>
                <a:cubicBezTo>
                  <a:pt x="899" y="907"/>
                  <a:pt x="1141" y="670"/>
                  <a:pt x="1329" y="371"/>
                </a:cubicBezTo>
                <a:cubicBezTo>
                  <a:pt x="1423" y="218"/>
                  <a:pt x="1293" y="0"/>
                  <a:pt x="1122" y="0"/>
                </a:cubicBezTo>
                <a:close/>
              </a:path>
            </a:pathLst>
          </a:custGeom>
          <a:solidFill>
            <a:srgbClr val="ECDC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5"/>
          <p:cNvSpPr/>
          <p:nvPr/>
        </p:nvSpPr>
        <p:spPr>
          <a:xfrm>
            <a:off x="2032887" y="1724444"/>
            <a:ext cx="165289" cy="242978"/>
          </a:xfrm>
          <a:custGeom>
            <a:avLst/>
            <a:gdLst/>
            <a:ahLst/>
            <a:cxnLst/>
            <a:rect l="l" t="t" r="r" b="b"/>
            <a:pathLst>
              <a:path w="7938" h="11669" extrusionOk="0">
                <a:moveTo>
                  <a:pt x="1550" y="1"/>
                </a:moveTo>
                <a:cubicBezTo>
                  <a:pt x="967" y="1177"/>
                  <a:pt x="1276" y="2314"/>
                  <a:pt x="1276" y="2314"/>
                </a:cubicBezTo>
                <a:lnTo>
                  <a:pt x="786" y="3593"/>
                </a:lnTo>
                <a:cubicBezTo>
                  <a:pt x="293" y="4872"/>
                  <a:pt x="1081" y="5575"/>
                  <a:pt x="1081" y="5575"/>
                </a:cubicBezTo>
                <a:cubicBezTo>
                  <a:pt x="1" y="6854"/>
                  <a:pt x="772" y="9419"/>
                  <a:pt x="772" y="9419"/>
                </a:cubicBezTo>
                <a:cubicBezTo>
                  <a:pt x="470" y="11018"/>
                  <a:pt x="1532" y="11668"/>
                  <a:pt x="1532" y="11668"/>
                </a:cubicBezTo>
                <a:lnTo>
                  <a:pt x="7401" y="10293"/>
                </a:lnTo>
                <a:cubicBezTo>
                  <a:pt x="7937" y="6680"/>
                  <a:pt x="5217" y="6037"/>
                  <a:pt x="5217" y="6037"/>
                </a:cubicBezTo>
                <a:cubicBezTo>
                  <a:pt x="5461" y="3070"/>
                  <a:pt x="3443" y="2385"/>
                  <a:pt x="3443" y="2385"/>
                </a:cubicBezTo>
                <a:cubicBezTo>
                  <a:pt x="3594" y="1000"/>
                  <a:pt x="3082" y="782"/>
                  <a:pt x="2744" y="782"/>
                </a:cubicBezTo>
                <a:cubicBezTo>
                  <a:pt x="2589" y="782"/>
                  <a:pt x="2470" y="828"/>
                  <a:pt x="2470" y="828"/>
                </a:cubicBezTo>
                <a:cubicBezTo>
                  <a:pt x="2382" y="406"/>
                  <a:pt x="1550" y="1"/>
                  <a:pt x="155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5"/>
          <p:cNvSpPr/>
          <p:nvPr/>
        </p:nvSpPr>
        <p:spPr>
          <a:xfrm>
            <a:off x="1997498" y="1928819"/>
            <a:ext cx="236065" cy="39188"/>
          </a:xfrm>
          <a:custGeom>
            <a:avLst/>
            <a:gdLst/>
            <a:ahLst/>
            <a:cxnLst/>
            <a:rect l="l" t="t" r="r" b="b"/>
            <a:pathLst>
              <a:path w="11337" h="1882" extrusionOk="0">
                <a:moveTo>
                  <a:pt x="7357" y="0"/>
                </a:moveTo>
                <a:cubicBezTo>
                  <a:pt x="7347" y="0"/>
                  <a:pt x="7337" y="1"/>
                  <a:pt x="7329" y="2"/>
                </a:cubicBezTo>
                <a:cubicBezTo>
                  <a:pt x="2067" y="930"/>
                  <a:pt x="1839" y="1827"/>
                  <a:pt x="79" y="1880"/>
                </a:cubicBezTo>
                <a:lnTo>
                  <a:pt x="79" y="1880"/>
                </a:lnTo>
                <a:lnTo>
                  <a:pt x="11337" y="1626"/>
                </a:lnTo>
                <a:cubicBezTo>
                  <a:pt x="11024" y="1417"/>
                  <a:pt x="7845" y="0"/>
                  <a:pt x="7357" y="0"/>
                </a:cubicBezTo>
                <a:close/>
                <a:moveTo>
                  <a:pt x="79" y="1880"/>
                </a:moveTo>
                <a:lnTo>
                  <a:pt x="0" y="1881"/>
                </a:lnTo>
                <a:cubicBezTo>
                  <a:pt x="27" y="1881"/>
                  <a:pt x="53" y="1880"/>
                  <a:pt x="79" y="1880"/>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5"/>
          <p:cNvSpPr/>
          <p:nvPr/>
        </p:nvSpPr>
        <p:spPr>
          <a:xfrm>
            <a:off x="1994167" y="1923301"/>
            <a:ext cx="242728" cy="48038"/>
          </a:xfrm>
          <a:custGeom>
            <a:avLst/>
            <a:gdLst/>
            <a:ahLst/>
            <a:cxnLst/>
            <a:rect l="l" t="t" r="r" b="b"/>
            <a:pathLst>
              <a:path w="11657" h="2307" extrusionOk="0">
                <a:moveTo>
                  <a:pt x="7329" y="0"/>
                </a:moveTo>
                <a:cubicBezTo>
                  <a:pt x="6850" y="0"/>
                  <a:pt x="6352" y="101"/>
                  <a:pt x="5649" y="264"/>
                </a:cubicBezTo>
                <a:cubicBezTo>
                  <a:pt x="4434" y="544"/>
                  <a:pt x="3251" y="889"/>
                  <a:pt x="2110" y="1390"/>
                </a:cubicBezTo>
                <a:cubicBezTo>
                  <a:pt x="1439" y="1681"/>
                  <a:pt x="697" y="1805"/>
                  <a:pt x="46" y="2100"/>
                </a:cubicBezTo>
                <a:cubicBezTo>
                  <a:pt x="0" y="2122"/>
                  <a:pt x="21" y="2182"/>
                  <a:pt x="61" y="2196"/>
                </a:cubicBezTo>
                <a:cubicBezTo>
                  <a:pt x="265" y="2273"/>
                  <a:pt x="494" y="2307"/>
                  <a:pt x="740" y="2307"/>
                </a:cubicBezTo>
                <a:cubicBezTo>
                  <a:pt x="2000" y="2307"/>
                  <a:pt x="3686" y="1428"/>
                  <a:pt x="4683" y="1184"/>
                </a:cubicBezTo>
                <a:cubicBezTo>
                  <a:pt x="5396" y="1009"/>
                  <a:pt x="6445" y="631"/>
                  <a:pt x="7236" y="631"/>
                </a:cubicBezTo>
                <a:cubicBezTo>
                  <a:pt x="7328" y="631"/>
                  <a:pt x="7416" y="636"/>
                  <a:pt x="7500" y="647"/>
                </a:cubicBezTo>
                <a:cubicBezTo>
                  <a:pt x="7980" y="715"/>
                  <a:pt x="8520" y="1020"/>
                  <a:pt x="8956" y="1198"/>
                </a:cubicBezTo>
                <a:cubicBezTo>
                  <a:pt x="9568" y="1450"/>
                  <a:pt x="10553" y="2132"/>
                  <a:pt x="11273" y="2132"/>
                </a:cubicBezTo>
                <a:cubicBezTo>
                  <a:pt x="11323" y="2132"/>
                  <a:pt x="11372" y="2129"/>
                  <a:pt x="11419" y="2122"/>
                </a:cubicBezTo>
                <a:cubicBezTo>
                  <a:pt x="11611" y="2094"/>
                  <a:pt x="11657" y="1851"/>
                  <a:pt x="11586" y="1706"/>
                </a:cubicBezTo>
                <a:cubicBezTo>
                  <a:pt x="11258" y="1035"/>
                  <a:pt x="9653" y="636"/>
                  <a:pt x="8989" y="374"/>
                </a:cubicBezTo>
                <a:cubicBezTo>
                  <a:pt x="8313" y="110"/>
                  <a:pt x="7831" y="0"/>
                  <a:pt x="7329" y="0"/>
                </a:cubicBezTo>
                <a:close/>
              </a:path>
            </a:pathLst>
          </a:custGeom>
          <a:solidFill>
            <a:srgbClr val="E3C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5"/>
          <p:cNvSpPr/>
          <p:nvPr/>
        </p:nvSpPr>
        <p:spPr>
          <a:xfrm>
            <a:off x="2097364" y="1977253"/>
            <a:ext cx="36335" cy="36419"/>
          </a:xfrm>
          <a:custGeom>
            <a:avLst/>
            <a:gdLst/>
            <a:ahLst/>
            <a:cxnLst/>
            <a:rect l="l" t="t" r="r" b="b"/>
            <a:pathLst>
              <a:path w="1745" h="1749" extrusionOk="0">
                <a:moveTo>
                  <a:pt x="871" y="1"/>
                </a:moveTo>
                <a:lnTo>
                  <a:pt x="864" y="26"/>
                </a:lnTo>
                <a:cubicBezTo>
                  <a:pt x="740" y="427"/>
                  <a:pt x="423" y="743"/>
                  <a:pt x="22" y="867"/>
                </a:cubicBezTo>
                <a:lnTo>
                  <a:pt x="0" y="875"/>
                </a:lnTo>
                <a:lnTo>
                  <a:pt x="33" y="885"/>
                </a:lnTo>
                <a:cubicBezTo>
                  <a:pt x="412" y="1010"/>
                  <a:pt x="715" y="1301"/>
                  <a:pt x="846" y="1677"/>
                </a:cubicBezTo>
                <a:lnTo>
                  <a:pt x="871" y="1749"/>
                </a:lnTo>
                <a:lnTo>
                  <a:pt x="907" y="1660"/>
                </a:lnTo>
                <a:cubicBezTo>
                  <a:pt x="1041" y="1298"/>
                  <a:pt x="1333" y="1013"/>
                  <a:pt x="1699" y="888"/>
                </a:cubicBezTo>
                <a:lnTo>
                  <a:pt x="1745" y="875"/>
                </a:lnTo>
                <a:lnTo>
                  <a:pt x="1709" y="864"/>
                </a:lnTo>
                <a:cubicBezTo>
                  <a:pt x="1307" y="732"/>
                  <a:pt x="995" y="416"/>
                  <a:pt x="874" y="11"/>
                </a:cubicBezTo>
                <a:lnTo>
                  <a:pt x="871" y="1"/>
                </a:lnTo>
                <a:close/>
              </a:path>
            </a:pathLst>
          </a:custGeom>
          <a:solidFill>
            <a:srgbClr val="D2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5"/>
          <p:cNvSpPr/>
          <p:nvPr/>
        </p:nvSpPr>
        <p:spPr>
          <a:xfrm>
            <a:off x="2097323" y="1910662"/>
            <a:ext cx="36419" cy="36335"/>
          </a:xfrm>
          <a:custGeom>
            <a:avLst/>
            <a:gdLst/>
            <a:ahLst/>
            <a:cxnLst/>
            <a:rect l="l" t="t" r="r" b="b"/>
            <a:pathLst>
              <a:path w="1749" h="1745" extrusionOk="0">
                <a:moveTo>
                  <a:pt x="875" y="0"/>
                </a:moveTo>
                <a:lnTo>
                  <a:pt x="868" y="22"/>
                </a:lnTo>
                <a:cubicBezTo>
                  <a:pt x="743" y="427"/>
                  <a:pt x="427" y="743"/>
                  <a:pt x="22" y="867"/>
                </a:cubicBezTo>
                <a:lnTo>
                  <a:pt x="1" y="874"/>
                </a:lnTo>
                <a:lnTo>
                  <a:pt x="37" y="884"/>
                </a:lnTo>
                <a:cubicBezTo>
                  <a:pt x="416" y="1005"/>
                  <a:pt x="714" y="1301"/>
                  <a:pt x="850" y="1673"/>
                </a:cubicBezTo>
                <a:lnTo>
                  <a:pt x="875" y="1745"/>
                </a:lnTo>
                <a:lnTo>
                  <a:pt x="906" y="1656"/>
                </a:lnTo>
                <a:cubicBezTo>
                  <a:pt x="1042" y="1294"/>
                  <a:pt x="1333" y="1012"/>
                  <a:pt x="1703" y="889"/>
                </a:cubicBezTo>
                <a:lnTo>
                  <a:pt x="1749" y="874"/>
                </a:lnTo>
                <a:lnTo>
                  <a:pt x="1713" y="863"/>
                </a:lnTo>
                <a:cubicBezTo>
                  <a:pt x="1311" y="732"/>
                  <a:pt x="999" y="412"/>
                  <a:pt x="878" y="10"/>
                </a:cubicBezTo>
                <a:lnTo>
                  <a:pt x="875" y="0"/>
                </a:lnTo>
                <a:close/>
              </a:path>
            </a:pathLst>
          </a:custGeom>
          <a:solidFill>
            <a:srgbClr val="D2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5"/>
          <p:cNvSpPr/>
          <p:nvPr/>
        </p:nvSpPr>
        <p:spPr>
          <a:xfrm>
            <a:off x="2102018" y="2021106"/>
            <a:ext cx="27028" cy="27028"/>
          </a:xfrm>
          <a:custGeom>
            <a:avLst/>
            <a:gdLst/>
            <a:ahLst/>
            <a:cxnLst/>
            <a:rect l="l" t="t" r="r" b="b"/>
            <a:pathLst>
              <a:path w="1298" h="1298" extrusionOk="0">
                <a:moveTo>
                  <a:pt x="647" y="1"/>
                </a:moveTo>
                <a:lnTo>
                  <a:pt x="643" y="18"/>
                </a:lnTo>
                <a:cubicBezTo>
                  <a:pt x="551" y="317"/>
                  <a:pt x="317" y="551"/>
                  <a:pt x="18" y="643"/>
                </a:cubicBezTo>
                <a:lnTo>
                  <a:pt x="0" y="647"/>
                </a:lnTo>
                <a:lnTo>
                  <a:pt x="25" y="658"/>
                </a:lnTo>
                <a:cubicBezTo>
                  <a:pt x="306" y="747"/>
                  <a:pt x="530" y="963"/>
                  <a:pt x="629" y="1244"/>
                </a:cubicBezTo>
                <a:lnTo>
                  <a:pt x="647" y="1297"/>
                </a:lnTo>
                <a:lnTo>
                  <a:pt x="671" y="1229"/>
                </a:lnTo>
                <a:cubicBezTo>
                  <a:pt x="775" y="960"/>
                  <a:pt x="991" y="750"/>
                  <a:pt x="1261" y="661"/>
                </a:cubicBezTo>
                <a:lnTo>
                  <a:pt x="1297" y="647"/>
                </a:lnTo>
                <a:lnTo>
                  <a:pt x="1268" y="640"/>
                </a:lnTo>
                <a:cubicBezTo>
                  <a:pt x="973" y="544"/>
                  <a:pt x="739" y="306"/>
                  <a:pt x="650" y="7"/>
                </a:cubicBezTo>
                <a:lnTo>
                  <a:pt x="647" y="1"/>
                </a:lnTo>
                <a:close/>
              </a:path>
            </a:pathLst>
          </a:custGeom>
          <a:solidFill>
            <a:srgbClr val="D2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5"/>
          <p:cNvSpPr/>
          <p:nvPr/>
        </p:nvSpPr>
        <p:spPr>
          <a:xfrm>
            <a:off x="2106422" y="1997826"/>
            <a:ext cx="18220" cy="18220"/>
          </a:xfrm>
          <a:custGeom>
            <a:avLst/>
            <a:gdLst/>
            <a:ahLst/>
            <a:cxnLst/>
            <a:rect l="l" t="t" r="r" b="b"/>
            <a:pathLst>
              <a:path w="875" h="875" extrusionOk="0">
                <a:moveTo>
                  <a:pt x="437" y="0"/>
                </a:moveTo>
                <a:lnTo>
                  <a:pt x="434" y="11"/>
                </a:lnTo>
                <a:cubicBezTo>
                  <a:pt x="370" y="213"/>
                  <a:pt x="214" y="369"/>
                  <a:pt x="11" y="433"/>
                </a:cubicBezTo>
                <a:lnTo>
                  <a:pt x="1" y="438"/>
                </a:lnTo>
                <a:lnTo>
                  <a:pt x="19" y="444"/>
                </a:lnTo>
                <a:cubicBezTo>
                  <a:pt x="207" y="505"/>
                  <a:pt x="356" y="651"/>
                  <a:pt x="424" y="838"/>
                </a:cubicBezTo>
                <a:lnTo>
                  <a:pt x="437" y="874"/>
                </a:lnTo>
                <a:lnTo>
                  <a:pt x="452" y="828"/>
                </a:lnTo>
                <a:cubicBezTo>
                  <a:pt x="519" y="647"/>
                  <a:pt x="665" y="508"/>
                  <a:pt x="850" y="444"/>
                </a:cubicBezTo>
                <a:lnTo>
                  <a:pt x="875" y="438"/>
                </a:lnTo>
                <a:lnTo>
                  <a:pt x="857" y="430"/>
                </a:lnTo>
                <a:cubicBezTo>
                  <a:pt x="655" y="366"/>
                  <a:pt x="498" y="207"/>
                  <a:pt x="437" y="4"/>
                </a:cubicBezTo>
                <a:lnTo>
                  <a:pt x="4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5"/>
          <p:cNvSpPr/>
          <p:nvPr/>
        </p:nvSpPr>
        <p:spPr>
          <a:xfrm>
            <a:off x="2093960" y="2013047"/>
            <a:ext cx="43144" cy="43144"/>
          </a:xfrm>
          <a:custGeom>
            <a:avLst/>
            <a:gdLst/>
            <a:ahLst/>
            <a:cxnLst/>
            <a:rect l="l" t="t" r="r" b="b"/>
            <a:pathLst>
              <a:path w="2072" h="2072" extrusionOk="0">
                <a:moveTo>
                  <a:pt x="1034" y="0"/>
                </a:moveTo>
                <a:lnTo>
                  <a:pt x="1027" y="25"/>
                </a:lnTo>
                <a:cubicBezTo>
                  <a:pt x="877" y="504"/>
                  <a:pt x="505" y="878"/>
                  <a:pt x="25" y="1027"/>
                </a:cubicBezTo>
                <a:lnTo>
                  <a:pt x="0" y="1034"/>
                </a:lnTo>
                <a:lnTo>
                  <a:pt x="39" y="1048"/>
                </a:lnTo>
                <a:cubicBezTo>
                  <a:pt x="490" y="1194"/>
                  <a:pt x="846" y="1542"/>
                  <a:pt x="1005" y="1986"/>
                </a:cubicBezTo>
                <a:lnTo>
                  <a:pt x="1034" y="2072"/>
                </a:lnTo>
                <a:lnTo>
                  <a:pt x="1073" y="1965"/>
                </a:lnTo>
                <a:cubicBezTo>
                  <a:pt x="1236" y="1535"/>
                  <a:pt x="1581" y="1201"/>
                  <a:pt x="2018" y="1055"/>
                </a:cubicBezTo>
                <a:lnTo>
                  <a:pt x="2071" y="1034"/>
                </a:lnTo>
                <a:lnTo>
                  <a:pt x="2029" y="1024"/>
                </a:lnTo>
                <a:cubicBezTo>
                  <a:pt x="1553" y="867"/>
                  <a:pt x="1183" y="491"/>
                  <a:pt x="1038" y="11"/>
                </a:cubicBezTo>
                <a:lnTo>
                  <a:pt x="10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5"/>
          <p:cNvSpPr/>
          <p:nvPr/>
        </p:nvSpPr>
        <p:spPr>
          <a:xfrm>
            <a:off x="2104538" y="1926945"/>
            <a:ext cx="21989" cy="22051"/>
          </a:xfrm>
          <a:custGeom>
            <a:avLst/>
            <a:gdLst/>
            <a:ahLst/>
            <a:cxnLst/>
            <a:rect l="l" t="t" r="r" b="b"/>
            <a:pathLst>
              <a:path w="1056" h="1059" extrusionOk="0">
                <a:moveTo>
                  <a:pt x="810" y="0"/>
                </a:moveTo>
                <a:lnTo>
                  <a:pt x="800" y="14"/>
                </a:lnTo>
                <a:cubicBezTo>
                  <a:pt x="633" y="178"/>
                  <a:pt x="409" y="267"/>
                  <a:pt x="179" y="267"/>
                </a:cubicBezTo>
                <a:cubicBezTo>
                  <a:pt x="124" y="267"/>
                  <a:pt x="69" y="262"/>
                  <a:pt x="15" y="252"/>
                </a:cubicBezTo>
                <a:lnTo>
                  <a:pt x="0" y="248"/>
                </a:lnTo>
                <a:lnTo>
                  <a:pt x="18" y="266"/>
                </a:lnTo>
                <a:cubicBezTo>
                  <a:pt x="206" y="461"/>
                  <a:pt x="295" y="735"/>
                  <a:pt x="252" y="1005"/>
                </a:cubicBezTo>
                <a:lnTo>
                  <a:pt x="246" y="1058"/>
                </a:lnTo>
                <a:lnTo>
                  <a:pt x="295" y="1012"/>
                </a:lnTo>
                <a:cubicBezTo>
                  <a:pt x="456" y="871"/>
                  <a:pt x="662" y="793"/>
                  <a:pt x="874" y="793"/>
                </a:cubicBezTo>
                <a:cubicBezTo>
                  <a:pt x="924" y="793"/>
                  <a:pt x="974" y="797"/>
                  <a:pt x="1023" y="806"/>
                </a:cubicBezTo>
                <a:lnTo>
                  <a:pt x="1056" y="810"/>
                </a:lnTo>
                <a:lnTo>
                  <a:pt x="1038" y="792"/>
                </a:lnTo>
                <a:cubicBezTo>
                  <a:pt x="839" y="586"/>
                  <a:pt x="750" y="291"/>
                  <a:pt x="807" y="7"/>
                </a:cubicBezTo>
                <a:lnTo>
                  <a:pt x="8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5"/>
          <p:cNvSpPr/>
          <p:nvPr/>
        </p:nvSpPr>
        <p:spPr>
          <a:xfrm>
            <a:off x="2100654" y="1967924"/>
            <a:ext cx="29755" cy="29818"/>
          </a:xfrm>
          <a:custGeom>
            <a:avLst/>
            <a:gdLst/>
            <a:ahLst/>
            <a:cxnLst/>
            <a:rect l="l" t="t" r="r" b="b"/>
            <a:pathLst>
              <a:path w="1429" h="1432" extrusionOk="0">
                <a:moveTo>
                  <a:pt x="715" y="0"/>
                </a:moveTo>
                <a:lnTo>
                  <a:pt x="711" y="18"/>
                </a:lnTo>
                <a:cubicBezTo>
                  <a:pt x="608" y="348"/>
                  <a:pt x="348" y="607"/>
                  <a:pt x="18" y="710"/>
                </a:cubicBezTo>
                <a:lnTo>
                  <a:pt x="0" y="714"/>
                </a:lnTo>
                <a:lnTo>
                  <a:pt x="29" y="725"/>
                </a:lnTo>
                <a:cubicBezTo>
                  <a:pt x="338" y="825"/>
                  <a:pt x="587" y="1066"/>
                  <a:pt x="694" y="1371"/>
                </a:cubicBezTo>
                <a:lnTo>
                  <a:pt x="715" y="1432"/>
                </a:lnTo>
                <a:lnTo>
                  <a:pt x="743" y="1357"/>
                </a:lnTo>
                <a:cubicBezTo>
                  <a:pt x="853" y="1062"/>
                  <a:pt x="1091" y="828"/>
                  <a:pt x="1393" y="728"/>
                </a:cubicBezTo>
                <a:lnTo>
                  <a:pt x="1429" y="714"/>
                </a:lnTo>
                <a:lnTo>
                  <a:pt x="1400" y="707"/>
                </a:lnTo>
                <a:cubicBezTo>
                  <a:pt x="1073" y="600"/>
                  <a:pt x="817" y="338"/>
                  <a:pt x="718" y="7"/>
                </a:cubicBezTo>
                <a:lnTo>
                  <a:pt x="715" y="0"/>
                </a:lnTo>
                <a:close/>
              </a:path>
            </a:pathLst>
          </a:custGeom>
          <a:solidFill>
            <a:srgbClr val="E2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5"/>
          <p:cNvSpPr/>
          <p:nvPr/>
        </p:nvSpPr>
        <p:spPr>
          <a:xfrm>
            <a:off x="2103611" y="2030497"/>
            <a:ext cx="23842" cy="23842"/>
          </a:xfrm>
          <a:custGeom>
            <a:avLst/>
            <a:gdLst/>
            <a:ahLst/>
            <a:cxnLst/>
            <a:rect l="l" t="t" r="r" b="b"/>
            <a:pathLst>
              <a:path w="1145" h="1145" extrusionOk="0">
                <a:moveTo>
                  <a:pt x="1002" y="1"/>
                </a:moveTo>
                <a:lnTo>
                  <a:pt x="985" y="11"/>
                </a:lnTo>
                <a:cubicBezTo>
                  <a:pt x="803" y="142"/>
                  <a:pt x="588" y="209"/>
                  <a:pt x="370" y="209"/>
                </a:cubicBezTo>
                <a:cubicBezTo>
                  <a:pt x="252" y="209"/>
                  <a:pt x="133" y="190"/>
                  <a:pt x="18" y="150"/>
                </a:cubicBezTo>
                <a:lnTo>
                  <a:pt x="1" y="143"/>
                </a:lnTo>
                <a:lnTo>
                  <a:pt x="18" y="168"/>
                </a:lnTo>
                <a:cubicBezTo>
                  <a:pt x="207" y="434"/>
                  <a:pt x="260" y="771"/>
                  <a:pt x="164" y="1084"/>
                </a:cubicBezTo>
                <a:lnTo>
                  <a:pt x="146" y="1145"/>
                </a:lnTo>
                <a:lnTo>
                  <a:pt x="210" y="1102"/>
                </a:lnTo>
                <a:cubicBezTo>
                  <a:pt x="382" y="992"/>
                  <a:pt x="580" y="936"/>
                  <a:pt x="780" y="936"/>
                </a:cubicBezTo>
                <a:cubicBezTo>
                  <a:pt x="891" y="936"/>
                  <a:pt x="1002" y="953"/>
                  <a:pt x="1109" y="988"/>
                </a:cubicBezTo>
                <a:lnTo>
                  <a:pt x="1145" y="999"/>
                </a:lnTo>
                <a:lnTo>
                  <a:pt x="1145" y="999"/>
                </a:lnTo>
                <a:lnTo>
                  <a:pt x="1127" y="974"/>
                </a:lnTo>
                <a:cubicBezTo>
                  <a:pt x="928" y="693"/>
                  <a:pt x="878" y="331"/>
                  <a:pt x="999" y="4"/>
                </a:cubicBezTo>
                <a:lnTo>
                  <a:pt x="1002" y="1"/>
                </a:lnTo>
                <a:close/>
              </a:path>
            </a:pathLst>
          </a:custGeom>
          <a:solidFill>
            <a:srgbClr val="E2A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5"/>
          <p:cNvSpPr/>
          <p:nvPr/>
        </p:nvSpPr>
        <p:spPr>
          <a:xfrm>
            <a:off x="2107276" y="1985874"/>
            <a:ext cx="16512" cy="16533"/>
          </a:xfrm>
          <a:custGeom>
            <a:avLst/>
            <a:gdLst/>
            <a:ahLst/>
            <a:cxnLst/>
            <a:rect l="l" t="t" r="r" b="b"/>
            <a:pathLst>
              <a:path w="793" h="794" extrusionOk="0">
                <a:moveTo>
                  <a:pt x="583" y="1"/>
                </a:moveTo>
                <a:lnTo>
                  <a:pt x="569" y="12"/>
                </a:lnTo>
                <a:cubicBezTo>
                  <a:pt x="447" y="146"/>
                  <a:pt x="273" y="220"/>
                  <a:pt x="93" y="220"/>
                </a:cubicBezTo>
                <a:cubicBezTo>
                  <a:pt x="63" y="220"/>
                  <a:pt x="34" y="218"/>
                  <a:pt x="4" y="214"/>
                </a:cubicBezTo>
                <a:lnTo>
                  <a:pt x="1" y="211"/>
                </a:lnTo>
                <a:lnTo>
                  <a:pt x="7" y="222"/>
                </a:lnTo>
                <a:cubicBezTo>
                  <a:pt x="164" y="363"/>
                  <a:pt x="242" y="573"/>
                  <a:pt x="214" y="783"/>
                </a:cubicBezTo>
                <a:lnTo>
                  <a:pt x="214" y="794"/>
                </a:lnTo>
                <a:lnTo>
                  <a:pt x="225" y="779"/>
                </a:lnTo>
                <a:cubicBezTo>
                  <a:pt x="347" y="647"/>
                  <a:pt x="521" y="574"/>
                  <a:pt x="701" y="574"/>
                </a:cubicBezTo>
                <a:cubicBezTo>
                  <a:pt x="720" y="574"/>
                  <a:pt x="739" y="575"/>
                  <a:pt x="758" y="576"/>
                </a:cubicBezTo>
                <a:lnTo>
                  <a:pt x="793" y="581"/>
                </a:lnTo>
                <a:lnTo>
                  <a:pt x="761" y="548"/>
                </a:lnTo>
                <a:cubicBezTo>
                  <a:pt x="626" y="410"/>
                  <a:pt x="558" y="218"/>
                  <a:pt x="579" y="22"/>
                </a:cubicBezTo>
                <a:lnTo>
                  <a:pt x="583" y="1"/>
                </a:lnTo>
                <a:close/>
              </a:path>
            </a:pathLst>
          </a:custGeom>
          <a:solidFill>
            <a:srgbClr val="D2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5"/>
          <p:cNvSpPr/>
          <p:nvPr/>
        </p:nvSpPr>
        <p:spPr>
          <a:xfrm>
            <a:off x="2107901" y="2008445"/>
            <a:ext cx="15263" cy="15284"/>
          </a:xfrm>
          <a:custGeom>
            <a:avLst/>
            <a:gdLst/>
            <a:ahLst/>
            <a:cxnLst/>
            <a:rect l="l" t="t" r="r" b="b"/>
            <a:pathLst>
              <a:path w="733" h="734" extrusionOk="0">
                <a:moveTo>
                  <a:pt x="367" y="1"/>
                </a:moveTo>
                <a:lnTo>
                  <a:pt x="363" y="8"/>
                </a:lnTo>
                <a:cubicBezTo>
                  <a:pt x="310" y="179"/>
                  <a:pt x="178" y="310"/>
                  <a:pt x="8" y="363"/>
                </a:cubicBezTo>
                <a:lnTo>
                  <a:pt x="1" y="366"/>
                </a:lnTo>
                <a:lnTo>
                  <a:pt x="15" y="371"/>
                </a:lnTo>
                <a:cubicBezTo>
                  <a:pt x="175" y="420"/>
                  <a:pt x="299" y="545"/>
                  <a:pt x="356" y="701"/>
                </a:cubicBezTo>
                <a:lnTo>
                  <a:pt x="367" y="733"/>
                </a:lnTo>
                <a:lnTo>
                  <a:pt x="380" y="694"/>
                </a:lnTo>
                <a:cubicBezTo>
                  <a:pt x="438" y="541"/>
                  <a:pt x="559" y="424"/>
                  <a:pt x="715" y="371"/>
                </a:cubicBezTo>
                <a:lnTo>
                  <a:pt x="733" y="366"/>
                </a:lnTo>
                <a:lnTo>
                  <a:pt x="718" y="360"/>
                </a:lnTo>
                <a:cubicBezTo>
                  <a:pt x="548" y="307"/>
                  <a:pt x="420" y="171"/>
                  <a:pt x="367" y="4"/>
                </a:cubicBezTo>
                <a:lnTo>
                  <a:pt x="3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5"/>
          <p:cNvSpPr/>
          <p:nvPr/>
        </p:nvSpPr>
        <p:spPr>
          <a:xfrm>
            <a:off x="6494700" y="1334142"/>
            <a:ext cx="1167046" cy="1263229"/>
          </a:xfrm>
          <a:custGeom>
            <a:avLst/>
            <a:gdLst/>
            <a:ahLst/>
            <a:cxnLst/>
            <a:rect l="l" t="t" r="r" b="b"/>
            <a:pathLst>
              <a:path w="56081" h="60703" extrusionOk="0">
                <a:moveTo>
                  <a:pt x="90" y="1"/>
                </a:moveTo>
                <a:cubicBezTo>
                  <a:pt x="40" y="1"/>
                  <a:pt x="0" y="40"/>
                  <a:pt x="0" y="86"/>
                </a:cubicBezTo>
                <a:lnTo>
                  <a:pt x="0" y="60618"/>
                </a:lnTo>
                <a:cubicBezTo>
                  <a:pt x="0" y="60664"/>
                  <a:pt x="40" y="60703"/>
                  <a:pt x="90" y="60703"/>
                </a:cubicBezTo>
                <a:lnTo>
                  <a:pt x="55992" y="60703"/>
                </a:lnTo>
                <a:cubicBezTo>
                  <a:pt x="56041" y="60703"/>
                  <a:pt x="56080" y="60664"/>
                  <a:pt x="56080" y="60618"/>
                </a:cubicBezTo>
                <a:lnTo>
                  <a:pt x="56080" y="86"/>
                </a:lnTo>
                <a:cubicBezTo>
                  <a:pt x="56080" y="40"/>
                  <a:pt x="56041" y="1"/>
                  <a:pt x="55992"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5"/>
          <p:cNvSpPr/>
          <p:nvPr/>
        </p:nvSpPr>
        <p:spPr>
          <a:xfrm>
            <a:off x="4456279" y="2163001"/>
            <a:ext cx="170585" cy="170647"/>
          </a:xfrm>
          <a:custGeom>
            <a:avLst/>
            <a:gdLst/>
            <a:ahLst/>
            <a:cxnLst/>
            <a:rect l="l" t="t" r="r" b="b"/>
            <a:pathLst>
              <a:path w="8216" h="8219" extrusionOk="0">
                <a:moveTo>
                  <a:pt x="4108" y="0"/>
                </a:moveTo>
                <a:cubicBezTo>
                  <a:pt x="1841" y="0"/>
                  <a:pt x="1" y="1841"/>
                  <a:pt x="1" y="4111"/>
                </a:cubicBezTo>
                <a:cubicBezTo>
                  <a:pt x="1" y="6377"/>
                  <a:pt x="1841" y="8218"/>
                  <a:pt x="4108" y="8218"/>
                </a:cubicBezTo>
                <a:cubicBezTo>
                  <a:pt x="6378" y="8218"/>
                  <a:pt x="8215" y="6377"/>
                  <a:pt x="8215" y="4111"/>
                </a:cubicBezTo>
                <a:cubicBezTo>
                  <a:pt x="8215" y="1841"/>
                  <a:pt x="6378" y="0"/>
                  <a:pt x="4108"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5"/>
          <p:cNvSpPr/>
          <p:nvPr/>
        </p:nvSpPr>
        <p:spPr>
          <a:xfrm>
            <a:off x="4532455" y="2176305"/>
            <a:ext cx="18229" cy="66108"/>
          </a:xfrm>
          <a:custGeom>
            <a:avLst/>
            <a:gdLst/>
            <a:ahLst/>
            <a:cxnLst/>
            <a:rect l="l" t="t" r="r" b="b"/>
            <a:pathLst>
              <a:path w="878" h="3184" extrusionOk="0">
                <a:moveTo>
                  <a:pt x="596" y="0"/>
                </a:moveTo>
                <a:cubicBezTo>
                  <a:pt x="561" y="0"/>
                  <a:pt x="521" y="28"/>
                  <a:pt x="515" y="70"/>
                </a:cubicBezTo>
                <a:cubicBezTo>
                  <a:pt x="437" y="684"/>
                  <a:pt x="359" y="1313"/>
                  <a:pt x="256" y="1924"/>
                </a:cubicBezTo>
                <a:cubicBezTo>
                  <a:pt x="189" y="2339"/>
                  <a:pt x="0" y="2731"/>
                  <a:pt x="249" y="3100"/>
                </a:cubicBezTo>
                <a:cubicBezTo>
                  <a:pt x="281" y="3147"/>
                  <a:pt x="343" y="3183"/>
                  <a:pt x="402" y="3183"/>
                </a:cubicBezTo>
                <a:cubicBezTo>
                  <a:pt x="428" y="3183"/>
                  <a:pt x="454" y="3177"/>
                  <a:pt x="476" y="3161"/>
                </a:cubicBezTo>
                <a:cubicBezTo>
                  <a:pt x="878" y="2865"/>
                  <a:pt x="821" y="2354"/>
                  <a:pt x="835" y="1888"/>
                </a:cubicBezTo>
                <a:cubicBezTo>
                  <a:pt x="853" y="1252"/>
                  <a:pt x="793" y="673"/>
                  <a:pt x="654" y="52"/>
                </a:cubicBezTo>
                <a:cubicBezTo>
                  <a:pt x="646" y="16"/>
                  <a:pt x="622" y="0"/>
                  <a:pt x="5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5"/>
          <p:cNvSpPr/>
          <p:nvPr/>
        </p:nvSpPr>
        <p:spPr>
          <a:xfrm>
            <a:off x="4424576" y="1639624"/>
            <a:ext cx="233993" cy="334318"/>
          </a:xfrm>
          <a:custGeom>
            <a:avLst/>
            <a:gdLst/>
            <a:ahLst/>
            <a:cxnLst/>
            <a:rect l="l" t="t" r="r" b="b"/>
            <a:pathLst>
              <a:path w="11270" h="16102" extrusionOk="0">
                <a:moveTo>
                  <a:pt x="7336" y="1"/>
                </a:moveTo>
                <a:cubicBezTo>
                  <a:pt x="7336" y="1"/>
                  <a:pt x="6275" y="747"/>
                  <a:pt x="6246" y="1350"/>
                </a:cubicBezTo>
                <a:cubicBezTo>
                  <a:pt x="6246" y="1350"/>
                  <a:pt x="6164" y="1333"/>
                  <a:pt x="6044" y="1333"/>
                </a:cubicBezTo>
                <a:cubicBezTo>
                  <a:pt x="5608" y="1333"/>
                  <a:pt x="4659" y="1565"/>
                  <a:pt x="5247" y="3713"/>
                </a:cubicBezTo>
                <a:cubicBezTo>
                  <a:pt x="5247" y="3713"/>
                  <a:pt x="2615" y="5106"/>
                  <a:pt x="3617" y="9149"/>
                </a:cubicBezTo>
                <a:cubicBezTo>
                  <a:pt x="3617" y="9149"/>
                  <a:pt x="0" y="10641"/>
                  <a:pt x="1546" y="15508"/>
                </a:cubicBezTo>
                <a:lnTo>
                  <a:pt x="9951" y="16101"/>
                </a:lnTo>
                <a:cubicBezTo>
                  <a:pt x="9951" y="16101"/>
                  <a:pt x="11270" y="14968"/>
                  <a:pt x="10499" y="12825"/>
                </a:cubicBezTo>
                <a:cubicBezTo>
                  <a:pt x="10499" y="12825"/>
                  <a:pt x="10992" y="9113"/>
                  <a:pt x="9220" y="7593"/>
                </a:cubicBezTo>
                <a:cubicBezTo>
                  <a:pt x="9220" y="7593"/>
                  <a:pt x="10150" y="6445"/>
                  <a:pt x="9187" y="4789"/>
                </a:cubicBezTo>
                <a:lnTo>
                  <a:pt x="8225" y="3130"/>
                </a:lnTo>
                <a:cubicBezTo>
                  <a:pt x="8225" y="3130"/>
                  <a:pt x="8402" y="1496"/>
                  <a:pt x="7336"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5"/>
          <p:cNvSpPr/>
          <p:nvPr/>
        </p:nvSpPr>
        <p:spPr>
          <a:xfrm>
            <a:off x="4347787" y="1859563"/>
            <a:ext cx="387574" cy="201604"/>
          </a:xfrm>
          <a:custGeom>
            <a:avLst/>
            <a:gdLst/>
            <a:ahLst/>
            <a:cxnLst/>
            <a:rect l="l" t="t" r="r" b="b"/>
            <a:pathLst>
              <a:path w="18667" h="9710" extrusionOk="0">
                <a:moveTo>
                  <a:pt x="8309" y="0"/>
                </a:moveTo>
                <a:cubicBezTo>
                  <a:pt x="8223" y="0"/>
                  <a:pt x="8137" y="1"/>
                  <a:pt x="8051" y="4"/>
                </a:cubicBezTo>
                <a:cubicBezTo>
                  <a:pt x="2973" y="167"/>
                  <a:pt x="0" y="4509"/>
                  <a:pt x="1595" y="6929"/>
                </a:cubicBezTo>
                <a:cubicBezTo>
                  <a:pt x="2069" y="7646"/>
                  <a:pt x="2715" y="7898"/>
                  <a:pt x="3391" y="7898"/>
                </a:cubicBezTo>
                <a:cubicBezTo>
                  <a:pt x="4998" y="7898"/>
                  <a:pt x="6772" y="6470"/>
                  <a:pt x="6772" y="6470"/>
                </a:cubicBezTo>
                <a:lnTo>
                  <a:pt x="6772" y="6470"/>
                </a:lnTo>
                <a:cubicBezTo>
                  <a:pt x="6772" y="6470"/>
                  <a:pt x="4367" y="9533"/>
                  <a:pt x="6324" y="9703"/>
                </a:cubicBezTo>
                <a:cubicBezTo>
                  <a:pt x="6372" y="9707"/>
                  <a:pt x="6419" y="9709"/>
                  <a:pt x="6467" y="9709"/>
                </a:cubicBezTo>
                <a:cubicBezTo>
                  <a:pt x="8361" y="9709"/>
                  <a:pt x="9933" y="6528"/>
                  <a:pt x="9934" y="6527"/>
                </a:cubicBezTo>
                <a:lnTo>
                  <a:pt x="9934" y="6527"/>
                </a:lnTo>
                <a:cubicBezTo>
                  <a:pt x="9933" y="6528"/>
                  <a:pt x="9125" y="8680"/>
                  <a:pt x="10503" y="8680"/>
                </a:cubicBezTo>
                <a:cubicBezTo>
                  <a:pt x="10567" y="8680"/>
                  <a:pt x="10635" y="8675"/>
                  <a:pt x="10708" y="8666"/>
                </a:cubicBezTo>
                <a:cubicBezTo>
                  <a:pt x="12367" y="8449"/>
                  <a:pt x="12318" y="5390"/>
                  <a:pt x="18666" y="4686"/>
                </a:cubicBezTo>
                <a:cubicBezTo>
                  <a:pt x="18666" y="4686"/>
                  <a:pt x="13317" y="0"/>
                  <a:pt x="8309"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5"/>
          <p:cNvSpPr/>
          <p:nvPr/>
        </p:nvSpPr>
        <p:spPr>
          <a:xfrm>
            <a:off x="4532185" y="2020894"/>
            <a:ext cx="18769" cy="31206"/>
          </a:xfrm>
          <a:custGeom>
            <a:avLst/>
            <a:gdLst/>
            <a:ahLst/>
            <a:cxnLst/>
            <a:rect l="l" t="t" r="r" b="b"/>
            <a:pathLst>
              <a:path w="904" h="1503" extrusionOk="0">
                <a:moveTo>
                  <a:pt x="745" y="1"/>
                </a:moveTo>
                <a:cubicBezTo>
                  <a:pt x="738" y="1"/>
                  <a:pt x="730" y="1"/>
                  <a:pt x="722" y="3"/>
                </a:cubicBezTo>
                <a:cubicBezTo>
                  <a:pt x="285" y="103"/>
                  <a:pt x="1" y="852"/>
                  <a:pt x="68" y="1239"/>
                </a:cubicBezTo>
                <a:cubicBezTo>
                  <a:pt x="93" y="1392"/>
                  <a:pt x="264" y="1503"/>
                  <a:pt x="409" y="1503"/>
                </a:cubicBezTo>
                <a:cubicBezTo>
                  <a:pt x="580" y="1503"/>
                  <a:pt x="693" y="1388"/>
                  <a:pt x="750" y="1239"/>
                </a:cubicBezTo>
                <a:cubicBezTo>
                  <a:pt x="829" y="1051"/>
                  <a:pt x="797" y="813"/>
                  <a:pt x="829" y="611"/>
                </a:cubicBezTo>
                <a:cubicBezTo>
                  <a:pt x="857" y="440"/>
                  <a:pt x="903" y="245"/>
                  <a:pt x="850" y="78"/>
                </a:cubicBezTo>
                <a:cubicBezTo>
                  <a:pt x="835" y="28"/>
                  <a:pt x="793" y="1"/>
                  <a:pt x="745"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1" name="Google Shape;2111;p85"/>
          <p:cNvGrpSpPr/>
          <p:nvPr/>
        </p:nvGrpSpPr>
        <p:grpSpPr>
          <a:xfrm>
            <a:off x="4375110" y="2144190"/>
            <a:ext cx="333114" cy="107861"/>
            <a:chOff x="4367450" y="2017338"/>
            <a:chExt cx="401100" cy="129875"/>
          </a:xfrm>
        </p:grpSpPr>
        <p:sp>
          <p:nvSpPr>
            <p:cNvPr id="2112" name="Google Shape;2112;p85"/>
            <p:cNvSpPr/>
            <p:nvPr/>
          </p:nvSpPr>
          <p:spPr>
            <a:xfrm>
              <a:off x="4623525" y="2017338"/>
              <a:ext cx="110525" cy="129875"/>
            </a:xfrm>
            <a:custGeom>
              <a:avLst/>
              <a:gdLst/>
              <a:ahLst/>
              <a:cxnLst/>
              <a:rect l="l" t="t" r="r" b="b"/>
              <a:pathLst>
                <a:path w="4421" h="5195" extrusionOk="0">
                  <a:moveTo>
                    <a:pt x="4246" y="0"/>
                  </a:moveTo>
                  <a:cubicBezTo>
                    <a:pt x="4225" y="0"/>
                    <a:pt x="4214" y="163"/>
                    <a:pt x="4214" y="455"/>
                  </a:cubicBezTo>
                  <a:cubicBezTo>
                    <a:pt x="4210" y="746"/>
                    <a:pt x="4221" y="1168"/>
                    <a:pt x="4186" y="1684"/>
                  </a:cubicBezTo>
                  <a:cubicBezTo>
                    <a:pt x="4150" y="2196"/>
                    <a:pt x="4065" y="2806"/>
                    <a:pt x="3784" y="3411"/>
                  </a:cubicBezTo>
                  <a:cubicBezTo>
                    <a:pt x="3649" y="3713"/>
                    <a:pt x="3461" y="4008"/>
                    <a:pt x="3220" y="4263"/>
                  </a:cubicBezTo>
                  <a:cubicBezTo>
                    <a:pt x="2977" y="4519"/>
                    <a:pt x="2665" y="4746"/>
                    <a:pt x="2328" y="4839"/>
                  </a:cubicBezTo>
                  <a:cubicBezTo>
                    <a:pt x="2245" y="4863"/>
                    <a:pt x="2162" y="4874"/>
                    <a:pt x="2081" y="4874"/>
                  </a:cubicBezTo>
                  <a:cubicBezTo>
                    <a:pt x="1829" y="4874"/>
                    <a:pt x="1591" y="4765"/>
                    <a:pt x="1400" y="4590"/>
                  </a:cubicBezTo>
                  <a:cubicBezTo>
                    <a:pt x="1148" y="4359"/>
                    <a:pt x="967" y="4054"/>
                    <a:pt x="828" y="3755"/>
                  </a:cubicBezTo>
                  <a:cubicBezTo>
                    <a:pt x="547" y="3141"/>
                    <a:pt x="384" y="2547"/>
                    <a:pt x="292" y="2042"/>
                  </a:cubicBezTo>
                  <a:cubicBezTo>
                    <a:pt x="199" y="1538"/>
                    <a:pt x="178" y="1119"/>
                    <a:pt x="167" y="827"/>
                  </a:cubicBezTo>
                  <a:cubicBezTo>
                    <a:pt x="157" y="540"/>
                    <a:pt x="157" y="376"/>
                    <a:pt x="132" y="376"/>
                  </a:cubicBezTo>
                  <a:cubicBezTo>
                    <a:pt x="132" y="376"/>
                    <a:pt x="132" y="376"/>
                    <a:pt x="131" y="376"/>
                  </a:cubicBezTo>
                  <a:cubicBezTo>
                    <a:pt x="110" y="376"/>
                    <a:pt x="71" y="536"/>
                    <a:pt x="43" y="824"/>
                  </a:cubicBezTo>
                  <a:cubicBezTo>
                    <a:pt x="14" y="1119"/>
                    <a:pt x="1" y="1549"/>
                    <a:pt x="68" y="2078"/>
                  </a:cubicBezTo>
                  <a:cubicBezTo>
                    <a:pt x="135" y="2604"/>
                    <a:pt x="278" y="3226"/>
                    <a:pt x="558" y="3876"/>
                  </a:cubicBezTo>
                  <a:cubicBezTo>
                    <a:pt x="700" y="4203"/>
                    <a:pt x="888" y="4541"/>
                    <a:pt x="1187" y="4821"/>
                  </a:cubicBezTo>
                  <a:cubicBezTo>
                    <a:pt x="1339" y="4959"/>
                    <a:pt x="1524" y="5080"/>
                    <a:pt x="1741" y="5144"/>
                  </a:cubicBezTo>
                  <a:cubicBezTo>
                    <a:pt x="1852" y="5178"/>
                    <a:pt x="1970" y="5194"/>
                    <a:pt x="2088" y="5194"/>
                  </a:cubicBezTo>
                  <a:cubicBezTo>
                    <a:pt x="2196" y="5194"/>
                    <a:pt x="2305" y="5180"/>
                    <a:pt x="2410" y="5151"/>
                  </a:cubicBezTo>
                  <a:cubicBezTo>
                    <a:pt x="2839" y="5031"/>
                    <a:pt x="3177" y="4767"/>
                    <a:pt x="3446" y="4480"/>
                  </a:cubicBezTo>
                  <a:cubicBezTo>
                    <a:pt x="3717" y="4188"/>
                    <a:pt x="3915" y="3858"/>
                    <a:pt x="4058" y="3531"/>
                  </a:cubicBezTo>
                  <a:cubicBezTo>
                    <a:pt x="4342" y="2867"/>
                    <a:pt x="4406" y="2217"/>
                    <a:pt x="4413" y="1691"/>
                  </a:cubicBezTo>
                  <a:cubicBezTo>
                    <a:pt x="4420" y="1161"/>
                    <a:pt x="4374" y="739"/>
                    <a:pt x="4338" y="448"/>
                  </a:cubicBezTo>
                  <a:cubicBezTo>
                    <a:pt x="4302" y="156"/>
                    <a:pt x="4267" y="0"/>
                    <a:pt x="4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5"/>
            <p:cNvSpPr/>
            <p:nvPr/>
          </p:nvSpPr>
          <p:spPr>
            <a:xfrm>
              <a:off x="4730000" y="2047338"/>
              <a:ext cx="38550" cy="12875"/>
            </a:xfrm>
            <a:custGeom>
              <a:avLst/>
              <a:gdLst/>
              <a:ahLst/>
              <a:cxnLst/>
              <a:rect l="l" t="t" r="r" b="b"/>
              <a:pathLst>
                <a:path w="1542" h="515" extrusionOk="0">
                  <a:moveTo>
                    <a:pt x="1542" y="1"/>
                  </a:moveTo>
                  <a:lnTo>
                    <a:pt x="0" y="303"/>
                  </a:lnTo>
                  <a:cubicBezTo>
                    <a:pt x="132" y="418"/>
                    <a:pt x="357" y="514"/>
                    <a:pt x="614" y="514"/>
                  </a:cubicBezTo>
                  <a:cubicBezTo>
                    <a:pt x="689" y="514"/>
                    <a:pt x="767" y="506"/>
                    <a:pt x="846" y="488"/>
                  </a:cubicBezTo>
                  <a:cubicBezTo>
                    <a:pt x="1190" y="402"/>
                    <a:pt x="1425" y="17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5"/>
            <p:cNvSpPr/>
            <p:nvPr/>
          </p:nvSpPr>
          <p:spPr>
            <a:xfrm>
              <a:off x="4730000" y="2029488"/>
              <a:ext cx="34225" cy="15200"/>
            </a:xfrm>
            <a:custGeom>
              <a:avLst/>
              <a:gdLst/>
              <a:ahLst/>
              <a:cxnLst/>
              <a:rect l="l" t="t" r="r" b="b"/>
              <a:pathLst>
                <a:path w="1369" h="608" extrusionOk="0">
                  <a:moveTo>
                    <a:pt x="1311" y="0"/>
                  </a:moveTo>
                  <a:cubicBezTo>
                    <a:pt x="1223" y="0"/>
                    <a:pt x="1021" y="222"/>
                    <a:pt x="707" y="277"/>
                  </a:cubicBezTo>
                  <a:cubicBezTo>
                    <a:pt x="646" y="290"/>
                    <a:pt x="587" y="295"/>
                    <a:pt x="531" y="295"/>
                  </a:cubicBezTo>
                  <a:cubicBezTo>
                    <a:pt x="331" y="295"/>
                    <a:pt x="165" y="234"/>
                    <a:pt x="79" y="234"/>
                  </a:cubicBezTo>
                  <a:cubicBezTo>
                    <a:pt x="56" y="234"/>
                    <a:pt x="39" y="238"/>
                    <a:pt x="29" y="249"/>
                  </a:cubicBezTo>
                  <a:cubicBezTo>
                    <a:pt x="0" y="282"/>
                    <a:pt x="39" y="377"/>
                    <a:pt x="167" y="469"/>
                  </a:cubicBezTo>
                  <a:cubicBezTo>
                    <a:pt x="268" y="543"/>
                    <a:pt x="431" y="607"/>
                    <a:pt x="619" y="607"/>
                  </a:cubicBezTo>
                  <a:cubicBezTo>
                    <a:pt x="667" y="607"/>
                    <a:pt x="717" y="603"/>
                    <a:pt x="768" y="594"/>
                  </a:cubicBezTo>
                  <a:cubicBezTo>
                    <a:pt x="1016" y="544"/>
                    <a:pt x="1198" y="392"/>
                    <a:pt x="1283" y="260"/>
                  </a:cubicBezTo>
                  <a:cubicBezTo>
                    <a:pt x="1368" y="128"/>
                    <a:pt x="1368" y="22"/>
                    <a:pt x="1329" y="4"/>
                  </a:cubicBezTo>
                  <a:cubicBezTo>
                    <a:pt x="1324" y="2"/>
                    <a:pt x="1317" y="0"/>
                    <a:pt x="13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5"/>
            <p:cNvSpPr/>
            <p:nvPr/>
          </p:nvSpPr>
          <p:spPr>
            <a:xfrm>
              <a:off x="4400950" y="2017338"/>
              <a:ext cx="110500" cy="129875"/>
            </a:xfrm>
            <a:custGeom>
              <a:avLst/>
              <a:gdLst/>
              <a:ahLst/>
              <a:cxnLst/>
              <a:rect l="l" t="t" r="r" b="b"/>
              <a:pathLst>
                <a:path w="4420" h="5195" extrusionOk="0">
                  <a:moveTo>
                    <a:pt x="174" y="0"/>
                  </a:moveTo>
                  <a:cubicBezTo>
                    <a:pt x="153" y="0"/>
                    <a:pt x="121" y="156"/>
                    <a:pt x="82" y="448"/>
                  </a:cubicBezTo>
                  <a:cubicBezTo>
                    <a:pt x="46" y="739"/>
                    <a:pt x="0" y="1161"/>
                    <a:pt x="7" y="1691"/>
                  </a:cubicBezTo>
                  <a:cubicBezTo>
                    <a:pt x="18" y="2217"/>
                    <a:pt x="82" y="2867"/>
                    <a:pt x="366" y="3531"/>
                  </a:cubicBezTo>
                  <a:cubicBezTo>
                    <a:pt x="505" y="3858"/>
                    <a:pt x="704" y="4188"/>
                    <a:pt x="974" y="4480"/>
                  </a:cubicBezTo>
                  <a:cubicBezTo>
                    <a:pt x="1247" y="4767"/>
                    <a:pt x="1581" y="5031"/>
                    <a:pt x="2014" y="5151"/>
                  </a:cubicBezTo>
                  <a:cubicBezTo>
                    <a:pt x="2117" y="5180"/>
                    <a:pt x="2225" y="5194"/>
                    <a:pt x="2333" y="5194"/>
                  </a:cubicBezTo>
                  <a:cubicBezTo>
                    <a:pt x="2451" y="5194"/>
                    <a:pt x="2570" y="5178"/>
                    <a:pt x="2683" y="5144"/>
                  </a:cubicBezTo>
                  <a:cubicBezTo>
                    <a:pt x="2896" y="5080"/>
                    <a:pt x="3080" y="4959"/>
                    <a:pt x="3234" y="4821"/>
                  </a:cubicBezTo>
                  <a:cubicBezTo>
                    <a:pt x="3532" y="4541"/>
                    <a:pt x="3720" y="4203"/>
                    <a:pt x="3865" y="3876"/>
                  </a:cubicBezTo>
                  <a:cubicBezTo>
                    <a:pt x="4143" y="3226"/>
                    <a:pt x="4288" y="2604"/>
                    <a:pt x="4352" y="2078"/>
                  </a:cubicBezTo>
                  <a:cubicBezTo>
                    <a:pt x="4420" y="1549"/>
                    <a:pt x="4406" y="1119"/>
                    <a:pt x="4380" y="824"/>
                  </a:cubicBezTo>
                  <a:cubicBezTo>
                    <a:pt x="4353" y="536"/>
                    <a:pt x="4311" y="376"/>
                    <a:pt x="4289" y="376"/>
                  </a:cubicBezTo>
                  <a:cubicBezTo>
                    <a:pt x="4289" y="376"/>
                    <a:pt x="4289" y="376"/>
                    <a:pt x="4288" y="376"/>
                  </a:cubicBezTo>
                  <a:cubicBezTo>
                    <a:pt x="4267" y="376"/>
                    <a:pt x="4264" y="540"/>
                    <a:pt x="4257" y="827"/>
                  </a:cubicBezTo>
                  <a:cubicBezTo>
                    <a:pt x="4242" y="1119"/>
                    <a:pt x="4221" y="1538"/>
                    <a:pt x="4129" y="2042"/>
                  </a:cubicBezTo>
                  <a:cubicBezTo>
                    <a:pt x="4036" y="2547"/>
                    <a:pt x="3877" y="3141"/>
                    <a:pt x="3596" y="3755"/>
                  </a:cubicBezTo>
                  <a:cubicBezTo>
                    <a:pt x="3454" y="4054"/>
                    <a:pt x="3272" y="4359"/>
                    <a:pt x="3020" y="4590"/>
                  </a:cubicBezTo>
                  <a:cubicBezTo>
                    <a:pt x="2832" y="4765"/>
                    <a:pt x="2593" y="4874"/>
                    <a:pt x="2340" y="4874"/>
                  </a:cubicBezTo>
                  <a:cubicBezTo>
                    <a:pt x="2258" y="4874"/>
                    <a:pt x="2176" y="4863"/>
                    <a:pt x="2093" y="4839"/>
                  </a:cubicBezTo>
                  <a:cubicBezTo>
                    <a:pt x="1755" y="4746"/>
                    <a:pt x="1446" y="4519"/>
                    <a:pt x="1204" y="4263"/>
                  </a:cubicBezTo>
                  <a:cubicBezTo>
                    <a:pt x="960" y="4008"/>
                    <a:pt x="775" y="3713"/>
                    <a:pt x="636" y="3411"/>
                  </a:cubicBezTo>
                  <a:cubicBezTo>
                    <a:pt x="359" y="2806"/>
                    <a:pt x="274" y="2196"/>
                    <a:pt x="235" y="1684"/>
                  </a:cubicBezTo>
                  <a:cubicBezTo>
                    <a:pt x="199" y="1168"/>
                    <a:pt x="210" y="746"/>
                    <a:pt x="207" y="455"/>
                  </a:cubicBezTo>
                  <a:cubicBezTo>
                    <a:pt x="207" y="163"/>
                    <a:pt x="196"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5"/>
            <p:cNvSpPr/>
            <p:nvPr/>
          </p:nvSpPr>
          <p:spPr>
            <a:xfrm>
              <a:off x="4367450" y="2047338"/>
              <a:ext cx="38475" cy="12875"/>
            </a:xfrm>
            <a:custGeom>
              <a:avLst/>
              <a:gdLst/>
              <a:ahLst/>
              <a:cxnLst/>
              <a:rect l="l" t="t" r="r" b="b"/>
              <a:pathLst>
                <a:path w="1539" h="515" extrusionOk="0">
                  <a:moveTo>
                    <a:pt x="0" y="1"/>
                  </a:moveTo>
                  <a:lnTo>
                    <a:pt x="0" y="1"/>
                  </a:lnTo>
                  <a:cubicBezTo>
                    <a:pt x="113" y="175"/>
                    <a:pt x="348" y="402"/>
                    <a:pt x="692" y="488"/>
                  </a:cubicBezTo>
                  <a:cubicBezTo>
                    <a:pt x="771" y="506"/>
                    <a:pt x="849" y="514"/>
                    <a:pt x="924" y="514"/>
                  </a:cubicBezTo>
                  <a:cubicBezTo>
                    <a:pt x="1181" y="514"/>
                    <a:pt x="1406" y="418"/>
                    <a:pt x="1538" y="30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5"/>
            <p:cNvSpPr/>
            <p:nvPr/>
          </p:nvSpPr>
          <p:spPr>
            <a:xfrm>
              <a:off x="4371825" y="2029488"/>
              <a:ext cx="34200" cy="15200"/>
            </a:xfrm>
            <a:custGeom>
              <a:avLst/>
              <a:gdLst/>
              <a:ahLst/>
              <a:cxnLst/>
              <a:rect l="l" t="t" r="r" b="b"/>
              <a:pathLst>
                <a:path w="1368" h="608" extrusionOk="0">
                  <a:moveTo>
                    <a:pt x="58" y="0"/>
                  </a:moveTo>
                  <a:cubicBezTo>
                    <a:pt x="51" y="0"/>
                    <a:pt x="45" y="2"/>
                    <a:pt x="40" y="4"/>
                  </a:cubicBezTo>
                  <a:cubicBezTo>
                    <a:pt x="0" y="22"/>
                    <a:pt x="0" y="128"/>
                    <a:pt x="89" y="260"/>
                  </a:cubicBezTo>
                  <a:cubicBezTo>
                    <a:pt x="171" y="392"/>
                    <a:pt x="352" y="544"/>
                    <a:pt x="601" y="594"/>
                  </a:cubicBezTo>
                  <a:cubicBezTo>
                    <a:pt x="652" y="603"/>
                    <a:pt x="702" y="607"/>
                    <a:pt x="750" y="607"/>
                  </a:cubicBezTo>
                  <a:cubicBezTo>
                    <a:pt x="938" y="607"/>
                    <a:pt x="1103" y="543"/>
                    <a:pt x="1201" y="469"/>
                  </a:cubicBezTo>
                  <a:cubicBezTo>
                    <a:pt x="1329" y="377"/>
                    <a:pt x="1368" y="282"/>
                    <a:pt x="1340" y="249"/>
                  </a:cubicBezTo>
                  <a:cubicBezTo>
                    <a:pt x="1330" y="238"/>
                    <a:pt x="1313" y="234"/>
                    <a:pt x="1291" y="234"/>
                  </a:cubicBezTo>
                  <a:cubicBezTo>
                    <a:pt x="1207" y="234"/>
                    <a:pt x="1041" y="295"/>
                    <a:pt x="839" y="295"/>
                  </a:cubicBezTo>
                  <a:cubicBezTo>
                    <a:pt x="782" y="295"/>
                    <a:pt x="723" y="290"/>
                    <a:pt x="661" y="277"/>
                  </a:cubicBezTo>
                  <a:cubicBezTo>
                    <a:pt x="348" y="222"/>
                    <a:pt x="148"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 name="Google Shape;2118;p85"/>
          <p:cNvGrpSpPr/>
          <p:nvPr/>
        </p:nvGrpSpPr>
        <p:grpSpPr>
          <a:xfrm>
            <a:off x="1948556" y="2102493"/>
            <a:ext cx="333899" cy="108173"/>
            <a:chOff x="1922038" y="1954625"/>
            <a:chExt cx="400888" cy="129875"/>
          </a:xfrm>
        </p:grpSpPr>
        <p:sp>
          <p:nvSpPr>
            <p:cNvPr id="2119" name="Google Shape;2119;p85"/>
            <p:cNvSpPr/>
            <p:nvPr/>
          </p:nvSpPr>
          <p:spPr>
            <a:xfrm>
              <a:off x="2178625" y="1954625"/>
              <a:ext cx="110550" cy="129875"/>
            </a:xfrm>
            <a:custGeom>
              <a:avLst/>
              <a:gdLst/>
              <a:ahLst/>
              <a:cxnLst/>
              <a:rect l="l" t="t" r="r" b="b"/>
              <a:pathLst>
                <a:path w="4422" h="5195" extrusionOk="0">
                  <a:moveTo>
                    <a:pt x="4246" y="0"/>
                  </a:moveTo>
                  <a:cubicBezTo>
                    <a:pt x="4225" y="0"/>
                    <a:pt x="4215" y="163"/>
                    <a:pt x="4215" y="455"/>
                  </a:cubicBezTo>
                  <a:cubicBezTo>
                    <a:pt x="4211" y="746"/>
                    <a:pt x="4222" y="1168"/>
                    <a:pt x="4187" y="1684"/>
                  </a:cubicBezTo>
                  <a:cubicBezTo>
                    <a:pt x="4151" y="2196"/>
                    <a:pt x="4066" y="2806"/>
                    <a:pt x="3785" y="3411"/>
                  </a:cubicBezTo>
                  <a:cubicBezTo>
                    <a:pt x="3649" y="3713"/>
                    <a:pt x="3462" y="4008"/>
                    <a:pt x="3220" y="4263"/>
                  </a:cubicBezTo>
                  <a:cubicBezTo>
                    <a:pt x="2978" y="4519"/>
                    <a:pt x="2665" y="4746"/>
                    <a:pt x="2328" y="4839"/>
                  </a:cubicBezTo>
                  <a:cubicBezTo>
                    <a:pt x="2245" y="4863"/>
                    <a:pt x="2162" y="4874"/>
                    <a:pt x="2081" y="4874"/>
                  </a:cubicBezTo>
                  <a:cubicBezTo>
                    <a:pt x="1829" y="4874"/>
                    <a:pt x="1592" y="4765"/>
                    <a:pt x="1401" y="4590"/>
                  </a:cubicBezTo>
                  <a:cubicBezTo>
                    <a:pt x="1149" y="4359"/>
                    <a:pt x="968" y="4054"/>
                    <a:pt x="829" y="3755"/>
                  </a:cubicBezTo>
                  <a:cubicBezTo>
                    <a:pt x="548" y="3141"/>
                    <a:pt x="385" y="2547"/>
                    <a:pt x="293" y="2042"/>
                  </a:cubicBezTo>
                  <a:cubicBezTo>
                    <a:pt x="200" y="1538"/>
                    <a:pt x="179" y="1119"/>
                    <a:pt x="168" y="827"/>
                  </a:cubicBezTo>
                  <a:cubicBezTo>
                    <a:pt x="158" y="540"/>
                    <a:pt x="158" y="376"/>
                    <a:pt x="132" y="376"/>
                  </a:cubicBezTo>
                  <a:cubicBezTo>
                    <a:pt x="132" y="376"/>
                    <a:pt x="132" y="376"/>
                    <a:pt x="132" y="376"/>
                  </a:cubicBezTo>
                  <a:cubicBezTo>
                    <a:pt x="110" y="376"/>
                    <a:pt x="72" y="536"/>
                    <a:pt x="44" y="824"/>
                  </a:cubicBezTo>
                  <a:cubicBezTo>
                    <a:pt x="15" y="1119"/>
                    <a:pt x="1" y="1549"/>
                    <a:pt x="68" y="2078"/>
                  </a:cubicBezTo>
                  <a:cubicBezTo>
                    <a:pt x="137" y="2604"/>
                    <a:pt x="278" y="3226"/>
                    <a:pt x="559" y="3876"/>
                  </a:cubicBezTo>
                  <a:cubicBezTo>
                    <a:pt x="701" y="4203"/>
                    <a:pt x="889" y="4541"/>
                    <a:pt x="1188" y="4821"/>
                  </a:cubicBezTo>
                  <a:cubicBezTo>
                    <a:pt x="1340" y="4959"/>
                    <a:pt x="1525" y="5080"/>
                    <a:pt x="1742" y="5144"/>
                  </a:cubicBezTo>
                  <a:cubicBezTo>
                    <a:pt x="1853" y="5178"/>
                    <a:pt x="1971" y="5194"/>
                    <a:pt x="2089" y="5194"/>
                  </a:cubicBezTo>
                  <a:cubicBezTo>
                    <a:pt x="2197" y="5194"/>
                    <a:pt x="2306" y="5180"/>
                    <a:pt x="2410" y="5151"/>
                  </a:cubicBezTo>
                  <a:cubicBezTo>
                    <a:pt x="2839" y="5031"/>
                    <a:pt x="3177" y="4767"/>
                    <a:pt x="3447" y="4480"/>
                  </a:cubicBezTo>
                  <a:cubicBezTo>
                    <a:pt x="3718" y="4188"/>
                    <a:pt x="3916" y="3858"/>
                    <a:pt x="4059" y="3531"/>
                  </a:cubicBezTo>
                  <a:cubicBezTo>
                    <a:pt x="4343" y="2867"/>
                    <a:pt x="4407" y="2217"/>
                    <a:pt x="4413" y="1691"/>
                  </a:cubicBezTo>
                  <a:cubicBezTo>
                    <a:pt x="4421" y="1162"/>
                    <a:pt x="4374" y="739"/>
                    <a:pt x="4339" y="448"/>
                  </a:cubicBezTo>
                  <a:cubicBezTo>
                    <a:pt x="4303" y="156"/>
                    <a:pt x="4268" y="0"/>
                    <a:pt x="4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5"/>
            <p:cNvSpPr/>
            <p:nvPr/>
          </p:nvSpPr>
          <p:spPr>
            <a:xfrm>
              <a:off x="2284375" y="1984625"/>
              <a:ext cx="38550" cy="12875"/>
            </a:xfrm>
            <a:custGeom>
              <a:avLst/>
              <a:gdLst/>
              <a:ahLst/>
              <a:cxnLst/>
              <a:rect l="l" t="t" r="r" b="b"/>
              <a:pathLst>
                <a:path w="1542" h="515" extrusionOk="0">
                  <a:moveTo>
                    <a:pt x="1542" y="1"/>
                  </a:moveTo>
                  <a:lnTo>
                    <a:pt x="0" y="303"/>
                  </a:lnTo>
                  <a:cubicBezTo>
                    <a:pt x="132" y="418"/>
                    <a:pt x="357" y="514"/>
                    <a:pt x="613" y="514"/>
                  </a:cubicBezTo>
                  <a:cubicBezTo>
                    <a:pt x="688" y="514"/>
                    <a:pt x="766" y="506"/>
                    <a:pt x="845" y="488"/>
                  </a:cubicBezTo>
                  <a:cubicBezTo>
                    <a:pt x="1190" y="402"/>
                    <a:pt x="1425" y="175"/>
                    <a:pt x="1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5"/>
            <p:cNvSpPr/>
            <p:nvPr/>
          </p:nvSpPr>
          <p:spPr>
            <a:xfrm>
              <a:off x="2284375" y="1966775"/>
              <a:ext cx="34225" cy="15200"/>
            </a:xfrm>
            <a:custGeom>
              <a:avLst/>
              <a:gdLst/>
              <a:ahLst/>
              <a:cxnLst/>
              <a:rect l="l" t="t" r="r" b="b"/>
              <a:pathLst>
                <a:path w="1369" h="608" extrusionOk="0">
                  <a:moveTo>
                    <a:pt x="1312" y="0"/>
                  </a:moveTo>
                  <a:cubicBezTo>
                    <a:pt x="1224" y="0"/>
                    <a:pt x="1021" y="222"/>
                    <a:pt x="707" y="277"/>
                  </a:cubicBezTo>
                  <a:cubicBezTo>
                    <a:pt x="647" y="290"/>
                    <a:pt x="588" y="295"/>
                    <a:pt x="531" y="295"/>
                  </a:cubicBezTo>
                  <a:cubicBezTo>
                    <a:pt x="331" y="295"/>
                    <a:pt x="165" y="234"/>
                    <a:pt x="80" y="234"/>
                  </a:cubicBezTo>
                  <a:cubicBezTo>
                    <a:pt x="57" y="234"/>
                    <a:pt x="40" y="238"/>
                    <a:pt x="30" y="249"/>
                  </a:cubicBezTo>
                  <a:cubicBezTo>
                    <a:pt x="1" y="282"/>
                    <a:pt x="40" y="377"/>
                    <a:pt x="168" y="469"/>
                  </a:cubicBezTo>
                  <a:cubicBezTo>
                    <a:pt x="269" y="543"/>
                    <a:pt x="432" y="607"/>
                    <a:pt x="619" y="607"/>
                  </a:cubicBezTo>
                  <a:cubicBezTo>
                    <a:pt x="668" y="607"/>
                    <a:pt x="717" y="603"/>
                    <a:pt x="768" y="594"/>
                  </a:cubicBezTo>
                  <a:cubicBezTo>
                    <a:pt x="1017" y="544"/>
                    <a:pt x="1198" y="392"/>
                    <a:pt x="1283" y="260"/>
                  </a:cubicBezTo>
                  <a:cubicBezTo>
                    <a:pt x="1368" y="128"/>
                    <a:pt x="1368" y="22"/>
                    <a:pt x="1330" y="4"/>
                  </a:cubicBezTo>
                  <a:cubicBezTo>
                    <a:pt x="1325" y="2"/>
                    <a:pt x="1318" y="0"/>
                    <a:pt x="1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5"/>
            <p:cNvSpPr/>
            <p:nvPr/>
          </p:nvSpPr>
          <p:spPr>
            <a:xfrm>
              <a:off x="1956075" y="1954625"/>
              <a:ext cx="110500" cy="129875"/>
            </a:xfrm>
            <a:custGeom>
              <a:avLst/>
              <a:gdLst/>
              <a:ahLst/>
              <a:cxnLst/>
              <a:rect l="l" t="t" r="r" b="b"/>
              <a:pathLst>
                <a:path w="4420" h="5195" extrusionOk="0">
                  <a:moveTo>
                    <a:pt x="174" y="0"/>
                  </a:moveTo>
                  <a:cubicBezTo>
                    <a:pt x="153" y="0"/>
                    <a:pt x="121" y="156"/>
                    <a:pt x="81" y="448"/>
                  </a:cubicBezTo>
                  <a:cubicBezTo>
                    <a:pt x="46" y="739"/>
                    <a:pt x="0" y="1162"/>
                    <a:pt x="7" y="1691"/>
                  </a:cubicBezTo>
                  <a:cubicBezTo>
                    <a:pt x="17" y="2217"/>
                    <a:pt x="81" y="2867"/>
                    <a:pt x="366" y="3531"/>
                  </a:cubicBezTo>
                  <a:cubicBezTo>
                    <a:pt x="504" y="3858"/>
                    <a:pt x="704" y="4188"/>
                    <a:pt x="973" y="4480"/>
                  </a:cubicBezTo>
                  <a:cubicBezTo>
                    <a:pt x="1247" y="4767"/>
                    <a:pt x="1581" y="5031"/>
                    <a:pt x="2014" y="5151"/>
                  </a:cubicBezTo>
                  <a:cubicBezTo>
                    <a:pt x="2117" y="5180"/>
                    <a:pt x="2224" y="5194"/>
                    <a:pt x="2333" y="5194"/>
                  </a:cubicBezTo>
                  <a:cubicBezTo>
                    <a:pt x="2451" y="5194"/>
                    <a:pt x="2569" y="5178"/>
                    <a:pt x="2682" y="5144"/>
                  </a:cubicBezTo>
                  <a:cubicBezTo>
                    <a:pt x="2895" y="5080"/>
                    <a:pt x="3080" y="4959"/>
                    <a:pt x="3233" y="4821"/>
                  </a:cubicBezTo>
                  <a:cubicBezTo>
                    <a:pt x="3531" y="4541"/>
                    <a:pt x="3720" y="4203"/>
                    <a:pt x="3865" y="3876"/>
                  </a:cubicBezTo>
                  <a:cubicBezTo>
                    <a:pt x="4143" y="3226"/>
                    <a:pt x="4288" y="2604"/>
                    <a:pt x="4352" y="2078"/>
                  </a:cubicBezTo>
                  <a:cubicBezTo>
                    <a:pt x="4420" y="1549"/>
                    <a:pt x="4405" y="1119"/>
                    <a:pt x="4380" y="824"/>
                  </a:cubicBezTo>
                  <a:cubicBezTo>
                    <a:pt x="4353" y="536"/>
                    <a:pt x="4311" y="376"/>
                    <a:pt x="4289" y="376"/>
                  </a:cubicBezTo>
                  <a:cubicBezTo>
                    <a:pt x="4289" y="376"/>
                    <a:pt x="4289" y="376"/>
                    <a:pt x="4288" y="376"/>
                  </a:cubicBezTo>
                  <a:cubicBezTo>
                    <a:pt x="4267" y="376"/>
                    <a:pt x="4264" y="540"/>
                    <a:pt x="4256" y="827"/>
                  </a:cubicBezTo>
                  <a:cubicBezTo>
                    <a:pt x="4242" y="1119"/>
                    <a:pt x="4221" y="1538"/>
                    <a:pt x="4128" y="2042"/>
                  </a:cubicBezTo>
                  <a:cubicBezTo>
                    <a:pt x="4036" y="2547"/>
                    <a:pt x="3876" y="3141"/>
                    <a:pt x="3595" y="3755"/>
                  </a:cubicBezTo>
                  <a:cubicBezTo>
                    <a:pt x="3454" y="4054"/>
                    <a:pt x="3272" y="4359"/>
                    <a:pt x="3020" y="4590"/>
                  </a:cubicBezTo>
                  <a:cubicBezTo>
                    <a:pt x="2832" y="4765"/>
                    <a:pt x="2593" y="4874"/>
                    <a:pt x="2340" y="4874"/>
                  </a:cubicBezTo>
                  <a:cubicBezTo>
                    <a:pt x="2258" y="4874"/>
                    <a:pt x="2176" y="4863"/>
                    <a:pt x="2093" y="4839"/>
                  </a:cubicBezTo>
                  <a:cubicBezTo>
                    <a:pt x="1755" y="4746"/>
                    <a:pt x="1446" y="4519"/>
                    <a:pt x="1204" y="4263"/>
                  </a:cubicBezTo>
                  <a:cubicBezTo>
                    <a:pt x="960" y="4008"/>
                    <a:pt x="775" y="3713"/>
                    <a:pt x="636" y="3411"/>
                  </a:cubicBezTo>
                  <a:cubicBezTo>
                    <a:pt x="358" y="2806"/>
                    <a:pt x="273" y="2196"/>
                    <a:pt x="235" y="1684"/>
                  </a:cubicBezTo>
                  <a:cubicBezTo>
                    <a:pt x="199" y="1168"/>
                    <a:pt x="209" y="746"/>
                    <a:pt x="206" y="455"/>
                  </a:cubicBezTo>
                  <a:cubicBezTo>
                    <a:pt x="206" y="163"/>
                    <a:pt x="196"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5"/>
            <p:cNvSpPr/>
            <p:nvPr/>
          </p:nvSpPr>
          <p:spPr>
            <a:xfrm>
              <a:off x="1922038" y="1984625"/>
              <a:ext cx="38475" cy="12875"/>
            </a:xfrm>
            <a:custGeom>
              <a:avLst/>
              <a:gdLst/>
              <a:ahLst/>
              <a:cxnLst/>
              <a:rect l="l" t="t" r="r" b="b"/>
              <a:pathLst>
                <a:path w="1539" h="515" extrusionOk="0">
                  <a:moveTo>
                    <a:pt x="0" y="1"/>
                  </a:moveTo>
                  <a:cubicBezTo>
                    <a:pt x="115" y="175"/>
                    <a:pt x="349" y="402"/>
                    <a:pt x="693" y="488"/>
                  </a:cubicBezTo>
                  <a:cubicBezTo>
                    <a:pt x="772" y="506"/>
                    <a:pt x="850" y="514"/>
                    <a:pt x="925" y="514"/>
                  </a:cubicBezTo>
                  <a:cubicBezTo>
                    <a:pt x="1181" y="514"/>
                    <a:pt x="1407" y="418"/>
                    <a:pt x="1538" y="30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5"/>
            <p:cNvSpPr/>
            <p:nvPr/>
          </p:nvSpPr>
          <p:spPr>
            <a:xfrm>
              <a:off x="1924175" y="1966775"/>
              <a:ext cx="34200" cy="15200"/>
            </a:xfrm>
            <a:custGeom>
              <a:avLst/>
              <a:gdLst/>
              <a:ahLst/>
              <a:cxnLst/>
              <a:rect l="l" t="t" r="r" b="b"/>
              <a:pathLst>
                <a:path w="1368" h="608" extrusionOk="0">
                  <a:moveTo>
                    <a:pt x="58" y="0"/>
                  </a:moveTo>
                  <a:cubicBezTo>
                    <a:pt x="51" y="0"/>
                    <a:pt x="45" y="2"/>
                    <a:pt x="40" y="4"/>
                  </a:cubicBezTo>
                  <a:cubicBezTo>
                    <a:pt x="0" y="22"/>
                    <a:pt x="0" y="128"/>
                    <a:pt x="89" y="260"/>
                  </a:cubicBezTo>
                  <a:cubicBezTo>
                    <a:pt x="171" y="392"/>
                    <a:pt x="352" y="544"/>
                    <a:pt x="601" y="594"/>
                  </a:cubicBezTo>
                  <a:cubicBezTo>
                    <a:pt x="652" y="603"/>
                    <a:pt x="702" y="607"/>
                    <a:pt x="750" y="607"/>
                  </a:cubicBezTo>
                  <a:cubicBezTo>
                    <a:pt x="938" y="607"/>
                    <a:pt x="1102" y="543"/>
                    <a:pt x="1201" y="469"/>
                  </a:cubicBezTo>
                  <a:cubicBezTo>
                    <a:pt x="1329" y="377"/>
                    <a:pt x="1368" y="282"/>
                    <a:pt x="1340" y="249"/>
                  </a:cubicBezTo>
                  <a:cubicBezTo>
                    <a:pt x="1330" y="238"/>
                    <a:pt x="1313" y="234"/>
                    <a:pt x="1291" y="234"/>
                  </a:cubicBezTo>
                  <a:cubicBezTo>
                    <a:pt x="1207" y="234"/>
                    <a:pt x="1041" y="295"/>
                    <a:pt x="839" y="295"/>
                  </a:cubicBezTo>
                  <a:cubicBezTo>
                    <a:pt x="782" y="295"/>
                    <a:pt x="723" y="290"/>
                    <a:pt x="661" y="277"/>
                  </a:cubicBezTo>
                  <a:cubicBezTo>
                    <a:pt x="348" y="222"/>
                    <a:pt x="147" y="0"/>
                    <a:pt x="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85"/>
          <p:cNvGrpSpPr/>
          <p:nvPr/>
        </p:nvGrpSpPr>
        <p:grpSpPr>
          <a:xfrm>
            <a:off x="6755969" y="1511778"/>
            <a:ext cx="644694" cy="928272"/>
            <a:chOff x="3121675" y="451538"/>
            <a:chExt cx="774500" cy="1115175"/>
          </a:xfrm>
        </p:grpSpPr>
        <p:sp>
          <p:nvSpPr>
            <p:cNvPr id="2126" name="Google Shape;2126;p85"/>
            <p:cNvSpPr/>
            <p:nvPr/>
          </p:nvSpPr>
          <p:spPr>
            <a:xfrm>
              <a:off x="3125400" y="541838"/>
              <a:ext cx="770775" cy="1024875"/>
            </a:xfrm>
            <a:custGeom>
              <a:avLst/>
              <a:gdLst/>
              <a:ahLst/>
              <a:cxnLst/>
              <a:rect l="l" t="t" r="r" b="b"/>
              <a:pathLst>
                <a:path w="30831" h="40995" extrusionOk="0">
                  <a:moveTo>
                    <a:pt x="14538" y="1"/>
                  </a:moveTo>
                  <a:cubicBezTo>
                    <a:pt x="12178" y="1"/>
                    <a:pt x="9706" y="989"/>
                    <a:pt x="7233" y="3368"/>
                  </a:cubicBezTo>
                  <a:cubicBezTo>
                    <a:pt x="0" y="10327"/>
                    <a:pt x="1006" y="21124"/>
                    <a:pt x="2487" y="24773"/>
                  </a:cubicBezTo>
                  <a:cubicBezTo>
                    <a:pt x="3969" y="28421"/>
                    <a:pt x="11188" y="33306"/>
                    <a:pt x="11188" y="33306"/>
                  </a:cubicBezTo>
                  <a:lnTo>
                    <a:pt x="5791" y="40994"/>
                  </a:lnTo>
                  <a:lnTo>
                    <a:pt x="24194" y="40994"/>
                  </a:lnTo>
                  <a:lnTo>
                    <a:pt x="18570" y="33672"/>
                  </a:lnTo>
                  <a:cubicBezTo>
                    <a:pt x="18858" y="33488"/>
                    <a:pt x="26802" y="28638"/>
                    <a:pt x="27466" y="24574"/>
                  </a:cubicBezTo>
                  <a:cubicBezTo>
                    <a:pt x="27886" y="22016"/>
                    <a:pt x="30831" y="15212"/>
                    <a:pt x="26162" y="8128"/>
                  </a:cubicBezTo>
                  <a:cubicBezTo>
                    <a:pt x="23218" y="3664"/>
                    <a:pt x="19083" y="1"/>
                    <a:pt x="14538"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5"/>
            <p:cNvSpPr/>
            <p:nvPr/>
          </p:nvSpPr>
          <p:spPr>
            <a:xfrm>
              <a:off x="3121675" y="807988"/>
              <a:ext cx="69750" cy="134775"/>
            </a:xfrm>
            <a:custGeom>
              <a:avLst/>
              <a:gdLst/>
              <a:ahLst/>
              <a:cxnLst/>
              <a:rect l="l" t="t" r="r" b="b"/>
              <a:pathLst>
                <a:path w="2790" h="5391" extrusionOk="0">
                  <a:moveTo>
                    <a:pt x="2789" y="1"/>
                  </a:moveTo>
                  <a:lnTo>
                    <a:pt x="2789" y="1"/>
                  </a:lnTo>
                  <a:cubicBezTo>
                    <a:pt x="2789" y="1"/>
                    <a:pt x="963" y="1"/>
                    <a:pt x="479" y="2370"/>
                  </a:cubicBezTo>
                  <a:cubicBezTo>
                    <a:pt x="0" y="4736"/>
                    <a:pt x="1634" y="5390"/>
                    <a:pt x="1634" y="5390"/>
                  </a:cubicBezTo>
                  <a:lnTo>
                    <a:pt x="2789" y="1"/>
                  </a:ln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5"/>
            <p:cNvSpPr/>
            <p:nvPr/>
          </p:nvSpPr>
          <p:spPr>
            <a:xfrm>
              <a:off x="3123425" y="682088"/>
              <a:ext cx="131825" cy="125925"/>
            </a:xfrm>
            <a:custGeom>
              <a:avLst/>
              <a:gdLst/>
              <a:ahLst/>
              <a:cxnLst/>
              <a:rect l="l" t="t" r="r" b="b"/>
              <a:pathLst>
                <a:path w="5273" h="5037" extrusionOk="0">
                  <a:moveTo>
                    <a:pt x="3694" y="1"/>
                  </a:moveTo>
                  <a:cubicBezTo>
                    <a:pt x="2914" y="1"/>
                    <a:pt x="2031" y="236"/>
                    <a:pt x="1508" y="1157"/>
                  </a:cubicBezTo>
                  <a:cubicBezTo>
                    <a:pt x="1" y="3818"/>
                    <a:pt x="2719" y="5037"/>
                    <a:pt x="2719" y="5037"/>
                  </a:cubicBezTo>
                  <a:lnTo>
                    <a:pt x="5273" y="255"/>
                  </a:lnTo>
                  <a:lnTo>
                    <a:pt x="5273" y="255"/>
                  </a:lnTo>
                  <a:cubicBezTo>
                    <a:pt x="5272" y="255"/>
                    <a:pt x="5272" y="255"/>
                    <a:pt x="5272" y="255"/>
                  </a:cubicBezTo>
                  <a:cubicBezTo>
                    <a:pt x="5204" y="255"/>
                    <a:pt x="4504" y="1"/>
                    <a:pt x="3694" y="1"/>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5"/>
            <p:cNvSpPr/>
            <p:nvPr/>
          </p:nvSpPr>
          <p:spPr>
            <a:xfrm>
              <a:off x="3164550" y="555238"/>
              <a:ext cx="182725" cy="144350"/>
            </a:xfrm>
            <a:custGeom>
              <a:avLst/>
              <a:gdLst/>
              <a:ahLst/>
              <a:cxnLst/>
              <a:rect l="l" t="t" r="r" b="b"/>
              <a:pathLst>
                <a:path w="7309" h="5774" extrusionOk="0">
                  <a:moveTo>
                    <a:pt x="4278" y="0"/>
                  </a:moveTo>
                  <a:cubicBezTo>
                    <a:pt x="3536" y="0"/>
                    <a:pt x="2764" y="311"/>
                    <a:pt x="2097" y="1218"/>
                  </a:cubicBezTo>
                  <a:cubicBezTo>
                    <a:pt x="1" y="4068"/>
                    <a:pt x="3209" y="5773"/>
                    <a:pt x="3209" y="5773"/>
                  </a:cubicBezTo>
                  <a:lnTo>
                    <a:pt x="7270" y="1449"/>
                  </a:lnTo>
                  <a:cubicBezTo>
                    <a:pt x="7308" y="1420"/>
                    <a:pt x="5864" y="0"/>
                    <a:pt x="4278" y="0"/>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5"/>
            <p:cNvSpPr/>
            <p:nvPr/>
          </p:nvSpPr>
          <p:spPr>
            <a:xfrm>
              <a:off x="3294125" y="473038"/>
              <a:ext cx="162000" cy="124850"/>
            </a:xfrm>
            <a:custGeom>
              <a:avLst/>
              <a:gdLst/>
              <a:ahLst/>
              <a:cxnLst/>
              <a:rect l="l" t="t" r="r" b="b"/>
              <a:pathLst>
                <a:path w="6480" h="4994" extrusionOk="0">
                  <a:moveTo>
                    <a:pt x="3087" y="0"/>
                  </a:moveTo>
                  <a:cubicBezTo>
                    <a:pt x="2755" y="0"/>
                    <a:pt x="2418" y="95"/>
                    <a:pt x="2087" y="318"/>
                  </a:cubicBezTo>
                  <a:cubicBezTo>
                    <a:pt x="1" y="1725"/>
                    <a:pt x="1760" y="4993"/>
                    <a:pt x="1760" y="4993"/>
                  </a:cubicBezTo>
                  <a:lnTo>
                    <a:pt x="6414" y="2752"/>
                  </a:lnTo>
                  <a:cubicBezTo>
                    <a:pt x="6480" y="2647"/>
                    <a:pt x="4848" y="0"/>
                    <a:pt x="3087" y="0"/>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5"/>
            <p:cNvSpPr/>
            <p:nvPr/>
          </p:nvSpPr>
          <p:spPr>
            <a:xfrm>
              <a:off x="3178400" y="898138"/>
              <a:ext cx="641125" cy="424875"/>
            </a:xfrm>
            <a:custGeom>
              <a:avLst/>
              <a:gdLst/>
              <a:ahLst/>
              <a:cxnLst/>
              <a:rect l="l" t="t" r="r" b="b"/>
              <a:pathLst>
                <a:path w="25645" h="16995" extrusionOk="0">
                  <a:moveTo>
                    <a:pt x="12823" y="1"/>
                  </a:moveTo>
                  <a:cubicBezTo>
                    <a:pt x="5738" y="1"/>
                    <a:pt x="1" y="3803"/>
                    <a:pt x="1" y="8496"/>
                  </a:cubicBezTo>
                  <a:cubicBezTo>
                    <a:pt x="1" y="13189"/>
                    <a:pt x="5738" y="16994"/>
                    <a:pt x="12823" y="16994"/>
                  </a:cubicBezTo>
                  <a:cubicBezTo>
                    <a:pt x="19904" y="16994"/>
                    <a:pt x="25644" y="13189"/>
                    <a:pt x="25644" y="8496"/>
                  </a:cubicBezTo>
                  <a:cubicBezTo>
                    <a:pt x="25644" y="3803"/>
                    <a:pt x="19904" y="1"/>
                    <a:pt x="12823"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5"/>
            <p:cNvSpPr/>
            <p:nvPr/>
          </p:nvSpPr>
          <p:spPr>
            <a:xfrm>
              <a:off x="3128400" y="1093288"/>
              <a:ext cx="119050" cy="119050"/>
            </a:xfrm>
            <a:custGeom>
              <a:avLst/>
              <a:gdLst/>
              <a:ahLst/>
              <a:cxnLst/>
              <a:rect l="l" t="t" r="r" b="b"/>
              <a:pathLst>
                <a:path w="4762" h="4762" extrusionOk="0">
                  <a:moveTo>
                    <a:pt x="2381" y="1"/>
                  </a:moveTo>
                  <a:cubicBezTo>
                    <a:pt x="1066" y="1"/>
                    <a:pt x="1" y="1066"/>
                    <a:pt x="1" y="2380"/>
                  </a:cubicBezTo>
                  <a:cubicBezTo>
                    <a:pt x="1" y="3695"/>
                    <a:pt x="1066" y="4761"/>
                    <a:pt x="2381" y="4761"/>
                  </a:cubicBezTo>
                  <a:cubicBezTo>
                    <a:pt x="3696" y="4761"/>
                    <a:pt x="4762" y="3695"/>
                    <a:pt x="4762" y="2380"/>
                  </a:cubicBezTo>
                  <a:cubicBezTo>
                    <a:pt x="4762" y="1066"/>
                    <a:pt x="3696" y="1"/>
                    <a:pt x="238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5"/>
            <p:cNvSpPr/>
            <p:nvPr/>
          </p:nvSpPr>
          <p:spPr>
            <a:xfrm>
              <a:off x="3749775" y="1079513"/>
              <a:ext cx="119050" cy="119050"/>
            </a:xfrm>
            <a:custGeom>
              <a:avLst/>
              <a:gdLst/>
              <a:ahLst/>
              <a:cxnLst/>
              <a:rect l="l" t="t" r="r" b="b"/>
              <a:pathLst>
                <a:path w="4762" h="4762" extrusionOk="0">
                  <a:moveTo>
                    <a:pt x="2381" y="1"/>
                  </a:moveTo>
                  <a:cubicBezTo>
                    <a:pt x="1066" y="1"/>
                    <a:pt x="0" y="1067"/>
                    <a:pt x="0" y="2381"/>
                  </a:cubicBezTo>
                  <a:cubicBezTo>
                    <a:pt x="0" y="3695"/>
                    <a:pt x="1066" y="4761"/>
                    <a:pt x="2381" y="4761"/>
                  </a:cubicBezTo>
                  <a:cubicBezTo>
                    <a:pt x="3696" y="4761"/>
                    <a:pt x="4762" y="3695"/>
                    <a:pt x="4762" y="2381"/>
                  </a:cubicBezTo>
                  <a:cubicBezTo>
                    <a:pt x="4762" y="1067"/>
                    <a:pt x="3696" y="1"/>
                    <a:pt x="238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5"/>
            <p:cNvSpPr/>
            <p:nvPr/>
          </p:nvSpPr>
          <p:spPr>
            <a:xfrm>
              <a:off x="3287650" y="896388"/>
              <a:ext cx="430800" cy="146875"/>
            </a:xfrm>
            <a:custGeom>
              <a:avLst/>
              <a:gdLst/>
              <a:ahLst/>
              <a:cxnLst/>
              <a:rect l="l" t="t" r="r" b="b"/>
              <a:pathLst>
                <a:path w="17232" h="5875" extrusionOk="0">
                  <a:moveTo>
                    <a:pt x="9483" y="0"/>
                  </a:moveTo>
                  <a:cubicBezTo>
                    <a:pt x="8916" y="0"/>
                    <a:pt x="8311" y="22"/>
                    <a:pt x="7668" y="71"/>
                  </a:cubicBezTo>
                  <a:cubicBezTo>
                    <a:pt x="2186" y="480"/>
                    <a:pt x="68" y="2138"/>
                    <a:pt x="68" y="2138"/>
                  </a:cubicBezTo>
                  <a:cubicBezTo>
                    <a:pt x="1" y="2177"/>
                    <a:pt x="1148" y="4082"/>
                    <a:pt x="1756" y="5073"/>
                  </a:cubicBezTo>
                  <a:cubicBezTo>
                    <a:pt x="1831" y="5199"/>
                    <a:pt x="1959" y="5261"/>
                    <a:pt x="2086" y="5261"/>
                  </a:cubicBezTo>
                  <a:cubicBezTo>
                    <a:pt x="2224" y="5261"/>
                    <a:pt x="2362" y="5189"/>
                    <a:pt x="2434" y="5048"/>
                  </a:cubicBezTo>
                  <a:lnTo>
                    <a:pt x="3948" y="2128"/>
                  </a:lnTo>
                  <a:cubicBezTo>
                    <a:pt x="4016" y="1993"/>
                    <a:pt x="4153" y="1916"/>
                    <a:pt x="4294" y="1916"/>
                  </a:cubicBezTo>
                  <a:cubicBezTo>
                    <a:pt x="4364" y="1916"/>
                    <a:pt x="4435" y="1935"/>
                    <a:pt x="4498" y="1975"/>
                  </a:cubicBezTo>
                  <a:lnTo>
                    <a:pt x="6304" y="3091"/>
                  </a:lnTo>
                  <a:cubicBezTo>
                    <a:pt x="6368" y="3131"/>
                    <a:pt x="6439" y="3150"/>
                    <a:pt x="6510" y="3150"/>
                  </a:cubicBezTo>
                  <a:cubicBezTo>
                    <a:pt x="6616" y="3150"/>
                    <a:pt x="6721" y="3107"/>
                    <a:pt x="6797" y="3027"/>
                  </a:cubicBezTo>
                  <a:cubicBezTo>
                    <a:pt x="7264" y="2518"/>
                    <a:pt x="8334" y="1375"/>
                    <a:pt x="8449" y="1375"/>
                  </a:cubicBezTo>
                  <a:cubicBezTo>
                    <a:pt x="8451" y="1375"/>
                    <a:pt x="8452" y="1375"/>
                    <a:pt x="8453" y="1375"/>
                  </a:cubicBezTo>
                  <a:cubicBezTo>
                    <a:pt x="8542" y="1400"/>
                    <a:pt x="9526" y="2466"/>
                    <a:pt x="10013" y="2999"/>
                  </a:cubicBezTo>
                  <a:cubicBezTo>
                    <a:pt x="10090" y="3083"/>
                    <a:pt x="10195" y="3125"/>
                    <a:pt x="10301" y="3125"/>
                  </a:cubicBezTo>
                  <a:cubicBezTo>
                    <a:pt x="10400" y="3125"/>
                    <a:pt x="10500" y="3088"/>
                    <a:pt x="10577" y="3012"/>
                  </a:cubicBezTo>
                  <a:lnTo>
                    <a:pt x="12002" y="1613"/>
                  </a:lnTo>
                  <a:lnTo>
                    <a:pt x="12652" y="2287"/>
                  </a:lnTo>
                  <a:cubicBezTo>
                    <a:pt x="12728" y="2368"/>
                    <a:pt x="12830" y="2408"/>
                    <a:pt x="12934" y="2408"/>
                  </a:cubicBezTo>
                  <a:cubicBezTo>
                    <a:pt x="13018" y="2408"/>
                    <a:pt x="13103" y="2381"/>
                    <a:pt x="13174" y="2327"/>
                  </a:cubicBezTo>
                  <a:cubicBezTo>
                    <a:pt x="13247" y="2270"/>
                    <a:pt x="13331" y="2244"/>
                    <a:pt x="13413" y="2244"/>
                  </a:cubicBezTo>
                  <a:cubicBezTo>
                    <a:pt x="13584" y="2244"/>
                    <a:pt x="13747" y="2356"/>
                    <a:pt x="13792" y="2543"/>
                  </a:cubicBezTo>
                  <a:cubicBezTo>
                    <a:pt x="14055" y="3633"/>
                    <a:pt x="14602" y="5875"/>
                    <a:pt x="14643" y="5875"/>
                  </a:cubicBezTo>
                  <a:cubicBezTo>
                    <a:pt x="14644" y="5875"/>
                    <a:pt x="14645" y="5874"/>
                    <a:pt x="14645" y="5873"/>
                  </a:cubicBezTo>
                  <a:cubicBezTo>
                    <a:pt x="14681" y="5770"/>
                    <a:pt x="17232" y="2373"/>
                    <a:pt x="17232" y="2373"/>
                  </a:cubicBezTo>
                  <a:cubicBezTo>
                    <a:pt x="17232" y="2373"/>
                    <a:pt x="15364" y="0"/>
                    <a:pt x="9483" y="0"/>
                  </a:cubicBezTo>
                  <a:close/>
                </a:path>
              </a:pathLst>
            </a:custGeom>
            <a:solidFill>
              <a:srgbClr val="DFDB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5"/>
            <p:cNvSpPr/>
            <p:nvPr/>
          </p:nvSpPr>
          <p:spPr>
            <a:xfrm>
              <a:off x="3209225" y="734663"/>
              <a:ext cx="564750" cy="221050"/>
            </a:xfrm>
            <a:custGeom>
              <a:avLst/>
              <a:gdLst/>
              <a:ahLst/>
              <a:cxnLst/>
              <a:rect l="l" t="t" r="r" b="b"/>
              <a:pathLst>
                <a:path w="22590" h="8842" extrusionOk="0">
                  <a:moveTo>
                    <a:pt x="12325" y="1"/>
                  </a:moveTo>
                  <a:cubicBezTo>
                    <a:pt x="10516" y="1"/>
                    <a:pt x="8573" y="318"/>
                    <a:pt x="6627" y="1115"/>
                  </a:cubicBezTo>
                  <a:cubicBezTo>
                    <a:pt x="1" y="3826"/>
                    <a:pt x="3205" y="8607"/>
                    <a:pt x="3205" y="8607"/>
                  </a:cubicBezTo>
                  <a:cubicBezTo>
                    <a:pt x="3205" y="8607"/>
                    <a:pt x="5287" y="7020"/>
                    <a:pt x="10986" y="6540"/>
                  </a:cubicBezTo>
                  <a:cubicBezTo>
                    <a:pt x="11573" y="6490"/>
                    <a:pt x="12129" y="6467"/>
                    <a:pt x="12657" y="6467"/>
                  </a:cubicBezTo>
                  <a:cubicBezTo>
                    <a:pt x="18065" y="6467"/>
                    <a:pt x="20369" y="8842"/>
                    <a:pt x="20369" y="8842"/>
                  </a:cubicBezTo>
                  <a:cubicBezTo>
                    <a:pt x="21819" y="7443"/>
                    <a:pt x="22589" y="5232"/>
                    <a:pt x="21217" y="3243"/>
                  </a:cubicBezTo>
                  <a:cubicBezTo>
                    <a:pt x="20247" y="1835"/>
                    <a:pt x="16674" y="1"/>
                    <a:pt x="12325" y="1"/>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5"/>
            <p:cNvSpPr/>
            <p:nvPr/>
          </p:nvSpPr>
          <p:spPr>
            <a:xfrm>
              <a:off x="3334025" y="792838"/>
              <a:ext cx="111675" cy="97950"/>
            </a:xfrm>
            <a:custGeom>
              <a:avLst/>
              <a:gdLst/>
              <a:ahLst/>
              <a:cxnLst/>
              <a:rect l="l" t="t" r="r" b="b"/>
              <a:pathLst>
                <a:path w="4467" h="3918" extrusionOk="0">
                  <a:moveTo>
                    <a:pt x="3052" y="1"/>
                  </a:moveTo>
                  <a:cubicBezTo>
                    <a:pt x="2465" y="1"/>
                    <a:pt x="1759" y="319"/>
                    <a:pt x="1176" y="902"/>
                  </a:cubicBezTo>
                  <a:cubicBezTo>
                    <a:pt x="267" y="1811"/>
                    <a:pt x="0" y="3023"/>
                    <a:pt x="587" y="3609"/>
                  </a:cubicBezTo>
                  <a:cubicBezTo>
                    <a:pt x="796" y="3818"/>
                    <a:pt x="1086" y="3918"/>
                    <a:pt x="1414" y="3918"/>
                  </a:cubicBezTo>
                  <a:cubicBezTo>
                    <a:pt x="2000" y="3918"/>
                    <a:pt x="2707" y="3599"/>
                    <a:pt x="3291" y="3015"/>
                  </a:cubicBezTo>
                  <a:cubicBezTo>
                    <a:pt x="4203" y="2107"/>
                    <a:pt x="4466" y="895"/>
                    <a:pt x="3883" y="312"/>
                  </a:cubicBezTo>
                  <a:cubicBezTo>
                    <a:pt x="3673" y="101"/>
                    <a:pt x="3381" y="1"/>
                    <a:pt x="3052" y="1"/>
                  </a:cubicBezTo>
                  <a:close/>
                </a:path>
              </a:pathLst>
            </a:custGeom>
            <a:solidFill>
              <a:srgbClr val="06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5"/>
            <p:cNvSpPr/>
            <p:nvPr/>
          </p:nvSpPr>
          <p:spPr>
            <a:xfrm>
              <a:off x="3608375" y="792213"/>
              <a:ext cx="114775" cy="106025"/>
            </a:xfrm>
            <a:custGeom>
              <a:avLst/>
              <a:gdLst/>
              <a:ahLst/>
              <a:cxnLst/>
              <a:rect l="l" t="t" r="r" b="b"/>
              <a:pathLst>
                <a:path w="4591" h="4241" extrusionOk="0">
                  <a:moveTo>
                    <a:pt x="1115" y="1"/>
                  </a:moveTo>
                  <a:cubicBezTo>
                    <a:pt x="885" y="1"/>
                    <a:pt x="688" y="64"/>
                    <a:pt x="540" y="199"/>
                  </a:cubicBezTo>
                  <a:cubicBezTo>
                    <a:pt x="1" y="689"/>
                    <a:pt x="349" y="1950"/>
                    <a:pt x="1319" y="3012"/>
                  </a:cubicBezTo>
                  <a:cubicBezTo>
                    <a:pt x="2025" y="3786"/>
                    <a:pt x="2864" y="4240"/>
                    <a:pt x="3477" y="4240"/>
                  </a:cubicBezTo>
                  <a:cubicBezTo>
                    <a:pt x="3706" y="4240"/>
                    <a:pt x="3904" y="4177"/>
                    <a:pt x="4051" y="4042"/>
                  </a:cubicBezTo>
                  <a:cubicBezTo>
                    <a:pt x="4591" y="3552"/>
                    <a:pt x="4243" y="2291"/>
                    <a:pt x="3273" y="1229"/>
                  </a:cubicBezTo>
                  <a:cubicBezTo>
                    <a:pt x="2567" y="455"/>
                    <a:pt x="1728" y="1"/>
                    <a:pt x="1115" y="1"/>
                  </a:cubicBezTo>
                  <a:close/>
                </a:path>
              </a:pathLst>
            </a:custGeom>
            <a:solidFill>
              <a:srgbClr val="065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5"/>
            <p:cNvSpPr/>
            <p:nvPr/>
          </p:nvSpPr>
          <p:spPr>
            <a:xfrm>
              <a:off x="3315900" y="682663"/>
              <a:ext cx="60975" cy="60950"/>
            </a:xfrm>
            <a:custGeom>
              <a:avLst/>
              <a:gdLst/>
              <a:ahLst/>
              <a:cxnLst/>
              <a:rect l="l" t="t" r="r" b="b"/>
              <a:pathLst>
                <a:path w="2439" h="2438" extrusionOk="0">
                  <a:moveTo>
                    <a:pt x="1219" y="1"/>
                  </a:moveTo>
                  <a:cubicBezTo>
                    <a:pt x="544" y="1"/>
                    <a:pt x="0" y="548"/>
                    <a:pt x="0" y="1219"/>
                  </a:cubicBezTo>
                  <a:cubicBezTo>
                    <a:pt x="0" y="1891"/>
                    <a:pt x="544" y="2438"/>
                    <a:pt x="1219" y="2438"/>
                  </a:cubicBezTo>
                  <a:cubicBezTo>
                    <a:pt x="1891" y="2438"/>
                    <a:pt x="2438" y="1891"/>
                    <a:pt x="2438" y="1219"/>
                  </a:cubicBezTo>
                  <a:cubicBezTo>
                    <a:pt x="2438" y="548"/>
                    <a:pt x="1891" y="1"/>
                    <a:pt x="1219" y="1"/>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5"/>
            <p:cNvSpPr/>
            <p:nvPr/>
          </p:nvSpPr>
          <p:spPr>
            <a:xfrm>
              <a:off x="3617975" y="681963"/>
              <a:ext cx="60950" cy="60950"/>
            </a:xfrm>
            <a:custGeom>
              <a:avLst/>
              <a:gdLst/>
              <a:ahLst/>
              <a:cxnLst/>
              <a:rect l="l" t="t" r="r" b="b"/>
              <a:pathLst>
                <a:path w="2438" h="2438" extrusionOk="0">
                  <a:moveTo>
                    <a:pt x="1219" y="1"/>
                  </a:moveTo>
                  <a:cubicBezTo>
                    <a:pt x="544" y="1"/>
                    <a:pt x="0" y="547"/>
                    <a:pt x="0" y="1219"/>
                  </a:cubicBezTo>
                  <a:cubicBezTo>
                    <a:pt x="0" y="1895"/>
                    <a:pt x="544" y="2438"/>
                    <a:pt x="1219" y="2438"/>
                  </a:cubicBezTo>
                  <a:cubicBezTo>
                    <a:pt x="1891" y="2438"/>
                    <a:pt x="2437" y="1895"/>
                    <a:pt x="2437" y="1219"/>
                  </a:cubicBezTo>
                  <a:cubicBezTo>
                    <a:pt x="2437" y="547"/>
                    <a:pt x="1891" y="1"/>
                    <a:pt x="1219" y="1"/>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5"/>
            <p:cNvSpPr/>
            <p:nvPr/>
          </p:nvSpPr>
          <p:spPr>
            <a:xfrm>
              <a:off x="3417600" y="451538"/>
              <a:ext cx="175975" cy="160050"/>
            </a:xfrm>
            <a:custGeom>
              <a:avLst/>
              <a:gdLst/>
              <a:ahLst/>
              <a:cxnLst/>
              <a:rect l="l" t="t" r="r" b="b"/>
              <a:pathLst>
                <a:path w="7039" h="6402" extrusionOk="0">
                  <a:moveTo>
                    <a:pt x="5454" y="0"/>
                  </a:moveTo>
                  <a:cubicBezTo>
                    <a:pt x="4223" y="0"/>
                    <a:pt x="2662" y="1465"/>
                    <a:pt x="1475" y="2897"/>
                  </a:cubicBezTo>
                  <a:cubicBezTo>
                    <a:pt x="1" y="4684"/>
                    <a:pt x="1414" y="6258"/>
                    <a:pt x="1414" y="6258"/>
                  </a:cubicBezTo>
                  <a:cubicBezTo>
                    <a:pt x="1583" y="6356"/>
                    <a:pt x="1779" y="6401"/>
                    <a:pt x="1993" y="6401"/>
                  </a:cubicBezTo>
                  <a:cubicBezTo>
                    <a:pt x="3134" y="6401"/>
                    <a:pt x="4799" y="5114"/>
                    <a:pt x="5639" y="3583"/>
                  </a:cubicBezTo>
                  <a:cubicBezTo>
                    <a:pt x="6633" y="1764"/>
                    <a:pt x="7038" y="875"/>
                    <a:pt x="6289" y="286"/>
                  </a:cubicBezTo>
                  <a:cubicBezTo>
                    <a:pt x="6037" y="88"/>
                    <a:pt x="5755" y="0"/>
                    <a:pt x="5454" y="0"/>
                  </a:cubicBezTo>
                  <a:close/>
                </a:path>
              </a:pathLst>
            </a:custGeom>
            <a:solidFill>
              <a:srgbClr val="0877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5"/>
            <p:cNvSpPr/>
            <p:nvPr/>
          </p:nvSpPr>
          <p:spPr>
            <a:xfrm>
              <a:off x="3331100" y="698938"/>
              <a:ext cx="14225" cy="14225"/>
            </a:xfrm>
            <a:custGeom>
              <a:avLst/>
              <a:gdLst/>
              <a:ahLst/>
              <a:cxnLst/>
              <a:rect l="l" t="t" r="r" b="b"/>
              <a:pathLst>
                <a:path w="569" h="569" extrusionOk="0">
                  <a:moveTo>
                    <a:pt x="284" y="0"/>
                  </a:moveTo>
                  <a:cubicBezTo>
                    <a:pt x="128" y="0"/>
                    <a:pt x="0" y="128"/>
                    <a:pt x="0" y="284"/>
                  </a:cubicBezTo>
                  <a:cubicBezTo>
                    <a:pt x="0" y="440"/>
                    <a:pt x="128" y="568"/>
                    <a:pt x="284" y="568"/>
                  </a:cubicBezTo>
                  <a:cubicBezTo>
                    <a:pt x="440" y="568"/>
                    <a:pt x="568" y="440"/>
                    <a:pt x="568" y="284"/>
                  </a:cubicBezTo>
                  <a:cubicBezTo>
                    <a:pt x="568" y="128"/>
                    <a:pt x="440" y="0"/>
                    <a:pt x="284" y="0"/>
                  </a:cubicBezTo>
                  <a:close/>
                </a:path>
              </a:pathLst>
            </a:custGeom>
            <a:solidFill>
              <a:srgbClr val="DFDB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5"/>
            <p:cNvSpPr/>
            <p:nvPr/>
          </p:nvSpPr>
          <p:spPr>
            <a:xfrm>
              <a:off x="3658650" y="698938"/>
              <a:ext cx="14250" cy="14225"/>
            </a:xfrm>
            <a:custGeom>
              <a:avLst/>
              <a:gdLst/>
              <a:ahLst/>
              <a:cxnLst/>
              <a:rect l="l" t="t" r="r" b="b"/>
              <a:pathLst>
                <a:path w="570" h="569" extrusionOk="0">
                  <a:moveTo>
                    <a:pt x="285" y="0"/>
                  </a:moveTo>
                  <a:cubicBezTo>
                    <a:pt x="128" y="0"/>
                    <a:pt x="0" y="128"/>
                    <a:pt x="0" y="284"/>
                  </a:cubicBezTo>
                  <a:cubicBezTo>
                    <a:pt x="0" y="440"/>
                    <a:pt x="128" y="568"/>
                    <a:pt x="285" y="568"/>
                  </a:cubicBezTo>
                  <a:cubicBezTo>
                    <a:pt x="441" y="568"/>
                    <a:pt x="569" y="440"/>
                    <a:pt x="569" y="284"/>
                  </a:cubicBezTo>
                  <a:cubicBezTo>
                    <a:pt x="569" y="128"/>
                    <a:pt x="441" y="0"/>
                    <a:pt x="285" y="0"/>
                  </a:cubicBezTo>
                  <a:close/>
                </a:path>
              </a:pathLst>
            </a:custGeom>
            <a:solidFill>
              <a:srgbClr val="DFDB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5"/>
            <p:cNvSpPr/>
            <p:nvPr/>
          </p:nvSpPr>
          <p:spPr>
            <a:xfrm>
              <a:off x="3618950" y="1132288"/>
              <a:ext cx="130150" cy="130125"/>
            </a:xfrm>
            <a:custGeom>
              <a:avLst/>
              <a:gdLst/>
              <a:ahLst/>
              <a:cxnLst/>
              <a:rect l="l" t="t" r="r" b="b"/>
              <a:pathLst>
                <a:path w="5206" h="5205" extrusionOk="0">
                  <a:moveTo>
                    <a:pt x="2601" y="0"/>
                  </a:moveTo>
                  <a:cubicBezTo>
                    <a:pt x="1166" y="0"/>
                    <a:pt x="1" y="1165"/>
                    <a:pt x="1" y="2601"/>
                  </a:cubicBezTo>
                  <a:cubicBezTo>
                    <a:pt x="1" y="4039"/>
                    <a:pt x="1166" y="5205"/>
                    <a:pt x="2601" y="5205"/>
                  </a:cubicBezTo>
                  <a:cubicBezTo>
                    <a:pt x="4040" y="5205"/>
                    <a:pt x="5205" y="4039"/>
                    <a:pt x="5205" y="2601"/>
                  </a:cubicBezTo>
                  <a:cubicBezTo>
                    <a:pt x="5205" y="1165"/>
                    <a:pt x="4040" y="0"/>
                    <a:pt x="260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5"/>
            <p:cNvSpPr/>
            <p:nvPr/>
          </p:nvSpPr>
          <p:spPr>
            <a:xfrm>
              <a:off x="3261900" y="1132288"/>
              <a:ext cx="130150" cy="130125"/>
            </a:xfrm>
            <a:custGeom>
              <a:avLst/>
              <a:gdLst/>
              <a:ahLst/>
              <a:cxnLst/>
              <a:rect l="l" t="t" r="r" b="b"/>
              <a:pathLst>
                <a:path w="5206" h="5205" extrusionOk="0">
                  <a:moveTo>
                    <a:pt x="2601" y="0"/>
                  </a:moveTo>
                  <a:cubicBezTo>
                    <a:pt x="1166" y="0"/>
                    <a:pt x="1" y="1165"/>
                    <a:pt x="1" y="2601"/>
                  </a:cubicBezTo>
                  <a:cubicBezTo>
                    <a:pt x="1" y="4039"/>
                    <a:pt x="1166" y="5205"/>
                    <a:pt x="2601" y="5205"/>
                  </a:cubicBezTo>
                  <a:cubicBezTo>
                    <a:pt x="4040" y="5205"/>
                    <a:pt x="5205" y="4039"/>
                    <a:pt x="5205" y="2601"/>
                  </a:cubicBezTo>
                  <a:cubicBezTo>
                    <a:pt x="5205" y="1165"/>
                    <a:pt x="4040" y="0"/>
                    <a:pt x="260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5"/>
            <p:cNvSpPr/>
            <p:nvPr/>
          </p:nvSpPr>
          <p:spPr>
            <a:xfrm>
              <a:off x="3461675" y="1171113"/>
              <a:ext cx="57500" cy="35825"/>
            </a:xfrm>
            <a:custGeom>
              <a:avLst/>
              <a:gdLst/>
              <a:ahLst/>
              <a:cxnLst/>
              <a:rect l="l" t="t" r="r" b="b"/>
              <a:pathLst>
                <a:path w="2300" h="1433" extrusionOk="0">
                  <a:moveTo>
                    <a:pt x="2111" y="1"/>
                  </a:moveTo>
                  <a:cubicBezTo>
                    <a:pt x="2065" y="1"/>
                    <a:pt x="2020" y="20"/>
                    <a:pt x="1993" y="64"/>
                  </a:cubicBezTo>
                  <a:cubicBezTo>
                    <a:pt x="1801" y="362"/>
                    <a:pt x="1602" y="661"/>
                    <a:pt x="1310" y="874"/>
                  </a:cubicBezTo>
                  <a:cubicBezTo>
                    <a:pt x="1186" y="965"/>
                    <a:pt x="1075" y="1003"/>
                    <a:pt x="971" y="1003"/>
                  </a:cubicBezTo>
                  <a:cubicBezTo>
                    <a:pt x="760" y="1003"/>
                    <a:pt x="580" y="846"/>
                    <a:pt x="387" y="661"/>
                  </a:cubicBezTo>
                  <a:cubicBezTo>
                    <a:pt x="356" y="630"/>
                    <a:pt x="313" y="616"/>
                    <a:pt x="269" y="616"/>
                  </a:cubicBezTo>
                  <a:cubicBezTo>
                    <a:pt x="141" y="616"/>
                    <a:pt x="0" y="728"/>
                    <a:pt x="95" y="853"/>
                  </a:cubicBezTo>
                  <a:cubicBezTo>
                    <a:pt x="318" y="1141"/>
                    <a:pt x="607" y="1433"/>
                    <a:pt x="971" y="1433"/>
                  </a:cubicBezTo>
                  <a:cubicBezTo>
                    <a:pt x="1050" y="1433"/>
                    <a:pt x="1132" y="1419"/>
                    <a:pt x="1218" y="1389"/>
                  </a:cubicBezTo>
                  <a:cubicBezTo>
                    <a:pt x="1403" y="1325"/>
                    <a:pt x="1535" y="1186"/>
                    <a:pt x="1655" y="1037"/>
                  </a:cubicBezTo>
                  <a:cubicBezTo>
                    <a:pt x="1872" y="771"/>
                    <a:pt x="2081" y="494"/>
                    <a:pt x="2242" y="187"/>
                  </a:cubicBezTo>
                  <a:cubicBezTo>
                    <a:pt x="2299" y="82"/>
                    <a:pt x="2204" y="1"/>
                    <a:pt x="2111" y="1"/>
                  </a:cubicBezTo>
                  <a:close/>
                </a:path>
              </a:pathLst>
            </a:custGeom>
            <a:solidFill>
              <a:srgbClr val="8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5"/>
            <p:cNvSpPr/>
            <p:nvPr/>
          </p:nvSpPr>
          <p:spPr>
            <a:xfrm>
              <a:off x="3482700" y="1211888"/>
              <a:ext cx="19200" cy="12775"/>
            </a:xfrm>
            <a:custGeom>
              <a:avLst/>
              <a:gdLst/>
              <a:ahLst/>
              <a:cxnLst/>
              <a:rect l="l" t="t" r="r" b="b"/>
              <a:pathLst>
                <a:path w="768" h="511" extrusionOk="0">
                  <a:moveTo>
                    <a:pt x="628" y="0"/>
                  </a:moveTo>
                  <a:cubicBezTo>
                    <a:pt x="614" y="0"/>
                    <a:pt x="596" y="6"/>
                    <a:pt x="573" y="17"/>
                  </a:cubicBezTo>
                  <a:cubicBezTo>
                    <a:pt x="317" y="142"/>
                    <a:pt x="1" y="219"/>
                    <a:pt x="1" y="219"/>
                  </a:cubicBezTo>
                  <a:cubicBezTo>
                    <a:pt x="1" y="219"/>
                    <a:pt x="264" y="511"/>
                    <a:pt x="374" y="511"/>
                  </a:cubicBezTo>
                  <a:cubicBezTo>
                    <a:pt x="477" y="511"/>
                    <a:pt x="768" y="0"/>
                    <a:pt x="628" y="0"/>
                  </a:cubicBezTo>
                  <a:close/>
                </a:path>
              </a:pathLst>
            </a:custGeom>
            <a:solidFill>
              <a:srgbClr val="98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5"/>
            <p:cNvSpPr/>
            <p:nvPr/>
          </p:nvSpPr>
          <p:spPr>
            <a:xfrm>
              <a:off x="3599150" y="1016363"/>
              <a:ext cx="90950" cy="39525"/>
            </a:xfrm>
            <a:custGeom>
              <a:avLst/>
              <a:gdLst/>
              <a:ahLst/>
              <a:cxnLst/>
              <a:rect l="l" t="t" r="r" b="b"/>
              <a:pathLst>
                <a:path w="3638" h="1581" extrusionOk="0">
                  <a:moveTo>
                    <a:pt x="1295" y="0"/>
                  </a:moveTo>
                  <a:cubicBezTo>
                    <a:pt x="823" y="0"/>
                    <a:pt x="354" y="127"/>
                    <a:pt x="93" y="505"/>
                  </a:cubicBezTo>
                  <a:cubicBezTo>
                    <a:pt x="0" y="643"/>
                    <a:pt x="152" y="742"/>
                    <a:pt x="273" y="742"/>
                  </a:cubicBezTo>
                  <a:cubicBezTo>
                    <a:pt x="283" y="742"/>
                    <a:pt x="293" y="741"/>
                    <a:pt x="302" y="740"/>
                  </a:cubicBezTo>
                  <a:cubicBezTo>
                    <a:pt x="635" y="692"/>
                    <a:pt x="958" y="633"/>
                    <a:pt x="1282" y="633"/>
                  </a:cubicBezTo>
                  <a:cubicBezTo>
                    <a:pt x="1494" y="633"/>
                    <a:pt x="1706" y="658"/>
                    <a:pt x="1922" y="729"/>
                  </a:cubicBezTo>
                  <a:cubicBezTo>
                    <a:pt x="2423" y="889"/>
                    <a:pt x="2526" y="1333"/>
                    <a:pt x="2942" y="1546"/>
                  </a:cubicBezTo>
                  <a:cubicBezTo>
                    <a:pt x="2986" y="1570"/>
                    <a:pt x="3032" y="1581"/>
                    <a:pt x="3077" y="1581"/>
                  </a:cubicBezTo>
                  <a:cubicBezTo>
                    <a:pt x="3188" y="1581"/>
                    <a:pt x="3293" y="1514"/>
                    <a:pt x="3344" y="1407"/>
                  </a:cubicBezTo>
                  <a:cubicBezTo>
                    <a:pt x="3638" y="786"/>
                    <a:pt x="2593" y="243"/>
                    <a:pt x="2121" y="115"/>
                  </a:cubicBezTo>
                  <a:cubicBezTo>
                    <a:pt x="1876" y="48"/>
                    <a:pt x="1585" y="0"/>
                    <a:pt x="1295" y="0"/>
                  </a:cubicBezTo>
                  <a:close/>
                </a:path>
              </a:pathLst>
            </a:custGeom>
            <a:solidFill>
              <a:srgbClr val="3F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5"/>
            <p:cNvSpPr/>
            <p:nvPr/>
          </p:nvSpPr>
          <p:spPr>
            <a:xfrm>
              <a:off x="3309050" y="1016363"/>
              <a:ext cx="90975" cy="39525"/>
            </a:xfrm>
            <a:custGeom>
              <a:avLst/>
              <a:gdLst/>
              <a:ahLst/>
              <a:cxnLst/>
              <a:rect l="l" t="t" r="r" b="b"/>
              <a:pathLst>
                <a:path w="3639" h="1581" extrusionOk="0">
                  <a:moveTo>
                    <a:pt x="2341" y="0"/>
                  </a:moveTo>
                  <a:cubicBezTo>
                    <a:pt x="2051" y="0"/>
                    <a:pt x="1759" y="48"/>
                    <a:pt x="1514" y="115"/>
                  </a:cubicBezTo>
                  <a:cubicBezTo>
                    <a:pt x="1042" y="243"/>
                    <a:pt x="1" y="786"/>
                    <a:pt x="292" y="1407"/>
                  </a:cubicBezTo>
                  <a:cubicBezTo>
                    <a:pt x="343" y="1514"/>
                    <a:pt x="448" y="1581"/>
                    <a:pt x="559" y="1581"/>
                  </a:cubicBezTo>
                  <a:cubicBezTo>
                    <a:pt x="604" y="1581"/>
                    <a:pt x="650" y="1570"/>
                    <a:pt x="694" y="1546"/>
                  </a:cubicBezTo>
                  <a:cubicBezTo>
                    <a:pt x="1114" y="1333"/>
                    <a:pt x="1212" y="889"/>
                    <a:pt x="1714" y="729"/>
                  </a:cubicBezTo>
                  <a:cubicBezTo>
                    <a:pt x="1932" y="658"/>
                    <a:pt x="2144" y="633"/>
                    <a:pt x="2356" y="633"/>
                  </a:cubicBezTo>
                  <a:cubicBezTo>
                    <a:pt x="2680" y="633"/>
                    <a:pt x="3001" y="692"/>
                    <a:pt x="3334" y="740"/>
                  </a:cubicBezTo>
                  <a:cubicBezTo>
                    <a:pt x="3343" y="741"/>
                    <a:pt x="3353" y="742"/>
                    <a:pt x="3363" y="742"/>
                  </a:cubicBezTo>
                  <a:cubicBezTo>
                    <a:pt x="3485" y="742"/>
                    <a:pt x="3638" y="643"/>
                    <a:pt x="3544" y="505"/>
                  </a:cubicBezTo>
                  <a:cubicBezTo>
                    <a:pt x="3282" y="127"/>
                    <a:pt x="2813" y="0"/>
                    <a:pt x="2341" y="0"/>
                  </a:cubicBezTo>
                  <a:close/>
                </a:path>
              </a:pathLst>
            </a:custGeom>
            <a:solidFill>
              <a:srgbClr val="3F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5"/>
            <p:cNvSpPr/>
            <p:nvPr/>
          </p:nvSpPr>
          <p:spPr>
            <a:xfrm>
              <a:off x="3334475" y="1083963"/>
              <a:ext cx="44325" cy="44325"/>
            </a:xfrm>
            <a:custGeom>
              <a:avLst/>
              <a:gdLst/>
              <a:ahLst/>
              <a:cxnLst/>
              <a:rect l="l" t="t" r="r" b="b"/>
              <a:pathLst>
                <a:path w="1773" h="1773" extrusionOk="0">
                  <a:moveTo>
                    <a:pt x="885" y="0"/>
                  </a:moveTo>
                  <a:cubicBezTo>
                    <a:pt x="395" y="0"/>
                    <a:pt x="0" y="395"/>
                    <a:pt x="0" y="885"/>
                  </a:cubicBezTo>
                  <a:cubicBezTo>
                    <a:pt x="0" y="1376"/>
                    <a:pt x="395" y="1773"/>
                    <a:pt x="885" y="1773"/>
                  </a:cubicBezTo>
                  <a:cubicBezTo>
                    <a:pt x="1375" y="1773"/>
                    <a:pt x="1773" y="1376"/>
                    <a:pt x="1773" y="885"/>
                  </a:cubicBezTo>
                  <a:cubicBezTo>
                    <a:pt x="1773" y="395"/>
                    <a:pt x="1375" y="0"/>
                    <a:pt x="885" y="0"/>
                  </a:cubicBezTo>
                  <a:close/>
                </a:path>
              </a:pathLst>
            </a:custGeom>
            <a:solidFill>
              <a:srgbClr val="25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5"/>
            <p:cNvSpPr/>
            <p:nvPr/>
          </p:nvSpPr>
          <p:spPr>
            <a:xfrm>
              <a:off x="3337750" y="1091688"/>
              <a:ext cx="11225" cy="11225"/>
            </a:xfrm>
            <a:custGeom>
              <a:avLst/>
              <a:gdLst/>
              <a:ahLst/>
              <a:cxnLst/>
              <a:rect l="l" t="t" r="r" b="b"/>
              <a:pathLst>
                <a:path w="449" h="449" extrusionOk="0">
                  <a:moveTo>
                    <a:pt x="225" y="1"/>
                  </a:moveTo>
                  <a:cubicBezTo>
                    <a:pt x="100" y="1"/>
                    <a:pt x="0" y="100"/>
                    <a:pt x="0" y="224"/>
                  </a:cubicBezTo>
                  <a:cubicBezTo>
                    <a:pt x="0" y="349"/>
                    <a:pt x="100" y="448"/>
                    <a:pt x="225" y="448"/>
                  </a:cubicBezTo>
                  <a:cubicBezTo>
                    <a:pt x="349" y="448"/>
                    <a:pt x="448" y="349"/>
                    <a:pt x="448" y="224"/>
                  </a:cubicBezTo>
                  <a:cubicBezTo>
                    <a:pt x="448" y="100"/>
                    <a:pt x="349"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5"/>
            <p:cNvSpPr/>
            <p:nvPr/>
          </p:nvSpPr>
          <p:spPr>
            <a:xfrm>
              <a:off x="3623400" y="1096213"/>
              <a:ext cx="44325" cy="44350"/>
            </a:xfrm>
            <a:custGeom>
              <a:avLst/>
              <a:gdLst/>
              <a:ahLst/>
              <a:cxnLst/>
              <a:rect l="l" t="t" r="r" b="b"/>
              <a:pathLst>
                <a:path w="1773" h="1774" extrusionOk="0">
                  <a:moveTo>
                    <a:pt x="885" y="0"/>
                  </a:moveTo>
                  <a:cubicBezTo>
                    <a:pt x="398" y="0"/>
                    <a:pt x="0" y="399"/>
                    <a:pt x="0" y="889"/>
                  </a:cubicBezTo>
                  <a:cubicBezTo>
                    <a:pt x="0" y="1379"/>
                    <a:pt x="398" y="1773"/>
                    <a:pt x="885" y="1773"/>
                  </a:cubicBezTo>
                  <a:cubicBezTo>
                    <a:pt x="1375" y="1773"/>
                    <a:pt x="1773" y="1379"/>
                    <a:pt x="1773" y="889"/>
                  </a:cubicBezTo>
                  <a:cubicBezTo>
                    <a:pt x="1773" y="399"/>
                    <a:pt x="1375" y="0"/>
                    <a:pt x="885" y="0"/>
                  </a:cubicBezTo>
                  <a:close/>
                </a:path>
              </a:pathLst>
            </a:custGeom>
            <a:solidFill>
              <a:srgbClr val="251A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5"/>
            <p:cNvSpPr/>
            <p:nvPr/>
          </p:nvSpPr>
          <p:spPr>
            <a:xfrm>
              <a:off x="3623400" y="1106163"/>
              <a:ext cx="11200" cy="11225"/>
            </a:xfrm>
            <a:custGeom>
              <a:avLst/>
              <a:gdLst/>
              <a:ahLst/>
              <a:cxnLst/>
              <a:rect l="l" t="t" r="r" b="b"/>
              <a:pathLst>
                <a:path w="448" h="449" extrusionOk="0">
                  <a:moveTo>
                    <a:pt x="224" y="1"/>
                  </a:moveTo>
                  <a:cubicBezTo>
                    <a:pt x="100" y="1"/>
                    <a:pt x="0" y="100"/>
                    <a:pt x="0" y="224"/>
                  </a:cubicBezTo>
                  <a:cubicBezTo>
                    <a:pt x="0" y="349"/>
                    <a:pt x="100" y="448"/>
                    <a:pt x="224" y="448"/>
                  </a:cubicBezTo>
                  <a:cubicBezTo>
                    <a:pt x="349" y="448"/>
                    <a:pt x="448" y="349"/>
                    <a:pt x="448" y="224"/>
                  </a:cubicBezTo>
                  <a:cubicBezTo>
                    <a:pt x="448" y="100"/>
                    <a:pt x="349"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5"/>
            <p:cNvSpPr/>
            <p:nvPr/>
          </p:nvSpPr>
          <p:spPr>
            <a:xfrm>
              <a:off x="3430400" y="1122638"/>
              <a:ext cx="44325" cy="45625"/>
            </a:xfrm>
            <a:custGeom>
              <a:avLst/>
              <a:gdLst/>
              <a:ahLst/>
              <a:cxnLst/>
              <a:rect l="l" t="t" r="r" b="b"/>
              <a:pathLst>
                <a:path w="1773" h="1825" extrusionOk="0">
                  <a:moveTo>
                    <a:pt x="871" y="1"/>
                  </a:moveTo>
                  <a:cubicBezTo>
                    <a:pt x="660" y="1"/>
                    <a:pt x="463" y="41"/>
                    <a:pt x="348" y="162"/>
                  </a:cubicBezTo>
                  <a:cubicBezTo>
                    <a:pt x="0" y="524"/>
                    <a:pt x="1773" y="1825"/>
                    <a:pt x="1773" y="1825"/>
                  </a:cubicBezTo>
                  <a:lnTo>
                    <a:pt x="1773" y="162"/>
                  </a:lnTo>
                  <a:cubicBezTo>
                    <a:pt x="1773" y="162"/>
                    <a:pt x="1293" y="1"/>
                    <a:pt x="871" y="1"/>
                  </a:cubicBezTo>
                  <a:close/>
                </a:path>
              </a:pathLst>
            </a:custGeom>
            <a:solidFill>
              <a:srgbClr val="A587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5"/>
            <p:cNvSpPr/>
            <p:nvPr/>
          </p:nvSpPr>
          <p:spPr>
            <a:xfrm>
              <a:off x="3435275" y="1093538"/>
              <a:ext cx="42475" cy="77400"/>
            </a:xfrm>
            <a:custGeom>
              <a:avLst/>
              <a:gdLst/>
              <a:ahLst/>
              <a:cxnLst/>
              <a:rect l="l" t="t" r="r" b="b"/>
              <a:pathLst>
                <a:path w="1699" h="3096" extrusionOk="0">
                  <a:moveTo>
                    <a:pt x="1578" y="1"/>
                  </a:moveTo>
                  <a:cubicBezTo>
                    <a:pt x="1517" y="1"/>
                    <a:pt x="1471" y="50"/>
                    <a:pt x="1471" y="107"/>
                  </a:cubicBezTo>
                  <a:lnTo>
                    <a:pt x="1471" y="1184"/>
                  </a:lnTo>
                  <a:lnTo>
                    <a:pt x="1471" y="1184"/>
                  </a:lnTo>
                  <a:cubicBezTo>
                    <a:pt x="1425" y="1171"/>
                    <a:pt x="1370" y="1157"/>
                    <a:pt x="1308" y="1142"/>
                  </a:cubicBezTo>
                  <a:cubicBezTo>
                    <a:pt x="1219" y="1124"/>
                    <a:pt x="1116" y="1103"/>
                    <a:pt x="1010" y="1085"/>
                  </a:cubicBezTo>
                  <a:cubicBezTo>
                    <a:pt x="903" y="1070"/>
                    <a:pt x="789" y="1060"/>
                    <a:pt x="676" y="1060"/>
                  </a:cubicBezTo>
                  <a:cubicBezTo>
                    <a:pt x="562" y="1060"/>
                    <a:pt x="451" y="1070"/>
                    <a:pt x="349" y="1099"/>
                  </a:cubicBezTo>
                  <a:cubicBezTo>
                    <a:pt x="299" y="1113"/>
                    <a:pt x="249" y="1131"/>
                    <a:pt x="203" y="1159"/>
                  </a:cubicBezTo>
                  <a:cubicBezTo>
                    <a:pt x="157" y="1184"/>
                    <a:pt x="110" y="1216"/>
                    <a:pt x="75" y="1255"/>
                  </a:cubicBezTo>
                  <a:cubicBezTo>
                    <a:pt x="51" y="1280"/>
                    <a:pt x="33" y="1312"/>
                    <a:pt x="18" y="1344"/>
                  </a:cubicBezTo>
                  <a:cubicBezTo>
                    <a:pt x="8" y="1376"/>
                    <a:pt x="0" y="1411"/>
                    <a:pt x="0" y="1444"/>
                  </a:cubicBezTo>
                  <a:cubicBezTo>
                    <a:pt x="0" y="1490"/>
                    <a:pt x="8" y="1529"/>
                    <a:pt x="22" y="1571"/>
                  </a:cubicBezTo>
                  <a:cubicBezTo>
                    <a:pt x="46" y="1649"/>
                    <a:pt x="89" y="1728"/>
                    <a:pt x="146" y="1806"/>
                  </a:cubicBezTo>
                  <a:cubicBezTo>
                    <a:pt x="238" y="1944"/>
                    <a:pt x="374" y="2090"/>
                    <a:pt x="520" y="2236"/>
                  </a:cubicBezTo>
                  <a:cubicBezTo>
                    <a:pt x="736" y="2449"/>
                    <a:pt x="984" y="2659"/>
                    <a:pt x="1176" y="2815"/>
                  </a:cubicBezTo>
                  <a:cubicBezTo>
                    <a:pt x="1372" y="2971"/>
                    <a:pt x="1514" y="3074"/>
                    <a:pt x="1514" y="3074"/>
                  </a:cubicBezTo>
                  <a:cubicBezTo>
                    <a:pt x="1532" y="3088"/>
                    <a:pt x="1554" y="3095"/>
                    <a:pt x="1577" y="3095"/>
                  </a:cubicBezTo>
                  <a:cubicBezTo>
                    <a:pt x="1609" y="3095"/>
                    <a:pt x="1642" y="3080"/>
                    <a:pt x="1663" y="3053"/>
                  </a:cubicBezTo>
                  <a:cubicBezTo>
                    <a:pt x="1699" y="3007"/>
                    <a:pt x="1688" y="2939"/>
                    <a:pt x="1638" y="2903"/>
                  </a:cubicBezTo>
                  <a:cubicBezTo>
                    <a:pt x="1617" y="2890"/>
                    <a:pt x="1251" y="2619"/>
                    <a:pt x="896" y="2296"/>
                  </a:cubicBezTo>
                  <a:cubicBezTo>
                    <a:pt x="718" y="2136"/>
                    <a:pt x="541" y="1965"/>
                    <a:pt x="413" y="1809"/>
                  </a:cubicBezTo>
                  <a:cubicBezTo>
                    <a:pt x="349" y="1731"/>
                    <a:pt x="295" y="1657"/>
                    <a:pt x="264" y="1593"/>
                  </a:cubicBezTo>
                  <a:cubicBezTo>
                    <a:pt x="246" y="1560"/>
                    <a:pt x="231" y="1529"/>
                    <a:pt x="225" y="1504"/>
                  </a:cubicBezTo>
                  <a:cubicBezTo>
                    <a:pt x="217" y="1479"/>
                    <a:pt x="214" y="1461"/>
                    <a:pt x="214" y="1444"/>
                  </a:cubicBezTo>
                  <a:cubicBezTo>
                    <a:pt x="214" y="1433"/>
                    <a:pt x="217" y="1426"/>
                    <a:pt x="217" y="1419"/>
                  </a:cubicBezTo>
                  <a:cubicBezTo>
                    <a:pt x="221" y="1411"/>
                    <a:pt x="225" y="1408"/>
                    <a:pt x="228" y="1401"/>
                  </a:cubicBezTo>
                  <a:cubicBezTo>
                    <a:pt x="249" y="1380"/>
                    <a:pt x="274" y="1362"/>
                    <a:pt x="302" y="1344"/>
                  </a:cubicBezTo>
                  <a:cubicBezTo>
                    <a:pt x="349" y="1319"/>
                    <a:pt x="405" y="1301"/>
                    <a:pt x="466" y="1291"/>
                  </a:cubicBezTo>
                  <a:cubicBezTo>
                    <a:pt x="530" y="1276"/>
                    <a:pt x="601" y="1273"/>
                    <a:pt x="676" y="1273"/>
                  </a:cubicBezTo>
                  <a:cubicBezTo>
                    <a:pt x="775" y="1273"/>
                    <a:pt x="878" y="1283"/>
                    <a:pt x="977" y="1298"/>
                  </a:cubicBezTo>
                  <a:cubicBezTo>
                    <a:pt x="1130" y="1319"/>
                    <a:pt x="1273" y="1351"/>
                    <a:pt x="1376" y="1380"/>
                  </a:cubicBezTo>
                  <a:cubicBezTo>
                    <a:pt x="1429" y="1393"/>
                    <a:pt x="1468" y="1404"/>
                    <a:pt x="1500" y="1415"/>
                  </a:cubicBezTo>
                  <a:cubicBezTo>
                    <a:pt x="1514" y="1419"/>
                    <a:pt x="1525" y="1422"/>
                    <a:pt x="1532" y="1426"/>
                  </a:cubicBezTo>
                  <a:cubicBezTo>
                    <a:pt x="1535" y="1426"/>
                    <a:pt x="1539" y="1426"/>
                    <a:pt x="1539" y="1429"/>
                  </a:cubicBezTo>
                  <a:lnTo>
                    <a:pt x="1543" y="1429"/>
                  </a:lnTo>
                  <a:cubicBezTo>
                    <a:pt x="1553" y="1433"/>
                    <a:pt x="1563" y="1434"/>
                    <a:pt x="1574" y="1434"/>
                  </a:cubicBezTo>
                  <a:cubicBezTo>
                    <a:pt x="1596" y="1434"/>
                    <a:pt x="1619" y="1427"/>
                    <a:pt x="1638" y="1415"/>
                  </a:cubicBezTo>
                  <a:cubicBezTo>
                    <a:pt x="1666" y="1393"/>
                    <a:pt x="1684" y="1362"/>
                    <a:pt x="1684" y="1326"/>
                  </a:cubicBezTo>
                  <a:lnTo>
                    <a:pt x="1684" y="107"/>
                  </a:lnTo>
                  <a:cubicBezTo>
                    <a:pt x="1684" y="50"/>
                    <a:pt x="1635" y="1"/>
                    <a:pt x="1578" y="1"/>
                  </a:cubicBezTo>
                  <a:close/>
                </a:path>
              </a:pathLst>
            </a:custGeom>
            <a:solidFill>
              <a:srgbClr val="8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5"/>
            <p:cNvSpPr/>
            <p:nvPr/>
          </p:nvSpPr>
          <p:spPr>
            <a:xfrm>
              <a:off x="3789700" y="1128063"/>
              <a:ext cx="51300" cy="38300"/>
            </a:xfrm>
            <a:custGeom>
              <a:avLst/>
              <a:gdLst/>
              <a:ahLst/>
              <a:cxnLst/>
              <a:rect l="l" t="t" r="r" b="b"/>
              <a:pathLst>
                <a:path w="2052" h="1532" extrusionOk="0">
                  <a:moveTo>
                    <a:pt x="1210" y="1"/>
                  </a:moveTo>
                  <a:cubicBezTo>
                    <a:pt x="654" y="1"/>
                    <a:pt x="1" y="391"/>
                    <a:pt x="287" y="933"/>
                  </a:cubicBezTo>
                  <a:cubicBezTo>
                    <a:pt x="305" y="965"/>
                    <a:pt x="346" y="980"/>
                    <a:pt x="385" y="980"/>
                  </a:cubicBezTo>
                  <a:cubicBezTo>
                    <a:pt x="416" y="980"/>
                    <a:pt x="446" y="971"/>
                    <a:pt x="464" y="954"/>
                  </a:cubicBezTo>
                  <a:cubicBezTo>
                    <a:pt x="540" y="882"/>
                    <a:pt x="600" y="812"/>
                    <a:pt x="699" y="812"/>
                  </a:cubicBezTo>
                  <a:cubicBezTo>
                    <a:pt x="717" y="812"/>
                    <a:pt x="736" y="814"/>
                    <a:pt x="756" y="819"/>
                  </a:cubicBezTo>
                  <a:cubicBezTo>
                    <a:pt x="773" y="815"/>
                    <a:pt x="788" y="813"/>
                    <a:pt x="802" y="813"/>
                  </a:cubicBezTo>
                  <a:cubicBezTo>
                    <a:pt x="856" y="813"/>
                    <a:pt x="884" y="847"/>
                    <a:pt x="884" y="915"/>
                  </a:cubicBezTo>
                  <a:cubicBezTo>
                    <a:pt x="919" y="986"/>
                    <a:pt x="923" y="1057"/>
                    <a:pt x="902" y="1132"/>
                  </a:cubicBezTo>
                  <a:cubicBezTo>
                    <a:pt x="827" y="1370"/>
                    <a:pt x="628" y="1299"/>
                    <a:pt x="446" y="1320"/>
                  </a:cubicBezTo>
                  <a:cubicBezTo>
                    <a:pt x="411" y="1324"/>
                    <a:pt x="365" y="1348"/>
                    <a:pt x="379" y="1391"/>
                  </a:cubicBezTo>
                  <a:cubicBezTo>
                    <a:pt x="417" y="1495"/>
                    <a:pt x="519" y="1532"/>
                    <a:pt x="624" y="1532"/>
                  </a:cubicBezTo>
                  <a:cubicBezTo>
                    <a:pt x="685" y="1532"/>
                    <a:pt x="746" y="1519"/>
                    <a:pt x="799" y="1501"/>
                  </a:cubicBezTo>
                  <a:cubicBezTo>
                    <a:pt x="983" y="1440"/>
                    <a:pt x="1111" y="1278"/>
                    <a:pt x="1125" y="1082"/>
                  </a:cubicBezTo>
                  <a:cubicBezTo>
                    <a:pt x="1140" y="901"/>
                    <a:pt x="1051" y="666"/>
                    <a:pt x="866" y="602"/>
                  </a:cubicBezTo>
                  <a:cubicBezTo>
                    <a:pt x="833" y="591"/>
                    <a:pt x="800" y="587"/>
                    <a:pt x="767" y="587"/>
                  </a:cubicBezTo>
                  <a:cubicBezTo>
                    <a:pt x="682" y="587"/>
                    <a:pt x="597" y="619"/>
                    <a:pt x="518" y="663"/>
                  </a:cubicBezTo>
                  <a:cubicBezTo>
                    <a:pt x="585" y="417"/>
                    <a:pt x="827" y="268"/>
                    <a:pt x="1104" y="237"/>
                  </a:cubicBezTo>
                  <a:cubicBezTo>
                    <a:pt x="1130" y="233"/>
                    <a:pt x="1156" y="232"/>
                    <a:pt x="1180" y="232"/>
                  </a:cubicBezTo>
                  <a:cubicBezTo>
                    <a:pt x="1524" y="232"/>
                    <a:pt x="1691" y="523"/>
                    <a:pt x="1609" y="858"/>
                  </a:cubicBezTo>
                  <a:cubicBezTo>
                    <a:pt x="1589" y="931"/>
                    <a:pt x="1651" y="974"/>
                    <a:pt x="1712" y="974"/>
                  </a:cubicBezTo>
                  <a:cubicBezTo>
                    <a:pt x="1755" y="974"/>
                    <a:pt x="1798" y="953"/>
                    <a:pt x="1814" y="908"/>
                  </a:cubicBezTo>
                  <a:cubicBezTo>
                    <a:pt x="2052" y="260"/>
                    <a:pt x="1663" y="1"/>
                    <a:pt x="1210" y="1"/>
                  </a:cubicBezTo>
                  <a:close/>
                </a:path>
              </a:pathLst>
            </a:custGeom>
            <a:solidFill>
              <a:srgbClr val="8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5"/>
            <p:cNvSpPr/>
            <p:nvPr/>
          </p:nvSpPr>
          <p:spPr>
            <a:xfrm>
              <a:off x="3153400" y="1139063"/>
              <a:ext cx="51275" cy="38300"/>
            </a:xfrm>
            <a:custGeom>
              <a:avLst/>
              <a:gdLst/>
              <a:ahLst/>
              <a:cxnLst/>
              <a:rect l="l" t="t" r="r" b="b"/>
              <a:pathLst>
                <a:path w="2051" h="1532" extrusionOk="0">
                  <a:moveTo>
                    <a:pt x="843" y="1"/>
                  </a:moveTo>
                  <a:cubicBezTo>
                    <a:pt x="390" y="1"/>
                    <a:pt x="1" y="260"/>
                    <a:pt x="237" y="908"/>
                  </a:cubicBezTo>
                  <a:cubicBezTo>
                    <a:pt x="253" y="954"/>
                    <a:pt x="297" y="974"/>
                    <a:pt x="341" y="974"/>
                  </a:cubicBezTo>
                  <a:cubicBezTo>
                    <a:pt x="403" y="974"/>
                    <a:pt x="466" y="932"/>
                    <a:pt x="447" y="859"/>
                  </a:cubicBezTo>
                  <a:cubicBezTo>
                    <a:pt x="364" y="524"/>
                    <a:pt x="531" y="233"/>
                    <a:pt x="871" y="233"/>
                  </a:cubicBezTo>
                  <a:cubicBezTo>
                    <a:pt x="896" y="233"/>
                    <a:pt x="921" y="234"/>
                    <a:pt x="948" y="237"/>
                  </a:cubicBezTo>
                  <a:cubicBezTo>
                    <a:pt x="1229" y="269"/>
                    <a:pt x="1470" y="418"/>
                    <a:pt x="1537" y="664"/>
                  </a:cubicBezTo>
                  <a:cubicBezTo>
                    <a:pt x="1458" y="620"/>
                    <a:pt x="1371" y="587"/>
                    <a:pt x="1286" y="587"/>
                  </a:cubicBezTo>
                  <a:cubicBezTo>
                    <a:pt x="1253" y="587"/>
                    <a:pt x="1221" y="592"/>
                    <a:pt x="1189" y="603"/>
                  </a:cubicBezTo>
                  <a:cubicBezTo>
                    <a:pt x="1001" y="667"/>
                    <a:pt x="916" y="902"/>
                    <a:pt x="930" y="1082"/>
                  </a:cubicBezTo>
                  <a:cubicBezTo>
                    <a:pt x="945" y="1278"/>
                    <a:pt x="1072" y="1441"/>
                    <a:pt x="1253" y="1502"/>
                  </a:cubicBezTo>
                  <a:cubicBezTo>
                    <a:pt x="1306" y="1520"/>
                    <a:pt x="1369" y="1532"/>
                    <a:pt x="1430" y="1532"/>
                  </a:cubicBezTo>
                  <a:cubicBezTo>
                    <a:pt x="1536" y="1532"/>
                    <a:pt x="1636" y="1495"/>
                    <a:pt x="1673" y="1392"/>
                  </a:cubicBezTo>
                  <a:cubicBezTo>
                    <a:pt x="1691" y="1349"/>
                    <a:pt x="1644" y="1324"/>
                    <a:pt x="1609" y="1320"/>
                  </a:cubicBezTo>
                  <a:cubicBezTo>
                    <a:pt x="1570" y="1316"/>
                    <a:pt x="1531" y="1315"/>
                    <a:pt x="1492" y="1315"/>
                  </a:cubicBezTo>
                  <a:cubicBezTo>
                    <a:pt x="1485" y="1315"/>
                    <a:pt x="1479" y="1315"/>
                    <a:pt x="1472" y="1315"/>
                  </a:cubicBezTo>
                  <a:cubicBezTo>
                    <a:pt x="1336" y="1315"/>
                    <a:pt x="1210" y="1311"/>
                    <a:pt x="1153" y="1133"/>
                  </a:cubicBezTo>
                  <a:cubicBezTo>
                    <a:pt x="1129" y="1058"/>
                    <a:pt x="1136" y="987"/>
                    <a:pt x="1171" y="915"/>
                  </a:cubicBezTo>
                  <a:cubicBezTo>
                    <a:pt x="1171" y="847"/>
                    <a:pt x="1199" y="813"/>
                    <a:pt x="1253" y="813"/>
                  </a:cubicBezTo>
                  <a:cubicBezTo>
                    <a:pt x="1267" y="813"/>
                    <a:pt x="1282" y="815"/>
                    <a:pt x="1299" y="820"/>
                  </a:cubicBezTo>
                  <a:cubicBezTo>
                    <a:pt x="1319" y="815"/>
                    <a:pt x="1338" y="812"/>
                    <a:pt x="1356" y="812"/>
                  </a:cubicBezTo>
                  <a:cubicBezTo>
                    <a:pt x="1453" y="812"/>
                    <a:pt x="1515" y="882"/>
                    <a:pt x="1587" y="954"/>
                  </a:cubicBezTo>
                  <a:cubicBezTo>
                    <a:pt x="1606" y="972"/>
                    <a:pt x="1637" y="981"/>
                    <a:pt x="1668" y="981"/>
                  </a:cubicBezTo>
                  <a:cubicBezTo>
                    <a:pt x="1708" y="981"/>
                    <a:pt x="1749" y="965"/>
                    <a:pt x="1765" y="933"/>
                  </a:cubicBezTo>
                  <a:cubicBezTo>
                    <a:pt x="2050" y="391"/>
                    <a:pt x="1398" y="1"/>
                    <a:pt x="843" y="1"/>
                  </a:cubicBezTo>
                  <a:close/>
                </a:path>
              </a:pathLst>
            </a:custGeom>
            <a:solidFill>
              <a:srgbClr val="8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7" name="Google Shape;2157;p85"/>
          <p:cNvSpPr/>
          <p:nvPr/>
        </p:nvSpPr>
        <p:spPr>
          <a:xfrm>
            <a:off x="4533482" y="2168025"/>
            <a:ext cx="16174" cy="29151"/>
          </a:xfrm>
          <a:custGeom>
            <a:avLst/>
            <a:gdLst/>
            <a:ahLst/>
            <a:cxnLst/>
            <a:rect l="l" t="t" r="r" b="b"/>
            <a:pathLst>
              <a:path w="779" h="1404" extrusionOk="0">
                <a:moveTo>
                  <a:pt x="361" y="1"/>
                </a:moveTo>
                <a:cubicBezTo>
                  <a:pt x="316" y="1"/>
                  <a:pt x="273" y="26"/>
                  <a:pt x="256" y="81"/>
                </a:cubicBezTo>
                <a:cubicBezTo>
                  <a:pt x="200" y="263"/>
                  <a:pt x="174" y="462"/>
                  <a:pt x="139" y="650"/>
                </a:cubicBezTo>
                <a:cubicBezTo>
                  <a:pt x="100" y="845"/>
                  <a:pt x="0" y="1030"/>
                  <a:pt x="67" y="1229"/>
                </a:cubicBezTo>
                <a:cubicBezTo>
                  <a:pt x="99" y="1325"/>
                  <a:pt x="196" y="1404"/>
                  <a:pt x="297" y="1404"/>
                </a:cubicBezTo>
                <a:cubicBezTo>
                  <a:pt x="335" y="1404"/>
                  <a:pt x="373" y="1393"/>
                  <a:pt x="408" y="1368"/>
                </a:cubicBezTo>
                <a:cubicBezTo>
                  <a:pt x="779" y="1105"/>
                  <a:pt x="718" y="384"/>
                  <a:pt x="466" y="53"/>
                </a:cubicBezTo>
                <a:cubicBezTo>
                  <a:pt x="439" y="19"/>
                  <a:pt x="400" y="1"/>
                  <a:pt x="3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5"/>
          <p:cNvSpPr txBox="1"/>
          <p:nvPr/>
        </p:nvSpPr>
        <p:spPr>
          <a:xfrm>
            <a:off x="1532013" y="2795508"/>
            <a:ext cx="1167000" cy="363600"/>
          </a:xfrm>
          <a:prstGeom prst="rect">
            <a:avLst/>
          </a:prstGeom>
          <a:solidFill>
            <a:srgbClr val="BDF2D6"/>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$35</a:t>
            </a:r>
            <a:endParaRPr sz="1800">
              <a:solidFill>
                <a:schemeClr val="dk2"/>
              </a:solidFill>
              <a:latin typeface="Chau Philomene One"/>
              <a:ea typeface="Chau Philomene One"/>
              <a:cs typeface="Chau Philomene One"/>
              <a:sym typeface="Chau Philomene One"/>
            </a:endParaRPr>
          </a:p>
        </p:txBody>
      </p:sp>
      <p:sp>
        <p:nvSpPr>
          <p:cNvPr id="2159" name="Google Shape;2159;p85"/>
          <p:cNvSpPr txBox="1"/>
          <p:nvPr/>
        </p:nvSpPr>
        <p:spPr>
          <a:xfrm>
            <a:off x="3989038" y="2795508"/>
            <a:ext cx="1167000" cy="363600"/>
          </a:xfrm>
          <a:prstGeom prst="rect">
            <a:avLst/>
          </a:prstGeom>
          <a:solidFill>
            <a:schemeClr val="accent1"/>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$60</a:t>
            </a:r>
            <a:endParaRPr sz="1800">
              <a:solidFill>
                <a:schemeClr val="dk2"/>
              </a:solidFill>
              <a:latin typeface="Chau Philomene One"/>
              <a:ea typeface="Chau Philomene One"/>
              <a:cs typeface="Chau Philomene One"/>
              <a:sym typeface="Chau Philomene One"/>
            </a:endParaRPr>
          </a:p>
        </p:txBody>
      </p:sp>
      <p:sp>
        <p:nvSpPr>
          <p:cNvPr id="2160" name="Google Shape;2160;p85"/>
          <p:cNvSpPr txBox="1"/>
          <p:nvPr/>
        </p:nvSpPr>
        <p:spPr>
          <a:xfrm>
            <a:off x="6470288" y="2795450"/>
            <a:ext cx="1167000" cy="363600"/>
          </a:xfrm>
          <a:prstGeom prst="rect">
            <a:avLst/>
          </a:prstGeom>
          <a:solidFill>
            <a:srgbClr val="F4D997"/>
          </a:solid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 sz="1800">
                <a:solidFill>
                  <a:schemeClr val="dk2"/>
                </a:solidFill>
                <a:latin typeface="Chau Philomene One"/>
                <a:ea typeface="Chau Philomene One"/>
                <a:cs typeface="Chau Philomene One"/>
                <a:sym typeface="Chau Philomene One"/>
              </a:rPr>
              <a:t>$85</a:t>
            </a:r>
            <a:endParaRPr sz="1800">
              <a:solidFill>
                <a:schemeClr val="dk2"/>
              </a:solidFill>
              <a:latin typeface="Chau Philomene One"/>
              <a:ea typeface="Chau Philomene One"/>
              <a:cs typeface="Chau Philomene One"/>
              <a:sym typeface="Chau Philomene One"/>
            </a:endParaRPr>
          </a:p>
        </p:txBody>
      </p:sp>
      <p:sp>
        <p:nvSpPr>
          <p:cNvPr id="2161" name="Google Shape;2161;p85"/>
          <p:cNvSpPr txBox="1"/>
          <p:nvPr/>
        </p:nvSpPr>
        <p:spPr>
          <a:xfrm>
            <a:off x="3842650" y="3251985"/>
            <a:ext cx="1459800" cy="728700"/>
          </a:xfrm>
          <a:prstGeom prst="rect">
            <a:avLst/>
          </a:prstGeom>
          <a:noFill/>
          <a:ln>
            <a:noFill/>
          </a:ln>
        </p:spPr>
        <p:txBody>
          <a:bodyPr spcFirstLastPara="1" wrap="square" lIns="0" tIns="6025" rIns="0" bIns="0" anchor="t" anchorCtr="0">
            <a:noAutofit/>
          </a:bodyPr>
          <a:lstStyle/>
          <a:p>
            <a:pPr marL="0" marR="0" lvl="0" indent="0" algn="ctr" rtl="0">
              <a:lnSpc>
                <a:spcPct val="100000"/>
              </a:lnSpc>
              <a:spcBef>
                <a:spcPts val="0"/>
              </a:spcBef>
              <a:spcAft>
                <a:spcPts val="0"/>
              </a:spcAft>
              <a:buNone/>
            </a:pPr>
            <a:r>
              <a:rPr lang="en">
                <a:solidFill>
                  <a:schemeClr val="dk2"/>
                </a:solidFill>
                <a:latin typeface="Rokkitt Light"/>
                <a:ea typeface="Rokkitt Light"/>
                <a:cs typeface="Rokkitt Light"/>
                <a:sym typeface="Rokkitt Light"/>
              </a:rPr>
              <a:t>You can explain your product or your service</a:t>
            </a:r>
            <a:endParaRPr>
              <a:solidFill>
                <a:schemeClr val="dk2"/>
              </a:solidFill>
              <a:latin typeface="Rokkitt Light"/>
              <a:ea typeface="Rokkitt Light"/>
              <a:cs typeface="Rokkitt Light"/>
              <a:sym typeface="Rokkitt Light"/>
            </a:endParaRPr>
          </a:p>
        </p:txBody>
      </p:sp>
      <p:sp>
        <p:nvSpPr>
          <p:cNvPr id="2162" name="Google Shape;2162;p85"/>
          <p:cNvSpPr txBox="1"/>
          <p:nvPr/>
        </p:nvSpPr>
        <p:spPr>
          <a:xfrm>
            <a:off x="6323900" y="3251845"/>
            <a:ext cx="1459800" cy="728700"/>
          </a:xfrm>
          <a:prstGeom prst="rect">
            <a:avLst/>
          </a:prstGeom>
          <a:noFill/>
          <a:ln>
            <a:noFill/>
          </a:ln>
        </p:spPr>
        <p:txBody>
          <a:bodyPr spcFirstLastPara="1" wrap="square" lIns="0" tIns="6025" rIns="0" bIns="0" anchor="t" anchorCtr="0">
            <a:noAutofit/>
          </a:bodyPr>
          <a:lstStyle/>
          <a:p>
            <a:pPr marL="0" marR="0" lvl="0" indent="0" algn="ctr" rtl="0">
              <a:lnSpc>
                <a:spcPct val="100000"/>
              </a:lnSpc>
              <a:spcBef>
                <a:spcPts val="0"/>
              </a:spcBef>
              <a:spcAft>
                <a:spcPts val="0"/>
              </a:spcAft>
              <a:buNone/>
            </a:pPr>
            <a:r>
              <a:rPr lang="en">
                <a:solidFill>
                  <a:schemeClr val="dk2"/>
                </a:solidFill>
                <a:latin typeface="Rokkitt Light"/>
                <a:ea typeface="Rokkitt Light"/>
                <a:cs typeface="Rokkitt Light"/>
                <a:sym typeface="Rokkitt Light"/>
              </a:rPr>
              <a:t>You can explain your product or your service</a:t>
            </a:r>
            <a:endParaRPr>
              <a:solidFill>
                <a:schemeClr val="dk2"/>
              </a:solidFill>
              <a:latin typeface="Rokkitt Light"/>
              <a:ea typeface="Rokkitt Light"/>
              <a:cs typeface="Rokkitt Light"/>
              <a:sym typeface="Rokkitt Light"/>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72"/>
        <p:cNvGrpSpPr/>
        <p:nvPr/>
      </p:nvGrpSpPr>
      <p:grpSpPr>
        <a:xfrm>
          <a:off x="0" y="0"/>
          <a:ext cx="0" cy="0"/>
          <a:chOff x="0" y="0"/>
          <a:chExt cx="0" cy="0"/>
        </a:xfrm>
      </p:grpSpPr>
      <p:sp>
        <p:nvSpPr>
          <p:cNvPr id="2173" name="Google Shape;2173;p87"/>
          <p:cNvSpPr txBox="1">
            <a:spLocks noGrp="1"/>
          </p:cNvSpPr>
          <p:nvPr>
            <p:ph type="title"/>
          </p:nvPr>
        </p:nvSpPr>
        <p:spPr>
          <a:xfrm>
            <a:off x="5920683" y="2000225"/>
            <a:ext cx="2077200" cy="705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DESKTOP SOFTWARE</a:t>
            </a:r>
            <a:endParaRPr/>
          </a:p>
          <a:p>
            <a:pPr marL="0" lvl="0" indent="0" algn="r" rtl="0">
              <a:spcBef>
                <a:spcPts val="0"/>
              </a:spcBef>
              <a:spcAft>
                <a:spcPts val="0"/>
              </a:spcAft>
              <a:buNone/>
            </a:pPr>
            <a:endParaRPr/>
          </a:p>
        </p:txBody>
      </p:sp>
      <p:sp>
        <p:nvSpPr>
          <p:cNvPr id="2174" name="Google Shape;2174;p87"/>
          <p:cNvSpPr txBox="1">
            <a:spLocks noGrp="1"/>
          </p:cNvSpPr>
          <p:nvPr>
            <p:ph type="subTitle" idx="1"/>
          </p:nvPr>
        </p:nvSpPr>
        <p:spPr>
          <a:xfrm>
            <a:off x="6253483" y="2621651"/>
            <a:ext cx="1872000" cy="1175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You can replace the image on the screen with your own work. Just delete this one, add yours and send it to the back</a:t>
            </a:r>
            <a:endParaRPr/>
          </a:p>
        </p:txBody>
      </p:sp>
      <p:grpSp>
        <p:nvGrpSpPr>
          <p:cNvPr id="2175" name="Google Shape;2175;p87"/>
          <p:cNvGrpSpPr/>
          <p:nvPr/>
        </p:nvGrpSpPr>
        <p:grpSpPr>
          <a:xfrm>
            <a:off x="1018517" y="1365574"/>
            <a:ext cx="4309044" cy="3041239"/>
            <a:chOff x="3804623" y="931514"/>
            <a:chExt cx="4311631" cy="3283920"/>
          </a:xfrm>
        </p:grpSpPr>
        <p:grpSp>
          <p:nvGrpSpPr>
            <p:cNvPr id="2176" name="Google Shape;2176;p87"/>
            <p:cNvGrpSpPr/>
            <p:nvPr/>
          </p:nvGrpSpPr>
          <p:grpSpPr>
            <a:xfrm>
              <a:off x="3804623" y="931514"/>
              <a:ext cx="4311631" cy="3283920"/>
              <a:chOff x="3420275" y="729475"/>
              <a:chExt cx="4831500" cy="3679875"/>
            </a:xfrm>
          </p:grpSpPr>
          <p:sp>
            <p:nvSpPr>
              <p:cNvPr id="2177" name="Google Shape;2177;p87"/>
              <p:cNvSpPr/>
              <p:nvPr/>
            </p:nvSpPr>
            <p:spPr>
              <a:xfrm>
                <a:off x="3586250" y="883825"/>
                <a:ext cx="4503600" cy="2746200"/>
              </a:xfrm>
              <a:prstGeom prst="rect">
                <a:avLst/>
              </a:prstGeom>
              <a:noFill/>
              <a:ln w="19050" cap="flat" cmpd="sng">
                <a:solidFill>
                  <a:srgbClr val="4D4F4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7"/>
              <p:cNvSpPr/>
              <p:nvPr/>
            </p:nvSpPr>
            <p:spPr>
              <a:xfrm>
                <a:off x="5009044" y="3786200"/>
                <a:ext cx="1649975" cy="623150"/>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FF778A"/>
                </a:solidFill>
                <a:prstDash val="solid"/>
                <a:round/>
                <a:headEnd type="none" w="med" len="med"/>
                <a:tailEnd type="none" w="med" len="med"/>
              </a:ln>
            </p:spPr>
          </p:sp>
          <p:sp>
            <p:nvSpPr>
              <p:cNvPr id="2179" name="Google Shape;2179;p87"/>
              <p:cNvSpPr/>
              <p:nvPr/>
            </p:nvSpPr>
            <p:spPr>
              <a:xfrm>
                <a:off x="3420275" y="729475"/>
                <a:ext cx="4831500" cy="3056700"/>
              </a:xfrm>
              <a:prstGeom prst="roundRect">
                <a:avLst>
                  <a:gd name="adj" fmla="val 3857"/>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7"/>
              <p:cNvSpPr/>
              <p:nvPr/>
            </p:nvSpPr>
            <p:spPr>
              <a:xfrm>
                <a:off x="3453125" y="762775"/>
                <a:ext cx="4765800" cy="2990100"/>
              </a:xfrm>
              <a:prstGeom prst="roundRect">
                <a:avLst>
                  <a:gd name="adj" fmla="val 3282"/>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81" name="Google Shape;2181;p87"/>
            <p:cNvCxnSpPr/>
            <p:nvPr/>
          </p:nvCxnSpPr>
          <p:spPr>
            <a:xfrm>
              <a:off x="5238353" y="4162783"/>
              <a:ext cx="1451100" cy="0"/>
            </a:xfrm>
            <a:prstGeom prst="straightConnector1">
              <a:avLst/>
            </a:prstGeom>
            <a:noFill/>
            <a:ln w="19050" cap="flat" cmpd="sng">
              <a:solidFill>
                <a:schemeClr val="accent1"/>
              </a:solidFill>
              <a:prstDash val="solid"/>
              <a:round/>
              <a:headEnd type="none" w="med" len="med"/>
              <a:tailEnd type="none" w="med" len="med"/>
            </a:ln>
          </p:spPr>
        </p:cxnSp>
      </p:grpSp>
      <p:pic>
        <p:nvPicPr>
          <p:cNvPr id="2182" name="Google Shape;2182;p87"/>
          <p:cNvPicPr preferRelativeResize="0"/>
          <p:nvPr/>
        </p:nvPicPr>
        <p:blipFill rotWithShape="1">
          <a:blip r:embed="rId3">
            <a:alphaModFix/>
          </a:blip>
          <a:srcRect/>
          <a:stretch/>
        </p:blipFill>
        <p:spPr>
          <a:xfrm>
            <a:off x="1162308" y="1471025"/>
            <a:ext cx="4021450" cy="2301801"/>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12"/>
        <p:cNvGrpSpPr/>
        <p:nvPr/>
      </p:nvGrpSpPr>
      <p:grpSpPr>
        <a:xfrm>
          <a:off x="0" y="0"/>
          <a:ext cx="0" cy="0"/>
          <a:chOff x="0" y="0"/>
          <a:chExt cx="0" cy="0"/>
        </a:xfrm>
      </p:grpSpPr>
      <p:sp>
        <p:nvSpPr>
          <p:cNvPr id="315" name="Google Shape;315;p37"/>
          <p:cNvSpPr/>
          <p:nvPr/>
        </p:nvSpPr>
        <p:spPr>
          <a:xfrm>
            <a:off x="3874151" y="4224967"/>
            <a:ext cx="7375" cy="6082"/>
          </a:xfrm>
          <a:custGeom>
            <a:avLst/>
            <a:gdLst/>
            <a:ahLst/>
            <a:cxnLst/>
            <a:rect l="l" t="t" r="r" b="b"/>
            <a:pathLst>
              <a:path w="462" h="381" extrusionOk="0">
                <a:moveTo>
                  <a:pt x="193" y="0"/>
                </a:moveTo>
                <a:cubicBezTo>
                  <a:pt x="6" y="0"/>
                  <a:pt x="1" y="381"/>
                  <a:pt x="177" y="381"/>
                </a:cubicBezTo>
                <a:cubicBezTo>
                  <a:pt x="193" y="381"/>
                  <a:pt x="211" y="378"/>
                  <a:pt x="231" y="370"/>
                </a:cubicBezTo>
                <a:cubicBezTo>
                  <a:pt x="251" y="378"/>
                  <a:pt x="269" y="381"/>
                  <a:pt x="286" y="381"/>
                </a:cubicBezTo>
                <a:cubicBezTo>
                  <a:pt x="461" y="381"/>
                  <a:pt x="456" y="0"/>
                  <a:pt x="270" y="0"/>
                </a:cubicBezTo>
                <a:cubicBezTo>
                  <a:pt x="258" y="0"/>
                  <a:pt x="245" y="2"/>
                  <a:pt x="231" y="5"/>
                </a:cubicBezTo>
                <a:cubicBezTo>
                  <a:pt x="218" y="2"/>
                  <a:pt x="205" y="0"/>
                  <a:pt x="19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7"/>
          <p:cNvSpPr/>
          <p:nvPr/>
        </p:nvSpPr>
        <p:spPr>
          <a:xfrm>
            <a:off x="3788321" y="4084704"/>
            <a:ext cx="13919" cy="8636"/>
          </a:xfrm>
          <a:custGeom>
            <a:avLst/>
            <a:gdLst/>
            <a:ahLst/>
            <a:cxnLst/>
            <a:rect l="l" t="t" r="r" b="b"/>
            <a:pathLst>
              <a:path w="872" h="541" extrusionOk="0">
                <a:moveTo>
                  <a:pt x="485" y="0"/>
                </a:moveTo>
                <a:cubicBezTo>
                  <a:pt x="415" y="0"/>
                  <a:pt x="345" y="21"/>
                  <a:pt x="289" y="69"/>
                </a:cubicBezTo>
                <a:lnTo>
                  <a:pt x="198" y="130"/>
                </a:lnTo>
                <a:cubicBezTo>
                  <a:pt x="0" y="327"/>
                  <a:pt x="199" y="541"/>
                  <a:pt x="417" y="541"/>
                </a:cubicBezTo>
                <a:cubicBezTo>
                  <a:pt x="500" y="541"/>
                  <a:pt x="586" y="509"/>
                  <a:pt x="654" y="434"/>
                </a:cubicBezTo>
                <a:cubicBezTo>
                  <a:pt x="684" y="403"/>
                  <a:pt x="684" y="373"/>
                  <a:pt x="714" y="342"/>
                </a:cubicBezTo>
                <a:cubicBezTo>
                  <a:pt x="871" y="163"/>
                  <a:pt x="681" y="0"/>
                  <a:pt x="48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7"/>
          <p:cNvSpPr/>
          <p:nvPr/>
        </p:nvSpPr>
        <p:spPr>
          <a:xfrm>
            <a:off x="3783229" y="4187678"/>
            <a:ext cx="9705" cy="7295"/>
          </a:xfrm>
          <a:custGeom>
            <a:avLst/>
            <a:gdLst/>
            <a:ahLst/>
            <a:cxnLst/>
            <a:rect l="l" t="t" r="r" b="b"/>
            <a:pathLst>
              <a:path w="608" h="457" extrusionOk="0">
                <a:moveTo>
                  <a:pt x="304" y="1"/>
                </a:moveTo>
                <a:cubicBezTo>
                  <a:pt x="0" y="1"/>
                  <a:pt x="0" y="457"/>
                  <a:pt x="304" y="457"/>
                </a:cubicBezTo>
                <a:cubicBezTo>
                  <a:pt x="608" y="457"/>
                  <a:pt x="608" y="1"/>
                  <a:pt x="30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7"/>
          <p:cNvSpPr/>
          <p:nvPr/>
        </p:nvSpPr>
        <p:spPr>
          <a:xfrm>
            <a:off x="3827014" y="3960596"/>
            <a:ext cx="9003" cy="8300"/>
          </a:xfrm>
          <a:custGeom>
            <a:avLst/>
            <a:gdLst/>
            <a:ahLst/>
            <a:cxnLst/>
            <a:rect l="l" t="t" r="r" b="b"/>
            <a:pathLst>
              <a:path w="564" h="520" extrusionOk="0">
                <a:moveTo>
                  <a:pt x="274" y="1"/>
                </a:moveTo>
                <a:cubicBezTo>
                  <a:pt x="0" y="1"/>
                  <a:pt x="0" y="520"/>
                  <a:pt x="274" y="520"/>
                </a:cubicBezTo>
                <a:cubicBezTo>
                  <a:pt x="281" y="520"/>
                  <a:pt x="289" y="519"/>
                  <a:pt x="297" y="518"/>
                </a:cubicBezTo>
                <a:cubicBezTo>
                  <a:pt x="304" y="519"/>
                  <a:pt x="310" y="520"/>
                  <a:pt x="317" y="520"/>
                </a:cubicBezTo>
                <a:cubicBezTo>
                  <a:pt x="563" y="520"/>
                  <a:pt x="563" y="1"/>
                  <a:pt x="317" y="1"/>
                </a:cubicBezTo>
                <a:cubicBezTo>
                  <a:pt x="310" y="1"/>
                  <a:pt x="304" y="1"/>
                  <a:pt x="297" y="2"/>
                </a:cubicBezTo>
                <a:cubicBezTo>
                  <a:pt x="289" y="1"/>
                  <a:pt x="281" y="1"/>
                  <a:pt x="27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37"/>
          <p:cNvGrpSpPr/>
          <p:nvPr/>
        </p:nvGrpSpPr>
        <p:grpSpPr>
          <a:xfrm>
            <a:off x="6308993" y="1951186"/>
            <a:ext cx="2216521" cy="2663486"/>
            <a:chOff x="6308993" y="1951186"/>
            <a:chExt cx="2216521" cy="2663486"/>
          </a:xfrm>
        </p:grpSpPr>
        <p:grpSp>
          <p:nvGrpSpPr>
            <p:cNvPr id="320" name="Google Shape;320;p37"/>
            <p:cNvGrpSpPr/>
            <p:nvPr/>
          </p:nvGrpSpPr>
          <p:grpSpPr>
            <a:xfrm>
              <a:off x="6308993" y="2113413"/>
              <a:ext cx="2216521" cy="2501260"/>
              <a:chOff x="3636693" y="2152763"/>
              <a:chExt cx="2216521" cy="2501260"/>
            </a:xfrm>
          </p:grpSpPr>
          <p:sp>
            <p:nvSpPr>
              <p:cNvPr id="321" name="Google Shape;321;p37"/>
              <p:cNvSpPr/>
              <p:nvPr/>
            </p:nvSpPr>
            <p:spPr>
              <a:xfrm>
                <a:off x="3781760" y="4087737"/>
                <a:ext cx="1905859" cy="477438"/>
              </a:xfrm>
              <a:custGeom>
                <a:avLst/>
                <a:gdLst/>
                <a:ahLst/>
                <a:cxnLst/>
                <a:rect l="l" t="t" r="r" b="b"/>
                <a:pathLst>
                  <a:path w="119396" h="29910" extrusionOk="0">
                    <a:moveTo>
                      <a:pt x="59698" y="0"/>
                    </a:moveTo>
                    <a:cubicBezTo>
                      <a:pt x="26719" y="0"/>
                      <a:pt x="1" y="6718"/>
                      <a:pt x="1" y="14955"/>
                    </a:cubicBezTo>
                    <a:cubicBezTo>
                      <a:pt x="1" y="23223"/>
                      <a:pt x="26719" y="29910"/>
                      <a:pt x="59698" y="29910"/>
                    </a:cubicBezTo>
                    <a:cubicBezTo>
                      <a:pt x="92677" y="29910"/>
                      <a:pt x="119395" y="23223"/>
                      <a:pt x="119395" y="14955"/>
                    </a:cubicBezTo>
                    <a:cubicBezTo>
                      <a:pt x="119395" y="6718"/>
                      <a:pt x="92677" y="0"/>
                      <a:pt x="59698"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7"/>
              <p:cNvSpPr/>
              <p:nvPr/>
            </p:nvSpPr>
            <p:spPr>
              <a:xfrm>
                <a:off x="3637172" y="3838291"/>
                <a:ext cx="2136804" cy="815732"/>
              </a:xfrm>
              <a:custGeom>
                <a:avLst/>
                <a:gdLst/>
                <a:ahLst/>
                <a:cxnLst/>
                <a:rect l="l" t="t" r="r" b="b"/>
                <a:pathLst>
                  <a:path w="133864" h="51103" extrusionOk="0">
                    <a:moveTo>
                      <a:pt x="26896" y="0"/>
                    </a:moveTo>
                    <a:cubicBezTo>
                      <a:pt x="23304" y="0"/>
                      <a:pt x="19610" y="683"/>
                      <a:pt x="16050" y="2436"/>
                    </a:cubicBezTo>
                    <a:cubicBezTo>
                      <a:pt x="1" y="10339"/>
                      <a:pt x="5806" y="29123"/>
                      <a:pt x="21278" y="34503"/>
                    </a:cubicBezTo>
                    <a:cubicBezTo>
                      <a:pt x="27448" y="36631"/>
                      <a:pt x="33375" y="39366"/>
                      <a:pt x="38999" y="42649"/>
                    </a:cubicBezTo>
                    <a:cubicBezTo>
                      <a:pt x="39819" y="43135"/>
                      <a:pt x="40336" y="44017"/>
                      <a:pt x="40366" y="44959"/>
                    </a:cubicBezTo>
                    <a:lnTo>
                      <a:pt x="40518" y="50005"/>
                    </a:lnTo>
                    <a:cubicBezTo>
                      <a:pt x="40371" y="50593"/>
                      <a:pt x="40837" y="51102"/>
                      <a:pt x="41373" y="51102"/>
                    </a:cubicBezTo>
                    <a:cubicBezTo>
                      <a:pt x="41502" y="51102"/>
                      <a:pt x="41635" y="51073"/>
                      <a:pt x="41765" y="51008"/>
                    </a:cubicBezTo>
                    <a:lnTo>
                      <a:pt x="50853" y="46448"/>
                    </a:lnTo>
                    <a:cubicBezTo>
                      <a:pt x="52312" y="45689"/>
                      <a:pt x="52677" y="43804"/>
                      <a:pt x="51643" y="42588"/>
                    </a:cubicBezTo>
                    <a:cubicBezTo>
                      <a:pt x="49637" y="40157"/>
                      <a:pt x="46810" y="36752"/>
                      <a:pt x="46385" y="36114"/>
                    </a:cubicBezTo>
                    <a:cubicBezTo>
                      <a:pt x="45716" y="35081"/>
                      <a:pt x="39971" y="30400"/>
                      <a:pt x="41096" y="27573"/>
                    </a:cubicBezTo>
                    <a:cubicBezTo>
                      <a:pt x="42925" y="23001"/>
                      <a:pt x="54966" y="21400"/>
                      <a:pt x="65550" y="21400"/>
                    </a:cubicBezTo>
                    <a:cubicBezTo>
                      <a:pt x="75018" y="21400"/>
                      <a:pt x="83320" y="22681"/>
                      <a:pt x="82100" y="24260"/>
                    </a:cubicBezTo>
                    <a:cubicBezTo>
                      <a:pt x="78726" y="28606"/>
                      <a:pt x="65625" y="31220"/>
                      <a:pt x="59029" y="32406"/>
                    </a:cubicBezTo>
                    <a:cubicBezTo>
                      <a:pt x="58178" y="32558"/>
                      <a:pt x="57570" y="33348"/>
                      <a:pt x="57631" y="34229"/>
                    </a:cubicBezTo>
                    <a:lnTo>
                      <a:pt x="58543" y="45385"/>
                    </a:lnTo>
                    <a:cubicBezTo>
                      <a:pt x="58626" y="46482"/>
                      <a:pt x="59541" y="47185"/>
                      <a:pt x="60500" y="47185"/>
                    </a:cubicBezTo>
                    <a:cubicBezTo>
                      <a:pt x="60949" y="47185"/>
                      <a:pt x="61408" y="47031"/>
                      <a:pt x="61795" y="46692"/>
                    </a:cubicBezTo>
                    <a:lnTo>
                      <a:pt x="67327" y="41828"/>
                    </a:lnTo>
                    <a:cubicBezTo>
                      <a:pt x="67783" y="41403"/>
                      <a:pt x="68361" y="41190"/>
                      <a:pt x="68969" y="41190"/>
                    </a:cubicBezTo>
                    <a:cubicBezTo>
                      <a:pt x="73893" y="41160"/>
                      <a:pt x="97146" y="40339"/>
                      <a:pt x="114350" y="27299"/>
                    </a:cubicBezTo>
                    <a:cubicBezTo>
                      <a:pt x="133864" y="12466"/>
                      <a:pt x="118787" y="6418"/>
                      <a:pt x="102130" y="5050"/>
                    </a:cubicBezTo>
                    <a:cubicBezTo>
                      <a:pt x="100417" y="4913"/>
                      <a:pt x="98780" y="4852"/>
                      <a:pt x="97225" y="4852"/>
                    </a:cubicBezTo>
                    <a:cubicBezTo>
                      <a:pt x="85339" y="4852"/>
                      <a:pt x="78209" y="8393"/>
                      <a:pt x="78209" y="8393"/>
                    </a:cubicBezTo>
                    <a:lnTo>
                      <a:pt x="50853" y="8393"/>
                    </a:lnTo>
                    <a:cubicBezTo>
                      <a:pt x="50853" y="8393"/>
                      <a:pt x="39497" y="0"/>
                      <a:pt x="268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7"/>
              <p:cNvSpPr/>
              <p:nvPr/>
            </p:nvSpPr>
            <p:spPr>
              <a:xfrm>
                <a:off x="4270835" y="3951401"/>
                <a:ext cx="540043" cy="222709"/>
              </a:xfrm>
              <a:custGeom>
                <a:avLst/>
                <a:gdLst/>
                <a:ahLst/>
                <a:cxnLst/>
                <a:rect l="l" t="t" r="r" b="b"/>
                <a:pathLst>
                  <a:path w="33832" h="13952" extrusionOk="0">
                    <a:moveTo>
                      <a:pt x="31247" y="0"/>
                    </a:moveTo>
                    <a:lnTo>
                      <a:pt x="1" y="13952"/>
                    </a:lnTo>
                    <a:lnTo>
                      <a:pt x="1" y="13952"/>
                    </a:lnTo>
                    <a:lnTo>
                      <a:pt x="33831" y="4256"/>
                    </a:lnTo>
                    <a:lnTo>
                      <a:pt x="31247" y="0"/>
                    </a:ln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7"/>
              <p:cNvSpPr/>
              <p:nvPr/>
            </p:nvSpPr>
            <p:spPr>
              <a:xfrm>
                <a:off x="4618722" y="3981970"/>
                <a:ext cx="1033955" cy="605043"/>
              </a:xfrm>
              <a:custGeom>
                <a:avLst/>
                <a:gdLst/>
                <a:ahLst/>
                <a:cxnLst/>
                <a:rect l="l" t="t" r="r" b="b"/>
                <a:pathLst>
                  <a:path w="64774" h="37904" extrusionOk="0">
                    <a:moveTo>
                      <a:pt x="57388" y="0"/>
                    </a:moveTo>
                    <a:cubicBezTo>
                      <a:pt x="56597" y="3100"/>
                      <a:pt x="54348" y="8420"/>
                      <a:pt x="47965" y="13648"/>
                    </a:cubicBezTo>
                    <a:cubicBezTo>
                      <a:pt x="39910" y="20152"/>
                      <a:pt x="4681" y="30669"/>
                      <a:pt x="4681" y="30669"/>
                    </a:cubicBezTo>
                    <a:lnTo>
                      <a:pt x="0" y="37903"/>
                    </a:lnTo>
                    <a:cubicBezTo>
                      <a:pt x="92" y="37843"/>
                      <a:pt x="213" y="37751"/>
                      <a:pt x="304" y="37691"/>
                    </a:cubicBezTo>
                    <a:lnTo>
                      <a:pt x="5836" y="32827"/>
                    </a:lnTo>
                    <a:cubicBezTo>
                      <a:pt x="6292" y="32402"/>
                      <a:pt x="6870" y="32189"/>
                      <a:pt x="7478" y="32189"/>
                    </a:cubicBezTo>
                    <a:cubicBezTo>
                      <a:pt x="12402" y="32159"/>
                      <a:pt x="35655" y="31338"/>
                      <a:pt x="52859" y="18298"/>
                    </a:cubicBezTo>
                    <a:cubicBezTo>
                      <a:pt x="64774" y="9210"/>
                      <a:pt x="63771" y="3435"/>
                      <a:pt x="573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7"/>
              <p:cNvSpPr/>
              <p:nvPr/>
            </p:nvSpPr>
            <p:spPr>
              <a:xfrm>
                <a:off x="3636693" y="3838642"/>
                <a:ext cx="666179" cy="793496"/>
              </a:xfrm>
              <a:custGeom>
                <a:avLst/>
                <a:gdLst/>
                <a:ahLst/>
                <a:cxnLst/>
                <a:rect l="l" t="t" r="r" b="b"/>
                <a:pathLst>
                  <a:path w="41734" h="49710" extrusionOk="0">
                    <a:moveTo>
                      <a:pt x="26627" y="1"/>
                    </a:moveTo>
                    <a:cubicBezTo>
                      <a:pt x="22964" y="1"/>
                      <a:pt x="19347" y="822"/>
                      <a:pt x="16049" y="2414"/>
                    </a:cubicBezTo>
                    <a:cubicBezTo>
                      <a:pt x="1" y="10317"/>
                      <a:pt x="5836" y="29101"/>
                      <a:pt x="21308" y="34481"/>
                    </a:cubicBezTo>
                    <a:cubicBezTo>
                      <a:pt x="27448" y="36609"/>
                      <a:pt x="33375" y="39344"/>
                      <a:pt x="38998" y="42657"/>
                    </a:cubicBezTo>
                    <a:cubicBezTo>
                      <a:pt x="39819" y="43144"/>
                      <a:pt x="40336" y="43995"/>
                      <a:pt x="40366" y="44968"/>
                    </a:cubicBezTo>
                    <a:lnTo>
                      <a:pt x="40518" y="49709"/>
                    </a:lnTo>
                    <a:cubicBezTo>
                      <a:pt x="40579" y="49557"/>
                      <a:pt x="40640" y="49436"/>
                      <a:pt x="40700" y="49314"/>
                    </a:cubicBezTo>
                    <a:cubicBezTo>
                      <a:pt x="40883" y="48554"/>
                      <a:pt x="41339" y="44998"/>
                      <a:pt x="41430" y="44329"/>
                    </a:cubicBezTo>
                    <a:cubicBezTo>
                      <a:pt x="41734" y="41867"/>
                      <a:pt x="40184" y="38797"/>
                      <a:pt x="31338" y="33539"/>
                    </a:cubicBezTo>
                    <a:cubicBezTo>
                      <a:pt x="18815" y="26092"/>
                      <a:pt x="12736" y="16456"/>
                      <a:pt x="15867" y="9952"/>
                    </a:cubicBezTo>
                    <a:cubicBezTo>
                      <a:pt x="18998" y="3447"/>
                      <a:pt x="27873" y="1259"/>
                      <a:pt x="27873" y="1259"/>
                    </a:cubicBezTo>
                    <a:lnTo>
                      <a:pt x="27387" y="12"/>
                    </a:lnTo>
                    <a:cubicBezTo>
                      <a:pt x="27134" y="5"/>
                      <a:pt x="26880" y="1"/>
                      <a:pt x="266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7"/>
              <p:cNvSpPr/>
              <p:nvPr/>
            </p:nvSpPr>
            <p:spPr>
              <a:xfrm>
                <a:off x="4922456" y="3917178"/>
                <a:ext cx="325092" cy="255959"/>
              </a:xfrm>
              <a:custGeom>
                <a:avLst/>
                <a:gdLst/>
                <a:ahLst/>
                <a:cxnLst/>
                <a:rect l="l" t="t" r="r" b="b"/>
                <a:pathLst>
                  <a:path w="20366" h="16035" extrusionOk="0">
                    <a:moveTo>
                      <a:pt x="18920" y="1"/>
                    </a:moveTo>
                    <a:cubicBezTo>
                      <a:pt x="6178" y="1"/>
                      <a:pt x="4651" y="11202"/>
                      <a:pt x="4651" y="11202"/>
                    </a:cubicBezTo>
                    <a:lnTo>
                      <a:pt x="0" y="13755"/>
                    </a:lnTo>
                    <a:cubicBezTo>
                      <a:pt x="2192" y="15362"/>
                      <a:pt x="4236" y="16034"/>
                      <a:pt x="6121" y="16034"/>
                    </a:cubicBezTo>
                    <a:cubicBezTo>
                      <a:pt x="13933" y="16034"/>
                      <a:pt x="18994" y="4479"/>
                      <a:pt x="20365" y="47"/>
                    </a:cubicBezTo>
                    <a:cubicBezTo>
                      <a:pt x="19868" y="16"/>
                      <a:pt x="19387" y="1"/>
                      <a:pt x="18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7"/>
              <p:cNvSpPr/>
              <p:nvPr/>
            </p:nvSpPr>
            <p:spPr>
              <a:xfrm>
                <a:off x="4295577" y="4561568"/>
                <a:ext cx="166441" cy="81920"/>
              </a:xfrm>
              <a:custGeom>
                <a:avLst/>
                <a:gdLst/>
                <a:ahLst/>
                <a:cxnLst/>
                <a:rect l="l" t="t" r="r" b="b"/>
                <a:pathLst>
                  <a:path w="10427" h="5132" extrusionOk="0">
                    <a:moveTo>
                      <a:pt x="10037" y="1"/>
                    </a:moveTo>
                    <a:cubicBezTo>
                      <a:pt x="9377" y="1"/>
                      <a:pt x="7280" y="792"/>
                      <a:pt x="4895" y="1958"/>
                    </a:cubicBezTo>
                    <a:cubicBezTo>
                      <a:pt x="2129" y="3326"/>
                      <a:pt x="1" y="4755"/>
                      <a:pt x="153" y="5059"/>
                    </a:cubicBezTo>
                    <a:cubicBezTo>
                      <a:pt x="180" y="5108"/>
                      <a:pt x="254" y="5131"/>
                      <a:pt x="370" y="5131"/>
                    </a:cubicBezTo>
                    <a:cubicBezTo>
                      <a:pt x="1042" y="5131"/>
                      <a:pt x="3118" y="4341"/>
                      <a:pt x="5503" y="3174"/>
                    </a:cubicBezTo>
                    <a:cubicBezTo>
                      <a:pt x="8299" y="1806"/>
                      <a:pt x="10427" y="408"/>
                      <a:pt x="10244" y="74"/>
                    </a:cubicBezTo>
                    <a:cubicBezTo>
                      <a:pt x="10222" y="24"/>
                      <a:pt x="10151" y="1"/>
                      <a:pt x="10037"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7"/>
              <p:cNvSpPr/>
              <p:nvPr/>
            </p:nvSpPr>
            <p:spPr>
              <a:xfrm>
                <a:off x="4390937" y="4475626"/>
                <a:ext cx="62350" cy="82861"/>
              </a:xfrm>
              <a:custGeom>
                <a:avLst/>
                <a:gdLst/>
                <a:ahLst/>
                <a:cxnLst/>
                <a:rect l="l" t="t" r="r" b="b"/>
                <a:pathLst>
                  <a:path w="3906" h="5191" extrusionOk="0">
                    <a:moveTo>
                      <a:pt x="219" y="1"/>
                    </a:moveTo>
                    <a:cubicBezTo>
                      <a:pt x="110" y="1"/>
                      <a:pt x="1" y="105"/>
                      <a:pt x="76" y="230"/>
                    </a:cubicBezTo>
                    <a:cubicBezTo>
                      <a:pt x="532" y="989"/>
                      <a:pt x="1261" y="1597"/>
                      <a:pt x="1778" y="2327"/>
                    </a:cubicBezTo>
                    <a:cubicBezTo>
                      <a:pt x="2295" y="3056"/>
                      <a:pt x="3146" y="3968"/>
                      <a:pt x="2750" y="4850"/>
                    </a:cubicBezTo>
                    <a:cubicBezTo>
                      <a:pt x="2653" y="5064"/>
                      <a:pt x="2854" y="5190"/>
                      <a:pt x="3052" y="5190"/>
                    </a:cubicBezTo>
                    <a:cubicBezTo>
                      <a:pt x="3163" y="5190"/>
                      <a:pt x="3273" y="5150"/>
                      <a:pt x="3328" y="5063"/>
                    </a:cubicBezTo>
                    <a:cubicBezTo>
                      <a:pt x="3905" y="4211"/>
                      <a:pt x="3541" y="3421"/>
                      <a:pt x="2963" y="2692"/>
                    </a:cubicBezTo>
                    <a:cubicBezTo>
                      <a:pt x="2234" y="1749"/>
                      <a:pt x="1322" y="594"/>
                      <a:pt x="288" y="17"/>
                    </a:cubicBezTo>
                    <a:cubicBezTo>
                      <a:pt x="266" y="6"/>
                      <a:pt x="243" y="1"/>
                      <a:pt x="219"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7"/>
              <p:cNvSpPr/>
              <p:nvPr/>
            </p:nvSpPr>
            <p:spPr>
              <a:xfrm>
                <a:off x="4346449" y="4421593"/>
                <a:ext cx="22044" cy="16888"/>
              </a:xfrm>
              <a:custGeom>
                <a:avLst/>
                <a:gdLst/>
                <a:ahLst/>
                <a:cxnLst/>
                <a:rect l="l" t="t" r="r" b="b"/>
                <a:pathLst>
                  <a:path w="1381" h="1058" extrusionOk="0">
                    <a:moveTo>
                      <a:pt x="240" y="0"/>
                    </a:moveTo>
                    <a:cubicBezTo>
                      <a:pt x="113" y="0"/>
                      <a:pt x="1" y="121"/>
                      <a:pt x="97" y="241"/>
                    </a:cubicBezTo>
                    <a:lnTo>
                      <a:pt x="857" y="1001"/>
                    </a:lnTo>
                    <a:cubicBezTo>
                      <a:pt x="896" y="1041"/>
                      <a:pt x="947" y="1057"/>
                      <a:pt x="998" y="1057"/>
                    </a:cubicBezTo>
                    <a:cubicBezTo>
                      <a:pt x="1181" y="1057"/>
                      <a:pt x="1381" y="846"/>
                      <a:pt x="1191" y="727"/>
                    </a:cubicBezTo>
                    <a:lnTo>
                      <a:pt x="340" y="28"/>
                    </a:lnTo>
                    <a:cubicBezTo>
                      <a:pt x="308" y="9"/>
                      <a:pt x="273" y="0"/>
                      <a:pt x="24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7"/>
              <p:cNvSpPr/>
              <p:nvPr/>
            </p:nvSpPr>
            <p:spPr>
              <a:xfrm>
                <a:off x="4284244" y="4347990"/>
                <a:ext cx="46483" cy="46962"/>
              </a:xfrm>
              <a:custGeom>
                <a:avLst/>
                <a:gdLst/>
                <a:ahLst/>
                <a:cxnLst/>
                <a:rect l="l" t="t" r="r" b="b"/>
                <a:pathLst>
                  <a:path w="2912" h="2942" extrusionOk="0">
                    <a:moveTo>
                      <a:pt x="330" y="0"/>
                    </a:moveTo>
                    <a:cubicBezTo>
                      <a:pt x="178" y="0"/>
                      <a:pt x="0" y="93"/>
                      <a:pt x="73" y="262"/>
                    </a:cubicBezTo>
                    <a:cubicBezTo>
                      <a:pt x="316" y="688"/>
                      <a:pt x="620" y="1083"/>
                      <a:pt x="984" y="1417"/>
                    </a:cubicBezTo>
                    <a:cubicBezTo>
                      <a:pt x="1410" y="1873"/>
                      <a:pt x="1836" y="2329"/>
                      <a:pt x="2200" y="2815"/>
                    </a:cubicBezTo>
                    <a:cubicBezTo>
                      <a:pt x="2269" y="2904"/>
                      <a:pt x="2376" y="2941"/>
                      <a:pt x="2482" y="2941"/>
                    </a:cubicBezTo>
                    <a:cubicBezTo>
                      <a:pt x="2701" y="2941"/>
                      <a:pt x="2912" y="2778"/>
                      <a:pt x="2747" y="2572"/>
                    </a:cubicBezTo>
                    <a:cubicBezTo>
                      <a:pt x="2139" y="1721"/>
                      <a:pt x="1440" y="505"/>
                      <a:pt x="437" y="19"/>
                    </a:cubicBezTo>
                    <a:cubicBezTo>
                      <a:pt x="406" y="6"/>
                      <a:pt x="369" y="0"/>
                      <a:pt x="33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7"/>
              <p:cNvSpPr/>
              <p:nvPr/>
            </p:nvSpPr>
            <p:spPr>
              <a:xfrm>
                <a:off x="4253372" y="4224679"/>
                <a:ext cx="34032" cy="89039"/>
              </a:xfrm>
              <a:custGeom>
                <a:avLst/>
                <a:gdLst/>
                <a:ahLst/>
                <a:cxnLst/>
                <a:rect l="l" t="t" r="r" b="b"/>
                <a:pathLst>
                  <a:path w="2132" h="5578" extrusionOk="0">
                    <a:moveTo>
                      <a:pt x="1804" y="0"/>
                    </a:moveTo>
                    <a:cubicBezTo>
                      <a:pt x="1739" y="0"/>
                      <a:pt x="1678" y="17"/>
                      <a:pt x="1642" y="54"/>
                    </a:cubicBezTo>
                    <a:cubicBezTo>
                      <a:pt x="852" y="662"/>
                      <a:pt x="335" y="1513"/>
                      <a:pt x="152" y="2485"/>
                    </a:cubicBezTo>
                    <a:cubicBezTo>
                      <a:pt x="0" y="3519"/>
                      <a:pt x="730" y="4431"/>
                      <a:pt x="1004" y="5403"/>
                    </a:cubicBezTo>
                    <a:cubicBezTo>
                      <a:pt x="1028" y="5524"/>
                      <a:pt x="1133" y="5577"/>
                      <a:pt x="1247" y="5577"/>
                    </a:cubicBezTo>
                    <a:cubicBezTo>
                      <a:pt x="1422" y="5577"/>
                      <a:pt x="1618" y="5453"/>
                      <a:pt x="1581" y="5251"/>
                    </a:cubicBezTo>
                    <a:cubicBezTo>
                      <a:pt x="1368" y="4339"/>
                      <a:pt x="791" y="3488"/>
                      <a:pt x="912" y="2546"/>
                    </a:cubicBezTo>
                    <a:cubicBezTo>
                      <a:pt x="1034" y="1695"/>
                      <a:pt x="1703" y="1026"/>
                      <a:pt x="2067" y="266"/>
                    </a:cubicBezTo>
                    <a:cubicBezTo>
                      <a:pt x="2131" y="96"/>
                      <a:pt x="1956" y="0"/>
                      <a:pt x="1804"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7"/>
              <p:cNvSpPr/>
              <p:nvPr/>
            </p:nvSpPr>
            <p:spPr>
              <a:xfrm>
                <a:off x="4093747" y="3326964"/>
                <a:ext cx="1171743" cy="825756"/>
              </a:xfrm>
              <a:custGeom>
                <a:avLst/>
                <a:gdLst/>
                <a:ahLst/>
                <a:cxnLst/>
                <a:rect l="l" t="t" r="r" b="b"/>
                <a:pathLst>
                  <a:path w="73406" h="51731" extrusionOk="0">
                    <a:moveTo>
                      <a:pt x="53953" y="0"/>
                    </a:moveTo>
                    <a:lnTo>
                      <a:pt x="41278" y="243"/>
                    </a:lnTo>
                    <a:cubicBezTo>
                      <a:pt x="41278" y="243"/>
                      <a:pt x="38056" y="2371"/>
                      <a:pt x="29241" y="16383"/>
                    </a:cubicBezTo>
                    <a:cubicBezTo>
                      <a:pt x="25498" y="22346"/>
                      <a:pt x="19661" y="24062"/>
                      <a:pt x="14184" y="24062"/>
                    </a:cubicBezTo>
                    <a:cubicBezTo>
                      <a:pt x="6762" y="24062"/>
                      <a:pt x="1" y="20912"/>
                      <a:pt x="0" y="20912"/>
                    </a:cubicBezTo>
                    <a:lnTo>
                      <a:pt x="0" y="20912"/>
                    </a:lnTo>
                    <a:cubicBezTo>
                      <a:pt x="0" y="20913"/>
                      <a:pt x="1246" y="38329"/>
                      <a:pt x="1338" y="38724"/>
                    </a:cubicBezTo>
                    <a:cubicBezTo>
                      <a:pt x="1429" y="39119"/>
                      <a:pt x="41642" y="40426"/>
                      <a:pt x="41642" y="40426"/>
                    </a:cubicBezTo>
                    <a:cubicBezTo>
                      <a:pt x="41642" y="40426"/>
                      <a:pt x="45856" y="51730"/>
                      <a:pt x="55094" y="51730"/>
                    </a:cubicBezTo>
                    <a:cubicBezTo>
                      <a:pt x="57172" y="51730"/>
                      <a:pt x="59504" y="51159"/>
                      <a:pt x="62099" y="49758"/>
                    </a:cubicBezTo>
                    <a:cubicBezTo>
                      <a:pt x="73406" y="43618"/>
                      <a:pt x="68786" y="25624"/>
                      <a:pt x="63011" y="11398"/>
                    </a:cubicBezTo>
                    <a:cubicBezTo>
                      <a:pt x="60305" y="4742"/>
                      <a:pt x="53953" y="0"/>
                      <a:pt x="539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7"/>
              <p:cNvSpPr/>
              <p:nvPr/>
            </p:nvSpPr>
            <p:spPr>
              <a:xfrm>
                <a:off x="4937493" y="3338601"/>
                <a:ext cx="327997" cy="784078"/>
              </a:xfrm>
              <a:custGeom>
                <a:avLst/>
                <a:gdLst/>
                <a:ahLst/>
                <a:cxnLst/>
                <a:rect l="l" t="t" r="r" b="b"/>
                <a:pathLst>
                  <a:path w="20548" h="49120" extrusionOk="0">
                    <a:moveTo>
                      <a:pt x="1976" y="1"/>
                    </a:moveTo>
                    <a:lnTo>
                      <a:pt x="0" y="973"/>
                    </a:lnTo>
                    <a:cubicBezTo>
                      <a:pt x="0" y="973"/>
                      <a:pt x="7143" y="5563"/>
                      <a:pt x="11216" y="18724"/>
                    </a:cubicBezTo>
                    <a:cubicBezTo>
                      <a:pt x="15259" y="31886"/>
                      <a:pt x="14074" y="42433"/>
                      <a:pt x="8998" y="49120"/>
                    </a:cubicBezTo>
                    <a:cubicBezTo>
                      <a:pt x="9089" y="49089"/>
                      <a:pt x="9150" y="49029"/>
                      <a:pt x="9241" y="48998"/>
                    </a:cubicBezTo>
                    <a:cubicBezTo>
                      <a:pt x="20548" y="42889"/>
                      <a:pt x="15928" y="24864"/>
                      <a:pt x="10153" y="10669"/>
                    </a:cubicBezTo>
                    <a:cubicBezTo>
                      <a:pt x="8055" y="5533"/>
                      <a:pt x="3800" y="1551"/>
                      <a:pt x="1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7"/>
              <p:cNvSpPr/>
              <p:nvPr/>
            </p:nvSpPr>
            <p:spPr>
              <a:xfrm>
                <a:off x="4722063" y="3349280"/>
                <a:ext cx="260572" cy="75790"/>
              </a:xfrm>
              <a:custGeom>
                <a:avLst/>
                <a:gdLst/>
                <a:ahLst/>
                <a:cxnLst/>
                <a:rect l="l" t="t" r="r" b="b"/>
                <a:pathLst>
                  <a:path w="16324" h="4748" extrusionOk="0">
                    <a:moveTo>
                      <a:pt x="16110" y="0"/>
                    </a:moveTo>
                    <a:lnTo>
                      <a:pt x="1" y="730"/>
                    </a:lnTo>
                    <a:cubicBezTo>
                      <a:pt x="1" y="730"/>
                      <a:pt x="1349" y="4747"/>
                      <a:pt x="6460" y="4747"/>
                    </a:cubicBezTo>
                    <a:cubicBezTo>
                      <a:pt x="6830" y="4747"/>
                      <a:pt x="7220" y="4726"/>
                      <a:pt x="7630" y="4681"/>
                    </a:cubicBezTo>
                    <a:cubicBezTo>
                      <a:pt x="16323" y="3739"/>
                      <a:pt x="16110" y="0"/>
                      <a:pt x="1611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7"/>
              <p:cNvSpPr/>
              <p:nvPr/>
            </p:nvSpPr>
            <p:spPr>
              <a:xfrm>
                <a:off x="4869572" y="3597688"/>
                <a:ext cx="213004" cy="406022"/>
              </a:xfrm>
              <a:custGeom>
                <a:avLst/>
                <a:gdLst/>
                <a:ahLst/>
                <a:cxnLst/>
                <a:rect l="l" t="t" r="r" b="b"/>
                <a:pathLst>
                  <a:path w="13344" h="25436" extrusionOk="0">
                    <a:moveTo>
                      <a:pt x="8389" y="1"/>
                    </a:moveTo>
                    <a:cubicBezTo>
                      <a:pt x="8389" y="1"/>
                      <a:pt x="8693" y="4439"/>
                      <a:pt x="9301" y="8907"/>
                    </a:cubicBezTo>
                    <a:cubicBezTo>
                      <a:pt x="9879" y="13375"/>
                      <a:pt x="10243" y="21491"/>
                      <a:pt x="7994" y="23436"/>
                    </a:cubicBezTo>
                    <a:cubicBezTo>
                      <a:pt x="7658" y="23727"/>
                      <a:pt x="7255" y="23850"/>
                      <a:pt x="6815" y="23850"/>
                    </a:cubicBezTo>
                    <a:cubicBezTo>
                      <a:pt x="4307" y="23850"/>
                      <a:pt x="547" y="19849"/>
                      <a:pt x="547" y="19849"/>
                    </a:cubicBezTo>
                    <a:lnTo>
                      <a:pt x="0" y="19545"/>
                    </a:lnTo>
                    <a:lnTo>
                      <a:pt x="0" y="19545"/>
                    </a:lnTo>
                    <a:cubicBezTo>
                      <a:pt x="0" y="19546"/>
                      <a:pt x="3601" y="25435"/>
                      <a:pt x="7134" y="25435"/>
                    </a:cubicBezTo>
                    <a:cubicBezTo>
                      <a:pt x="7870" y="25435"/>
                      <a:pt x="8604" y="25179"/>
                      <a:pt x="9301" y="24560"/>
                    </a:cubicBezTo>
                    <a:cubicBezTo>
                      <a:pt x="13344" y="20943"/>
                      <a:pt x="10790" y="3740"/>
                      <a:pt x="8389"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7"/>
              <p:cNvSpPr/>
              <p:nvPr/>
            </p:nvSpPr>
            <p:spPr>
              <a:xfrm>
                <a:off x="4758457" y="3963038"/>
                <a:ext cx="326545" cy="191758"/>
              </a:xfrm>
              <a:custGeom>
                <a:avLst/>
                <a:gdLst/>
                <a:ahLst/>
                <a:cxnLst/>
                <a:rect l="l" t="t" r="r" b="b"/>
                <a:pathLst>
                  <a:path w="20457" h="12013" extrusionOk="0">
                    <a:moveTo>
                      <a:pt x="1003" y="1"/>
                    </a:moveTo>
                    <a:lnTo>
                      <a:pt x="0" y="548"/>
                    </a:lnTo>
                    <a:cubicBezTo>
                      <a:pt x="0" y="548"/>
                      <a:pt x="1155" y="5867"/>
                      <a:pt x="7599" y="10183"/>
                    </a:cubicBezTo>
                    <a:cubicBezTo>
                      <a:pt x="9650" y="11547"/>
                      <a:pt x="11698" y="12012"/>
                      <a:pt x="13537" y="12012"/>
                    </a:cubicBezTo>
                    <a:cubicBezTo>
                      <a:pt x="17476" y="12012"/>
                      <a:pt x="20456" y="9880"/>
                      <a:pt x="20457" y="9879"/>
                    </a:cubicBezTo>
                    <a:lnTo>
                      <a:pt x="20457" y="9879"/>
                    </a:lnTo>
                    <a:cubicBezTo>
                      <a:pt x="18709" y="10672"/>
                      <a:pt x="17051" y="11009"/>
                      <a:pt x="15494" y="11009"/>
                    </a:cubicBezTo>
                    <a:cubicBezTo>
                      <a:pt x="6595" y="11009"/>
                      <a:pt x="1003" y="1"/>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7"/>
              <p:cNvSpPr/>
              <p:nvPr/>
            </p:nvSpPr>
            <p:spPr>
              <a:xfrm>
                <a:off x="4978501" y="3382450"/>
                <a:ext cx="137565" cy="247898"/>
              </a:xfrm>
              <a:custGeom>
                <a:avLst/>
                <a:gdLst/>
                <a:ahLst/>
                <a:cxnLst/>
                <a:rect l="l" t="t" r="r" b="b"/>
                <a:pathLst>
                  <a:path w="8618" h="15530" extrusionOk="0">
                    <a:moveTo>
                      <a:pt x="542" y="1"/>
                    </a:moveTo>
                    <a:cubicBezTo>
                      <a:pt x="267" y="1"/>
                      <a:pt x="0" y="272"/>
                      <a:pt x="258" y="506"/>
                    </a:cubicBezTo>
                    <a:cubicBezTo>
                      <a:pt x="2416" y="2694"/>
                      <a:pt x="4118" y="5217"/>
                      <a:pt x="5334" y="8044"/>
                    </a:cubicBezTo>
                    <a:cubicBezTo>
                      <a:pt x="6398" y="10415"/>
                      <a:pt x="6945" y="12999"/>
                      <a:pt x="8040" y="15369"/>
                    </a:cubicBezTo>
                    <a:cubicBezTo>
                      <a:pt x="8097" y="15470"/>
                      <a:pt x="8229" y="15530"/>
                      <a:pt x="8352" y="15530"/>
                    </a:cubicBezTo>
                    <a:cubicBezTo>
                      <a:pt x="8490" y="15530"/>
                      <a:pt x="8617" y="15455"/>
                      <a:pt x="8617" y="15278"/>
                    </a:cubicBezTo>
                    <a:cubicBezTo>
                      <a:pt x="8283" y="9777"/>
                      <a:pt x="4909" y="3667"/>
                      <a:pt x="775" y="80"/>
                    </a:cubicBezTo>
                    <a:cubicBezTo>
                      <a:pt x="705" y="25"/>
                      <a:pt x="623" y="1"/>
                      <a:pt x="54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7"/>
              <p:cNvSpPr/>
              <p:nvPr/>
            </p:nvSpPr>
            <p:spPr>
              <a:xfrm>
                <a:off x="5116161" y="3653366"/>
                <a:ext cx="30025" cy="96972"/>
              </a:xfrm>
              <a:custGeom>
                <a:avLst/>
                <a:gdLst/>
                <a:ahLst/>
                <a:cxnLst/>
                <a:rect l="l" t="t" r="r" b="b"/>
                <a:pathLst>
                  <a:path w="1881" h="6075" extrusionOk="0">
                    <a:moveTo>
                      <a:pt x="383" y="1"/>
                    </a:moveTo>
                    <a:cubicBezTo>
                      <a:pt x="194" y="1"/>
                      <a:pt x="1" y="131"/>
                      <a:pt x="54" y="343"/>
                    </a:cubicBezTo>
                    <a:cubicBezTo>
                      <a:pt x="419" y="2227"/>
                      <a:pt x="753" y="4051"/>
                      <a:pt x="1270" y="5875"/>
                    </a:cubicBezTo>
                    <a:cubicBezTo>
                      <a:pt x="1297" y="6012"/>
                      <a:pt x="1429" y="6075"/>
                      <a:pt x="1561" y="6075"/>
                    </a:cubicBezTo>
                    <a:cubicBezTo>
                      <a:pt x="1721" y="6075"/>
                      <a:pt x="1881" y="5981"/>
                      <a:pt x="1847" y="5814"/>
                    </a:cubicBezTo>
                    <a:cubicBezTo>
                      <a:pt x="1543" y="3899"/>
                      <a:pt x="1118" y="2045"/>
                      <a:pt x="692" y="221"/>
                    </a:cubicBezTo>
                    <a:cubicBezTo>
                      <a:pt x="654" y="68"/>
                      <a:pt x="520" y="1"/>
                      <a:pt x="383"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7"/>
              <p:cNvSpPr/>
              <p:nvPr/>
            </p:nvSpPr>
            <p:spPr>
              <a:xfrm>
                <a:off x="5136577" y="3805089"/>
                <a:ext cx="29451" cy="158109"/>
              </a:xfrm>
              <a:custGeom>
                <a:avLst/>
                <a:gdLst/>
                <a:ahLst/>
                <a:cxnLst/>
                <a:rect l="l" t="t" r="r" b="b"/>
                <a:pathLst>
                  <a:path w="1845" h="9905" extrusionOk="0">
                    <a:moveTo>
                      <a:pt x="1128" y="1"/>
                    </a:moveTo>
                    <a:cubicBezTo>
                      <a:pt x="1055" y="1"/>
                      <a:pt x="977" y="40"/>
                      <a:pt x="994" y="108"/>
                    </a:cubicBezTo>
                    <a:cubicBezTo>
                      <a:pt x="1298" y="3482"/>
                      <a:pt x="568" y="6431"/>
                      <a:pt x="21" y="9713"/>
                    </a:cubicBezTo>
                    <a:cubicBezTo>
                      <a:pt x="1" y="9816"/>
                      <a:pt x="119" y="9905"/>
                      <a:pt x="226" y="9905"/>
                    </a:cubicBezTo>
                    <a:cubicBezTo>
                      <a:pt x="277" y="9905"/>
                      <a:pt x="326" y="9884"/>
                      <a:pt x="355" y="9835"/>
                    </a:cubicBezTo>
                    <a:cubicBezTo>
                      <a:pt x="1845" y="6917"/>
                      <a:pt x="1784" y="3239"/>
                      <a:pt x="1237" y="78"/>
                    </a:cubicBezTo>
                    <a:cubicBezTo>
                      <a:pt x="1237" y="25"/>
                      <a:pt x="1184" y="1"/>
                      <a:pt x="1128"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7"/>
              <p:cNvSpPr/>
              <p:nvPr/>
            </p:nvSpPr>
            <p:spPr>
              <a:xfrm>
                <a:off x="5077883" y="4016449"/>
                <a:ext cx="45445" cy="62334"/>
              </a:xfrm>
              <a:custGeom>
                <a:avLst/>
                <a:gdLst/>
                <a:ahLst/>
                <a:cxnLst/>
                <a:rect l="l" t="t" r="r" b="b"/>
                <a:pathLst>
                  <a:path w="2847" h="3905" extrusionOk="0">
                    <a:moveTo>
                      <a:pt x="2528" y="0"/>
                    </a:moveTo>
                    <a:cubicBezTo>
                      <a:pt x="2448" y="0"/>
                      <a:pt x="2372" y="27"/>
                      <a:pt x="2330" y="89"/>
                    </a:cubicBezTo>
                    <a:cubicBezTo>
                      <a:pt x="1965" y="758"/>
                      <a:pt x="1570" y="1396"/>
                      <a:pt x="1114" y="2004"/>
                    </a:cubicBezTo>
                    <a:cubicBezTo>
                      <a:pt x="689" y="2521"/>
                      <a:pt x="324" y="3068"/>
                      <a:pt x="51" y="3676"/>
                    </a:cubicBezTo>
                    <a:cubicBezTo>
                      <a:pt x="1" y="3801"/>
                      <a:pt x="155" y="3905"/>
                      <a:pt x="279" y="3905"/>
                    </a:cubicBezTo>
                    <a:cubicBezTo>
                      <a:pt x="307" y="3905"/>
                      <a:pt x="333" y="3900"/>
                      <a:pt x="355" y="3889"/>
                    </a:cubicBezTo>
                    <a:cubicBezTo>
                      <a:pt x="1570" y="3129"/>
                      <a:pt x="2209" y="1488"/>
                      <a:pt x="2786" y="241"/>
                    </a:cubicBezTo>
                    <a:cubicBezTo>
                      <a:pt x="2846" y="101"/>
                      <a:pt x="2682" y="0"/>
                      <a:pt x="252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7"/>
              <p:cNvSpPr/>
              <p:nvPr/>
            </p:nvSpPr>
            <p:spPr>
              <a:xfrm>
                <a:off x="4715183" y="3317227"/>
                <a:ext cx="273342" cy="99526"/>
              </a:xfrm>
              <a:custGeom>
                <a:avLst/>
                <a:gdLst/>
                <a:ahLst/>
                <a:cxnLst/>
                <a:rect l="l" t="t" r="r" b="b"/>
                <a:pathLst>
                  <a:path w="17124" h="6235" extrusionOk="0">
                    <a:moveTo>
                      <a:pt x="15409" y="1"/>
                    </a:moveTo>
                    <a:cubicBezTo>
                      <a:pt x="15375" y="1"/>
                      <a:pt x="15356" y="2"/>
                      <a:pt x="15356" y="2"/>
                    </a:cubicBezTo>
                    <a:cubicBezTo>
                      <a:pt x="15356" y="2"/>
                      <a:pt x="13076" y="3528"/>
                      <a:pt x="7423" y="3528"/>
                    </a:cubicBezTo>
                    <a:cubicBezTo>
                      <a:pt x="2590" y="3528"/>
                      <a:pt x="2286" y="762"/>
                      <a:pt x="2286" y="762"/>
                    </a:cubicBezTo>
                    <a:lnTo>
                      <a:pt x="2073" y="762"/>
                    </a:lnTo>
                    <a:cubicBezTo>
                      <a:pt x="2018" y="756"/>
                      <a:pt x="1963" y="753"/>
                      <a:pt x="1909" y="753"/>
                    </a:cubicBezTo>
                    <a:cubicBezTo>
                      <a:pt x="831" y="753"/>
                      <a:pt x="0" y="1877"/>
                      <a:pt x="493" y="2890"/>
                    </a:cubicBezTo>
                    <a:cubicBezTo>
                      <a:pt x="493" y="2890"/>
                      <a:pt x="493" y="2920"/>
                      <a:pt x="493" y="2920"/>
                    </a:cubicBezTo>
                    <a:cubicBezTo>
                      <a:pt x="1122" y="4208"/>
                      <a:pt x="3552" y="6235"/>
                      <a:pt x="7172" y="6235"/>
                    </a:cubicBezTo>
                    <a:cubicBezTo>
                      <a:pt x="7225" y="6235"/>
                      <a:pt x="7278" y="6234"/>
                      <a:pt x="7332" y="6233"/>
                    </a:cubicBezTo>
                    <a:cubicBezTo>
                      <a:pt x="11040" y="6142"/>
                      <a:pt x="16055" y="4136"/>
                      <a:pt x="16633" y="2008"/>
                    </a:cubicBezTo>
                    <a:cubicBezTo>
                      <a:pt x="17124" y="99"/>
                      <a:pt x="15705" y="1"/>
                      <a:pt x="154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7"/>
              <p:cNvSpPr/>
              <p:nvPr/>
            </p:nvSpPr>
            <p:spPr>
              <a:xfrm>
                <a:off x="4728863" y="3345784"/>
                <a:ext cx="31175" cy="25588"/>
              </a:xfrm>
              <a:custGeom>
                <a:avLst/>
                <a:gdLst/>
                <a:ahLst/>
                <a:cxnLst/>
                <a:rect l="l" t="t" r="r" b="b"/>
                <a:pathLst>
                  <a:path w="1953" h="1603" extrusionOk="0">
                    <a:moveTo>
                      <a:pt x="1558" y="0"/>
                    </a:moveTo>
                    <a:cubicBezTo>
                      <a:pt x="1536" y="0"/>
                      <a:pt x="1513" y="2"/>
                      <a:pt x="1490" y="7"/>
                    </a:cubicBezTo>
                    <a:cubicBezTo>
                      <a:pt x="851" y="159"/>
                      <a:pt x="0" y="736"/>
                      <a:pt x="243" y="1496"/>
                    </a:cubicBezTo>
                    <a:cubicBezTo>
                      <a:pt x="259" y="1572"/>
                      <a:pt x="319" y="1602"/>
                      <a:pt x="388" y="1602"/>
                    </a:cubicBezTo>
                    <a:cubicBezTo>
                      <a:pt x="456" y="1602"/>
                      <a:pt x="532" y="1572"/>
                      <a:pt x="578" y="1526"/>
                    </a:cubicBezTo>
                    <a:cubicBezTo>
                      <a:pt x="912" y="1131"/>
                      <a:pt x="1094" y="645"/>
                      <a:pt x="1642" y="462"/>
                    </a:cubicBezTo>
                    <a:cubicBezTo>
                      <a:pt x="1952" y="349"/>
                      <a:pt x="1843" y="0"/>
                      <a:pt x="155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7"/>
              <p:cNvSpPr/>
              <p:nvPr/>
            </p:nvSpPr>
            <p:spPr>
              <a:xfrm>
                <a:off x="4766710" y="3370973"/>
                <a:ext cx="22826" cy="39475"/>
              </a:xfrm>
              <a:custGeom>
                <a:avLst/>
                <a:gdLst/>
                <a:ahLst/>
                <a:cxnLst/>
                <a:rect l="l" t="t" r="r" b="b"/>
                <a:pathLst>
                  <a:path w="1430" h="2473" extrusionOk="0">
                    <a:moveTo>
                      <a:pt x="1086" y="0"/>
                    </a:moveTo>
                    <a:cubicBezTo>
                      <a:pt x="1000" y="0"/>
                      <a:pt x="911" y="31"/>
                      <a:pt x="851" y="100"/>
                    </a:cubicBezTo>
                    <a:cubicBezTo>
                      <a:pt x="395" y="678"/>
                      <a:pt x="0" y="1833"/>
                      <a:pt x="699" y="2410"/>
                    </a:cubicBezTo>
                    <a:cubicBezTo>
                      <a:pt x="751" y="2452"/>
                      <a:pt x="814" y="2472"/>
                      <a:pt x="876" y="2472"/>
                    </a:cubicBezTo>
                    <a:cubicBezTo>
                      <a:pt x="993" y="2472"/>
                      <a:pt x="1105" y="2398"/>
                      <a:pt x="1125" y="2258"/>
                    </a:cubicBezTo>
                    <a:cubicBezTo>
                      <a:pt x="1155" y="1954"/>
                      <a:pt x="1003" y="1650"/>
                      <a:pt x="1003" y="1347"/>
                    </a:cubicBezTo>
                    <a:cubicBezTo>
                      <a:pt x="1003" y="982"/>
                      <a:pt x="1094" y="617"/>
                      <a:pt x="1307" y="313"/>
                    </a:cubicBezTo>
                    <a:cubicBezTo>
                      <a:pt x="1430" y="129"/>
                      <a:pt x="1264" y="0"/>
                      <a:pt x="1086"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7"/>
              <p:cNvSpPr/>
              <p:nvPr/>
            </p:nvSpPr>
            <p:spPr>
              <a:xfrm>
                <a:off x="4816673" y="3378779"/>
                <a:ext cx="15547" cy="28078"/>
              </a:xfrm>
              <a:custGeom>
                <a:avLst/>
                <a:gdLst/>
                <a:ahLst/>
                <a:cxnLst/>
                <a:rect l="l" t="t" r="r" b="b"/>
                <a:pathLst>
                  <a:path w="974" h="1759" extrusionOk="0">
                    <a:moveTo>
                      <a:pt x="558" y="0"/>
                    </a:moveTo>
                    <a:cubicBezTo>
                      <a:pt x="465" y="0"/>
                      <a:pt x="372" y="41"/>
                      <a:pt x="335" y="128"/>
                    </a:cubicBezTo>
                    <a:cubicBezTo>
                      <a:pt x="92" y="675"/>
                      <a:pt x="1" y="1435"/>
                      <a:pt x="609" y="1739"/>
                    </a:cubicBezTo>
                    <a:cubicBezTo>
                      <a:pt x="635" y="1752"/>
                      <a:pt x="664" y="1758"/>
                      <a:pt x="692" y="1758"/>
                    </a:cubicBezTo>
                    <a:cubicBezTo>
                      <a:pt x="791" y="1758"/>
                      <a:pt x="889" y="1682"/>
                      <a:pt x="913" y="1587"/>
                    </a:cubicBezTo>
                    <a:cubicBezTo>
                      <a:pt x="974" y="1131"/>
                      <a:pt x="700" y="736"/>
                      <a:pt x="791" y="250"/>
                    </a:cubicBezTo>
                    <a:cubicBezTo>
                      <a:pt x="827" y="87"/>
                      <a:pt x="692" y="0"/>
                      <a:pt x="558"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7"/>
              <p:cNvSpPr/>
              <p:nvPr/>
            </p:nvSpPr>
            <p:spPr>
              <a:xfrm>
                <a:off x="4869572" y="3374485"/>
                <a:ext cx="16984" cy="31398"/>
              </a:xfrm>
              <a:custGeom>
                <a:avLst/>
                <a:gdLst/>
                <a:ahLst/>
                <a:cxnLst/>
                <a:rect l="l" t="t" r="r" b="b"/>
                <a:pathLst>
                  <a:path w="1064" h="1967" extrusionOk="0">
                    <a:moveTo>
                      <a:pt x="351" y="0"/>
                    </a:moveTo>
                    <a:cubicBezTo>
                      <a:pt x="183" y="0"/>
                      <a:pt x="2" y="119"/>
                      <a:pt x="61" y="275"/>
                    </a:cubicBezTo>
                    <a:cubicBezTo>
                      <a:pt x="243" y="823"/>
                      <a:pt x="0" y="1309"/>
                      <a:pt x="122" y="1795"/>
                    </a:cubicBezTo>
                    <a:cubicBezTo>
                      <a:pt x="141" y="1912"/>
                      <a:pt x="261" y="1967"/>
                      <a:pt x="376" y="1967"/>
                    </a:cubicBezTo>
                    <a:cubicBezTo>
                      <a:pt x="440" y="1967"/>
                      <a:pt x="503" y="1950"/>
                      <a:pt x="547" y="1917"/>
                    </a:cubicBezTo>
                    <a:cubicBezTo>
                      <a:pt x="1064" y="1491"/>
                      <a:pt x="851" y="640"/>
                      <a:pt x="578" y="123"/>
                    </a:cubicBezTo>
                    <a:cubicBezTo>
                      <a:pt x="534" y="37"/>
                      <a:pt x="444" y="0"/>
                      <a:pt x="351"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7"/>
              <p:cNvSpPr/>
              <p:nvPr/>
            </p:nvSpPr>
            <p:spPr>
              <a:xfrm>
                <a:off x="4915656" y="3359432"/>
                <a:ext cx="28094" cy="23433"/>
              </a:xfrm>
              <a:custGeom>
                <a:avLst/>
                <a:gdLst/>
                <a:ahLst/>
                <a:cxnLst/>
                <a:rect l="l" t="t" r="r" b="b"/>
                <a:pathLst>
                  <a:path w="1760" h="1468" extrusionOk="0">
                    <a:moveTo>
                      <a:pt x="425" y="0"/>
                    </a:moveTo>
                    <a:cubicBezTo>
                      <a:pt x="321" y="0"/>
                      <a:pt x="218" y="20"/>
                      <a:pt x="122" y="63"/>
                    </a:cubicBezTo>
                    <a:cubicBezTo>
                      <a:pt x="31" y="94"/>
                      <a:pt x="1" y="215"/>
                      <a:pt x="92" y="307"/>
                    </a:cubicBezTo>
                    <a:cubicBezTo>
                      <a:pt x="244" y="459"/>
                      <a:pt x="457" y="519"/>
                      <a:pt x="669" y="671"/>
                    </a:cubicBezTo>
                    <a:cubicBezTo>
                      <a:pt x="821" y="884"/>
                      <a:pt x="943" y="1127"/>
                      <a:pt x="1064" y="1370"/>
                    </a:cubicBezTo>
                    <a:cubicBezTo>
                      <a:pt x="1117" y="1436"/>
                      <a:pt x="1198" y="1468"/>
                      <a:pt x="1280" y="1468"/>
                    </a:cubicBezTo>
                    <a:cubicBezTo>
                      <a:pt x="1388" y="1468"/>
                      <a:pt x="1499" y="1413"/>
                      <a:pt x="1551" y="1310"/>
                    </a:cubicBezTo>
                    <a:cubicBezTo>
                      <a:pt x="1759" y="711"/>
                      <a:pt x="1053" y="0"/>
                      <a:pt x="425"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7"/>
              <p:cNvSpPr/>
              <p:nvPr/>
            </p:nvSpPr>
            <p:spPr>
              <a:xfrm>
                <a:off x="4950742" y="3332711"/>
                <a:ext cx="29946" cy="29722"/>
              </a:xfrm>
              <a:custGeom>
                <a:avLst/>
                <a:gdLst/>
                <a:ahLst/>
                <a:cxnLst/>
                <a:rect l="l" t="t" r="r" b="b"/>
                <a:pathLst>
                  <a:path w="1876" h="1862" extrusionOk="0">
                    <a:moveTo>
                      <a:pt x="344" y="0"/>
                    </a:moveTo>
                    <a:cubicBezTo>
                      <a:pt x="212" y="0"/>
                      <a:pt x="0" y="115"/>
                      <a:pt x="82" y="278"/>
                    </a:cubicBezTo>
                    <a:cubicBezTo>
                      <a:pt x="234" y="522"/>
                      <a:pt x="417" y="765"/>
                      <a:pt x="629" y="1008"/>
                    </a:cubicBezTo>
                    <a:cubicBezTo>
                      <a:pt x="812" y="1281"/>
                      <a:pt x="903" y="1616"/>
                      <a:pt x="1177" y="1798"/>
                    </a:cubicBezTo>
                    <a:cubicBezTo>
                      <a:pt x="1230" y="1841"/>
                      <a:pt x="1296" y="1861"/>
                      <a:pt x="1362" y="1861"/>
                    </a:cubicBezTo>
                    <a:cubicBezTo>
                      <a:pt x="1482" y="1861"/>
                      <a:pt x="1604" y="1794"/>
                      <a:pt x="1663" y="1677"/>
                    </a:cubicBezTo>
                    <a:cubicBezTo>
                      <a:pt x="1876" y="1038"/>
                      <a:pt x="964" y="157"/>
                      <a:pt x="386" y="5"/>
                    </a:cubicBezTo>
                    <a:cubicBezTo>
                      <a:pt x="374" y="2"/>
                      <a:pt x="360" y="0"/>
                      <a:pt x="344"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7"/>
              <p:cNvSpPr/>
              <p:nvPr/>
            </p:nvSpPr>
            <p:spPr>
              <a:xfrm>
                <a:off x="4780135" y="3969870"/>
                <a:ext cx="57481" cy="63307"/>
              </a:xfrm>
              <a:custGeom>
                <a:avLst/>
                <a:gdLst/>
                <a:ahLst/>
                <a:cxnLst/>
                <a:rect l="l" t="t" r="r" b="b"/>
                <a:pathLst>
                  <a:path w="3601" h="3966" extrusionOk="0">
                    <a:moveTo>
                      <a:pt x="285" y="0"/>
                    </a:moveTo>
                    <a:cubicBezTo>
                      <a:pt x="136" y="0"/>
                      <a:pt x="0" y="95"/>
                      <a:pt x="71" y="272"/>
                    </a:cubicBezTo>
                    <a:cubicBezTo>
                      <a:pt x="618" y="1640"/>
                      <a:pt x="1652" y="3403"/>
                      <a:pt x="3141" y="3950"/>
                    </a:cubicBezTo>
                    <a:cubicBezTo>
                      <a:pt x="3167" y="3960"/>
                      <a:pt x="3199" y="3965"/>
                      <a:pt x="3233" y="3965"/>
                    </a:cubicBezTo>
                    <a:cubicBezTo>
                      <a:pt x="3395" y="3965"/>
                      <a:pt x="3601" y="3852"/>
                      <a:pt x="3475" y="3676"/>
                    </a:cubicBezTo>
                    <a:cubicBezTo>
                      <a:pt x="3019" y="3099"/>
                      <a:pt x="2381" y="2673"/>
                      <a:pt x="1895" y="2126"/>
                    </a:cubicBezTo>
                    <a:cubicBezTo>
                      <a:pt x="1378" y="1518"/>
                      <a:pt x="922" y="849"/>
                      <a:pt x="557" y="150"/>
                    </a:cubicBezTo>
                    <a:cubicBezTo>
                      <a:pt x="507" y="49"/>
                      <a:pt x="392" y="0"/>
                      <a:pt x="285"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7"/>
              <p:cNvSpPr/>
              <p:nvPr/>
            </p:nvSpPr>
            <p:spPr>
              <a:xfrm>
                <a:off x="4804014" y="3957180"/>
                <a:ext cx="77913" cy="74673"/>
              </a:xfrm>
              <a:custGeom>
                <a:avLst/>
                <a:gdLst/>
                <a:ahLst/>
                <a:cxnLst/>
                <a:rect l="l" t="t" r="r" b="b"/>
                <a:pathLst>
                  <a:path w="4881" h="4678" extrusionOk="0">
                    <a:moveTo>
                      <a:pt x="452" y="0"/>
                    </a:moveTo>
                    <a:cubicBezTo>
                      <a:pt x="232" y="0"/>
                      <a:pt x="1" y="199"/>
                      <a:pt x="156" y="398"/>
                    </a:cubicBezTo>
                    <a:cubicBezTo>
                      <a:pt x="824" y="1219"/>
                      <a:pt x="1523" y="2039"/>
                      <a:pt x="2253" y="2799"/>
                    </a:cubicBezTo>
                    <a:cubicBezTo>
                      <a:pt x="2891" y="3498"/>
                      <a:pt x="3590" y="4350"/>
                      <a:pt x="4533" y="4653"/>
                    </a:cubicBezTo>
                    <a:cubicBezTo>
                      <a:pt x="4555" y="4670"/>
                      <a:pt x="4582" y="4678"/>
                      <a:pt x="4610" y="4678"/>
                    </a:cubicBezTo>
                    <a:cubicBezTo>
                      <a:pt x="4733" y="4678"/>
                      <a:pt x="4880" y="4534"/>
                      <a:pt x="4806" y="4410"/>
                    </a:cubicBezTo>
                    <a:cubicBezTo>
                      <a:pt x="4472" y="3590"/>
                      <a:pt x="3560" y="2982"/>
                      <a:pt x="2952" y="2404"/>
                    </a:cubicBezTo>
                    <a:cubicBezTo>
                      <a:pt x="2162" y="1644"/>
                      <a:pt x="1402" y="884"/>
                      <a:pt x="672" y="94"/>
                    </a:cubicBezTo>
                    <a:cubicBezTo>
                      <a:pt x="614" y="28"/>
                      <a:pt x="534" y="0"/>
                      <a:pt x="452"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7"/>
              <p:cNvSpPr/>
              <p:nvPr/>
            </p:nvSpPr>
            <p:spPr>
              <a:xfrm>
                <a:off x="4829187" y="3940467"/>
                <a:ext cx="57050" cy="56060"/>
              </a:xfrm>
              <a:custGeom>
                <a:avLst/>
                <a:gdLst/>
                <a:ahLst/>
                <a:cxnLst/>
                <a:rect l="l" t="t" r="r" b="b"/>
                <a:pathLst>
                  <a:path w="3574" h="3512" extrusionOk="0">
                    <a:moveTo>
                      <a:pt x="435" y="1"/>
                    </a:moveTo>
                    <a:cubicBezTo>
                      <a:pt x="232" y="1"/>
                      <a:pt x="0" y="200"/>
                      <a:pt x="159" y="381"/>
                    </a:cubicBezTo>
                    <a:cubicBezTo>
                      <a:pt x="676" y="959"/>
                      <a:pt x="1162" y="1506"/>
                      <a:pt x="1679" y="2083"/>
                    </a:cubicBezTo>
                    <a:cubicBezTo>
                      <a:pt x="2074" y="2661"/>
                      <a:pt x="2560" y="3117"/>
                      <a:pt x="3138" y="3482"/>
                    </a:cubicBezTo>
                    <a:cubicBezTo>
                      <a:pt x="3172" y="3502"/>
                      <a:pt x="3214" y="3512"/>
                      <a:pt x="3257" y="3512"/>
                    </a:cubicBezTo>
                    <a:cubicBezTo>
                      <a:pt x="3407" y="3512"/>
                      <a:pt x="3573" y="3396"/>
                      <a:pt x="3503" y="3208"/>
                    </a:cubicBezTo>
                    <a:cubicBezTo>
                      <a:pt x="3260" y="2600"/>
                      <a:pt x="2712" y="2175"/>
                      <a:pt x="2256" y="1719"/>
                    </a:cubicBezTo>
                    <a:cubicBezTo>
                      <a:pt x="1709" y="1172"/>
                      <a:pt x="1162" y="624"/>
                      <a:pt x="615" y="77"/>
                    </a:cubicBezTo>
                    <a:cubicBezTo>
                      <a:pt x="569" y="24"/>
                      <a:pt x="504" y="1"/>
                      <a:pt x="435"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7"/>
              <p:cNvSpPr/>
              <p:nvPr/>
            </p:nvSpPr>
            <p:spPr>
              <a:xfrm>
                <a:off x="4856946" y="3928288"/>
                <a:ext cx="54145" cy="55454"/>
              </a:xfrm>
              <a:custGeom>
                <a:avLst/>
                <a:gdLst/>
                <a:ahLst/>
                <a:cxnLst/>
                <a:rect l="l" t="t" r="r" b="b"/>
                <a:pathLst>
                  <a:path w="3392" h="3474" extrusionOk="0">
                    <a:moveTo>
                      <a:pt x="296" y="1"/>
                    </a:moveTo>
                    <a:cubicBezTo>
                      <a:pt x="173" y="1"/>
                      <a:pt x="55" y="83"/>
                      <a:pt x="31" y="202"/>
                    </a:cubicBezTo>
                    <a:cubicBezTo>
                      <a:pt x="1" y="840"/>
                      <a:pt x="730" y="1600"/>
                      <a:pt x="1125" y="2056"/>
                    </a:cubicBezTo>
                    <a:cubicBezTo>
                      <a:pt x="1642" y="2603"/>
                      <a:pt x="2189" y="3242"/>
                      <a:pt x="2919" y="3454"/>
                    </a:cubicBezTo>
                    <a:cubicBezTo>
                      <a:pt x="2954" y="3468"/>
                      <a:pt x="2990" y="3474"/>
                      <a:pt x="3025" y="3474"/>
                    </a:cubicBezTo>
                    <a:cubicBezTo>
                      <a:pt x="3226" y="3474"/>
                      <a:pt x="3392" y="3267"/>
                      <a:pt x="3314" y="3059"/>
                    </a:cubicBezTo>
                    <a:cubicBezTo>
                      <a:pt x="2979" y="2451"/>
                      <a:pt x="2311" y="2026"/>
                      <a:pt x="1855" y="1539"/>
                    </a:cubicBezTo>
                    <a:cubicBezTo>
                      <a:pt x="1369" y="1023"/>
                      <a:pt x="973" y="324"/>
                      <a:pt x="396" y="20"/>
                    </a:cubicBezTo>
                    <a:cubicBezTo>
                      <a:pt x="363" y="7"/>
                      <a:pt x="330" y="1"/>
                      <a:pt x="296"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7"/>
              <p:cNvSpPr/>
              <p:nvPr/>
            </p:nvSpPr>
            <p:spPr>
              <a:xfrm>
                <a:off x="4905600" y="3773260"/>
                <a:ext cx="9961" cy="8843"/>
              </a:xfrm>
              <a:custGeom>
                <a:avLst/>
                <a:gdLst/>
                <a:ahLst/>
                <a:cxnLst/>
                <a:rect l="l" t="t" r="r" b="b"/>
                <a:pathLst>
                  <a:path w="624" h="554" extrusionOk="0">
                    <a:moveTo>
                      <a:pt x="283" y="1"/>
                    </a:moveTo>
                    <a:cubicBezTo>
                      <a:pt x="0" y="1"/>
                      <a:pt x="7" y="553"/>
                      <a:pt x="304" y="553"/>
                    </a:cubicBezTo>
                    <a:cubicBezTo>
                      <a:pt x="311" y="553"/>
                      <a:pt x="319" y="553"/>
                      <a:pt x="327" y="552"/>
                    </a:cubicBezTo>
                    <a:cubicBezTo>
                      <a:pt x="334" y="553"/>
                      <a:pt x="341" y="553"/>
                      <a:pt x="347" y="553"/>
                    </a:cubicBezTo>
                    <a:cubicBezTo>
                      <a:pt x="617" y="553"/>
                      <a:pt x="624" y="1"/>
                      <a:pt x="366" y="1"/>
                    </a:cubicBezTo>
                    <a:cubicBezTo>
                      <a:pt x="354" y="1"/>
                      <a:pt x="340" y="2"/>
                      <a:pt x="327" y="5"/>
                    </a:cubicBezTo>
                    <a:cubicBezTo>
                      <a:pt x="311" y="2"/>
                      <a:pt x="297" y="1"/>
                      <a:pt x="28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7"/>
              <p:cNvSpPr/>
              <p:nvPr/>
            </p:nvSpPr>
            <p:spPr>
              <a:xfrm>
                <a:off x="4939919" y="3680183"/>
                <a:ext cx="9226" cy="7295"/>
              </a:xfrm>
              <a:custGeom>
                <a:avLst/>
                <a:gdLst/>
                <a:ahLst/>
                <a:cxnLst/>
                <a:rect l="l" t="t" r="r" b="b"/>
                <a:pathLst>
                  <a:path w="578" h="457" extrusionOk="0">
                    <a:moveTo>
                      <a:pt x="304" y="0"/>
                    </a:moveTo>
                    <a:cubicBezTo>
                      <a:pt x="0" y="0"/>
                      <a:pt x="0" y="456"/>
                      <a:pt x="304" y="456"/>
                    </a:cubicBezTo>
                    <a:cubicBezTo>
                      <a:pt x="578" y="456"/>
                      <a:pt x="578" y="0"/>
                      <a:pt x="30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7"/>
              <p:cNvSpPr/>
              <p:nvPr/>
            </p:nvSpPr>
            <p:spPr>
              <a:xfrm>
                <a:off x="4809394" y="3681635"/>
                <a:ext cx="12642" cy="9721"/>
              </a:xfrm>
              <a:custGeom>
                <a:avLst/>
                <a:gdLst/>
                <a:ahLst/>
                <a:cxnLst/>
                <a:rect l="l" t="t" r="r" b="b"/>
                <a:pathLst>
                  <a:path w="792" h="609" extrusionOk="0">
                    <a:moveTo>
                      <a:pt x="396" y="0"/>
                    </a:moveTo>
                    <a:cubicBezTo>
                      <a:pt x="1" y="0"/>
                      <a:pt x="1" y="608"/>
                      <a:pt x="396" y="608"/>
                    </a:cubicBezTo>
                    <a:cubicBezTo>
                      <a:pt x="791" y="608"/>
                      <a:pt x="791" y="0"/>
                      <a:pt x="39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7"/>
              <p:cNvSpPr/>
              <p:nvPr/>
            </p:nvSpPr>
            <p:spPr>
              <a:xfrm>
                <a:off x="4777868" y="3590665"/>
                <a:ext cx="8253" cy="7279"/>
              </a:xfrm>
              <a:custGeom>
                <a:avLst/>
                <a:gdLst/>
                <a:ahLst/>
                <a:cxnLst/>
                <a:rect l="l" t="t" r="r" b="b"/>
                <a:pathLst>
                  <a:path w="517" h="456" extrusionOk="0">
                    <a:moveTo>
                      <a:pt x="234" y="1"/>
                    </a:moveTo>
                    <a:cubicBezTo>
                      <a:pt x="119" y="1"/>
                      <a:pt x="0" y="88"/>
                      <a:pt x="0" y="228"/>
                    </a:cubicBezTo>
                    <a:cubicBezTo>
                      <a:pt x="0" y="368"/>
                      <a:pt x="119" y="456"/>
                      <a:pt x="234" y="456"/>
                    </a:cubicBezTo>
                    <a:cubicBezTo>
                      <a:pt x="295" y="456"/>
                      <a:pt x="354" y="432"/>
                      <a:pt x="395" y="380"/>
                    </a:cubicBezTo>
                    <a:lnTo>
                      <a:pt x="456" y="319"/>
                    </a:lnTo>
                    <a:cubicBezTo>
                      <a:pt x="517" y="258"/>
                      <a:pt x="517" y="167"/>
                      <a:pt x="456" y="137"/>
                    </a:cubicBezTo>
                    <a:lnTo>
                      <a:pt x="395" y="76"/>
                    </a:lnTo>
                    <a:cubicBezTo>
                      <a:pt x="354" y="24"/>
                      <a:pt x="295" y="1"/>
                      <a:pt x="23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7"/>
              <p:cNvSpPr/>
              <p:nvPr/>
            </p:nvSpPr>
            <p:spPr>
              <a:xfrm>
                <a:off x="4731401" y="3671914"/>
                <a:ext cx="8045" cy="7327"/>
              </a:xfrm>
              <a:custGeom>
                <a:avLst/>
                <a:gdLst/>
                <a:ahLst/>
                <a:cxnLst/>
                <a:rect l="l" t="t" r="r" b="b"/>
                <a:pathLst>
                  <a:path w="504" h="459" extrusionOk="0">
                    <a:moveTo>
                      <a:pt x="244" y="0"/>
                    </a:moveTo>
                    <a:cubicBezTo>
                      <a:pt x="1" y="0"/>
                      <a:pt x="1" y="459"/>
                      <a:pt x="244" y="459"/>
                    </a:cubicBezTo>
                    <a:cubicBezTo>
                      <a:pt x="251" y="459"/>
                      <a:pt x="259" y="458"/>
                      <a:pt x="267" y="457"/>
                    </a:cubicBezTo>
                    <a:cubicBezTo>
                      <a:pt x="274" y="458"/>
                      <a:pt x="281" y="459"/>
                      <a:pt x="287" y="459"/>
                    </a:cubicBezTo>
                    <a:cubicBezTo>
                      <a:pt x="503" y="459"/>
                      <a:pt x="503" y="0"/>
                      <a:pt x="287" y="0"/>
                    </a:cubicBezTo>
                    <a:cubicBezTo>
                      <a:pt x="281" y="0"/>
                      <a:pt x="274" y="0"/>
                      <a:pt x="267" y="1"/>
                    </a:cubicBezTo>
                    <a:cubicBezTo>
                      <a:pt x="259" y="0"/>
                      <a:pt x="251" y="0"/>
                      <a:pt x="24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7"/>
              <p:cNvSpPr/>
              <p:nvPr/>
            </p:nvSpPr>
            <p:spPr>
              <a:xfrm>
                <a:off x="4648428" y="3478177"/>
                <a:ext cx="12036" cy="9546"/>
              </a:xfrm>
              <a:custGeom>
                <a:avLst/>
                <a:gdLst/>
                <a:ahLst/>
                <a:cxnLst/>
                <a:rect l="l" t="t" r="r" b="b"/>
                <a:pathLst>
                  <a:path w="754" h="598" extrusionOk="0">
                    <a:moveTo>
                      <a:pt x="306" y="1"/>
                    </a:moveTo>
                    <a:cubicBezTo>
                      <a:pt x="1" y="1"/>
                      <a:pt x="1" y="598"/>
                      <a:pt x="306" y="598"/>
                    </a:cubicBezTo>
                    <a:cubicBezTo>
                      <a:pt x="364" y="598"/>
                      <a:pt x="432" y="577"/>
                      <a:pt x="510" y="527"/>
                    </a:cubicBezTo>
                    <a:lnTo>
                      <a:pt x="571" y="497"/>
                    </a:lnTo>
                    <a:cubicBezTo>
                      <a:pt x="753" y="406"/>
                      <a:pt x="753" y="163"/>
                      <a:pt x="571" y="102"/>
                    </a:cubicBezTo>
                    <a:lnTo>
                      <a:pt x="510" y="71"/>
                    </a:lnTo>
                    <a:cubicBezTo>
                      <a:pt x="432" y="22"/>
                      <a:pt x="364" y="1"/>
                      <a:pt x="30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7"/>
              <p:cNvSpPr/>
              <p:nvPr/>
            </p:nvSpPr>
            <p:spPr>
              <a:xfrm>
                <a:off x="4696507" y="3405053"/>
                <a:ext cx="12818" cy="8827"/>
              </a:xfrm>
              <a:custGeom>
                <a:avLst/>
                <a:gdLst/>
                <a:ahLst/>
                <a:cxnLst/>
                <a:rect l="l" t="t" r="r" b="b"/>
                <a:pathLst>
                  <a:path w="803" h="553" extrusionOk="0">
                    <a:moveTo>
                      <a:pt x="387" y="1"/>
                    </a:moveTo>
                    <a:cubicBezTo>
                      <a:pt x="9" y="1"/>
                      <a:pt x="1" y="553"/>
                      <a:pt x="361" y="553"/>
                    </a:cubicBezTo>
                    <a:cubicBezTo>
                      <a:pt x="378" y="553"/>
                      <a:pt x="397" y="552"/>
                      <a:pt x="416" y="549"/>
                    </a:cubicBezTo>
                    <a:cubicBezTo>
                      <a:pt x="434" y="552"/>
                      <a:pt x="451" y="553"/>
                      <a:pt x="468" y="553"/>
                    </a:cubicBezTo>
                    <a:cubicBezTo>
                      <a:pt x="802" y="553"/>
                      <a:pt x="794" y="1"/>
                      <a:pt x="443" y="1"/>
                    </a:cubicBezTo>
                    <a:cubicBezTo>
                      <a:pt x="434" y="1"/>
                      <a:pt x="425" y="1"/>
                      <a:pt x="416" y="2"/>
                    </a:cubicBezTo>
                    <a:cubicBezTo>
                      <a:pt x="406" y="1"/>
                      <a:pt x="397" y="1"/>
                      <a:pt x="38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7"/>
              <p:cNvSpPr/>
              <p:nvPr/>
            </p:nvSpPr>
            <p:spPr>
              <a:xfrm>
                <a:off x="4794964" y="3493852"/>
                <a:ext cx="8987" cy="7854"/>
              </a:xfrm>
              <a:custGeom>
                <a:avLst/>
                <a:gdLst/>
                <a:ahLst/>
                <a:cxnLst/>
                <a:rect l="l" t="t" r="r" b="b"/>
                <a:pathLst>
                  <a:path w="563" h="492" extrusionOk="0">
                    <a:moveTo>
                      <a:pt x="246" y="0"/>
                    </a:moveTo>
                    <a:cubicBezTo>
                      <a:pt x="6" y="0"/>
                      <a:pt x="0" y="492"/>
                      <a:pt x="228" y="492"/>
                    </a:cubicBezTo>
                    <a:cubicBezTo>
                      <a:pt x="240" y="492"/>
                      <a:pt x="253" y="491"/>
                      <a:pt x="267" y="488"/>
                    </a:cubicBezTo>
                    <a:cubicBezTo>
                      <a:pt x="282" y="491"/>
                      <a:pt x="296" y="492"/>
                      <a:pt x="310" y="492"/>
                    </a:cubicBezTo>
                    <a:cubicBezTo>
                      <a:pt x="563" y="492"/>
                      <a:pt x="556" y="0"/>
                      <a:pt x="289" y="0"/>
                    </a:cubicBezTo>
                    <a:cubicBezTo>
                      <a:pt x="282" y="0"/>
                      <a:pt x="274" y="0"/>
                      <a:pt x="267" y="1"/>
                    </a:cubicBezTo>
                    <a:cubicBezTo>
                      <a:pt x="260" y="0"/>
                      <a:pt x="253" y="0"/>
                      <a:pt x="24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7"/>
              <p:cNvSpPr/>
              <p:nvPr/>
            </p:nvSpPr>
            <p:spPr>
              <a:xfrm>
                <a:off x="4961963" y="3914464"/>
                <a:ext cx="11701" cy="10807"/>
              </a:xfrm>
              <a:custGeom>
                <a:avLst/>
                <a:gdLst/>
                <a:ahLst/>
                <a:cxnLst/>
                <a:rect l="l" t="t" r="r" b="b"/>
                <a:pathLst>
                  <a:path w="733" h="677" extrusionOk="0">
                    <a:moveTo>
                      <a:pt x="313" y="1"/>
                    </a:moveTo>
                    <a:cubicBezTo>
                      <a:pt x="0" y="1"/>
                      <a:pt x="0" y="676"/>
                      <a:pt x="313" y="676"/>
                    </a:cubicBezTo>
                    <a:cubicBezTo>
                      <a:pt x="325" y="676"/>
                      <a:pt x="338" y="675"/>
                      <a:pt x="352" y="673"/>
                    </a:cubicBezTo>
                    <a:cubicBezTo>
                      <a:pt x="367" y="675"/>
                      <a:pt x="381" y="676"/>
                      <a:pt x="394" y="676"/>
                    </a:cubicBezTo>
                    <a:cubicBezTo>
                      <a:pt x="733" y="676"/>
                      <a:pt x="733" y="1"/>
                      <a:pt x="394" y="1"/>
                    </a:cubicBezTo>
                    <a:cubicBezTo>
                      <a:pt x="381" y="1"/>
                      <a:pt x="367" y="2"/>
                      <a:pt x="352" y="4"/>
                    </a:cubicBezTo>
                    <a:cubicBezTo>
                      <a:pt x="338" y="2"/>
                      <a:pt x="325" y="1"/>
                      <a:pt x="31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7"/>
              <p:cNvSpPr/>
              <p:nvPr/>
            </p:nvSpPr>
            <p:spPr>
              <a:xfrm>
                <a:off x="4967295" y="3807244"/>
                <a:ext cx="11716" cy="10791"/>
              </a:xfrm>
              <a:custGeom>
                <a:avLst/>
                <a:gdLst/>
                <a:ahLst/>
                <a:cxnLst/>
                <a:rect l="l" t="t" r="r" b="b"/>
                <a:pathLst>
                  <a:path w="734" h="676" extrusionOk="0">
                    <a:moveTo>
                      <a:pt x="313" y="0"/>
                    </a:moveTo>
                    <a:cubicBezTo>
                      <a:pt x="1" y="0"/>
                      <a:pt x="1" y="676"/>
                      <a:pt x="313" y="676"/>
                    </a:cubicBezTo>
                    <a:cubicBezTo>
                      <a:pt x="326" y="676"/>
                      <a:pt x="339" y="675"/>
                      <a:pt x="352" y="672"/>
                    </a:cubicBezTo>
                    <a:cubicBezTo>
                      <a:pt x="367" y="675"/>
                      <a:pt x="381" y="676"/>
                      <a:pt x="395" y="676"/>
                    </a:cubicBezTo>
                    <a:cubicBezTo>
                      <a:pt x="733" y="676"/>
                      <a:pt x="733" y="0"/>
                      <a:pt x="395" y="0"/>
                    </a:cubicBezTo>
                    <a:cubicBezTo>
                      <a:pt x="381" y="0"/>
                      <a:pt x="367" y="1"/>
                      <a:pt x="352" y="4"/>
                    </a:cubicBezTo>
                    <a:cubicBezTo>
                      <a:pt x="339" y="1"/>
                      <a:pt x="326" y="0"/>
                      <a:pt x="31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7"/>
              <p:cNvSpPr/>
              <p:nvPr/>
            </p:nvSpPr>
            <p:spPr>
              <a:xfrm>
                <a:off x="4863954" y="3839760"/>
                <a:ext cx="12195" cy="11270"/>
              </a:xfrm>
              <a:custGeom>
                <a:avLst/>
                <a:gdLst/>
                <a:ahLst/>
                <a:cxnLst/>
                <a:rect l="l" t="t" r="r" b="b"/>
                <a:pathLst>
                  <a:path w="764" h="706" extrusionOk="0">
                    <a:moveTo>
                      <a:pt x="342" y="0"/>
                    </a:moveTo>
                    <a:cubicBezTo>
                      <a:pt x="1" y="0"/>
                      <a:pt x="1" y="706"/>
                      <a:pt x="342" y="706"/>
                    </a:cubicBezTo>
                    <a:cubicBezTo>
                      <a:pt x="355" y="706"/>
                      <a:pt x="368" y="705"/>
                      <a:pt x="382" y="702"/>
                    </a:cubicBezTo>
                    <a:cubicBezTo>
                      <a:pt x="397" y="705"/>
                      <a:pt x="410" y="706"/>
                      <a:pt x="423" y="706"/>
                    </a:cubicBezTo>
                    <a:cubicBezTo>
                      <a:pt x="764" y="706"/>
                      <a:pt x="764" y="0"/>
                      <a:pt x="423" y="0"/>
                    </a:cubicBezTo>
                    <a:cubicBezTo>
                      <a:pt x="410" y="0"/>
                      <a:pt x="397" y="1"/>
                      <a:pt x="382" y="3"/>
                    </a:cubicBezTo>
                    <a:cubicBezTo>
                      <a:pt x="368" y="1"/>
                      <a:pt x="355" y="0"/>
                      <a:pt x="34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7"/>
              <p:cNvSpPr/>
              <p:nvPr/>
            </p:nvSpPr>
            <p:spPr>
              <a:xfrm>
                <a:off x="4050233" y="4065885"/>
                <a:ext cx="13297" cy="9306"/>
              </a:xfrm>
              <a:custGeom>
                <a:avLst/>
                <a:gdLst/>
                <a:ahLst/>
                <a:cxnLst/>
                <a:rect l="l" t="t" r="r" b="b"/>
                <a:pathLst>
                  <a:path w="833" h="583" extrusionOk="0">
                    <a:moveTo>
                      <a:pt x="388" y="1"/>
                    </a:moveTo>
                    <a:cubicBezTo>
                      <a:pt x="9" y="1"/>
                      <a:pt x="0" y="583"/>
                      <a:pt x="363" y="583"/>
                    </a:cubicBezTo>
                    <a:cubicBezTo>
                      <a:pt x="380" y="583"/>
                      <a:pt x="398" y="582"/>
                      <a:pt x="416" y="579"/>
                    </a:cubicBezTo>
                    <a:cubicBezTo>
                      <a:pt x="435" y="582"/>
                      <a:pt x="452" y="583"/>
                      <a:pt x="469" y="583"/>
                    </a:cubicBezTo>
                    <a:cubicBezTo>
                      <a:pt x="832" y="583"/>
                      <a:pt x="824" y="1"/>
                      <a:pt x="444" y="1"/>
                    </a:cubicBezTo>
                    <a:cubicBezTo>
                      <a:pt x="435" y="1"/>
                      <a:pt x="426" y="1"/>
                      <a:pt x="416" y="2"/>
                    </a:cubicBezTo>
                    <a:cubicBezTo>
                      <a:pt x="407" y="1"/>
                      <a:pt x="397" y="1"/>
                      <a:pt x="38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7"/>
              <p:cNvSpPr/>
              <p:nvPr/>
            </p:nvSpPr>
            <p:spPr>
              <a:xfrm>
                <a:off x="4079445" y="4013655"/>
                <a:ext cx="14542" cy="8109"/>
              </a:xfrm>
              <a:custGeom>
                <a:avLst/>
                <a:gdLst/>
                <a:ahLst/>
                <a:cxnLst/>
                <a:rect l="l" t="t" r="r" b="b"/>
                <a:pathLst>
                  <a:path w="911" h="508" extrusionOk="0">
                    <a:moveTo>
                      <a:pt x="480" y="0"/>
                    </a:moveTo>
                    <a:cubicBezTo>
                      <a:pt x="224" y="0"/>
                      <a:pt x="1" y="333"/>
                      <a:pt x="288" y="477"/>
                    </a:cubicBezTo>
                    <a:cubicBezTo>
                      <a:pt x="335" y="498"/>
                      <a:pt x="384" y="507"/>
                      <a:pt x="434" y="507"/>
                    </a:cubicBezTo>
                    <a:cubicBezTo>
                      <a:pt x="677" y="507"/>
                      <a:pt x="911" y="284"/>
                      <a:pt x="684" y="82"/>
                    </a:cubicBezTo>
                    <a:cubicBezTo>
                      <a:pt x="619" y="24"/>
                      <a:pt x="548" y="0"/>
                      <a:pt x="480"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7"/>
              <p:cNvSpPr/>
              <p:nvPr/>
            </p:nvSpPr>
            <p:spPr>
              <a:xfrm>
                <a:off x="4043768" y="3919333"/>
                <a:ext cx="12147" cy="9578"/>
              </a:xfrm>
              <a:custGeom>
                <a:avLst/>
                <a:gdLst/>
                <a:ahLst/>
                <a:cxnLst/>
                <a:rect l="l" t="t" r="r" b="b"/>
                <a:pathLst>
                  <a:path w="761" h="600" extrusionOk="0">
                    <a:moveTo>
                      <a:pt x="402" y="1"/>
                    </a:moveTo>
                    <a:cubicBezTo>
                      <a:pt x="308" y="1"/>
                      <a:pt x="216" y="31"/>
                      <a:pt x="152" y="94"/>
                    </a:cubicBezTo>
                    <a:lnTo>
                      <a:pt x="92" y="125"/>
                    </a:lnTo>
                    <a:cubicBezTo>
                      <a:pt x="1" y="216"/>
                      <a:pt x="1" y="368"/>
                      <a:pt x="92" y="459"/>
                    </a:cubicBezTo>
                    <a:lnTo>
                      <a:pt x="152" y="520"/>
                    </a:lnTo>
                    <a:cubicBezTo>
                      <a:pt x="216" y="573"/>
                      <a:pt x="309" y="600"/>
                      <a:pt x="403" y="600"/>
                    </a:cubicBezTo>
                    <a:cubicBezTo>
                      <a:pt x="580" y="600"/>
                      <a:pt x="760" y="505"/>
                      <a:pt x="760" y="307"/>
                    </a:cubicBezTo>
                    <a:cubicBezTo>
                      <a:pt x="760" y="108"/>
                      <a:pt x="579" y="1"/>
                      <a:pt x="40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7"/>
              <p:cNvSpPr/>
              <p:nvPr/>
            </p:nvSpPr>
            <p:spPr>
              <a:xfrm>
                <a:off x="3978753" y="4197384"/>
                <a:ext cx="9721" cy="7295"/>
              </a:xfrm>
              <a:custGeom>
                <a:avLst/>
                <a:gdLst/>
                <a:ahLst/>
                <a:cxnLst/>
                <a:rect l="l" t="t" r="r" b="b"/>
                <a:pathLst>
                  <a:path w="609" h="457" extrusionOk="0">
                    <a:moveTo>
                      <a:pt x="304" y="1"/>
                    </a:moveTo>
                    <a:cubicBezTo>
                      <a:pt x="0" y="1"/>
                      <a:pt x="0" y="457"/>
                      <a:pt x="304" y="457"/>
                    </a:cubicBezTo>
                    <a:cubicBezTo>
                      <a:pt x="608" y="457"/>
                      <a:pt x="608" y="1"/>
                      <a:pt x="30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7"/>
              <p:cNvSpPr/>
              <p:nvPr/>
            </p:nvSpPr>
            <p:spPr>
              <a:xfrm>
                <a:off x="3923922" y="4155179"/>
                <a:ext cx="10695" cy="7774"/>
              </a:xfrm>
              <a:custGeom>
                <a:avLst/>
                <a:gdLst/>
                <a:ahLst/>
                <a:cxnLst/>
                <a:rect l="l" t="t" r="r" b="b"/>
                <a:pathLst>
                  <a:path w="670" h="487" extrusionOk="0">
                    <a:moveTo>
                      <a:pt x="335" y="0"/>
                    </a:moveTo>
                    <a:cubicBezTo>
                      <a:pt x="1" y="0"/>
                      <a:pt x="1" y="487"/>
                      <a:pt x="335" y="487"/>
                    </a:cubicBezTo>
                    <a:cubicBezTo>
                      <a:pt x="669" y="487"/>
                      <a:pt x="669" y="0"/>
                      <a:pt x="33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7"/>
              <p:cNvSpPr/>
              <p:nvPr/>
            </p:nvSpPr>
            <p:spPr>
              <a:xfrm>
                <a:off x="3959838" y="3896187"/>
                <a:ext cx="15532" cy="19985"/>
              </a:xfrm>
              <a:custGeom>
                <a:avLst/>
                <a:gdLst/>
                <a:ahLst/>
                <a:cxnLst/>
                <a:rect l="l" t="t" r="r" b="b"/>
                <a:pathLst>
                  <a:path w="973" h="1252" extrusionOk="0">
                    <a:moveTo>
                      <a:pt x="374" y="0"/>
                    </a:moveTo>
                    <a:cubicBezTo>
                      <a:pt x="186" y="0"/>
                      <a:pt x="0" y="110"/>
                      <a:pt x="0" y="328"/>
                    </a:cubicBezTo>
                    <a:cubicBezTo>
                      <a:pt x="0" y="511"/>
                      <a:pt x="152" y="632"/>
                      <a:pt x="334" y="632"/>
                    </a:cubicBezTo>
                    <a:cubicBezTo>
                      <a:pt x="56" y="827"/>
                      <a:pt x="186" y="1252"/>
                      <a:pt x="513" y="1252"/>
                    </a:cubicBezTo>
                    <a:cubicBezTo>
                      <a:pt x="543" y="1252"/>
                      <a:pt x="575" y="1248"/>
                      <a:pt x="608" y="1240"/>
                    </a:cubicBezTo>
                    <a:cubicBezTo>
                      <a:pt x="973" y="1180"/>
                      <a:pt x="973" y="632"/>
                      <a:pt x="578" y="572"/>
                    </a:cubicBezTo>
                    <a:cubicBezTo>
                      <a:pt x="638" y="541"/>
                      <a:pt x="669" y="511"/>
                      <a:pt x="699" y="480"/>
                    </a:cubicBezTo>
                    <a:lnTo>
                      <a:pt x="730" y="450"/>
                    </a:lnTo>
                    <a:cubicBezTo>
                      <a:pt x="790" y="359"/>
                      <a:pt x="790" y="268"/>
                      <a:pt x="730" y="177"/>
                    </a:cubicBezTo>
                    <a:lnTo>
                      <a:pt x="699" y="146"/>
                    </a:lnTo>
                    <a:cubicBezTo>
                      <a:pt x="626" y="49"/>
                      <a:pt x="500" y="0"/>
                      <a:pt x="37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7"/>
              <p:cNvSpPr/>
              <p:nvPr/>
            </p:nvSpPr>
            <p:spPr>
              <a:xfrm>
                <a:off x="3932398" y="3983358"/>
                <a:ext cx="9785" cy="8875"/>
              </a:xfrm>
              <a:custGeom>
                <a:avLst/>
                <a:gdLst/>
                <a:ahLst/>
                <a:cxnLst/>
                <a:rect l="l" t="t" r="r" b="b"/>
                <a:pathLst>
                  <a:path w="613" h="556" extrusionOk="0">
                    <a:moveTo>
                      <a:pt x="279" y="0"/>
                    </a:moveTo>
                    <a:cubicBezTo>
                      <a:pt x="0" y="0"/>
                      <a:pt x="0" y="555"/>
                      <a:pt x="279" y="555"/>
                    </a:cubicBezTo>
                    <a:cubicBezTo>
                      <a:pt x="292" y="555"/>
                      <a:pt x="306" y="554"/>
                      <a:pt x="321" y="551"/>
                    </a:cubicBezTo>
                    <a:cubicBezTo>
                      <a:pt x="334" y="554"/>
                      <a:pt x="347" y="555"/>
                      <a:pt x="359" y="555"/>
                    </a:cubicBezTo>
                    <a:cubicBezTo>
                      <a:pt x="612" y="555"/>
                      <a:pt x="612" y="0"/>
                      <a:pt x="359" y="0"/>
                    </a:cubicBezTo>
                    <a:cubicBezTo>
                      <a:pt x="347" y="0"/>
                      <a:pt x="334" y="2"/>
                      <a:pt x="321" y="4"/>
                    </a:cubicBezTo>
                    <a:cubicBezTo>
                      <a:pt x="306" y="2"/>
                      <a:pt x="292" y="0"/>
                      <a:pt x="27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7"/>
              <p:cNvSpPr/>
              <p:nvPr/>
            </p:nvSpPr>
            <p:spPr>
              <a:xfrm>
                <a:off x="4158986" y="4260404"/>
                <a:ext cx="12674" cy="11285"/>
              </a:xfrm>
              <a:custGeom>
                <a:avLst/>
                <a:gdLst/>
                <a:ahLst/>
                <a:cxnLst/>
                <a:rect l="l" t="t" r="r" b="b"/>
                <a:pathLst>
                  <a:path w="794" h="707" extrusionOk="0">
                    <a:moveTo>
                      <a:pt x="368" y="1"/>
                    </a:moveTo>
                    <a:cubicBezTo>
                      <a:pt x="1" y="1"/>
                      <a:pt x="1" y="707"/>
                      <a:pt x="368" y="707"/>
                    </a:cubicBezTo>
                    <a:cubicBezTo>
                      <a:pt x="382" y="707"/>
                      <a:pt x="397" y="705"/>
                      <a:pt x="412" y="703"/>
                    </a:cubicBezTo>
                    <a:cubicBezTo>
                      <a:pt x="426" y="705"/>
                      <a:pt x="440" y="707"/>
                      <a:pt x="453" y="707"/>
                    </a:cubicBezTo>
                    <a:cubicBezTo>
                      <a:pt x="793" y="707"/>
                      <a:pt x="793" y="1"/>
                      <a:pt x="453" y="1"/>
                    </a:cubicBezTo>
                    <a:cubicBezTo>
                      <a:pt x="440" y="1"/>
                      <a:pt x="426" y="2"/>
                      <a:pt x="412" y="4"/>
                    </a:cubicBezTo>
                    <a:cubicBezTo>
                      <a:pt x="397" y="2"/>
                      <a:pt x="382" y="1"/>
                      <a:pt x="36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7"/>
              <p:cNvSpPr/>
              <p:nvPr/>
            </p:nvSpPr>
            <p:spPr>
              <a:xfrm>
                <a:off x="4167606" y="4191493"/>
                <a:ext cx="9482" cy="8348"/>
              </a:xfrm>
              <a:custGeom>
                <a:avLst/>
                <a:gdLst/>
                <a:ahLst/>
                <a:cxnLst/>
                <a:rect l="l" t="t" r="r" b="b"/>
                <a:pathLst>
                  <a:path w="594" h="523" extrusionOk="0">
                    <a:moveTo>
                      <a:pt x="256" y="1"/>
                    </a:moveTo>
                    <a:cubicBezTo>
                      <a:pt x="1" y="1"/>
                      <a:pt x="7" y="523"/>
                      <a:pt x="276" y="523"/>
                    </a:cubicBezTo>
                    <a:cubicBezTo>
                      <a:pt x="283" y="523"/>
                      <a:pt x="290" y="522"/>
                      <a:pt x="297" y="522"/>
                    </a:cubicBezTo>
                    <a:cubicBezTo>
                      <a:pt x="305" y="522"/>
                      <a:pt x="312" y="523"/>
                      <a:pt x="319" y="523"/>
                    </a:cubicBezTo>
                    <a:cubicBezTo>
                      <a:pt x="587" y="523"/>
                      <a:pt x="594" y="1"/>
                      <a:pt x="339" y="1"/>
                    </a:cubicBezTo>
                    <a:cubicBezTo>
                      <a:pt x="326" y="1"/>
                      <a:pt x="312" y="2"/>
                      <a:pt x="297" y="5"/>
                    </a:cubicBezTo>
                    <a:cubicBezTo>
                      <a:pt x="283" y="2"/>
                      <a:pt x="269" y="1"/>
                      <a:pt x="25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7"/>
              <p:cNvSpPr/>
              <p:nvPr/>
            </p:nvSpPr>
            <p:spPr>
              <a:xfrm>
                <a:off x="4076875" y="4267236"/>
                <a:ext cx="9003" cy="8348"/>
              </a:xfrm>
              <a:custGeom>
                <a:avLst/>
                <a:gdLst/>
                <a:ahLst/>
                <a:cxnLst/>
                <a:rect l="l" t="t" r="r" b="b"/>
                <a:pathLst>
                  <a:path w="564" h="523" extrusionOk="0">
                    <a:moveTo>
                      <a:pt x="247" y="1"/>
                    </a:moveTo>
                    <a:cubicBezTo>
                      <a:pt x="6" y="1"/>
                      <a:pt x="0" y="523"/>
                      <a:pt x="230" y="523"/>
                    </a:cubicBezTo>
                    <a:cubicBezTo>
                      <a:pt x="242" y="523"/>
                      <a:pt x="254" y="521"/>
                      <a:pt x="267" y="518"/>
                    </a:cubicBezTo>
                    <a:cubicBezTo>
                      <a:pt x="281" y="521"/>
                      <a:pt x="295" y="523"/>
                      <a:pt x="308" y="523"/>
                    </a:cubicBezTo>
                    <a:cubicBezTo>
                      <a:pt x="564" y="523"/>
                      <a:pt x="557" y="1"/>
                      <a:pt x="289" y="1"/>
                    </a:cubicBezTo>
                    <a:cubicBezTo>
                      <a:pt x="282" y="1"/>
                      <a:pt x="274" y="1"/>
                      <a:pt x="267" y="2"/>
                    </a:cubicBezTo>
                    <a:cubicBezTo>
                      <a:pt x="260" y="1"/>
                      <a:pt x="254" y="1"/>
                      <a:pt x="24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7"/>
              <p:cNvSpPr/>
              <p:nvPr/>
            </p:nvSpPr>
            <p:spPr>
              <a:xfrm>
                <a:off x="4074464" y="4373977"/>
                <a:ext cx="8029" cy="6848"/>
              </a:xfrm>
              <a:custGeom>
                <a:avLst/>
                <a:gdLst/>
                <a:ahLst/>
                <a:cxnLst/>
                <a:rect l="l" t="t" r="r" b="b"/>
                <a:pathLst>
                  <a:path w="503" h="429" extrusionOk="0">
                    <a:moveTo>
                      <a:pt x="242" y="0"/>
                    </a:moveTo>
                    <a:cubicBezTo>
                      <a:pt x="0" y="0"/>
                      <a:pt x="0" y="429"/>
                      <a:pt x="242" y="429"/>
                    </a:cubicBezTo>
                    <a:cubicBezTo>
                      <a:pt x="250" y="429"/>
                      <a:pt x="258" y="428"/>
                      <a:pt x="266" y="427"/>
                    </a:cubicBezTo>
                    <a:cubicBezTo>
                      <a:pt x="273" y="428"/>
                      <a:pt x="281" y="429"/>
                      <a:pt x="287" y="429"/>
                    </a:cubicBezTo>
                    <a:cubicBezTo>
                      <a:pt x="502" y="429"/>
                      <a:pt x="502" y="0"/>
                      <a:pt x="287" y="0"/>
                    </a:cubicBezTo>
                    <a:cubicBezTo>
                      <a:pt x="281" y="0"/>
                      <a:pt x="273" y="1"/>
                      <a:pt x="266" y="2"/>
                    </a:cubicBezTo>
                    <a:cubicBezTo>
                      <a:pt x="258" y="1"/>
                      <a:pt x="250" y="0"/>
                      <a:pt x="24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7"/>
              <p:cNvSpPr/>
              <p:nvPr/>
            </p:nvSpPr>
            <p:spPr>
              <a:xfrm>
                <a:off x="3983718" y="4327877"/>
                <a:ext cx="7550" cy="6864"/>
              </a:xfrm>
              <a:custGeom>
                <a:avLst/>
                <a:gdLst/>
                <a:ahLst/>
                <a:cxnLst/>
                <a:rect l="l" t="t" r="r" b="b"/>
                <a:pathLst>
                  <a:path w="473" h="430" extrusionOk="0">
                    <a:moveTo>
                      <a:pt x="215" y="1"/>
                    </a:moveTo>
                    <a:cubicBezTo>
                      <a:pt x="1" y="1"/>
                      <a:pt x="1" y="429"/>
                      <a:pt x="215" y="429"/>
                    </a:cubicBezTo>
                    <a:cubicBezTo>
                      <a:pt x="222" y="429"/>
                      <a:pt x="229" y="429"/>
                      <a:pt x="237" y="428"/>
                    </a:cubicBezTo>
                    <a:cubicBezTo>
                      <a:pt x="244" y="429"/>
                      <a:pt x="251" y="429"/>
                      <a:pt x="258" y="429"/>
                    </a:cubicBezTo>
                    <a:cubicBezTo>
                      <a:pt x="473" y="429"/>
                      <a:pt x="473" y="1"/>
                      <a:pt x="258" y="1"/>
                    </a:cubicBezTo>
                    <a:cubicBezTo>
                      <a:pt x="251" y="1"/>
                      <a:pt x="244" y="1"/>
                      <a:pt x="237" y="2"/>
                    </a:cubicBezTo>
                    <a:cubicBezTo>
                      <a:pt x="229" y="1"/>
                      <a:pt x="222" y="1"/>
                      <a:pt x="21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7"/>
              <p:cNvSpPr/>
              <p:nvPr/>
            </p:nvSpPr>
            <p:spPr>
              <a:xfrm>
                <a:off x="4228630" y="4448713"/>
                <a:ext cx="12147" cy="9242"/>
              </a:xfrm>
              <a:custGeom>
                <a:avLst/>
                <a:gdLst/>
                <a:ahLst/>
                <a:cxnLst/>
                <a:rect l="l" t="t" r="r" b="b"/>
                <a:pathLst>
                  <a:path w="761" h="579" extrusionOk="0">
                    <a:moveTo>
                      <a:pt x="365" y="1"/>
                    </a:moveTo>
                    <a:cubicBezTo>
                      <a:pt x="0" y="1"/>
                      <a:pt x="0" y="578"/>
                      <a:pt x="365" y="578"/>
                    </a:cubicBezTo>
                    <a:cubicBezTo>
                      <a:pt x="760" y="578"/>
                      <a:pt x="760" y="1"/>
                      <a:pt x="36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7"/>
              <p:cNvSpPr/>
              <p:nvPr/>
            </p:nvSpPr>
            <p:spPr>
              <a:xfrm>
                <a:off x="4235430" y="4351182"/>
                <a:ext cx="12626" cy="9242"/>
              </a:xfrm>
              <a:custGeom>
                <a:avLst/>
                <a:gdLst/>
                <a:ahLst/>
                <a:cxnLst/>
                <a:rect l="l" t="t" r="r" b="b"/>
                <a:pathLst>
                  <a:path w="791" h="579" extrusionOk="0">
                    <a:moveTo>
                      <a:pt x="367" y="0"/>
                    </a:moveTo>
                    <a:cubicBezTo>
                      <a:pt x="0" y="0"/>
                      <a:pt x="9" y="579"/>
                      <a:pt x="395" y="579"/>
                    </a:cubicBezTo>
                    <a:cubicBezTo>
                      <a:pt x="790" y="579"/>
                      <a:pt x="790" y="1"/>
                      <a:pt x="395" y="1"/>
                    </a:cubicBezTo>
                    <a:cubicBezTo>
                      <a:pt x="385" y="0"/>
                      <a:pt x="376" y="0"/>
                      <a:pt x="36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7"/>
              <p:cNvSpPr/>
              <p:nvPr/>
            </p:nvSpPr>
            <p:spPr>
              <a:xfrm>
                <a:off x="4333153" y="4453821"/>
                <a:ext cx="18501" cy="13313"/>
              </a:xfrm>
              <a:custGeom>
                <a:avLst/>
                <a:gdLst/>
                <a:ahLst/>
                <a:cxnLst/>
                <a:rect l="l" t="t" r="r" b="b"/>
                <a:pathLst>
                  <a:path w="1159" h="834" extrusionOk="0">
                    <a:moveTo>
                      <a:pt x="631" y="1"/>
                    </a:moveTo>
                    <a:cubicBezTo>
                      <a:pt x="476" y="1"/>
                      <a:pt x="320" y="71"/>
                      <a:pt x="231" y="228"/>
                    </a:cubicBezTo>
                    <a:cubicBezTo>
                      <a:pt x="0" y="573"/>
                      <a:pt x="363" y="834"/>
                      <a:pt x="686" y="834"/>
                    </a:cubicBezTo>
                    <a:cubicBezTo>
                      <a:pt x="874" y="834"/>
                      <a:pt x="1048" y="745"/>
                      <a:pt x="1082" y="532"/>
                    </a:cubicBezTo>
                    <a:cubicBezTo>
                      <a:pt x="1158" y="206"/>
                      <a:pt x="896" y="1"/>
                      <a:pt x="63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7"/>
              <p:cNvSpPr/>
              <p:nvPr/>
            </p:nvSpPr>
            <p:spPr>
              <a:xfrm>
                <a:off x="4324693" y="4543323"/>
                <a:ext cx="9721" cy="7295"/>
              </a:xfrm>
              <a:custGeom>
                <a:avLst/>
                <a:gdLst/>
                <a:ahLst/>
                <a:cxnLst/>
                <a:rect l="l" t="t" r="r" b="b"/>
                <a:pathLst>
                  <a:path w="609" h="457" extrusionOk="0">
                    <a:moveTo>
                      <a:pt x="305" y="1"/>
                    </a:moveTo>
                    <a:cubicBezTo>
                      <a:pt x="1" y="1"/>
                      <a:pt x="1" y="457"/>
                      <a:pt x="305" y="457"/>
                    </a:cubicBezTo>
                    <a:cubicBezTo>
                      <a:pt x="609" y="457"/>
                      <a:pt x="609" y="1"/>
                      <a:pt x="30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7"/>
              <p:cNvSpPr/>
              <p:nvPr/>
            </p:nvSpPr>
            <p:spPr>
              <a:xfrm>
                <a:off x="4278609" y="4502092"/>
                <a:ext cx="4374" cy="2969"/>
              </a:xfrm>
              <a:custGeom>
                <a:avLst/>
                <a:gdLst/>
                <a:ahLst/>
                <a:cxnLst/>
                <a:rect l="l" t="t" r="r" b="b"/>
                <a:pathLst>
                  <a:path w="274" h="186" extrusionOk="0">
                    <a:moveTo>
                      <a:pt x="152" y="0"/>
                    </a:moveTo>
                    <a:cubicBezTo>
                      <a:pt x="0" y="0"/>
                      <a:pt x="0" y="183"/>
                      <a:pt x="152" y="183"/>
                    </a:cubicBezTo>
                    <a:cubicBezTo>
                      <a:pt x="160" y="185"/>
                      <a:pt x="168" y="186"/>
                      <a:pt x="175" y="186"/>
                    </a:cubicBezTo>
                    <a:cubicBezTo>
                      <a:pt x="273" y="186"/>
                      <a:pt x="265" y="0"/>
                      <a:pt x="15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7"/>
              <p:cNvSpPr/>
              <p:nvPr/>
            </p:nvSpPr>
            <p:spPr>
              <a:xfrm>
                <a:off x="4374879" y="4516570"/>
                <a:ext cx="7359" cy="6481"/>
              </a:xfrm>
              <a:custGeom>
                <a:avLst/>
                <a:gdLst/>
                <a:ahLst/>
                <a:cxnLst/>
                <a:rect l="l" t="t" r="r" b="b"/>
                <a:pathLst>
                  <a:path w="461" h="406" extrusionOk="0">
                    <a:moveTo>
                      <a:pt x="192" y="0"/>
                    </a:moveTo>
                    <a:cubicBezTo>
                      <a:pt x="0" y="0"/>
                      <a:pt x="0" y="405"/>
                      <a:pt x="192" y="405"/>
                    </a:cubicBezTo>
                    <a:cubicBezTo>
                      <a:pt x="204" y="405"/>
                      <a:pt x="217" y="404"/>
                      <a:pt x="231" y="400"/>
                    </a:cubicBezTo>
                    <a:cubicBezTo>
                      <a:pt x="244" y="404"/>
                      <a:pt x="257" y="405"/>
                      <a:pt x="269" y="405"/>
                    </a:cubicBezTo>
                    <a:cubicBezTo>
                      <a:pt x="461" y="405"/>
                      <a:pt x="461" y="0"/>
                      <a:pt x="269" y="0"/>
                    </a:cubicBezTo>
                    <a:cubicBezTo>
                      <a:pt x="257" y="0"/>
                      <a:pt x="244" y="2"/>
                      <a:pt x="231" y="5"/>
                    </a:cubicBezTo>
                    <a:cubicBezTo>
                      <a:pt x="217" y="2"/>
                      <a:pt x="204" y="0"/>
                      <a:pt x="19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7"/>
              <p:cNvSpPr/>
              <p:nvPr/>
            </p:nvSpPr>
            <p:spPr>
              <a:xfrm>
                <a:off x="4367632" y="4168891"/>
                <a:ext cx="16521" cy="11174"/>
              </a:xfrm>
              <a:custGeom>
                <a:avLst/>
                <a:gdLst/>
                <a:ahLst/>
                <a:cxnLst/>
                <a:rect l="l" t="t" r="r" b="b"/>
                <a:pathLst>
                  <a:path w="1035" h="700" extrusionOk="0">
                    <a:moveTo>
                      <a:pt x="517" y="0"/>
                    </a:moveTo>
                    <a:cubicBezTo>
                      <a:pt x="259" y="0"/>
                      <a:pt x="1" y="160"/>
                      <a:pt x="168" y="479"/>
                    </a:cubicBezTo>
                    <a:cubicBezTo>
                      <a:pt x="168" y="509"/>
                      <a:pt x="198" y="540"/>
                      <a:pt x="198" y="540"/>
                    </a:cubicBezTo>
                    <a:cubicBezTo>
                      <a:pt x="274" y="646"/>
                      <a:pt x="388" y="699"/>
                      <a:pt x="502" y="699"/>
                    </a:cubicBezTo>
                    <a:cubicBezTo>
                      <a:pt x="616" y="699"/>
                      <a:pt x="730" y="646"/>
                      <a:pt x="806" y="540"/>
                    </a:cubicBezTo>
                    <a:lnTo>
                      <a:pt x="867" y="479"/>
                    </a:lnTo>
                    <a:cubicBezTo>
                      <a:pt x="1034" y="160"/>
                      <a:pt x="776" y="0"/>
                      <a:pt x="51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7"/>
              <p:cNvSpPr/>
              <p:nvPr/>
            </p:nvSpPr>
            <p:spPr>
              <a:xfrm>
                <a:off x="4296678" y="4183257"/>
                <a:ext cx="9003" cy="8348"/>
              </a:xfrm>
              <a:custGeom>
                <a:avLst/>
                <a:gdLst/>
                <a:ahLst/>
                <a:cxnLst/>
                <a:rect l="l" t="t" r="r" b="b"/>
                <a:pathLst>
                  <a:path w="564" h="523" extrusionOk="0">
                    <a:moveTo>
                      <a:pt x="255" y="0"/>
                    </a:moveTo>
                    <a:cubicBezTo>
                      <a:pt x="0" y="0"/>
                      <a:pt x="7" y="522"/>
                      <a:pt x="275" y="522"/>
                    </a:cubicBezTo>
                    <a:cubicBezTo>
                      <a:pt x="282" y="522"/>
                      <a:pt x="289" y="522"/>
                      <a:pt x="297" y="521"/>
                    </a:cubicBezTo>
                    <a:cubicBezTo>
                      <a:pt x="303" y="522"/>
                      <a:pt x="310" y="522"/>
                      <a:pt x="316" y="522"/>
                    </a:cubicBezTo>
                    <a:cubicBezTo>
                      <a:pt x="558" y="522"/>
                      <a:pt x="564" y="0"/>
                      <a:pt x="334" y="0"/>
                    </a:cubicBezTo>
                    <a:cubicBezTo>
                      <a:pt x="322" y="0"/>
                      <a:pt x="310" y="1"/>
                      <a:pt x="297" y="4"/>
                    </a:cubicBezTo>
                    <a:cubicBezTo>
                      <a:pt x="282" y="1"/>
                      <a:pt x="268" y="0"/>
                      <a:pt x="25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7"/>
              <p:cNvSpPr/>
              <p:nvPr/>
            </p:nvSpPr>
            <p:spPr>
              <a:xfrm>
                <a:off x="4539388" y="4114059"/>
                <a:ext cx="18692" cy="10998"/>
              </a:xfrm>
              <a:custGeom>
                <a:avLst/>
                <a:gdLst/>
                <a:ahLst/>
                <a:cxnLst/>
                <a:rect l="l" t="t" r="r" b="b"/>
                <a:pathLst>
                  <a:path w="1171" h="689" extrusionOk="0">
                    <a:moveTo>
                      <a:pt x="669" y="0"/>
                    </a:moveTo>
                    <a:cubicBezTo>
                      <a:pt x="593" y="0"/>
                      <a:pt x="517" y="8"/>
                      <a:pt x="441" y="23"/>
                    </a:cubicBezTo>
                    <a:cubicBezTo>
                      <a:pt x="0" y="101"/>
                      <a:pt x="179" y="688"/>
                      <a:pt x="544" y="688"/>
                    </a:cubicBezTo>
                    <a:cubicBezTo>
                      <a:pt x="606" y="688"/>
                      <a:pt x="674" y="671"/>
                      <a:pt x="745" y="631"/>
                    </a:cubicBezTo>
                    <a:cubicBezTo>
                      <a:pt x="867" y="601"/>
                      <a:pt x="958" y="540"/>
                      <a:pt x="1019" y="449"/>
                    </a:cubicBezTo>
                    <a:cubicBezTo>
                      <a:pt x="1171" y="297"/>
                      <a:pt x="1080" y="54"/>
                      <a:pt x="897" y="23"/>
                    </a:cubicBezTo>
                    <a:cubicBezTo>
                      <a:pt x="821" y="8"/>
                      <a:pt x="745" y="0"/>
                      <a:pt x="66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7"/>
              <p:cNvSpPr/>
              <p:nvPr/>
            </p:nvSpPr>
            <p:spPr>
              <a:xfrm>
                <a:off x="4736365" y="4057121"/>
                <a:ext cx="12179" cy="10791"/>
              </a:xfrm>
              <a:custGeom>
                <a:avLst/>
                <a:gdLst/>
                <a:ahLst/>
                <a:cxnLst/>
                <a:rect l="l" t="t" r="r" b="b"/>
                <a:pathLst>
                  <a:path w="763" h="676" extrusionOk="0">
                    <a:moveTo>
                      <a:pt x="339" y="0"/>
                    </a:moveTo>
                    <a:cubicBezTo>
                      <a:pt x="0" y="0"/>
                      <a:pt x="0" y="675"/>
                      <a:pt x="339" y="675"/>
                    </a:cubicBezTo>
                    <a:cubicBezTo>
                      <a:pt x="353" y="675"/>
                      <a:pt x="367" y="674"/>
                      <a:pt x="381" y="672"/>
                    </a:cubicBezTo>
                    <a:cubicBezTo>
                      <a:pt x="396" y="674"/>
                      <a:pt x="410" y="675"/>
                      <a:pt x="424" y="675"/>
                    </a:cubicBezTo>
                    <a:cubicBezTo>
                      <a:pt x="762" y="675"/>
                      <a:pt x="762" y="0"/>
                      <a:pt x="424" y="0"/>
                    </a:cubicBezTo>
                    <a:cubicBezTo>
                      <a:pt x="410" y="0"/>
                      <a:pt x="396" y="1"/>
                      <a:pt x="381" y="3"/>
                    </a:cubicBezTo>
                    <a:cubicBezTo>
                      <a:pt x="367" y="1"/>
                      <a:pt x="353" y="0"/>
                      <a:pt x="339"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7"/>
              <p:cNvSpPr/>
              <p:nvPr/>
            </p:nvSpPr>
            <p:spPr>
              <a:xfrm>
                <a:off x="4787318" y="4131842"/>
                <a:ext cx="12658" cy="10791"/>
              </a:xfrm>
              <a:custGeom>
                <a:avLst/>
                <a:gdLst/>
                <a:ahLst/>
                <a:cxnLst/>
                <a:rect l="l" t="t" r="r" b="b"/>
                <a:pathLst>
                  <a:path w="793" h="676" extrusionOk="0">
                    <a:moveTo>
                      <a:pt x="366" y="0"/>
                    </a:moveTo>
                    <a:cubicBezTo>
                      <a:pt x="1" y="0"/>
                      <a:pt x="1" y="675"/>
                      <a:pt x="366" y="675"/>
                    </a:cubicBezTo>
                    <a:cubicBezTo>
                      <a:pt x="380" y="675"/>
                      <a:pt x="395" y="674"/>
                      <a:pt x="411" y="672"/>
                    </a:cubicBezTo>
                    <a:cubicBezTo>
                      <a:pt x="426" y="674"/>
                      <a:pt x="440" y="675"/>
                      <a:pt x="454" y="675"/>
                    </a:cubicBezTo>
                    <a:cubicBezTo>
                      <a:pt x="792" y="675"/>
                      <a:pt x="792" y="0"/>
                      <a:pt x="454" y="0"/>
                    </a:cubicBezTo>
                    <a:cubicBezTo>
                      <a:pt x="440" y="0"/>
                      <a:pt x="426" y="1"/>
                      <a:pt x="411" y="3"/>
                    </a:cubicBezTo>
                    <a:cubicBezTo>
                      <a:pt x="395" y="1"/>
                      <a:pt x="380" y="0"/>
                      <a:pt x="36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7"/>
              <p:cNvSpPr/>
              <p:nvPr/>
            </p:nvSpPr>
            <p:spPr>
              <a:xfrm>
                <a:off x="4924388" y="4335667"/>
                <a:ext cx="10695" cy="7774"/>
              </a:xfrm>
              <a:custGeom>
                <a:avLst/>
                <a:gdLst/>
                <a:ahLst/>
                <a:cxnLst/>
                <a:rect l="l" t="t" r="r" b="b"/>
                <a:pathLst>
                  <a:path w="670" h="487" extrusionOk="0">
                    <a:moveTo>
                      <a:pt x="335" y="1"/>
                    </a:moveTo>
                    <a:cubicBezTo>
                      <a:pt x="1" y="1"/>
                      <a:pt x="1" y="487"/>
                      <a:pt x="335" y="487"/>
                    </a:cubicBezTo>
                    <a:cubicBezTo>
                      <a:pt x="669" y="487"/>
                      <a:pt x="669" y="1"/>
                      <a:pt x="33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7"/>
              <p:cNvSpPr/>
              <p:nvPr/>
            </p:nvSpPr>
            <p:spPr>
              <a:xfrm>
                <a:off x="4944772" y="4250267"/>
                <a:ext cx="13121" cy="9721"/>
              </a:xfrm>
              <a:custGeom>
                <a:avLst/>
                <a:gdLst/>
                <a:ahLst/>
                <a:cxnLst/>
                <a:rect l="l" t="t" r="r" b="b"/>
                <a:pathLst>
                  <a:path w="822" h="609" extrusionOk="0">
                    <a:moveTo>
                      <a:pt x="426" y="1"/>
                    </a:moveTo>
                    <a:cubicBezTo>
                      <a:pt x="0" y="1"/>
                      <a:pt x="0" y="609"/>
                      <a:pt x="426" y="609"/>
                    </a:cubicBezTo>
                    <a:cubicBezTo>
                      <a:pt x="821" y="609"/>
                      <a:pt x="821" y="1"/>
                      <a:pt x="42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7"/>
              <p:cNvSpPr/>
              <p:nvPr/>
            </p:nvSpPr>
            <p:spPr>
              <a:xfrm>
                <a:off x="5029405" y="4283693"/>
                <a:ext cx="12195" cy="11285"/>
              </a:xfrm>
              <a:custGeom>
                <a:avLst/>
                <a:gdLst/>
                <a:ahLst/>
                <a:cxnLst/>
                <a:rect l="l" t="t" r="r" b="b"/>
                <a:pathLst>
                  <a:path w="764" h="707" extrusionOk="0">
                    <a:moveTo>
                      <a:pt x="341" y="1"/>
                    </a:moveTo>
                    <a:cubicBezTo>
                      <a:pt x="1" y="1"/>
                      <a:pt x="1" y="707"/>
                      <a:pt x="341" y="707"/>
                    </a:cubicBezTo>
                    <a:cubicBezTo>
                      <a:pt x="355" y="707"/>
                      <a:pt x="368" y="705"/>
                      <a:pt x="382" y="703"/>
                    </a:cubicBezTo>
                    <a:cubicBezTo>
                      <a:pt x="396" y="705"/>
                      <a:pt x="410" y="707"/>
                      <a:pt x="423" y="707"/>
                    </a:cubicBezTo>
                    <a:cubicBezTo>
                      <a:pt x="764" y="707"/>
                      <a:pt x="764" y="1"/>
                      <a:pt x="423" y="1"/>
                    </a:cubicBezTo>
                    <a:cubicBezTo>
                      <a:pt x="410" y="1"/>
                      <a:pt x="396" y="2"/>
                      <a:pt x="382" y="4"/>
                    </a:cubicBezTo>
                    <a:cubicBezTo>
                      <a:pt x="368" y="2"/>
                      <a:pt x="355" y="1"/>
                      <a:pt x="34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7"/>
              <p:cNvSpPr/>
              <p:nvPr/>
            </p:nvSpPr>
            <p:spPr>
              <a:xfrm>
                <a:off x="4704600" y="4358956"/>
                <a:ext cx="1963" cy="1469"/>
              </a:xfrm>
              <a:custGeom>
                <a:avLst/>
                <a:gdLst/>
                <a:ahLst/>
                <a:cxnLst/>
                <a:rect l="l" t="t" r="r" b="b"/>
                <a:pathLst>
                  <a:path w="123" h="92" extrusionOk="0">
                    <a:moveTo>
                      <a:pt x="61" y="1"/>
                    </a:moveTo>
                    <a:cubicBezTo>
                      <a:pt x="0" y="1"/>
                      <a:pt x="0" y="92"/>
                      <a:pt x="61" y="92"/>
                    </a:cubicBezTo>
                    <a:cubicBezTo>
                      <a:pt x="122" y="92"/>
                      <a:pt x="122" y="1"/>
                      <a:pt x="61"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7"/>
              <p:cNvSpPr/>
              <p:nvPr/>
            </p:nvSpPr>
            <p:spPr>
              <a:xfrm>
                <a:off x="4792905" y="4338572"/>
                <a:ext cx="10200" cy="7295"/>
              </a:xfrm>
              <a:custGeom>
                <a:avLst/>
                <a:gdLst/>
                <a:ahLst/>
                <a:cxnLst/>
                <a:rect l="l" t="t" r="r" b="b"/>
                <a:pathLst>
                  <a:path w="639" h="457" extrusionOk="0">
                    <a:moveTo>
                      <a:pt x="304" y="1"/>
                    </a:moveTo>
                    <a:cubicBezTo>
                      <a:pt x="0" y="1"/>
                      <a:pt x="0" y="457"/>
                      <a:pt x="304" y="457"/>
                    </a:cubicBezTo>
                    <a:cubicBezTo>
                      <a:pt x="639" y="457"/>
                      <a:pt x="639" y="1"/>
                      <a:pt x="30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7"/>
              <p:cNvSpPr/>
              <p:nvPr/>
            </p:nvSpPr>
            <p:spPr>
              <a:xfrm>
                <a:off x="4796767" y="4410627"/>
                <a:ext cx="13632" cy="12147"/>
              </a:xfrm>
              <a:custGeom>
                <a:avLst/>
                <a:gdLst/>
                <a:ahLst/>
                <a:cxnLst/>
                <a:rect l="l" t="t" r="r" b="b"/>
                <a:pathLst>
                  <a:path w="854" h="761" extrusionOk="0">
                    <a:moveTo>
                      <a:pt x="340" y="1"/>
                    </a:moveTo>
                    <a:cubicBezTo>
                      <a:pt x="0" y="1"/>
                      <a:pt x="0" y="761"/>
                      <a:pt x="340" y="761"/>
                    </a:cubicBezTo>
                    <a:cubicBezTo>
                      <a:pt x="367" y="761"/>
                      <a:pt x="396" y="756"/>
                      <a:pt x="427" y="745"/>
                    </a:cubicBezTo>
                    <a:cubicBezTo>
                      <a:pt x="459" y="756"/>
                      <a:pt x="488" y="761"/>
                      <a:pt x="515" y="761"/>
                    </a:cubicBezTo>
                    <a:cubicBezTo>
                      <a:pt x="854" y="761"/>
                      <a:pt x="854" y="1"/>
                      <a:pt x="515" y="1"/>
                    </a:cubicBezTo>
                    <a:cubicBezTo>
                      <a:pt x="488" y="1"/>
                      <a:pt x="459" y="5"/>
                      <a:pt x="427" y="16"/>
                    </a:cubicBezTo>
                    <a:cubicBezTo>
                      <a:pt x="396" y="5"/>
                      <a:pt x="367" y="1"/>
                      <a:pt x="340"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7"/>
              <p:cNvSpPr/>
              <p:nvPr/>
            </p:nvSpPr>
            <p:spPr>
              <a:xfrm>
                <a:off x="4646369" y="4403587"/>
                <a:ext cx="12642" cy="9721"/>
              </a:xfrm>
              <a:custGeom>
                <a:avLst/>
                <a:gdLst/>
                <a:ahLst/>
                <a:cxnLst/>
                <a:rect l="l" t="t" r="r" b="b"/>
                <a:pathLst>
                  <a:path w="792" h="609" extrusionOk="0">
                    <a:moveTo>
                      <a:pt x="396" y="1"/>
                    </a:moveTo>
                    <a:cubicBezTo>
                      <a:pt x="1" y="1"/>
                      <a:pt x="1" y="609"/>
                      <a:pt x="396" y="609"/>
                    </a:cubicBezTo>
                    <a:cubicBezTo>
                      <a:pt x="791" y="609"/>
                      <a:pt x="791" y="1"/>
                      <a:pt x="39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7"/>
              <p:cNvSpPr/>
              <p:nvPr/>
            </p:nvSpPr>
            <p:spPr>
              <a:xfrm>
                <a:off x="4615322" y="4460845"/>
                <a:ext cx="12147" cy="9242"/>
              </a:xfrm>
              <a:custGeom>
                <a:avLst/>
                <a:gdLst/>
                <a:ahLst/>
                <a:cxnLst/>
                <a:rect l="l" t="t" r="r" b="b"/>
                <a:pathLst>
                  <a:path w="761" h="579" extrusionOk="0">
                    <a:moveTo>
                      <a:pt x="396" y="1"/>
                    </a:moveTo>
                    <a:cubicBezTo>
                      <a:pt x="1" y="1"/>
                      <a:pt x="1" y="578"/>
                      <a:pt x="396" y="578"/>
                    </a:cubicBezTo>
                    <a:cubicBezTo>
                      <a:pt x="761" y="578"/>
                      <a:pt x="761" y="1"/>
                      <a:pt x="396"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7"/>
              <p:cNvSpPr/>
              <p:nvPr/>
            </p:nvSpPr>
            <p:spPr>
              <a:xfrm>
                <a:off x="4598098" y="4387704"/>
                <a:ext cx="14095" cy="8620"/>
              </a:xfrm>
              <a:custGeom>
                <a:avLst/>
                <a:gdLst/>
                <a:ahLst/>
                <a:cxnLst/>
                <a:rect l="l" t="t" r="r" b="b"/>
                <a:pathLst>
                  <a:path w="883" h="540" extrusionOk="0">
                    <a:moveTo>
                      <a:pt x="445" y="0"/>
                    </a:moveTo>
                    <a:cubicBezTo>
                      <a:pt x="358" y="0"/>
                      <a:pt x="274" y="38"/>
                      <a:pt x="229" y="114"/>
                    </a:cubicBezTo>
                    <a:lnTo>
                      <a:pt x="168" y="175"/>
                    </a:lnTo>
                    <a:cubicBezTo>
                      <a:pt x="1" y="418"/>
                      <a:pt x="221" y="540"/>
                      <a:pt x="441" y="540"/>
                    </a:cubicBezTo>
                    <a:cubicBezTo>
                      <a:pt x="662" y="540"/>
                      <a:pt x="882" y="418"/>
                      <a:pt x="715" y="175"/>
                    </a:cubicBezTo>
                    <a:lnTo>
                      <a:pt x="685" y="114"/>
                    </a:lnTo>
                    <a:cubicBezTo>
                      <a:pt x="624" y="38"/>
                      <a:pt x="533" y="0"/>
                      <a:pt x="44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7"/>
              <p:cNvSpPr/>
              <p:nvPr/>
            </p:nvSpPr>
            <p:spPr>
              <a:xfrm>
                <a:off x="5369550" y="4019641"/>
                <a:ext cx="14286" cy="9498"/>
              </a:xfrm>
              <a:custGeom>
                <a:avLst/>
                <a:gdLst/>
                <a:ahLst/>
                <a:cxnLst/>
                <a:rect l="l" t="t" r="r" b="b"/>
                <a:pathLst>
                  <a:path w="895" h="595" extrusionOk="0">
                    <a:moveTo>
                      <a:pt x="427" y="1"/>
                    </a:moveTo>
                    <a:cubicBezTo>
                      <a:pt x="213" y="1"/>
                      <a:pt x="0" y="146"/>
                      <a:pt x="77" y="376"/>
                    </a:cubicBezTo>
                    <a:cubicBezTo>
                      <a:pt x="112" y="528"/>
                      <a:pt x="255" y="594"/>
                      <a:pt x="404" y="594"/>
                    </a:cubicBezTo>
                    <a:cubicBezTo>
                      <a:pt x="642" y="594"/>
                      <a:pt x="895" y="425"/>
                      <a:pt x="745" y="163"/>
                    </a:cubicBezTo>
                    <a:cubicBezTo>
                      <a:pt x="678" y="51"/>
                      <a:pt x="552" y="1"/>
                      <a:pt x="42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7"/>
              <p:cNvSpPr/>
              <p:nvPr/>
            </p:nvSpPr>
            <p:spPr>
              <a:xfrm>
                <a:off x="5290615" y="3958904"/>
                <a:ext cx="13792" cy="12084"/>
              </a:xfrm>
              <a:custGeom>
                <a:avLst/>
                <a:gdLst/>
                <a:ahLst/>
                <a:cxnLst/>
                <a:rect l="l" t="t" r="r" b="b"/>
                <a:pathLst>
                  <a:path w="864" h="757" extrusionOk="0">
                    <a:moveTo>
                      <a:pt x="342" y="1"/>
                    </a:moveTo>
                    <a:cubicBezTo>
                      <a:pt x="1" y="1"/>
                      <a:pt x="6" y="756"/>
                      <a:pt x="358" y="756"/>
                    </a:cubicBezTo>
                    <a:cubicBezTo>
                      <a:pt x="381" y="756"/>
                      <a:pt x="406" y="753"/>
                      <a:pt x="432" y="746"/>
                    </a:cubicBezTo>
                    <a:cubicBezTo>
                      <a:pt x="458" y="753"/>
                      <a:pt x="483" y="756"/>
                      <a:pt x="506" y="756"/>
                    </a:cubicBezTo>
                    <a:cubicBezTo>
                      <a:pt x="858" y="756"/>
                      <a:pt x="863" y="1"/>
                      <a:pt x="522" y="1"/>
                    </a:cubicBezTo>
                    <a:cubicBezTo>
                      <a:pt x="494" y="1"/>
                      <a:pt x="464" y="6"/>
                      <a:pt x="432" y="17"/>
                    </a:cubicBezTo>
                    <a:cubicBezTo>
                      <a:pt x="400" y="6"/>
                      <a:pt x="370" y="1"/>
                      <a:pt x="34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7"/>
              <p:cNvSpPr/>
              <p:nvPr/>
            </p:nvSpPr>
            <p:spPr>
              <a:xfrm>
                <a:off x="5416049" y="3982433"/>
                <a:ext cx="15228" cy="10759"/>
              </a:xfrm>
              <a:custGeom>
                <a:avLst/>
                <a:gdLst/>
                <a:ahLst/>
                <a:cxnLst/>
                <a:rect l="l" t="t" r="r" b="b"/>
                <a:pathLst>
                  <a:path w="954" h="674" extrusionOk="0">
                    <a:moveTo>
                      <a:pt x="449" y="1"/>
                    </a:moveTo>
                    <a:cubicBezTo>
                      <a:pt x="9" y="1"/>
                      <a:pt x="0" y="674"/>
                      <a:pt x="423" y="674"/>
                    </a:cubicBezTo>
                    <a:cubicBezTo>
                      <a:pt x="440" y="674"/>
                      <a:pt x="458" y="673"/>
                      <a:pt x="477" y="670"/>
                    </a:cubicBezTo>
                    <a:cubicBezTo>
                      <a:pt x="496" y="673"/>
                      <a:pt x="514" y="674"/>
                      <a:pt x="531" y="674"/>
                    </a:cubicBezTo>
                    <a:cubicBezTo>
                      <a:pt x="954" y="674"/>
                      <a:pt x="945" y="1"/>
                      <a:pt x="505" y="1"/>
                    </a:cubicBezTo>
                    <a:cubicBezTo>
                      <a:pt x="496" y="1"/>
                      <a:pt x="486" y="1"/>
                      <a:pt x="477" y="2"/>
                    </a:cubicBezTo>
                    <a:cubicBezTo>
                      <a:pt x="467" y="1"/>
                      <a:pt x="458" y="1"/>
                      <a:pt x="44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7"/>
              <p:cNvSpPr/>
              <p:nvPr/>
            </p:nvSpPr>
            <p:spPr>
              <a:xfrm>
                <a:off x="5217715" y="4048374"/>
                <a:ext cx="13057" cy="9354"/>
              </a:xfrm>
              <a:custGeom>
                <a:avLst/>
                <a:gdLst/>
                <a:ahLst/>
                <a:cxnLst/>
                <a:rect l="l" t="t" r="r" b="b"/>
                <a:pathLst>
                  <a:path w="818" h="586" extrusionOk="0">
                    <a:moveTo>
                      <a:pt x="358" y="1"/>
                    </a:moveTo>
                    <a:cubicBezTo>
                      <a:pt x="1" y="1"/>
                      <a:pt x="1" y="586"/>
                      <a:pt x="358" y="586"/>
                    </a:cubicBezTo>
                    <a:cubicBezTo>
                      <a:pt x="374" y="586"/>
                      <a:pt x="392" y="584"/>
                      <a:pt x="409" y="582"/>
                    </a:cubicBezTo>
                    <a:cubicBezTo>
                      <a:pt x="427" y="584"/>
                      <a:pt x="444" y="586"/>
                      <a:pt x="460" y="586"/>
                    </a:cubicBezTo>
                    <a:cubicBezTo>
                      <a:pt x="818" y="586"/>
                      <a:pt x="818" y="1"/>
                      <a:pt x="460" y="1"/>
                    </a:cubicBezTo>
                    <a:cubicBezTo>
                      <a:pt x="444" y="1"/>
                      <a:pt x="427" y="2"/>
                      <a:pt x="409" y="4"/>
                    </a:cubicBezTo>
                    <a:cubicBezTo>
                      <a:pt x="392" y="2"/>
                      <a:pt x="374" y="1"/>
                      <a:pt x="35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7"/>
              <p:cNvSpPr/>
              <p:nvPr/>
            </p:nvSpPr>
            <p:spPr>
              <a:xfrm>
                <a:off x="5216470" y="4326456"/>
                <a:ext cx="1963" cy="1469"/>
              </a:xfrm>
              <a:custGeom>
                <a:avLst/>
                <a:gdLst/>
                <a:ahLst/>
                <a:cxnLst/>
                <a:rect l="l" t="t" r="r" b="b"/>
                <a:pathLst>
                  <a:path w="123" h="92" extrusionOk="0">
                    <a:moveTo>
                      <a:pt x="62" y="0"/>
                    </a:moveTo>
                    <a:cubicBezTo>
                      <a:pt x="1" y="0"/>
                      <a:pt x="1" y="91"/>
                      <a:pt x="62" y="91"/>
                    </a:cubicBezTo>
                    <a:cubicBezTo>
                      <a:pt x="123" y="91"/>
                      <a:pt x="123" y="0"/>
                      <a:pt x="62"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7"/>
              <p:cNvSpPr/>
              <p:nvPr/>
            </p:nvSpPr>
            <p:spPr>
              <a:xfrm>
                <a:off x="5155988" y="4254928"/>
                <a:ext cx="17176" cy="11397"/>
              </a:xfrm>
              <a:custGeom>
                <a:avLst/>
                <a:gdLst/>
                <a:ahLst/>
                <a:cxnLst/>
                <a:rect l="l" t="t" r="r" b="b"/>
                <a:pathLst>
                  <a:path w="1076" h="714" extrusionOk="0">
                    <a:moveTo>
                      <a:pt x="534" y="1"/>
                    </a:moveTo>
                    <a:cubicBezTo>
                      <a:pt x="497" y="1"/>
                      <a:pt x="458" y="4"/>
                      <a:pt x="416" y="13"/>
                    </a:cubicBezTo>
                    <a:cubicBezTo>
                      <a:pt x="1" y="131"/>
                      <a:pt x="78" y="713"/>
                      <a:pt x="505" y="713"/>
                    </a:cubicBezTo>
                    <a:cubicBezTo>
                      <a:pt x="516" y="713"/>
                      <a:pt x="526" y="713"/>
                      <a:pt x="538" y="712"/>
                    </a:cubicBezTo>
                    <a:cubicBezTo>
                      <a:pt x="1075" y="712"/>
                      <a:pt x="1033" y="1"/>
                      <a:pt x="534"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7"/>
              <p:cNvSpPr/>
              <p:nvPr/>
            </p:nvSpPr>
            <p:spPr>
              <a:xfrm>
                <a:off x="5110223" y="4398735"/>
                <a:ext cx="16026" cy="12147"/>
              </a:xfrm>
              <a:custGeom>
                <a:avLst/>
                <a:gdLst/>
                <a:ahLst/>
                <a:cxnLst/>
                <a:rect l="l" t="t" r="r" b="b"/>
                <a:pathLst>
                  <a:path w="1004" h="761" extrusionOk="0">
                    <a:moveTo>
                      <a:pt x="517" y="1"/>
                    </a:moveTo>
                    <a:cubicBezTo>
                      <a:pt x="0" y="1"/>
                      <a:pt x="0" y="761"/>
                      <a:pt x="517" y="761"/>
                    </a:cubicBezTo>
                    <a:cubicBezTo>
                      <a:pt x="1003" y="761"/>
                      <a:pt x="1003"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7"/>
              <p:cNvSpPr/>
              <p:nvPr/>
            </p:nvSpPr>
            <p:spPr>
              <a:xfrm>
                <a:off x="5282953" y="4339673"/>
                <a:ext cx="20879" cy="12993"/>
              </a:xfrm>
              <a:custGeom>
                <a:avLst/>
                <a:gdLst/>
                <a:ahLst/>
                <a:cxnLst/>
                <a:rect l="l" t="t" r="r" b="b"/>
                <a:pathLst>
                  <a:path w="1308" h="814" extrusionOk="0">
                    <a:moveTo>
                      <a:pt x="657" y="0"/>
                    </a:moveTo>
                    <a:cubicBezTo>
                      <a:pt x="562" y="0"/>
                      <a:pt x="471" y="38"/>
                      <a:pt x="395" y="114"/>
                    </a:cubicBezTo>
                    <a:lnTo>
                      <a:pt x="334" y="145"/>
                    </a:lnTo>
                    <a:cubicBezTo>
                      <a:pt x="0" y="418"/>
                      <a:pt x="334" y="813"/>
                      <a:pt x="669" y="813"/>
                    </a:cubicBezTo>
                    <a:cubicBezTo>
                      <a:pt x="973" y="813"/>
                      <a:pt x="1307" y="388"/>
                      <a:pt x="973" y="145"/>
                    </a:cubicBezTo>
                    <a:lnTo>
                      <a:pt x="942" y="114"/>
                    </a:lnTo>
                    <a:cubicBezTo>
                      <a:pt x="851" y="38"/>
                      <a:pt x="752" y="0"/>
                      <a:pt x="65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7"/>
              <p:cNvSpPr/>
              <p:nvPr/>
            </p:nvSpPr>
            <p:spPr>
              <a:xfrm>
                <a:off x="5140296" y="4322562"/>
                <a:ext cx="16026" cy="12147"/>
              </a:xfrm>
              <a:custGeom>
                <a:avLst/>
                <a:gdLst/>
                <a:ahLst/>
                <a:cxnLst/>
                <a:rect l="l" t="t" r="r" b="b"/>
                <a:pathLst>
                  <a:path w="1004" h="761" extrusionOk="0">
                    <a:moveTo>
                      <a:pt x="487" y="1"/>
                    </a:moveTo>
                    <a:cubicBezTo>
                      <a:pt x="1" y="1"/>
                      <a:pt x="1" y="761"/>
                      <a:pt x="487" y="761"/>
                    </a:cubicBezTo>
                    <a:cubicBezTo>
                      <a:pt x="1004" y="761"/>
                      <a:pt x="1004" y="1"/>
                      <a:pt x="48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7"/>
              <p:cNvSpPr/>
              <p:nvPr/>
            </p:nvSpPr>
            <p:spPr>
              <a:xfrm>
                <a:off x="4950215" y="4414410"/>
                <a:ext cx="20496" cy="12052"/>
              </a:xfrm>
              <a:custGeom>
                <a:avLst/>
                <a:gdLst/>
                <a:ahLst/>
                <a:cxnLst/>
                <a:rect l="l" t="t" r="r" b="b"/>
                <a:pathLst>
                  <a:path w="1284" h="755" extrusionOk="0">
                    <a:moveTo>
                      <a:pt x="537" y="0"/>
                    </a:moveTo>
                    <a:cubicBezTo>
                      <a:pt x="424" y="0"/>
                      <a:pt x="306" y="58"/>
                      <a:pt x="206" y="204"/>
                    </a:cubicBezTo>
                    <a:lnTo>
                      <a:pt x="115" y="356"/>
                    </a:lnTo>
                    <a:cubicBezTo>
                      <a:pt x="1" y="528"/>
                      <a:pt x="183" y="754"/>
                      <a:pt x="383" y="754"/>
                    </a:cubicBezTo>
                    <a:cubicBezTo>
                      <a:pt x="395" y="754"/>
                      <a:pt x="407" y="753"/>
                      <a:pt x="419" y="751"/>
                    </a:cubicBezTo>
                    <a:lnTo>
                      <a:pt x="571" y="751"/>
                    </a:lnTo>
                    <a:cubicBezTo>
                      <a:pt x="1283" y="728"/>
                      <a:pt x="939" y="0"/>
                      <a:pt x="53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7"/>
              <p:cNvSpPr/>
              <p:nvPr/>
            </p:nvSpPr>
            <p:spPr>
              <a:xfrm>
                <a:off x="5557365" y="4102231"/>
                <a:ext cx="14973" cy="10328"/>
              </a:xfrm>
              <a:custGeom>
                <a:avLst/>
                <a:gdLst/>
                <a:ahLst/>
                <a:cxnLst/>
                <a:rect l="l" t="t" r="r" b="b"/>
                <a:pathLst>
                  <a:path w="938" h="647" extrusionOk="0">
                    <a:moveTo>
                      <a:pt x="415" y="1"/>
                    </a:moveTo>
                    <a:cubicBezTo>
                      <a:pt x="1" y="1"/>
                      <a:pt x="1" y="646"/>
                      <a:pt x="415" y="646"/>
                    </a:cubicBezTo>
                    <a:cubicBezTo>
                      <a:pt x="432" y="646"/>
                      <a:pt x="450" y="645"/>
                      <a:pt x="469" y="643"/>
                    </a:cubicBezTo>
                    <a:cubicBezTo>
                      <a:pt x="488" y="645"/>
                      <a:pt x="506" y="646"/>
                      <a:pt x="523" y="646"/>
                    </a:cubicBezTo>
                    <a:cubicBezTo>
                      <a:pt x="937" y="646"/>
                      <a:pt x="937" y="1"/>
                      <a:pt x="523" y="1"/>
                    </a:cubicBezTo>
                    <a:cubicBezTo>
                      <a:pt x="506" y="1"/>
                      <a:pt x="488" y="2"/>
                      <a:pt x="469" y="4"/>
                    </a:cubicBezTo>
                    <a:cubicBezTo>
                      <a:pt x="450" y="2"/>
                      <a:pt x="432" y="1"/>
                      <a:pt x="41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7"/>
              <p:cNvSpPr/>
              <p:nvPr/>
            </p:nvSpPr>
            <p:spPr>
              <a:xfrm>
                <a:off x="5399400" y="4170215"/>
                <a:ext cx="16026" cy="12147"/>
              </a:xfrm>
              <a:custGeom>
                <a:avLst/>
                <a:gdLst/>
                <a:ahLst/>
                <a:cxnLst/>
                <a:rect l="l" t="t" r="r" b="b"/>
                <a:pathLst>
                  <a:path w="1004" h="761" extrusionOk="0">
                    <a:moveTo>
                      <a:pt x="517" y="1"/>
                    </a:moveTo>
                    <a:cubicBezTo>
                      <a:pt x="0" y="1"/>
                      <a:pt x="0" y="761"/>
                      <a:pt x="517" y="761"/>
                    </a:cubicBezTo>
                    <a:cubicBezTo>
                      <a:pt x="1003" y="761"/>
                      <a:pt x="1003"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7"/>
              <p:cNvSpPr/>
              <p:nvPr/>
            </p:nvSpPr>
            <p:spPr>
              <a:xfrm>
                <a:off x="5494983" y="4015922"/>
                <a:ext cx="20384" cy="11669"/>
              </a:xfrm>
              <a:custGeom>
                <a:avLst/>
                <a:gdLst/>
                <a:ahLst/>
                <a:cxnLst/>
                <a:rect l="l" t="t" r="r" b="b"/>
                <a:pathLst>
                  <a:path w="1277" h="731" extrusionOk="0">
                    <a:moveTo>
                      <a:pt x="638" y="1"/>
                    </a:moveTo>
                    <a:cubicBezTo>
                      <a:pt x="555" y="1"/>
                      <a:pt x="471" y="31"/>
                      <a:pt x="395" y="92"/>
                    </a:cubicBezTo>
                    <a:cubicBezTo>
                      <a:pt x="365" y="92"/>
                      <a:pt x="365" y="92"/>
                      <a:pt x="334" y="122"/>
                    </a:cubicBezTo>
                    <a:cubicBezTo>
                      <a:pt x="0" y="335"/>
                      <a:pt x="334" y="730"/>
                      <a:pt x="638" y="730"/>
                    </a:cubicBezTo>
                    <a:cubicBezTo>
                      <a:pt x="942" y="730"/>
                      <a:pt x="1277" y="335"/>
                      <a:pt x="942" y="122"/>
                    </a:cubicBezTo>
                    <a:lnTo>
                      <a:pt x="882" y="92"/>
                    </a:lnTo>
                    <a:cubicBezTo>
                      <a:pt x="806" y="31"/>
                      <a:pt x="722" y="1"/>
                      <a:pt x="63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7"/>
              <p:cNvSpPr/>
              <p:nvPr/>
            </p:nvSpPr>
            <p:spPr>
              <a:xfrm>
                <a:off x="5583767" y="4022227"/>
                <a:ext cx="16505" cy="12147"/>
              </a:xfrm>
              <a:custGeom>
                <a:avLst/>
                <a:gdLst/>
                <a:ahLst/>
                <a:cxnLst/>
                <a:rect l="l" t="t" r="r" b="b"/>
                <a:pathLst>
                  <a:path w="1034" h="761" extrusionOk="0">
                    <a:moveTo>
                      <a:pt x="517" y="1"/>
                    </a:moveTo>
                    <a:cubicBezTo>
                      <a:pt x="0" y="1"/>
                      <a:pt x="0" y="761"/>
                      <a:pt x="517" y="761"/>
                    </a:cubicBezTo>
                    <a:cubicBezTo>
                      <a:pt x="1034" y="761"/>
                      <a:pt x="1034" y="1"/>
                      <a:pt x="517"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7"/>
              <p:cNvSpPr/>
              <p:nvPr/>
            </p:nvSpPr>
            <p:spPr>
              <a:xfrm>
                <a:off x="4922935" y="4025148"/>
                <a:ext cx="16026" cy="12147"/>
              </a:xfrm>
              <a:custGeom>
                <a:avLst/>
                <a:gdLst/>
                <a:ahLst/>
                <a:cxnLst/>
                <a:rect l="l" t="t" r="r" b="b"/>
                <a:pathLst>
                  <a:path w="1004" h="761" extrusionOk="0">
                    <a:moveTo>
                      <a:pt x="517" y="0"/>
                    </a:moveTo>
                    <a:cubicBezTo>
                      <a:pt x="1" y="0"/>
                      <a:pt x="1" y="760"/>
                      <a:pt x="517" y="760"/>
                    </a:cubicBezTo>
                    <a:cubicBezTo>
                      <a:pt x="1004" y="760"/>
                      <a:pt x="1004" y="0"/>
                      <a:pt x="51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7"/>
              <p:cNvSpPr/>
              <p:nvPr/>
            </p:nvSpPr>
            <p:spPr>
              <a:xfrm>
                <a:off x="4977319" y="4087881"/>
                <a:ext cx="12850" cy="11844"/>
              </a:xfrm>
              <a:custGeom>
                <a:avLst/>
                <a:gdLst/>
                <a:ahLst/>
                <a:cxnLst/>
                <a:rect l="l" t="t" r="r" b="b"/>
                <a:pathLst>
                  <a:path w="805" h="742" extrusionOk="0">
                    <a:moveTo>
                      <a:pt x="323" y="1"/>
                    </a:moveTo>
                    <a:cubicBezTo>
                      <a:pt x="1" y="1"/>
                      <a:pt x="1" y="742"/>
                      <a:pt x="323" y="742"/>
                    </a:cubicBezTo>
                    <a:cubicBezTo>
                      <a:pt x="354" y="742"/>
                      <a:pt x="387" y="735"/>
                      <a:pt x="423" y="721"/>
                    </a:cubicBezTo>
                    <a:cubicBezTo>
                      <a:pt x="438" y="723"/>
                      <a:pt x="451" y="724"/>
                      <a:pt x="464" y="724"/>
                    </a:cubicBezTo>
                    <a:cubicBezTo>
                      <a:pt x="805" y="724"/>
                      <a:pt x="805" y="19"/>
                      <a:pt x="464" y="19"/>
                    </a:cubicBezTo>
                    <a:cubicBezTo>
                      <a:pt x="451" y="19"/>
                      <a:pt x="438" y="20"/>
                      <a:pt x="423" y="22"/>
                    </a:cubicBezTo>
                    <a:cubicBezTo>
                      <a:pt x="387" y="7"/>
                      <a:pt x="354" y="1"/>
                      <a:pt x="323"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7"/>
              <p:cNvSpPr/>
              <p:nvPr/>
            </p:nvSpPr>
            <p:spPr>
              <a:xfrm>
                <a:off x="4869892" y="4089094"/>
                <a:ext cx="13456" cy="11924"/>
              </a:xfrm>
              <a:custGeom>
                <a:avLst/>
                <a:gdLst/>
                <a:ahLst/>
                <a:cxnLst/>
                <a:rect l="l" t="t" r="r" b="b"/>
                <a:pathLst>
                  <a:path w="843" h="747" extrusionOk="0">
                    <a:moveTo>
                      <a:pt x="376" y="0"/>
                    </a:moveTo>
                    <a:cubicBezTo>
                      <a:pt x="6" y="0"/>
                      <a:pt x="0" y="747"/>
                      <a:pt x="358" y="747"/>
                    </a:cubicBezTo>
                    <a:cubicBezTo>
                      <a:pt x="382" y="747"/>
                      <a:pt x="408" y="743"/>
                      <a:pt x="436" y="736"/>
                    </a:cubicBezTo>
                    <a:cubicBezTo>
                      <a:pt x="462" y="743"/>
                      <a:pt x="486" y="747"/>
                      <a:pt x="509" y="747"/>
                    </a:cubicBezTo>
                    <a:cubicBezTo>
                      <a:pt x="843" y="747"/>
                      <a:pt x="837" y="0"/>
                      <a:pt x="492" y="0"/>
                    </a:cubicBezTo>
                    <a:cubicBezTo>
                      <a:pt x="474" y="0"/>
                      <a:pt x="456" y="2"/>
                      <a:pt x="436" y="7"/>
                    </a:cubicBezTo>
                    <a:cubicBezTo>
                      <a:pt x="415" y="2"/>
                      <a:pt x="395" y="0"/>
                      <a:pt x="37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7"/>
              <p:cNvSpPr/>
              <p:nvPr/>
            </p:nvSpPr>
            <p:spPr>
              <a:xfrm>
                <a:off x="4858159" y="4021700"/>
                <a:ext cx="12658" cy="11270"/>
              </a:xfrm>
              <a:custGeom>
                <a:avLst/>
                <a:gdLst/>
                <a:ahLst/>
                <a:cxnLst/>
                <a:rect l="l" t="t" r="r" b="b"/>
                <a:pathLst>
                  <a:path w="793" h="706" extrusionOk="0">
                    <a:moveTo>
                      <a:pt x="367" y="0"/>
                    </a:moveTo>
                    <a:cubicBezTo>
                      <a:pt x="0" y="0"/>
                      <a:pt x="0" y="706"/>
                      <a:pt x="367" y="706"/>
                    </a:cubicBezTo>
                    <a:cubicBezTo>
                      <a:pt x="381" y="706"/>
                      <a:pt x="396" y="705"/>
                      <a:pt x="411" y="703"/>
                    </a:cubicBezTo>
                    <a:cubicBezTo>
                      <a:pt x="425" y="705"/>
                      <a:pt x="439" y="706"/>
                      <a:pt x="452" y="706"/>
                    </a:cubicBezTo>
                    <a:cubicBezTo>
                      <a:pt x="793" y="706"/>
                      <a:pt x="793" y="0"/>
                      <a:pt x="452" y="0"/>
                    </a:cubicBezTo>
                    <a:cubicBezTo>
                      <a:pt x="439" y="0"/>
                      <a:pt x="425" y="1"/>
                      <a:pt x="411" y="4"/>
                    </a:cubicBezTo>
                    <a:cubicBezTo>
                      <a:pt x="396" y="1"/>
                      <a:pt x="381" y="0"/>
                      <a:pt x="36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7"/>
              <p:cNvSpPr/>
              <p:nvPr/>
            </p:nvSpPr>
            <p:spPr>
              <a:xfrm>
                <a:off x="4859867" y="3942670"/>
                <a:ext cx="12132" cy="9226"/>
              </a:xfrm>
              <a:custGeom>
                <a:avLst/>
                <a:gdLst/>
                <a:ahLst/>
                <a:cxnLst/>
                <a:rect l="l" t="t" r="r" b="b"/>
                <a:pathLst>
                  <a:path w="760" h="578" extrusionOk="0">
                    <a:moveTo>
                      <a:pt x="365" y="0"/>
                    </a:moveTo>
                    <a:cubicBezTo>
                      <a:pt x="0" y="0"/>
                      <a:pt x="0" y="578"/>
                      <a:pt x="365" y="578"/>
                    </a:cubicBezTo>
                    <a:cubicBezTo>
                      <a:pt x="760" y="578"/>
                      <a:pt x="760" y="0"/>
                      <a:pt x="36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7"/>
              <p:cNvSpPr/>
              <p:nvPr/>
            </p:nvSpPr>
            <p:spPr>
              <a:xfrm>
                <a:off x="5042941" y="3995011"/>
                <a:ext cx="14749" cy="10280"/>
              </a:xfrm>
              <a:custGeom>
                <a:avLst/>
                <a:gdLst/>
                <a:ahLst/>
                <a:cxnLst/>
                <a:rect l="l" t="t" r="r" b="b"/>
                <a:pathLst>
                  <a:path w="924" h="644" extrusionOk="0">
                    <a:moveTo>
                      <a:pt x="421" y="0"/>
                    </a:moveTo>
                    <a:cubicBezTo>
                      <a:pt x="0" y="0"/>
                      <a:pt x="9" y="643"/>
                      <a:pt x="447" y="643"/>
                    </a:cubicBezTo>
                    <a:cubicBezTo>
                      <a:pt x="457" y="643"/>
                      <a:pt x="467" y="643"/>
                      <a:pt x="477" y="642"/>
                    </a:cubicBezTo>
                    <a:cubicBezTo>
                      <a:pt x="486" y="643"/>
                      <a:pt x="495" y="643"/>
                      <a:pt x="504" y="643"/>
                    </a:cubicBezTo>
                    <a:cubicBezTo>
                      <a:pt x="915" y="643"/>
                      <a:pt x="923" y="0"/>
                      <a:pt x="529" y="0"/>
                    </a:cubicBezTo>
                    <a:cubicBezTo>
                      <a:pt x="512" y="0"/>
                      <a:pt x="495" y="1"/>
                      <a:pt x="477" y="4"/>
                    </a:cubicBezTo>
                    <a:cubicBezTo>
                      <a:pt x="457" y="1"/>
                      <a:pt x="438" y="0"/>
                      <a:pt x="421"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7"/>
              <p:cNvSpPr/>
              <p:nvPr/>
            </p:nvSpPr>
            <p:spPr>
              <a:xfrm>
                <a:off x="5132203" y="4065885"/>
                <a:ext cx="13297" cy="9306"/>
              </a:xfrm>
              <a:custGeom>
                <a:avLst/>
                <a:gdLst/>
                <a:ahLst/>
                <a:cxnLst/>
                <a:rect l="l" t="t" r="r" b="b"/>
                <a:pathLst>
                  <a:path w="833" h="583" extrusionOk="0">
                    <a:moveTo>
                      <a:pt x="389" y="1"/>
                    </a:moveTo>
                    <a:cubicBezTo>
                      <a:pt x="9" y="1"/>
                      <a:pt x="1" y="583"/>
                      <a:pt x="363" y="583"/>
                    </a:cubicBezTo>
                    <a:cubicBezTo>
                      <a:pt x="380" y="583"/>
                      <a:pt x="398" y="582"/>
                      <a:pt x="417" y="579"/>
                    </a:cubicBezTo>
                    <a:cubicBezTo>
                      <a:pt x="435" y="582"/>
                      <a:pt x="453" y="583"/>
                      <a:pt x="470" y="583"/>
                    </a:cubicBezTo>
                    <a:cubicBezTo>
                      <a:pt x="833" y="583"/>
                      <a:pt x="824" y="1"/>
                      <a:pt x="444" y="1"/>
                    </a:cubicBezTo>
                    <a:cubicBezTo>
                      <a:pt x="435" y="1"/>
                      <a:pt x="426" y="1"/>
                      <a:pt x="417" y="2"/>
                    </a:cubicBezTo>
                    <a:cubicBezTo>
                      <a:pt x="407" y="1"/>
                      <a:pt x="398" y="1"/>
                      <a:pt x="38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7"/>
              <p:cNvSpPr/>
              <p:nvPr/>
            </p:nvSpPr>
            <p:spPr>
              <a:xfrm>
                <a:off x="5166012" y="3948001"/>
                <a:ext cx="16026" cy="12147"/>
              </a:xfrm>
              <a:custGeom>
                <a:avLst/>
                <a:gdLst/>
                <a:ahLst/>
                <a:cxnLst/>
                <a:rect l="l" t="t" r="r" b="b"/>
                <a:pathLst>
                  <a:path w="1004" h="761" extrusionOk="0">
                    <a:moveTo>
                      <a:pt x="487" y="0"/>
                    </a:moveTo>
                    <a:cubicBezTo>
                      <a:pt x="1" y="0"/>
                      <a:pt x="1" y="760"/>
                      <a:pt x="487" y="760"/>
                    </a:cubicBezTo>
                    <a:cubicBezTo>
                      <a:pt x="1004" y="760"/>
                      <a:pt x="1004" y="0"/>
                      <a:pt x="487"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7"/>
              <p:cNvSpPr/>
              <p:nvPr/>
            </p:nvSpPr>
            <p:spPr>
              <a:xfrm>
                <a:off x="5073126" y="3898454"/>
                <a:ext cx="14510" cy="10312"/>
              </a:xfrm>
              <a:custGeom>
                <a:avLst/>
                <a:gdLst/>
                <a:ahLst/>
                <a:cxnLst/>
                <a:rect l="l" t="t" r="r" b="b"/>
                <a:pathLst>
                  <a:path w="909" h="646" extrusionOk="0">
                    <a:moveTo>
                      <a:pt x="389" y="1"/>
                    </a:moveTo>
                    <a:cubicBezTo>
                      <a:pt x="1" y="1"/>
                      <a:pt x="1" y="646"/>
                      <a:pt x="389" y="646"/>
                    </a:cubicBezTo>
                    <a:cubicBezTo>
                      <a:pt x="405" y="646"/>
                      <a:pt x="422" y="645"/>
                      <a:pt x="440" y="642"/>
                    </a:cubicBezTo>
                    <a:cubicBezTo>
                      <a:pt x="458" y="645"/>
                      <a:pt x="476" y="646"/>
                      <a:pt x="494" y="646"/>
                    </a:cubicBezTo>
                    <a:cubicBezTo>
                      <a:pt x="908" y="646"/>
                      <a:pt x="908" y="1"/>
                      <a:pt x="494" y="1"/>
                    </a:cubicBezTo>
                    <a:cubicBezTo>
                      <a:pt x="476" y="1"/>
                      <a:pt x="458" y="2"/>
                      <a:pt x="440" y="4"/>
                    </a:cubicBezTo>
                    <a:cubicBezTo>
                      <a:pt x="422" y="2"/>
                      <a:pt x="405" y="1"/>
                      <a:pt x="38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7"/>
              <p:cNvSpPr/>
              <p:nvPr/>
            </p:nvSpPr>
            <p:spPr>
              <a:xfrm>
                <a:off x="5050539" y="3618073"/>
                <a:ext cx="13121" cy="9721"/>
              </a:xfrm>
              <a:custGeom>
                <a:avLst/>
                <a:gdLst/>
                <a:ahLst/>
                <a:cxnLst/>
                <a:rect l="l" t="t" r="r" b="b"/>
                <a:pathLst>
                  <a:path w="822" h="609" extrusionOk="0">
                    <a:moveTo>
                      <a:pt x="426" y="0"/>
                    </a:moveTo>
                    <a:cubicBezTo>
                      <a:pt x="1" y="0"/>
                      <a:pt x="1" y="608"/>
                      <a:pt x="426" y="608"/>
                    </a:cubicBezTo>
                    <a:cubicBezTo>
                      <a:pt x="821" y="608"/>
                      <a:pt x="821" y="0"/>
                      <a:pt x="426"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7"/>
              <p:cNvSpPr/>
              <p:nvPr/>
            </p:nvSpPr>
            <p:spPr>
              <a:xfrm>
                <a:off x="5088115" y="3738350"/>
                <a:ext cx="14143" cy="13217"/>
              </a:xfrm>
              <a:custGeom>
                <a:avLst/>
                <a:gdLst/>
                <a:ahLst/>
                <a:cxnLst/>
                <a:rect l="l" t="t" r="r" b="b"/>
                <a:pathLst>
                  <a:path w="886" h="828" extrusionOk="0">
                    <a:moveTo>
                      <a:pt x="402" y="1"/>
                    </a:moveTo>
                    <a:cubicBezTo>
                      <a:pt x="1" y="1"/>
                      <a:pt x="1" y="827"/>
                      <a:pt x="402" y="827"/>
                    </a:cubicBezTo>
                    <a:cubicBezTo>
                      <a:pt x="415" y="827"/>
                      <a:pt x="429" y="826"/>
                      <a:pt x="443" y="824"/>
                    </a:cubicBezTo>
                    <a:cubicBezTo>
                      <a:pt x="457" y="826"/>
                      <a:pt x="471" y="827"/>
                      <a:pt x="484" y="827"/>
                    </a:cubicBezTo>
                    <a:cubicBezTo>
                      <a:pt x="885" y="827"/>
                      <a:pt x="885" y="1"/>
                      <a:pt x="484" y="1"/>
                    </a:cubicBezTo>
                    <a:cubicBezTo>
                      <a:pt x="471" y="1"/>
                      <a:pt x="457" y="2"/>
                      <a:pt x="443" y="4"/>
                    </a:cubicBezTo>
                    <a:cubicBezTo>
                      <a:pt x="429" y="2"/>
                      <a:pt x="415" y="1"/>
                      <a:pt x="402"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7"/>
              <p:cNvSpPr/>
              <p:nvPr/>
            </p:nvSpPr>
            <p:spPr>
              <a:xfrm>
                <a:off x="5010904" y="3457458"/>
                <a:ext cx="14270" cy="10232"/>
              </a:xfrm>
              <a:custGeom>
                <a:avLst/>
                <a:gdLst/>
                <a:ahLst/>
                <a:cxnLst/>
                <a:rect l="l" t="t" r="r" b="b"/>
                <a:pathLst>
                  <a:path w="894" h="641" extrusionOk="0">
                    <a:moveTo>
                      <a:pt x="419" y="1"/>
                    </a:moveTo>
                    <a:cubicBezTo>
                      <a:pt x="1" y="1"/>
                      <a:pt x="1" y="641"/>
                      <a:pt x="419" y="641"/>
                    </a:cubicBezTo>
                    <a:cubicBezTo>
                      <a:pt x="428" y="641"/>
                      <a:pt x="437" y="640"/>
                      <a:pt x="447" y="640"/>
                    </a:cubicBezTo>
                    <a:cubicBezTo>
                      <a:pt x="457" y="640"/>
                      <a:pt x="466" y="641"/>
                      <a:pt x="476" y="641"/>
                    </a:cubicBezTo>
                    <a:cubicBezTo>
                      <a:pt x="894" y="641"/>
                      <a:pt x="894" y="1"/>
                      <a:pt x="476" y="1"/>
                    </a:cubicBezTo>
                    <a:cubicBezTo>
                      <a:pt x="466" y="1"/>
                      <a:pt x="457" y="1"/>
                      <a:pt x="447" y="2"/>
                    </a:cubicBezTo>
                    <a:cubicBezTo>
                      <a:pt x="437" y="1"/>
                      <a:pt x="428" y="1"/>
                      <a:pt x="41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7"/>
              <p:cNvSpPr/>
              <p:nvPr/>
            </p:nvSpPr>
            <p:spPr>
              <a:xfrm>
                <a:off x="4920509" y="3466700"/>
                <a:ext cx="10200" cy="7774"/>
              </a:xfrm>
              <a:custGeom>
                <a:avLst/>
                <a:gdLst/>
                <a:ahLst/>
                <a:cxnLst/>
                <a:rect l="l" t="t" r="r" b="b"/>
                <a:pathLst>
                  <a:path w="639" h="487" extrusionOk="0">
                    <a:moveTo>
                      <a:pt x="305" y="0"/>
                    </a:moveTo>
                    <a:cubicBezTo>
                      <a:pt x="1" y="0"/>
                      <a:pt x="1" y="486"/>
                      <a:pt x="305" y="486"/>
                    </a:cubicBezTo>
                    <a:cubicBezTo>
                      <a:pt x="639" y="486"/>
                      <a:pt x="639" y="0"/>
                      <a:pt x="305"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7"/>
              <p:cNvSpPr/>
              <p:nvPr/>
            </p:nvSpPr>
            <p:spPr>
              <a:xfrm>
                <a:off x="4903046" y="3408948"/>
                <a:ext cx="12626" cy="9242"/>
              </a:xfrm>
              <a:custGeom>
                <a:avLst/>
                <a:gdLst/>
                <a:ahLst/>
                <a:cxnLst/>
                <a:rect l="l" t="t" r="r" b="b"/>
                <a:pathLst>
                  <a:path w="791" h="579" extrusionOk="0">
                    <a:moveTo>
                      <a:pt x="395" y="1"/>
                    </a:moveTo>
                    <a:cubicBezTo>
                      <a:pt x="0" y="1"/>
                      <a:pt x="0" y="578"/>
                      <a:pt x="395" y="578"/>
                    </a:cubicBezTo>
                    <a:cubicBezTo>
                      <a:pt x="791" y="578"/>
                      <a:pt x="791" y="1"/>
                      <a:pt x="395"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7"/>
              <p:cNvSpPr/>
              <p:nvPr/>
            </p:nvSpPr>
            <p:spPr>
              <a:xfrm>
                <a:off x="4769440" y="3450674"/>
                <a:ext cx="18149" cy="12626"/>
              </a:xfrm>
              <a:custGeom>
                <a:avLst/>
                <a:gdLst/>
                <a:ahLst/>
                <a:cxnLst/>
                <a:rect l="l" t="t" r="r" b="b"/>
                <a:pathLst>
                  <a:path w="1137" h="791" extrusionOk="0">
                    <a:moveTo>
                      <a:pt x="437" y="1"/>
                    </a:moveTo>
                    <a:cubicBezTo>
                      <a:pt x="224" y="1"/>
                      <a:pt x="72" y="123"/>
                      <a:pt x="42" y="335"/>
                    </a:cubicBezTo>
                    <a:lnTo>
                      <a:pt x="42" y="396"/>
                    </a:lnTo>
                    <a:cubicBezTo>
                      <a:pt x="1" y="662"/>
                      <a:pt x="276" y="790"/>
                      <a:pt x="526" y="790"/>
                    </a:cubicBezTo>
                    <a:cubicBezTo>
                      <a:pt x="647" y="790"/>
                      <a:pt x="763" y="760"/>
                      <a:pt x="832" y="700"/>
                    </a:cubicBezTo>
                    <a:cubicBezTo>
                      <a:pt x="1136" y="396"/>
                      <a:pt x="863" y="31"/>
                      <a:pt x="528"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7"/>
              <p:cNvSpPr/>
              <p:nvPr/>
            </p:nvSpPr>
            <p:spPr>
              <a:xfrm>
                <a:off x="4019505" y="3349280"/>
                <a:ext cx="199914" cy="626879"/>
              </a:xfrm>
              <a:custGeom>
                <a:avLst/>
                <a:gdLst/>
                <a:ahLst/>
                <a:cxnLst/>
                <a:rect l="l" t="t" r="r" b="b"/>
                <a:pathLst>
                  <a:path w="12524" h="39272" extrusionOk="0">
                    <a:moveTo>
                      <a:pt x="3375" y="0"/>
                    </a:moveTo>
                    <a:lnTo>
                      <a:pt x="1" y="3557"/>
                    </a:lnTo>
                    <a:lnTo>
                      <a:pt x="8542" y="39271"/>
                    </a:lnTo>
                    <a:lnTo>
                      <a:pt x="12524" y="35381"/>
                    </a:lnTo>
                    <a:lnTo>
                      <a:pt x="3375" y="0"/>
                    </a:lnTo>
                    <a:close/>
                  </a:path>
                </a:pathLst>
              </a:custGeom>
              <a:solidFill>
                <a:srgbClr val="DD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7"/>
              <p:cNvSpPr/>
              <p:nvPr/>
            </p:nvSpPr>
            <p:spPr>
              <a:xfrm>
                <a:off x="4081616" y="3473005"/>
                <a:ext cx="526938" cy="223012"/>
              </a:xfrm>
              <a:custGeom>
                <a:avLst/>
                <a:gdLst/>
                <a:ahLst/>
                <a:cxnLst/>
                <a:rect l="l" t="t" r="r" b="b"/>
                <a:pathLst>
                  <a:path w="33011" h="13971" extrusionOk="0">
                    <a:moveTo>
                      <a:pt x="28481" y="0"/>
                    </a:moveTo>
                    <a:cubicBezTo>
                      <a:pt x="22828" y="3313"/>
                      <a:pt x="16779" y="5927"/>
                      <a:pt x="10487" y="7812"/>
                    </a:cubicBezTo>
                    <a:cubicBezTo>
                      <a:pt x="122" y="10912"/>
                      <a:pt x="0" y="13800"/>
                      <a:pt x="0" y="13800"/>
                    </a:cubicBezTo>
                    <a:cubicBezTo>
                      <a:pt x="375" y="13916"/>
                      <a:pt x="836" y="13971"/>
                      <a:pt x="1371" y="13971"/>
                    </a:cubicBezTo>
                    <a:cubicBezTo>
                      <a:pt x="9221" y="13971"/>
                      <a:pt x="33010" y="2249"/>
                      <a:pt x="33010" y="2249"/>
                    </a:cubicBezTo>
                    <a:lnTo>
                      <a:pt x="284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7"/>
              <p:cNvSpPr/>
              <p:nvPr/>
            </p:nvSpPr>
            <p:spPr>
              <a:xfrm>
                <a:off x="4003495" y="3349280"/>
                <a:ext cx="142178" cy="341103"/>
              </a:xfrm>
              <a:custGeom>
                <a:avLst/>
                <a:gdLst/>
                <a:ahLst/>
                <a:cxnLst/>
                <a:rect l="l" t="t" r="r" b="b"/>
                <a:pathLst>
                  <a:path w="8907" h="21369" extrusionOk="0">
                    <a:moveTo>
                      <a:pt x="4378" y="0"/>
                    </a:moveTo>
                    <a:cubicBezTo>
                      <a:pt x="3739" y="791"/>
                      <a:pt x="2858" y="1368"/>
                      <a:pt x="1855" y="1672"/>
                    </a:cubicBezTo>
                    <a:cubicBezTo>
                      <a:pt x="1095" y="1879"/>
                      <a:pt x="643" y="1936"/>
                      <a:pt x="376" y="1936"/>
                    </a:cubicBezTo>
                    <a:cubicBezTo>
                      <a:pt x="55" y="1936"/>
                      <a:pt x="1" y="1854"/>
                      <a:pt x="1" y="1854"/>
                    </a:cubicBezTo>
                    <a:lnTo>
                      <a:pt x="1" y="1854"/>
                    </a:lnTo>
                    <a:cubicBezTo>
                      <a:pt x="1" y="1855"/>
                      <a:pt x="821" y="10122"/>
                      <a:pt x="1855" y="16171"/>
                    </a:cubicBezTo>
                    <a:cubicBezTo>
                      <a:pt x="2645" y="20730"/>
                      <a:pt x="5381" y="21368"/>
                      <a:pt x="5381" y="21368"/>
                    </a:cubicBezTo>
                    <a:cubicBezTo>
                      <a:pt x="8907" y="16779"/>
                      <a:pt x="4378" y="0"/>
                      <a:pt x="4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7"/>
              <p:cNvSpPr/>
              <p:nvPr/>
            </p:nvSpPr>
            <p:spPr>
              <a:xfrm>
                <a:off x="3969048" y="3363838"/>
                <a:ext cx="793783" cy="816610"/>
              </a:xfrm>
              <a:custGeom>
                <a:avLst/>
                <a:gdLst/>
                <a:ahLst/>
                <a:cxnLst/>
                <a:rect l="l" t="t" r="r" b="b"/>
                <a:pathLst>
                  <a:path w="49728" h="51158" extrusionOk="0">
                    <a:moveTo>
                      <a:pt x="1976" y="0"/>
                    </a:moveTo>
                    <a:lnTo>
                      <a:pt x="1" y="487"/>
                    </a:lnTo>
                    <a:lnTo>
                      <a:pt x="2919" y="17386"/>
                    </a:lnTo>
                    <a:cubicBezTo>
                      <a:pt x="3283" y="19423"/>
                      <a:pt x="3770" y="21429"/>
                      <a:pt x="4378" y="23405"/>
                    </a:cubicBezTo>
                    <a:cubicBezTo>
                      <a:pt x="6566" y="30213"/>
                      <a:pt x="11733" y="46414"/>
                      <a:pt x="12311" y="47873"/>
                    </a:cubicBezTo>
                    <a:cubicBezTo>
                      <a:pt x="12961" y="49460"/>
                      <a:pt x="15770" y="51158"/>
                      <a:pt x="17519" y="51158"/>
                    </a:cubicBezTo>
                    <a:cubicBezTo>
                      <a:pt x="17815" y="51158"/>
                      <a:pt x="18079" y="51109"/>
                      <a:pt x="18299" y="51004"/>
                    </a:cubicBezTo>
                    <a:cubicBezTo>
                      <a:pt x="19667" y="50366"/>
                      <a:pt x="43801" y="42068"/>
                      <a:pt x="49090" y="40274"/>
                    </a:cubicBezTo>
                    <a:cubicBezTo>
                      <a:pt x="49728" y="40031"/>
                      <a:pt x="49667" y="38147"/>
                      <a:pt x="49667" y="38147"/>
                    </a:cubicBezTo>
                    <a:lnTo>
                      <a:pt x="42767" y="9301"/>
                    </a:lnTo>
                    <a:cubicBezTo>
                      <a:pt x="42767" y="9301"/>
                      <a:pt x="41874" y="8765"/>
                      <a:pt x="41159" y="8765"/>
                    </a:cubicBezTo>
                    <a:cubicBezTo>
                      <a:pt x="41040" y="8765"/>
                      <a:pt x="40926" y="8780"/>
                      <a:pt x="40822" y="8815"/>
                    </a:cubicBezTo>
                    <a:cubicBezTo>
                      <a:pt x="35472" y="10730"/>
                      <a:pt x="12949" y="18754"/>
                      <a:pt x="9484" y="20092"/>
                    </a:cubicBezTo>
                    <a:cubicBezTo>
                      <a:pt x="8833" y="20349"/>
                      <a:pt x="8273" y="20457"/>
                      <a:pt x="7792" y="20457"/>
                    </a:cubicBezTo>
                    <a:cubicBezTo>
                      <a:pt x="5378" y="20457"/>
                      <a:pt x="4955" y="17751"/>
                      <a:pt x="4955" y="17751"/>
                    </a:cubicBezTo>
                    <a:lnTo>
                      <a:pt x="1976"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7"/>
              <p:cNvSpPr/>
              <p:nvPr/>
            </p:nvSpPr>
            <p:spPr>
              <a:xfrm>
                <a:off x="4603733" y="3750003"/>
                <a:ext cx="158619" cy="253325"/>
              </a:xfrm>
              <a:custGeom>
                <a:avLst/>
                <a:gdLst/>
                <a:ahLst/>
                <a:cxnLst/>
                <a:rect l="l" t="t" r="r" b="b"/>
                <a:pathLst>
                  <a:path w="9937" h="15870" extrusionOk="0">
                    <a:moveTo>
                      <a:pt x="6395" y="1"/>
                    </a:moveTo>
                    <a:cubicBezTo>
                      <a:pt x="2697" y="1"/>
                      <a:pt x="1" y="2485"/>
                      <a:pt x="210" y="3590"/>
                    </a:cubicBezTo>
                    <a:cubicBezTo>
                      <a:pt x="282" y="3987"/>
                      <a:pt x="666" y="4127"/>
                      <a:pt x="1170" y="4127"/>
                    </a:cubicBezTo>
                    <a:cubicBezTo>
                      <a:pt x="2361" y="4127"/>
                      <a:pt x="4222" y="3347"/>
                      <a:pt x="4222" y="3347"/>
                    </a:cubicBezTo>
                    <a:lnTo>
                      <a:pt x="4222" y="3347"/>
                    </a:lnTo>
                    <a:cubicBezTo>
                      <a:pt x="4221" y="3347"/>
                      <a:pt x="1031" y="4836"/>
                      <a:pt x="1274" y="6325"/>
                    </a:cubicBezTo>
                    <a:cubicBezTo>
                      <a:pt x="1342" y="6705"/>
                      <a:pt x="1614" y="6848"/>
                      <a:pt x="1983" y="6848"/>
                    </a:cubicBezTo>
                    <a:cubicBezTo>
                      <a:pt x="3090" y="6848"/>
                      <a:pt x="5072" y="5566"/>
                      <a:pt x="5073" y="5565"/>
                    </a:cubicBezTo>
                    <a:lnTo>
                      <a:pt x="5073" y="5565"/>
                    </a:lnTo>
                    <a:cubicBezTo>
                      <a:pt x="5072" y="5566"/>
                      <a:pt x="2034" y="7633"/>
                      <a:pt x="2459" y="8787"/>
                    </a:cubicBezTo>
                    <a:cubicBezTo>
                      <a:pt x="2526" y="8988"/>
                      <a:pt x="2652" y="9069"/>
                      <a:pt x="2820" y="9069"/>
                    </a:cubicBezTo>
                    <a:cubicBezTo>
                      <a:pt x="3545" y="9069"/>
                      <a:pt x="5054" y="7564"/>
                      <a:pt x="6011" y="7564"/>
                    </a:cubicBezTo>
                    <a:cubicBezTo>
                      <a:pt x="6146" y="7564"/>
                      <a:pt x="6271" y="7594"/>
                      <a:pt x="6380" y="7663"/>
                    </a:cubicBezTo>
                    <a:cubicBezTo>
                      <a:pt x="7414" y="8331"/>
                      <a:pt x="9541" y="15839"/>
                      <a:pt x="9541" y="15870"/>
                    </a:cubicBezTo>
                    <a:cubicBezTo>
                      <a:pt x="9937" y="15353"/>
                      <a:pt x="9906" y="13955"/>
                      <a:pt x="9906" y="13955"/>
                    </a:cubicBezTo>
                    <a:lnTo>
                      <a:pt x="6593" y="3"/>
                    </a:lnTo>
                    <a:cubicBezTo>
                      <a:pt x="6527" y="1"/>
                      <a:pt x="6461" y="1"/>
                      <a:pt x="6395" y="1"/>
                    </a:cubicBezTo>
                    <a:close/>
                  </a:path>
                </a:pathLst>
              </a:custGeom>
              <a:solidFill>
                <a:srgbClr val="E08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7"/>
              <p:cNvSpPr/>
              <p:nvPr/>
            </p:nvSpPr>
            <p:spPr>
              <a:xfrm>
                <a:off x="4068031" y="3512784"/>
                <a:ext cx="694800" cy="667600"/>
              </a:xfrm>
              <a:custGeom>
                <a:avLst/>
                <a:gdLst/>
                <a:ahLst/>
                <a:cxnLst/>
                <a:rect l="l" t="t" r="r" b="b"/>
                <a:pathLst>
                  <a:path w="43527" h="41823" extrusionOk="0">
                    <a:moveTo>
                      <a:pt x="36597" y="1"/>
                    </a:moveTo>
                    <a:cubicBezTo>
                      <a:pt x="31217" y="2189"/>
                      <a:pt x="5472" y="12676"/>
                      <a:pt x="2675" y="12676"/>
                    </a:cubicBezTo>
                    <a:cubicBezTo>
                      <a:pt x="0" y="12676"/>
                      <a:pt x="7083" y="34500"/>
                      <a:pt x="9362" y="41339"/>
                    </a:cubicBezTo>
                    <a:cubicBezTo>
                      <a:pt x="10067" y="41641"/>
                      <a:pt x="10759" y="41823"/>
                      <a:pt x="11331" y="41823"/>
                    </a:cubicBezTo>
                    <a:cubicBezTo>
                      <a:pt x="11622" y="41823"/>
                      <a:pt x="11882" y="41776"/>
                      <a:pt x="12098" y="41673"/>
                    </a:cubicBezTo>
                    <a:cubicBezTo>
                      <a:pt x="13466" y="41035"/>
                      <a:pt x="37600" y="32737"/>
                      <a:pt x="42889" y="30943"/>
                    </a:cubicBezTo>
                    <a:cubicBezTo>
                      <a:pt x="43527" y="30731"/>
                      <a:pt x="43466" y="28816"/>
                      <a:pt x="43466" y="28816"/>
                    </a:cubicBezTo>
                    <a:lnTo>
                      <a:pt x="3659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7"/>
              <p:cNvSpPr/>
              <p:nvPr/>
            </p:nvSpPr>
            <p:spPr>
              <a:xfrm>
                <a:off x="4611076" y="3728086"/>
                <a:ext cx="258497" cy="244194"/>
              </a:xfrm>
              <a:custGeom>
                <a:avLst/>
                <a:gdLst/>
                <a:ahLst/>
                <a:cxnLst/>
                <a:rect l="l" t="t" r="r" b="b"/>
                <a:pathLst>
                  <a:path w="16194" h="15298" extrusionOk="0">
                    <a:moveTo>
                      <a:pt x="6353" y="1"/>
                    </a:moveTo>
                    <a:cubicBezTo>
                      <a:pt x="2669" y="1"/>
                      <a:pt x="1" y="2467"/>
                      <a:pt x="206" y="3595"/>
                    </a:cubicBezTo>
                    <a:cubicBezTo>
                      <a:pt x="278" y="3993"/>
                      <a:pt x="662" y="4132"/>
                      <a:pt x="1166" y="4132"/>
                    </a:cubicBezTo>
                    <a:cubicBezTo>
                      <a:pt x="2357" y="4132"/>
                      <a:pt x="4218" y="3352"/>
                      <a:pt x="4218" y="3352"/>
                    </a:cubicBezTo>
                    <a:lnTo>
                      <a:pt x="4218" y="3352"/>
                    </a:lnTo>
                    <a:cubicBezTo>
                      <a:pt x="4217" y="3352"/>
                      <a:pt x="1027" y="4841"/>
                      <a:pt x="1270" y="6331"/>
                    </a:cubicBezTo>
                    <a:cubicBezTo>
                      <a:pt x="1330" y="6701"/>
                      <a:pt x="1596" y="6840"/>
                      <a:pt x="1960" y="6840"/>
                    </a:cubicBezTo>
                    <a:cubicBezTo>
                      <a:pt x="3062" y="6840"/>
                      <a:pt x="5068" y="5571"/>
                      <a:pt x="5069" y="5571"/>
                    </a:cubicBezTo>
                    <a:lnTo>
                      <a:pt x="5069" y="5571"/>
                    </a:lnTo>
                    <a:cubicBezTo>
                      <a:pt x="5068" y="5571"/>
                      <a:pt x="1999" y="7607"/>
                      <a:pt x="2394" y="8793"/>
                    </a:cubicBezTo>
                    <a:cubicBezTo>
                      <a:pt x="2466" y="8991"/>
                      <a:pt x="2594" y="9072"/>
                      <a:pt x="2764" y="9072"/>
                    </a:cubicBezTo>
                    <a:cubicBezTo>
                      <a:pt x="3503" y="9072"/>
                      <a:pt x="5021" y="7539"/>
                      <a:pt x="5980" y="7539"/>
                    </a:cubicBezTo>
                    <a:cubicBezTo>
                      <a:pt x="6114" y="7539"/>
                      <a:pt x="6237" y="7569"/>
                      <a:pt x="6346" y="7638"/>
                    </a:cubicBezTo>
                    <a:cubicBezTo>
                      <a:pt x="7379" y="8337"/>
                      <a:pt x="9233" y="15297"/>
                      <a:pt x="9233" y="15297"/>
                    </a:cubicBezTo>
                    <a:lnTo>
                      <a:pt x="16194" y="11376"/>
                    </a:lnTo>
                    <a:cubicBezTo>
                      <a:pt x="16194" y="11376"/>
                      <a:pt x="13246" y="1498"/>
                      <a:pt x="8504" y="282"/>
                    </a:cubicBezTo>
                    <a:cubicBezTo>
                      <a:pt x="7760" y="86"/>
                      <a:pt x="7038" y="1"/>
                      <a:pt x="6353" y="1"/>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7"/>
              <p:cNvSpPr/>
              <p:nvPr/>
            </p:nvSpPr>
            <p:spPr>
              <a:xfrm>
                <a:off x="4705079" y="3727911"/>
                <a:ext cx="164494" cy="209923"/>
              </a:xfrm>
              <a:custGeom>
                <a:avLst/>
                <a:gdLst/>
                <a:ahLst/>
                <a:cxnLst/>
                <a:rect l="l" t="t" r="r" b="b"/>
                <a:pathLst>
                  <a:path w="10305" h="13151" extrusionOk="0">
                    <a:moveTo>
                      <a:pt x="541" y="1"/>
                    </a:moveTo>
                    <a:cubicBezTo>
                      <a:pt x="361" y="1"/>
                      <a:pt x="181" y="7"/>
                      <a:pt x="1" y="19"/>
                    </a:cubicBezTo>
                    <a:cubicBezTo>
                      <a:pt x="1916" y="1205"/>
                      <a:pt x="3618" y="2755"/>
                      <a:pt x="5016" y="4579"/>
                    </a:cubicBezTo>
                    <a:cubicBezTo>
                      <a:pt x="7357" y="7831"/>
                      <a:pt x="8268" y="10080"/>
                      <a:pt x="8208" y="11326"/>
                    </a:cubicBezTo>
                    <a:cubicBezTo>
                      <a:pt x="8177" y="11904"/>
                      <a:pt x="7691" y="12573"/>
                      <a:pt x="7144" y="13150"/>
                    </a:cubicBezTo>
                    <a:lnTo>
                      <a:pt x="10305" y="11387"/>
                    </a:lnTo>
                    <a:cubicBezTo>
                      <a:pt x="10305" y="11387"/>
                      <a:pt x="7357" y="1509"/>
                      <a:pt x="2615" y="262"/>
                    </a:cubicBezTo>
                    <a:cubicBezTo>
                      <a:pt x="1938" y="93"/>
                      <a:pt x="1241" y="1"/>
                      <a:pt x="541"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7"/>
              <p:cNvSpPr/>
              <p:nvPr/>
            </p:nvSpPr>
            <p:spPr>
              <a:xfrm>
                <a:off x="4650264" y="3840063"/>
                <a:ext cx="124699" cy="131723"/>
              </a:xfrm>
              <a:custGeom>
                <a:avLst/>
                <a:gdLst/>
                <a:ahLst/>
                <a:cxnLst/>
                <a:rect l="l" t="t" r="r" b="b"/>
                <a:pathLst>
                  <a:path w="7812" h="8252" extrusionOk="0">
                    <a:moveTo>
                      <a:pt x="3526" y="0"/>
                    </a:moveTo>
                    <a:cubicBezTo>
                      <a:pt x="2606" y="0"/>
                      <a:pt x="1375" y="877"/>
                      <a:pt x="699" y="1504"/>
                    </a:cubicBezTo>
                    <a:cubicBezTo>
                      <a:pt x="517" y="1686"/>
                      <a:pt x="274" y="1808"/>
                      <a:pt x="0" y="1808"/>
                    </a:cubicBezTo>
                    <a:cubicBezTo>
                      <a:pt x="72" y="1976"/>
                      <a:pt x="193" y="2046"/>
                      <a:pt x="350" y="2046"/>
                    </a:cubicBezTo>
                    <a:cubicBezTo>
                      <a:pt x="1082" y="2046"/>
                      <a:pt x="2592" y="529"/>
                      <a:pt x="3538" y="529"/>
                    </a:cubicBezTo>
                    <a:cubicBezTo>
                      <a:pt x="3667" y="529"/>
                      <a:pt x="3786" y="558"/>
                      <a:pt x="3891" y="623"/>
                    </a:cubicBezTo>
                    <a:cubicBezTo>
                      <a:pt x="4924" y="1291"/>
                      <a:pt x="6778" y="8252"/>
                      <a:pt x="6778" y="8252"/>
                    </a:cubicBezTo>
                    <a:lnTo>
                      <a:pt x="7812" y="7674"/>
                    </a:lnTo>
                    <a:cubicBezTo>
                      <a:pt x="7204" y="6246"/>
                      <a:pt x="4924" y="744"/>
                      <a:pt x="4164" y="197"/>
                    </a:cubicBezTo>
                    <a:cubicBezTo>
                      <a:pt x="3983" y="59"/>
                      <a:pt x="3765" y="0"/>
                      <a:pt x="3526"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7"/>
              <p:cNvSpPr/>
              <p:nvPr/>
            </p:nvSpPr>
            <p:spPr>
              <a:xfrm>
                <a:off x="4631332" y="3816997"/>
                <a:ext cx="60673" cy="20049"/>
              </a:xfrm>
              <a:custGeom>
                <a:avLst/>
                <a:gdLst/>
                <a:ahLst/>
                <a:cxnLst/>
                <a:rect l="l" t="t" r="r" b="b"/>
                <a:pathLst>
                  <a:path w="3801" h="1256" extrusionOk="0">
                    <a:moveTo>
                      <a:pt x="3800" y="1"/>
                    </a:moveTo>
                    <a:lnTo>
                      <a:pt x="3679" y="31"/>
                    </a:lnTo>
                    <a:cubicBezTo>
                      <a:pt x="3219" y="193"/>
                      <a:pt x="1433" y="790"/>
                      <a:pt x="361" y="790"/>
                    </a:cubicBezTo>
                    <a:cubicBezTo>
                      <a:pt x="229" y="790"/>
                      <a:pt x="107" y="781"/>
                      <a:pt x="1" y="761"/>
                    </a:cubicBezTo>
                    <a:lnTo>
                      <a:pt x="1" y="761"/>
                    </a:lnTo>
                    <a:cubicBezTo>
                      <a:pt x="73" y="1121"/>
                      <a:pt x="336" y="1256"/>
                      <a:pt x="694" y="1256"/>
                    </a:cubicBezTo>
                    <a:cubicBezTo>
                      <a:pt x="1090" y="1256"/>
                      <a:pt x="1603" y="1090"/>
                      <a:pt x="2098" y="882"/>
                    </a:cubicBezTo>
                    <a:lnTo>
                      <a:pt x="3800" y="1"/>
                    </a:ln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7"/>
              <p:cNvSpPr/>
              <p:nvPr/>
            </p:nvSpPr>
            <p:spPr>
              <a:xfrm>
                <a:off x="4613869" y="3776724"/>
                <a:ext cx="64552" cy="17016"/>
              </a:xfrm>
              <a:custGeom>
                <a:avLst/>
                <a:gdLst/>
                <a:ahLst/>
                <a:cxnLst/>
                <a:rect l="l" t="t" r="r" b="b"/>
                <a:pathLst>
                  <a:path w="4044" h="1066" extrusionOk="0">
                    <a:moveTo>
                      <a:pt x="92" y="1"/>
                    </a:moveTo>
                    <a:cubicBezTo>
                      <a:pt x="31" y="183"/>
                      <a:pt x="0" y="366"/>
                      <a:pt x="31" y="548"/>
                    </a:cubicBezTo>
                    <a:cubicBezTo>
                      <a:pt x="102" y="930"/>
                      <a:pt x="475" y="1066"/>
                      <a:pt x="967" y="1066"/>
                    </a:cubicBezTo>
                    <a:cubicBezTo>
                      <a:pt x="2156" y="1066"/>
                      <a:pt x="4043" y="274"/>
                      <a:pt x="4043" y="274"/>
                    </a:cubicBezTo>
                    <a:lnTo>
                      <a:pt x="4043" y="274"/>
                    </a:lnTo>
                    <a:cubicBezTo>
                      <a:pt x="4043" y="274"/>
                      <a:pt x="2839" y="570"/>
                      <a:pt x="1745" y="570"/>
                    </a:cubicBezTo>
                    <a:cubicBezTo>
                      <a:pt x="1016" y="570"/>
                      <a:pt x="335" y="439"/>
                      <a:pt x="92" y="1"/>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7"/>
              <p:cNvSpPr/>
              <p:nvPr/>
            </p:nvSpPr>
            <p:spPr>
              <a:xfrm>
                <a:off x="4657543" y="3781098"/>
                <a:ext cx="20879" cy="12147"/>
              </a:xfrm>
              <a:custGeom>
                <a:avLst/>
                <a:gdLst/>
                <a:ahLst/>
                <a:cxnLst/>
                <a:rect l="l" t="t" r="r" b="b"/>
                <a:pathLst>
                  <a:path w="1308" h="761" extrusionOk="0">
                    <a:moveTo>
                      <a:pt x="1307" y="0"/>
                    </a:moveTo>
                    <a:cubicBezTo>
                      <a:pt x="851" y="244"/>
                      <a:pt x="426" y="487"/>
                      <a:pt x="0" y="760"/>
                    </a:cubicBezTo>
                    <a:cubicBezTo>
                      <a:pt x="729" y="396"/>
                      <a:pt x="1307" y="1"/>
                      <a:pt x="1307" y="0"/>
                    </a:cubicBezTo>
                    <a:close/>
                  </a:path>
                </a:pathLst>
              </a:custGeom>
              <a:solidFill>
                <a:srgbClr val="D3A8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7"/>
              <p:cNvSpPr/>
              <p:nvPr/>
            </p:nvSpPr>
            <p:spPr>
              <a:xfrm>
                <a:off x="3914217" y="2152763"/>
                <a:ext cx="743342" cy="677033"/>
              </a:xfrm>
              <a:custGeom>
                <a:avLst/>
                <a:gdLst/>
                <a:ahLst/>
                <a:cxnLst/>
                <a:rect l="l" t="t" r="r" b="b"/>
                <a:pathLst>
                  <a:path w="46568" h="42414" extrusionOk="0">
                    <a:moveTo>
                      <a:pt x="24259" y="0"/>
                    </a:moveTo>
                    <a:cubicBezTo>
                      <a:pt x="20036" y="0"/>
                      <a:pt x="16164" y="2353"/>
                      <a:pt x="14196" y="6082"/>
                    </a:cubicBezTo>
                    <a:cubicBezTo>
                      <a:pt x="14196" y="6082"/>
                      <a:pt x="12561" y="4907"/>
                      <a:pt x="10084" y="4907"/>
                    </a:cubicBezTo>
                    <a:cubicBezTo>
                      <a:pt x="8846" y="4907"/>
                      <a:pt x="7397" y="5200"/>
                      <a:pt x="5837" y="6082"/>
                    </a:cubicBezTo>
                    <a:cubicBezTo>
                      <a:pt x="1156" y="8757"/>
                      <a:pt x="5837" y="15261"/>
                      <a:pt x="5837" y="15261"/>
                    </a:cubicBezTo>
                    <a:cubicBezTo>
                      <a:pt x="5837" y="15261"/>
                      <a:pt x="1" y="19334"/>
                      <a:pt x="2828" y="26599"/>
                    </a:cubicBezTo>
                    <a:cubicBezTo>
                      <a:pt x="4456" y="30783"/>
                      <a:pt x="7989" y="31670"/>
                      <a:pt x="10693" y="31670"/>
                    </a:cubicBezTo>
                    <a:cubicBezTo>
                      <a:pt x="12684" y="31670"/>
                      <a:pt x="14226" y="31189"/>
                      <a:pt x="14226" y="31189"/>
                    </a:cubicBezTo>
                    <a:lnTo>
                      <a:pt x="14226" y="31189"/>
                    </a:lnTo>
                    <a:cubicBezTo>
                      <a:pt x="14226" y="31189"/>
                      <a:pt x="13193" y="34806"/>
                      <a:pt x="17539" y="39791"/>
                    </a:cubicBezTo>
                    <a:cubicBezTo>
                      <a:pt x="19315" y="41815"/>
                      <a:pt x="21552" y="42413"/>
                      <a:pt x="23578" y="42413"/>
                    </a:cubicBezTo>
                    <a:cubicBezTo>
                      <a:pt x="26510" y="42413"/>
                      <a:pt x="28998" y="41158"/>
                      <a:pt x="28998" y="41158"/>
                    </a:cubicBezTo>
                    <a:lnTo>
                      <a:pt x="46081" y="23924"/>
                    </a:lnTo>
                    <a:cubicBezTo>
                      <a:pt x="46081" y="23924"/>
                      <a:pt x="46567" y="8514"/>
                      <a:pt x="41278" y="5535"/>
                    </a:cubicBezTo>
                    <a:cubicBezTo>
                      <a:pt x="39966" y="4803"/>
                      <a:pt x="38770" y="4528"/>
                      <a:pt x="37713" y="4528"/>
                    </a:cubicBezTo>
                    <a:cubicBezTo>
                      <a:pt x="34510" y="4528"/>
                      <a:pt x="32585" y="7055"/>
                      <a:pt x="32585" y="7055"/>
                    </a:cubicBezTo>
                    <a:cubicBezTo>
                      <a:pt x="32585" y="7055"/>
                      <a:pt x="31977" y="64"/>
                      <a:pt x="24500" y="3"/>
                    </a:cubicBezTo>
                    <a:cubicBezTo>
                      <a:pt x="24420" y="1"/>
                      <a:pt x="24339" y="0"/>
                      <a:pt x="2425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7"/>
              <p:cNvSpPr/>
              <p:nvPr/>
            </p:nvSpPr>
            <p:spPr>
              <a:xfrm>
                <a:off x="3914217" y="2244499"/>
                <a:ext cx="549749" cy="584978"/>
              </a:xfrm>
              <a:custGeom>
                <a:avLst/>
                <a:gdLst/>
                <a:ahLst/>
                <a:cxnLst/>
                <a:rect l="l" t="t" r="r" b="b"/>
                <a:pathLst>
                  <a:path w="34440" h="36647" extrusionOk="0">
                    <a:moveTo>
                      <a:pt x="6506" y="1"/>
                    </a:moveTo>
                    <a:cubicBezTo>
                      <a:pt x="6293" y="92"/>
                      <a:pt x="6050" y="213"/>
                      <a:pt x="5837" y="335"/>
                    </a:cubicBezTo>
                    <a:cubicBezTo>
                      <a:pt x="1156" y="3010"/>
                      <a:pt x="5837" y="9514"/>
                      <a:pt x="5837" y="9514"/>
                    </a:cubicBezTo>
                    <a:cubicBezTo>
                      <a:pt x="5837" y="9514"/>
                      <a:pt x="1" y="13618"/>
                      <a:pt x="2828" y="20852"/>
                    </a:cubicBezTo>
                    <a:cubicBezTo>
                      <a:pt x="4466" y="25026"/>
                      <a:pt x="8033" y="25904"/>
                      <a:pt x="10743" y="25904"/>
                    </a:cubicBezTo>
                    <a:cubicBezTo>
                      <a:pt x="12710" y="25904"/>
                      <a:pt x="14226" y="25442"/>
                      <a:pt x="14226" y="25442"/>
                    </a:cubicBezTo>
                    <a:lnTo>
                      <a:pt x="14226" y="25442"/>
                    </a:lnTo>
                    <a:cubicBezTo>
                      <a:pt x="14226" y="25442"/>
                      <a:pt x="13193" y="29059"/>
                      <a:pt x="17539" y="34013"/>
                    </a:cubicBezTo>
                    <a:cubicBezTo>
                      <a:pt x="19324" y="36047"/>
                      <a:pt x="21575" y="36647"/>
                      <a:pt x="23608" y="36647"/>
                    </a:cubicBezTo>
                    <a:cubicBezTo>
                      <a:pt x="26527" y="36647"/>
                      <a:pt x="28998" y="35411"/>
                      <a:pt x="28998" y="35411"/>
                    </a:cubicBezTo>
                    <a:lnTo>
                      <a:pt x="34439" y="29910"/>
                    </a:lnTo>
                    <a:lnTo>
                      <a:pt x="34439" y="29910"/>
                    </a:lnTo>
                    <a:cubicBezTo>
                      <a:pt x="34070" y="30094"/>
                      <a:pt x="33005" y="30479"/>
                      <a:pt x="31586" y="30479"/>
                    </a:cubicBezTo>
                    <a:cubicBezTo>
                      <a:pt x="29733" y="30479"/>
                      <a:pt x="27276" y="29822"/>
                      <a:pt x="24986" y="27205"/>
                    </a:cubicBezTo>
                    <a:cubicBezTo>
                      <a:pt x="20640" y="22220"/>
                      <a:pt x="19758" y="19910"/>
                      <a:pt x="19758" y="19910"/>
                    </a:cubicBezTo>
                    <a:cubicBezTo>
                      <a:pt x="19758" y="19910"/>
                      <a:pt x="18216" y="20391"/>
                      <a:pt x="16225" y="20391"/>
                    </a:cubicBezTo>
                    <a:cubicBezTo>
                      <a:pt x="13521" y="20391"/>
                      <a:pt x="9988" y="19504"/>
                      <a:pt x="8360" y="15320"/>
                    </a:cubicBezTo>
                    <a:cubicBezTo>
                      <a:pt x="6901" y="11551"/>
                      <a:pt x="7752" y="8633"/>
                      <a:pt x="8937" y="6718"/>
                    </a:cubicBezTo>
                    <a:cubicBezTo>
                      <a:pt x="7995" y="5745"/>
                      <a:pt x="7205" y="4621"/>
                      <a:pt x="6658" y="3374"/>
                    </a:cubicBezTo>
                    <a:cubicBezTo>
                      <a:pt x="6232" y="2311"/>
                      <a:pt x="6171" y="1095"/>
                      <a:pt x="6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7"/>
              <p:cNvSpPr/>
              <p:nvPr/>
            </p:nvSpPr>
            <p:spPr>
              <a:xfrm>
                <a:off x="4109422" y="2181112"/>
                <a:ext cx="239725" cy="141045"/>
              </a:xfrm>
              <a:custGeom>
                <a:avLst/>
                <a:gdLst/>
                <a:ahLst/>
                <a:cxnLst/>
                <a:rect l="l" t="t" r="r" b="b"/>
                <a:pathLst>
                  <a:path w="15018" h="8836" extrusionOk="0">
                    <a:moveTo>
                      <a:pt x="11571" y="0"/>
                    </a:moveTo>
                    <a:cubicBezTo>
                      <a:pt x="8241" y="0"/>
                      <a:pt x="5330" y="2151"/>
                      <a:pt x="4459" y="5704"/>
                    </a:cubicBezTo>
                    <a:cubicBezTo>
                      <a:pt x="4294" y="5691"/>
                      <a:pt x="4123" y="5684"/>
                      <a:pt x="3948" y="5684"/>
                    </a:cubicBezTo>
                    <a:cubicBezTo>
                      <a:pt x="2157" y="5684"/>
                      <a:pt x="0" y="6421"/>
                      <a:pt x="720" y="8470"/>
                    </a:cubicBezTo>
                    <a:cubicBezTo>
                      <a:pt x="814" y="8705"/>
                      <a:pt x="1078" y="8835"/>
                      <a:pt x="1332" y="8835"/>
                    </a:cubicBezTo>
                    <a:cubicBezTo>
                      <a:pt x="1571" y="8835"/>
                      <a:pt x="1802" y="8720"/>
                      <a:pt x="1875" y="8470"/>
                    </a:cubicBezTo>
                    <a:lnTo>
                      <a:pt x="4915" y="7072"/>
                    </a:lnTo>
                    <a:cubicBezTo>
                      <a:pt x="4995" y="7099"/>
                      <a:pt x="5075" y="7111"/>
                      <a:pt x="5154" y="7111"/>
                    </a:cubicBezTo>
                    <a:cubicBezTo>
                      <a:pt x="5519" y="7111"/>
                      <a:pt x="5838" y="6834"/>
                      <a:pt x="5888" y="6434"/>
                    </a:cubicBezTo>
                    <a:cubicBezTo>
                      <a:pt x="6362" y="3114"/>
                      <a:pt x="9029" y="984"/>
                      <a:pt x="12105" y="984"/>
                    </a:cubicBezTo>
                    <a:cubicBezTo>
                      <a:pt x="12775" y="984"/>
                      <a:pt x="13465" y="1085"/>
                      <a:pt x="14155" y="1297"/>
                    </a:cubicBezTo>
                    <a:cubicBezTo>
                      <a:pt x="14202" y="1311"/>
                      <a:pt x="14249" y="1318"/>
                      <a:pt x="14294" y="1318"/>
                    </a:cubicBezTo>
                    <a:cubicBezTo>
                      <a:pt x="14715" y="1318"/>
                      <a:pt x="15017" y="732"/>
                      <a:pt x="14550" y="567"/>
                    </a:cubicBezTo>
                    <a:cubicBezTo>
                      <a:pt x="13549" y="183"/>
                      <a:pt x="12542" y="0"/>
                      <a:pt x="11571"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7"/>
              <p:cNvSpPr/>
              <p:nvPr/>
            </p:nvSpPr>
            <p:spPr>
              <a:xfrm>
                <a:off x="4147605" y="2225057"/>
                <a:ext cx="1701203" cy="963864"/>
              </a:xfrm>
              <a:custGeom>
                <a:avLst/>
                <a:gdLst/>
                <a:ahLst/>
                <a:cxnLst/>
                <a:rect l="l" t="t" r="r" b="b"/>
                <a:pathLst>
                  <a:path w="106575" h="60383" extrusionOk="0">
                    <a:moveTo>
                      <a:pt x="31674" y="1"/>
                    </a:moveTo>
                    <a:cubicBezTo>
                      <a:pt x="31583" y="1"/>
                      <a:pt x="31491" y="1"/>
                      <a:pt x="31399" y="3"/>
                    </a:cubicBezTo>
                    <a:cubicBezTo>
                      <a:pt x="21186" y="124"/>
                      <a:pt x="21186" y="9425"/>
                      <a:pt x="21186" y="9425"/>
                    </a:cubicBezTo>
                    <a:cubicBezTo>
                      <a:pt x="20878" y="9379"/>
                      <a:pt x="20596" y="9357"/>
                      <a:pt x="20336" y="9357"/>
                    </a:cubicBezTo>
                    <a:cubicBezTo>
                      <a:pt x="17900" y="9357"/>
                      <a:pt x="17478" y="11219"/>
                      <a:pt x="17478" y="11219"/>
                    </a:cubicBezTo>
                    <a:cubicBezTo>
                      <a:pt x="17478" y="11219"/>
                      <a:pt x="15027" y="6679"/>
                      <a:pt x="10615" y="6679"/>
                    </a:cubicBezTo>
                    <a:cubicBezTo>
                      <a:pt x="9600" y="6679"/>
                      <a:pt x="8481" y="6919"/>
                      <a:pt x="7265" y="7510"/>
                    </a:cubicBezTo>
                    <a:cubicBezTo>
                      <a:pt x="760" y="10702"/>
                      <a:pt x="5988" y="17207"/>
                      <a:pt x="5988" y="17207"/>
                    </a:cubicBezTo>
                    <a:cubicBezTo>
                      <a:pt x="0" y="26781"/>
                      <a:pt x="8815" y="31371"/>
                      <a:pt x="13010" y="31888"/>
                    </a:cubicBezTo>
                    <a:cubicBezTo>
                      <a:pt x="13010" y="31888"/>
                      <a:pt x="41946" y="54076"/>
                      <a:pt x="53314" y="58666"/>
                    </a:cubicBezTo>
                    <a:cubicBezTo>
                      <a:pt x="56290" y="59871"/>
                      <a:pt x="58679" y="60382"/>
                      <a:pt x="60720" y="60382"/>
                    </a:cubicBezTo>
                    <a:cubicBezTo>
                      <a:pt x="66458" y="60382"/>
                      <a:pt x="69449" y="56341"/>
                      <a:pt x="74986" y="52283"/>
                    </a:cubicBezTo>
                    <a:cubicBezTo>
                      <a:pt x="82524" y="46812"/>
                      <a:pt x="80367" y="38909"/>
                      <a:pt x="80366" y="38909"/>
                    </a:cubicBezTo>
                    <a:lnTo>
                      <a:pt x="80366" y="38909"/>
                    </a:lnTo>
                    <a:cubicBezTo>
                      <a:pt x="82517" y="39542"/>
                      <a:pt x="84308" y="39814"/>
                      <a:pt x="85799" y="39814"/>
                    </a:cubicBezTo>
                    <a:cubicBezTo>
                      <a:pt x="94829" y="39814"/>
                      <a:pt x="92859" y="29852"/>
                      <a:pt x="92859" y="29851"/>
                    </a:cubicBezTo>
                    <a:lnTo>
                      <a:pt x="92859" y="29851"/>
                    </a:lnTo>
                    <a:cubicBezTo>
                      <a:pt x="94392" y="30382"/>
                      <a:pt x="95781" y="30620"/>
                      <a:pt x="97022" y="30620"/>
                    </a:cubicBezTo>
                    <a:cubicBezTo>
                      <a:pt x="104446" y="30620"/>
                      <a:pt x="106574" y="22128"/>
                      <a:pt x="102434" y="17207"/>
                    </a:cubicBezTo>
                    <a:cubicBezTo>
                      <a:pt x="100715" y="15187"/>
                      <a:pt x="98981" y="14534"/>
                      <a:pt x="97458" y="14534"/>
                    </a:cubicBezTo>
                    <a:cubicBezTo>
                      <a:pt x="94670" y="14534"/>
                      <a:pt x="92586" y="16720"/>
                      <a:pt x="92586" y="16720"/>
                    </a:cubicBezTo>
                    <a:cubicBezTo>
                      <a:pt x="92586" y="16720"/>
                      <a:pt x="92981" y="8939"/>
                      <a:pt x="85443" y="7784"/>
                    </a:cubicBezTo>
                    <a:cubicBezTo>
                      <a:pt x="84890" y="7699"/>
                      <a:pt x="84363" y="7660"/>
                      <a:pt x="83862" y="7660"/>
                    </a:cubicBezTo>
                    <a:cubicBezTo>
                      <a:pt x="77555" y="7660"/>
                      <a:pt x="75260" y="13894"/>
                      <a:pt x="75260" y="13894"/>
                    </a:cubicBezTo>
                    <a:cubicBezTo>
                      <a:pt x="75260" y="13894"/>
                      <a:pt x="74390" y="10849"/>
                      <a:pt x="70186" y="10849"/>
                    </a:cubicBezTo>
                    <a:cubicBezTo>
                      <a:pt x="70086" y="10849"/>
                      <a:pt x="69984" y="10850"/>
                      <a:pt x="69880" y="10854"/>
                    </a:cubicBezTo>
                    <a:cubicBezTo>
                      <a:pt x="66602" y="10944"/>
                      <a:pt x="65397" y="13671"/>
                      <a:pt x="64991" y="15090"/>
                    </a:cubicBezTo>
                    <a:lnTo>
                      <a:pt x="64991" y="15090"/>
                    </a:lnTo>
                    <a:cubicBezTo>
                      <a:pt x="65307" y="13078"/>
                      <a:pt x="65301" y="7954"/>
                      <a:pt x="57904" y="5352"/>
                    </a:cubicBezTo>
                    <a:cubicBezTo>
                      <a:pt x="55920" y="4646"/>
                      <a:pt x="54045" y="4368"/>
                      <a:pt x="52323" y="4368"/>
                    </a:cubicBezTo>
                    <a:cubicBezTo>
                      <a:pt x="45973" y="4368"/>
                      <a:pt x="41703" y="8149"/>
                      <a:pt x="41703" y="8149"/>
                    </a:cubicBezTo>
                    <a:cubicBezTo>
                      <a:pt x="41703" y="8149"/>
                      <a:pt x="41584" y="1"/>
                      <a:pt x="31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7"/>
              <p:cNvSpPr/>
              <p:nvPr/>
            </p:nvSpPr>
            <p:spPr>
              <a:xfrm>
                <a:off x="5013666" y="2347266"/>
                <a:ext cx="839548" cy="841320"/>
              </a:xfrm>
              <a:custGeom>
                <a:avLst/>
                <a:gdLst/>
                <a:ahLst/>
                <a:cxnLst/>
                <a:rect l="l" t="t" r="r" b="b"/>
                <a:pathLst>
                  <a:path w="52595" h="52706" extrusionOk="0">
                    <a:moveTo>
                      <a:pt x="29970" y="0"/>
                    </a:moveTo>
                    <a:cubicBezTo>
                      <a:pt x="29234" y="0"/>
                      <a:pt x="28503" y="87"/>
                      <a:pt x="27782" y="250"/>
                    </a:cubicBezTo>
                    <a:cubicBezTo>
                      <a:pt x="29788" y="1557"/>
                      <a:pt x="31430" y="3684"/>
                      <a:pt x="31734" y="7028"/>
                    </a:cubicBezTo>
                    <a:cubicBezTo>
                      <a:pt x="32524" y="15295"/>
                      <a:pt x="25867" y="18213"/>
                      <a:pt x="25867" y="18213"/>
                    </a:cubicBezTo>
                    <a:cubicBezTo>
                      <a:pt x="25867" y="18213"/>
                      <a:pt x="28056" y="26755"/>
                      <a:pt x="22068" y="28700"/>
                    </a:cubicBezTo>
                    <a:cubicBezTo>
                      <a:pt x="13922" y="31314"/>
                      <a:pt x="4681" y="47059"/>
                      <a:pt x="1" y="51253"/>
                    </a:cubicBezTo>
                    <a:cubicBezTo>
                      <a:pt x="2672" y="52269"/>
                      <a:pt x="4858" y="52706"/>
                      <a:pt x="6746" y="52706"/>
                    </a:cubicBezTo>
                    <a:cubicBezTo>
                      <a:pt x="12483" y="52706"/>
                      <a:pt x="15477" y="48675"/>
                      <a:pt x="21034" y="44627"/>
                    </a:cubicBezTo>
                    <a:cubicBezTo>
                      <a:pt x="28542" y="39156"/>
                      <a:pt x="26384" y="31253"/>
                      <a:pt x="26384" y="31253"/>
                    </a:cubicBezTo>
                    <a:lnTo>
                      <a:pt x="26384" y="31253"/>
                    </a:lnTo>
                    <a:cubicBezTo>
                      <a:pt x="28538" y="31886"/>
                      <a:pt x="30333" y="32158"/>
                      <a:pt x="31827" y="32158"/>
                    </a:cubicBezTo>
                    <a:cubicBezTo>
                      <a:pt x="40869" y="32158"/>
                      <a:pt x="38877" y="22196"/>
                      <a:pt x="38877" y="22195"/>
                    </a:cubicBezTo>
                    <a:lnTo>
                      <a:pt x="38877" y="22195"/>
                    </a:lnTo>
                    <a:cubicBezTo>
                      <a:pt x="40407" y="22720"/>
                      <a:pt x="41794" y="22954"/>
                      <a:pt x="43033" y="22954"/>
                    </a:cubicBezTo>
                    <a:cubicBezTo>
                      <a:pt x="50482" y="22954"/>
                      <a:pt x="52595" y="14476"/>
                      <a:pt x="48451" y="9551"/>
                    </a:cubicBezTo>
                    <a:cubicBezTo>
                      <a:pt x="46744" y="7521"/>
                      <a:pt x="45018" y="6865"/>
                      <a:pt x="43499" y="6865"/>
                    </a:cubicBezTo>
                    <a:cubicBezTo>
                      <a:pt x="40718" y="6865"/>
                      <a:pt x="38633" y="9064"/>
                      <a:pt x="38633" y="9064"/>
                    </a:cubicBezTo>
                    <a:cubicBezTo>
                      <a:pt x="38633" y="9064"/>
                      <a:pt x="38998" y="1283"/>
                      <a:pt x="31490" y="128"/>
                    </a:cubicBezTo>
                    <a:cubicBezTo>
                      <a:pt x="30983" y="41"/>
                      <a:pt x="30475" y="0"/>
                      <a:pt x="29970"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7"/>
              <p:cNvSpPr/>
              <p:nvPr/>
            </p:nvSpPr>
            <p:spPr>
              <a:xfrm>
                <a:off x="4151962" y="2331846"/>
                <a:ext cx="982045" cy="638021"/>
              </a:xfrm>
              <a:custGeom>
                <a:avLst/>
                <a:gdLst/>
                <a:ahLst/>
                <a:cxnLst/>
                <a:rect l="l" t="t" r="r" b="b"/>
                <a:pathLst>
                  <a:path w="61522" h="39970" extrusionOk="0">
                    <a:moveTo>
                      <a:pt x="10658" y="1"/>
                    </a:moveTo>
                    <a:cubicBezTo>
                      <a:pt x="9633" y="1"/>
                      <a:pt x="8500" y="246"/>
                      <a:pt x="7265" y="851"/>
                    </a:cubicBezTo>
                    <a:cubicBezTo>
                      <a:pt x="761" y="4012"/>
                      <a:pt x="6019" y="10517"/>
                      <a:pt x="6019" y="10517"/>
                    </a:cubicBezTo>
                    <a:cubicBezTo>
                      <a:pt x="1" y="20091"/>
                      <a:pt x="8816" y="24681"/>
                      <a:pt x="13010" y="25198"/>
                    </a:cubicBezTo>
                    <a:cubicBezTo>
                      <a:pt x="13010" y="25198"/>
                      <a:pt x="22889" y="32766"/>
                      <a:pt x="33375" y="39970"/>
                    </a:cubicBezTo>
                    <a:cubicBezTo>
                      <a:pt x="47570" y="39848"/>
                      <a:pt x="60853" y="37022"/>
                      <a:pt x="61096" y="33891"/>
                    </a:cubicBezTo>
                    <a:cubicBezTo>
                      <a:pt x="61522" y="28237"/>
                      <a:pt x="60519" y="25684"/>
                      <a:pt x="56172" y="24924"/>
                    </a:cubicBezTo>
                    <a:cubicBezTo>
                      <a:pt x="51795" y="24164"/>
                      <a:pt x="49485" y="18328"/>
                      <a:pt x="49485" y="18328"/>
                    </a:cubicBezTo>
                    <a:cubicBezTo>
                      <a:pt x="49485" y="18328"/>
                      <a:pt x="47692" y="20152"/>
                      <a:pt x="38239" y="22037"/>
                    </a:cubicBezTo>
                    <a:cubicBezTo>
                      <a:pt x="37270" y="22232"/>
                      <a:pt x="36389" y="22320"/>
                      <a:pt x="35586" y="22320"/>
                    </a:cubicBezTo>
                    <a:cubicBezTo>
                      <a:pt x="28531" y="22320"/>
                      <a:pt x="27600" y="15532"/>
                      <a:pt x="27600" y="15532"/>
                    </a:cubicBezTo>
                    <a:lnTo>
                      <a:pt x="20883" y="18328"/>
                    </a:lnTo>
                    <a:cubicBezTo>
                      <a:pt x="20883" y="18328"/>
                      <a:pt x="16411" y="19396"/>
                      <a:pt x="12782" y="19396"/>
                    </a:cubicBezTo>
                    <a:cubicBezTo>
                      <a:pt x="10967" y="19396"/>
                      <a:pt x="9363" y="19129"/>
                      <a:pt x="8633" y="18328"/>
                    </a:cubicBezTo>
                    <a:cubicBezTo>
                      <a:pt x="6445" y="15897"/>
                      <a:pt x="11338" y="13100"/>
                      <a:pt x="11338" y="13100"/>
                    </a:cubicBezTo>
                    <a:cubicBezTo>
                      <a:pt x="11338" y="13100"/>
                      <a:pt x="7721" y="7447"/>
                      <a:pt x="11186" y="5866"/>
                    </a:cubicBezTo>
                    <a:cubicBezTo>
                      <a:pt x="11702" y="5628"/>
                      <a:pt x="12194" y="5527"/>
                      <a:pt x="12657" y="5527"/>
                    </a:cubicBezTo>
                    <a:cubicBezTo>
                      <a:pt x="14321" y="5527"/>
                      <a:pt x="15616" y="6836"/>
                      <a:pt x="16354" y="7811"/>
                    </a:cubicBezTo>
                    <a:cubicBezTo>
                      <a:pt x="16414" y="6626"/>
                      <a:pt x="16779" y="5441"/>
                      <a:pt x="17417" y="4407"/>
                    </a:cubicBezTo>
                    <a:cubicBezTo>
                      <a:pt x="16983" y="3682"/>
                      <a:pt x="14628" y="1"/>
                      <a:pt x="10658"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7"/>
              <p:cNvSpPr/>
              <p:nvPr/>
            </p:nvSpPr>
            <p:spPr>
              <a:xfrm>
                <a:off x="4579901" y="2369454"/>
                <a:ext cx="248823" cy="215637"/>
              </a:xfrm>
              <a:custGeom>
                <a:avLst/>
                <a:gdLst/>
                <a:ahLst/>
                <a:cxnLst/>
                <a:rect l="l" t="t" r="r" b="b"/>
                <a:pathLst>
                  <a:path w="15588" h="13509" extrusionOk="0">
                    <a:moveTo>
                      <a:pt x="1839" y="1"/>
                    </a:moveTo>
                    <a:cubicBezTo>
                      <a:pt x="1747" y="1"/>
                      <a:pt x="1654" y="33"/>
                      <a:pt x="1581" y="106"/>
                    </a:cubicBezTo>
                    <a:cubicBezTo>
                      <a:pt x="1" y="1717"/>
                      <a:pt x="1" y="4300"/>
                      <a:pt x="1612" y="5881"/>
                    </a:cubicBezTo>
                    <a:cubicBezTo>
                      <a:pt x="2577" y="6889"/>
                      <a:pt x="3848" y="7287"/>
                      <a:pt x="5142" y="7287"/>
                    </a:cubicBezTo>
                    <a:cubicBezTo>
                      <a:pt x="5722" y="7287"/>
                      <a:pt x="6306" y="7207"/>
                      <a:pt x="6870" y="7066"/>
                    </a:cubicBezTo>
                    <a:lnTo>
                      <a:pt x="6870" y="7066"/>
                    </a:lnTo>
                    <a:cubicBezTo>
                      <a:pt x="6657" y="8434"/>
                      <a:pt x="6019" y="9832"/>
                      <a:pt x="6718" y="11139"/>
                    </a:cubicBezTo>
                    <a:cubicBezTo>
                      <a:pt x="7205" y="12112"/>
                      <a:pt x="8177" y="12629"/>
                      <a:pt x="9150" y="12963"/>
                    </a:cubicBezTo>
                    <a:cubicBezTo>
                      <a:pt x="9986" y="13251"/>
                      <a:pt x="11101" y="13508"/>
                      <a:pt x="12174" y="13508"/>
                    </a:cubicBezTo>
                    <a:cubicBezTo>
                      <a:pt x="13478" y="13508"/>
                      <a:pt x="14720" y="13128"/>
                      <a:pt x="15320" y="11960"/>
                    </a:cubicBezTo>
                    <a:cubicBezTo>
                      <a:pt x="15588" y="11387"/>
                      <a:pt x="15122" y="11006"/>
                      <a:pt x="14642" y="11006"/>
                    </a:cubicBezTo>
                    <a:cubicBezTo>
                      <a:pt x="14358" y="11006"/>
                      <a:pt x="14069" y="11139"/>
                      <a:pt x="13922" y="11443"/>
                    </a:cubicBezTo>
                    <a:cubicBezTo>
                      <a:pt x="13627" y="12069"/>
                      <a:pt x="12898" y="12227"/>
                      <a:pt x="12186" y="12227"/>
                    </a:cubicBezTo>
                    <a:cubicBezTo>
                      <a:pt x="11723" y="12227"/>
                      <a:pt x="11267" y="12160"/>
                      <a:pt x="10943" y="12112"/>
                    </a:cubicBezTo>
                    <a:cubicBezTo>
                      <a:pt x="9727" y="11899"/>
                      <a:pt x="9211" y="11717"/>
                      <a:pt x="8451" y="10683"/>
                    </a:cubicBezTo>
                    <a:cubicBezTo>
                      <a:pt x="7539" y="9407"/>
                      <a:pt x="7934" y="9194"/>
                      <a:pt x="8177" y="7766"/>
                    </a:cubicBezTo>
                    <a:cubicBezTo>
                      <a:pt x="8268" y="7249"/>
                      <a:pt x="8299" y="6732"/>
                      <a:pt x="8299" y="6215"/>
                    </a:cubicBezTo>
                    <a:cubicBezTo>
                      <a:pt x="8299" y="5825"/>
                      <a:pt x="7934" y="5643"/>
                      <a:pt x="7585" y="5643"/>
                    </a:cubicBezTo>
                    <a:cubicBezTo>
                      <a:pt x="7473" y="5643"/>
                      <a:pt x="7362" y="5662"/>
                      <a:pt x="7265" y="5699"/>
                    </a:cubicBezTo>
                    <a:cubicBezTo>
                      <a:pt x="6633" y="5969"/>
                      <a:pt x="5996" y="6092"/>
                      <a:pt x="5389" y="6092"/>
                    </a:cubicBezTo>
                    <a:cubicBezTo>
                      <a:pt x="2577" y="6092"/>
                      <a:pt x="390" y="3456"/>
                      <a:pt x="2189" y="531"/>
                    </a:cubicBezTo>
                    <a:cubicBezTo>
                      <a:pt x="2345" y="242"/>
                      <a:pt x="2093" y="1"/>
                      <a:pt x="1839"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7"/>
              <p:cNvSpPr/>
              <p:nvPr/>
            </p:nvSpPr>
            <p:spPr>
              <a:xfrm>
                <a:off x="5080070" y="2545696"/>
                <a:ext cx="203107" cy="178509"/>
              </a:xfrm>
              <a:custGeom>
                <a:avLst/>
                <a:gdLst/>
                <a:ahLst/>
                <a:cxnLst/>
                <a:rect l="l" t="t" r="r" b="b"/>
                <a:pathLst>
                  <a:path w="12724" h="11183" extrusionOk="0">
                    <a:moveTo>
                      <a:pt x="524" y="1"/>
                    </a:moveTo>
                    <a:cubicBezTo>
                      <a:pt x="265" y="1"/>
                      <a:pt x="0" y="352"/>
                      <a:pt x="339" y="494"/>
                    </a:cubicBezTo>
                    <a:cubicBezTo>
                      <a:pt x="2284" y="1314"/>
                      <a:pt x="4078" y="3138"/>
                      <a:pt x="3652" y="5448"/>
                    </a:cubicBezTo>
                    <a:cubicBezTo>
                      <a:pt x="3558" y="5918"/>
                      <a:pt x="3919" y="6188"/>
                      <a:pt x="4312" y="6188"/>
                    </a:cubicBezTo>
                    <a:cubicBezTo>
                      <a:pt x="4427" y="6188"/>
                      <a:pt x="4545" y="6165"/>
                      <a:pt x="4655" y="6117"/>
                    </a:cubicBezTo>
                    <a:cubicBezTo>
                      <a:pt x="5203" y="5889"/>
                      <a:pt x="5793" y="5771"/>
                      <a:pt x="6377" y="5771"/>
                    </a:cubicBezTo>
                    <a:cubicBezTo>
                      <a:pt x="7511" y="5771"/>
                      <a:pt x="8624" y="6218"/>
                      <a:pt x="9367" y="7181"/>
                    </a:cubicBezTo>
                    <a:cubicBezTo>
                      <a:pt x="10157" y="8214"/>
                      <a:pt x="10187" y="9399"/>
                      <a:pt x="10248" y="10646"/>
                    </a:cubicBezTo>
                    <a:cubicBezTo>
                      <a:pt x="10265" y="10997"/>
                      <a:pt x="10575" y="11182"/>
                      <a:pt x="10882" y="11182"/>
                    </a:cubicBezTo>
                    <a:cubicBezTo>
                      <a:pt x="11133" y="11182"/>
                      <a:pt x="11382" y="11058"/>
                      <a:pt x="11464" y="10798"/>
                    </a:cubicBezTo>
                    <a:cubicBezTo>
                      <a:pt x="12724" y="7179"/>
                      <a:pt x="9398" y="4671"/>
                      <a:pt x="6176" y="4671"/>
                    </a:cubicBezTo>
                    <a:cubicBezTo>
                      <a:pt x="5745" y="4671"/>
                      <a:pt x="5315" y="4716"/>
                      <a:pt x="4898" y="4810"/>
                    </a:cubicBezTo>
                    <a:cubicBezTo>
                      <a:pt x="4534" y="2439"/>
                      <a:pt x="3135" y="372"/>
                      <a:pt x="582" y="7"/>
                    </a:cubicBezTo>
                    <a:cubicBezTo>
                      <a:pt x="563" y="3"/>
                      <a:pt x="543" y="1"/>
                      <a:pt x="524"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7"/>
              <p:cNvSpPr/>
              <p:nvPr/>
            </p:nvSpPr>
            <p:spPr>
              <a:xfrm>
                <a:off x="5216246" y="2447127"/>
                <a:ext cx="146232" cy="55007"/>
              </a:xfrm>
              <a:custGeom>
                <a:avLst/>
                <a:gdLst/>
                <a:ahLst/>
                <a:cxnLst/>
                <a:rect l="l" t="t" r="r" b="b"/>
                <a:pathLst>
                  <a:path w="9161" h="3446" extrusionOk="0">
                    <a:moveTo>
                      <a:pt x="3202" y="0"/>
                    </a:moveTo>
                    <a:cubicBezTo>
                      <a:pt x="1689" y="0"/>
                      <a:pt x="0" y="834"/>
                      <a:pt x="228" y="2626"/>
                    </a:cubicBezTo>
                    <a:cubicBezTo>
                      <a:pt x="262" y="2851"/>
                      <a:pt x="514" y="2997"/>
                      <a:pt x="741" y="2997"/>
                    </a:cubicBezTo>
                    <a:cubicBezTo>
                      <a:pt x="912" y="2997"/>
                      <a:pt x="1070" y="2913"/>
                      <a:pt x="1109" y="2717"/>
                    </a:cubicBezTo>
                    <a:cubicBezTo>
                      <a:pt x="1326" y="1549"/>
                      <a:pt x="2147" y="1169"/>
                      <a:pt x="3085" y="1169"/>
                    </a:cubicBezTo>
                    <a:cubicBezTo>
                      <a:pt x="3856" y="1169"/>
                      <a:pt x="4706" y="1426"/>
                      <a:pt x="5365" y="1714"/>
                    </a:cubicBezTo>
                    <a:cubicBezTo>
                      <a:pt x="6368" y="2140"/>
                      <a:pt x="7158" y="2869"/>
                      <a:pt x="8131" y="3386"/>
                    </a:cubicBezTo>
                    <a:cubicBezTo>
                      <a:pt x="8206" y="3427"/>
                      <a:pt x="8293" y="3445"/>
                      <a:pt x="8382" y="3445"/>
                    </a:cubicBezTo>
                    <a:cubicBezTo>
                      <a:pt x="8756" y="3445"/>
                      <a:pt x="9161" y="3116"/>
                      <a:pt x="8890" y="2748"/>
                    </a:cubicBezTo>
                    <a:cubicBezTo>
                      <a:pt x="7857" y="1197"/>
                      <a:pt x="5365" y="164"/>
                      <a:pt x="3510" y="12"/>
                    </a:cubicBezTo>
                    <a:cubicBezTo>
                      <a:pt x="3409" y="4"/>
                      <a:pt x="3306" y="0"/>
                      <a:pt x="3202"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7"/>
              <p:cNvSpPr/>
              <p:nvPr/>
            </p:nvSpPr>
            <p:spPr>
              <a:xfrm>
                <a:off x="5367124" y="2410254"/>
                <a:ext cx="123502" cy="80036"/>
              </a:xfrm>
              <a:custGeom>
                <a:avLst/>
                <a:gdLst/>
                <a:ahLst/>
                <a:cxnLst/>
                <a:rect l="l" t="t" r="r" b="b"/>
                <a:pathLst>
                  <a:path w="7737" h="5014" extrusionOk="0">
                    <a:moveTo>
                      <a:pt x="6540" y="0"/>
                    </a:moveTo>
                    <a:cubicBezTo>
                      <a:pt x="6030" y="0"/>
                      <a:pt x="5506" y="250"/>
                      <a:pt x="5092" y="468"/>
                    </a:cubicBezTo>
                    <a:cubicBezTo>
                      <a:pt x="3208" y="1410"/>
                      <a:pt x="1536" y="2778"/>
                      <a:pt x="229" y="4419"/>
                    </a:cubicBezTo>
                    <a:cubicBezTo>
                      <a:pt x="0" y="4716"/>
                      <a:pt x="373" y="5013"/>
                      <a:pt x="688" y="5013"/>
                    </a:cubicBezTo>
                    <a:cubicBezTo>
                      <a:pt x="793" y="5013"/>
                      <a:pt x="890" y="4981"/>
                      <a:pt x="958" y="4906"/>
                    </a:cubicBezTo>
                    <a:cubicBezTo>
                      <a:pt x="1718" y="4054"/>
                      <a:pt x="2569" y="3325"/>
                      <a:pt x="3481" y="2687"/>
                    </a:cubicBezTo>
                    <a:cubicBezTo>
                      <a:pt x="3820" y="2452"/>
                      <a:pt x="5742" y="1103"/>
                      <a:pt x="6534" y="1103"/>
                    </a:cubicBezTo>
                    <a:cubicBezTo>
                      <a:pt x="6667" y="1103"/>
                      <a:pt x="6768" y="1141"/>
                      <a:pt x="6825" y="1228"/>
                    </a:cubicBezTo>
                    <a:cubicBezTo>
                      <a:pt x="6916" y="1332"/>
                      <a:pt x="7040" y="1380"/>
                      <a:pt x="7162" y="1380"/>
                    </a:cubicBezTo>
                    <a:cubicBezTo>
                      <a:pt x="7325" y="1380"/>
                      <a:pt x="7485" y="1293"/>
                      <a:pt x="7554" y="1137"/>
                    </a:cubicBezTo>
                    <a:cubicBezTo>
                      <a:pt x="7737" y="741"/>
                      <a:pt x="7554" y="255"/>
                      <a:pt x="7129" y="133"/>
                    </a:cubicBezTo>
                    <a:cubicBezTo>
                      <a:pt x="6940" y="39"/>
                      <a:pt x="6741" y="0"/>
                      <a:pt x="6540"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7"/>
              <p:cNvSpPr/>
              <p:nvPr/>
            </p:nvSpPr>
            <p:spPr>
              <a:xfrm>
                <a:off x="4483360" y="2251331"/>
                <a:ext cx="170304" cy="135761"/>
              </a:xfrm>
              <a:custGeom>
                <a:avLst/>
                <a:gdLst/>
                <a:ahLst/>
                <a:cxnLst/>
                <a:rect l="l" t="t" r="r" b="b"/>
                <a:pathLst>
                  <a:path w="10669" h="8505" extrusionOk="0">
                    <a:moveTo>
                      <a:pt x="7646" y="1"/>
                    </a:moveTo>
                    <a:cubicBezTo>
                      <a:pt x="6002" y="1"/>
                      <a:pt x="4384" y="561"/>
                      <a:pt x="3070" y="1639"/>
                    </a:cubicBezTo>
                    <a:cubicBezTo>
                      <a:pt x="1429" y="3068"/>
                      <a:pt x="0" y="6320"/>
                      <a:pt x="1611" y="8235"/>
                    </a:cubicBezTo>
                    <a:cubicBezTo>
                      <a:pt x="1756" y="8407"/>
                      <a:pt x="2028" y="8504"/>
                      <a:pt x="2284" y="8504"/>
                    </a:cubicBezTo>
                    <a:cubicBezTo>
                      <a:pt x="2616" y="8504"/>
                      <a:pt x="2922" y="8340"/>
                      <a:pt x="2888" y="7962"/>
                    </a:cubicBezTo>
                    <a:cubicBezTo>
                      <a:pt x="2766" y="6959"/>
                      <a:pt x="2432" y="6108"/>
                      <a:pt x="2644" y="5105"/>
                    </a:cubicBezTo>
                    <a:cubicBezTo>
                      <a:pt x="2857" y="4132"/>
                      <a:pt x="3374" y="3220"/>
                      <a:pt x="4103" y="2551"/>
                    </a:cubicBezTo>
                    <a:cubicBezTo>
                      <a:pt x="5446" y="1331"/>
                      <a:pt x="7162" y="1090"/>
                      <a:pt x="8872" y="1090"/>
                    </a:cubicBezTo>
                    <a:cubicBezTo>
                      <a:pt x="9291" y="1090"/>
                      <a:pt x="9709" y="1105"/>
                      <a:pt x="10122" y="1123"/>
                    </a:cubicBezTo>
                    <a:cubicBezTo>
                      <a:pt x="10456" y="1092"/>
                      <a:pt x="10669" y="667"/>
                      <a:pt x="10335" y="515"/>
                    </a:cubicBezTo>
                    <a:cubicBezTo>
                      <a:pt x="9461" y="170"/>
                      <a:pt x="8550" y="1"/>
                      <a:pt x="7646"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7"/>
              <p:cNvSpPr/>
              <p:nvPr/>
            </p:nvSpPr>
            <p:spPr>
              <a:xfrm>
                <a:off x="4264051" y="2672917"/>
                <a:ext cx="1238451" cy="708751"/>
              </a:xfrm>
              <a:custGeom>
                <a:avLst/>
                <a:gdLst/>
                <a:ahLst/>
                <a:cxnLst/>
                <a:rect l="l" t="t" r="r" b="b"/>
                <a:pathLst>
                  <a:path w="77585" h="44401" extrusionOk="0">
                    <a:moveTo>
                      <a:pt x="20153" y="1"/>
                    </a:moveTo>
                    <a:cubicBezTo>
                      <a:pt x="20153" y="1"/>
                      <a:pt x="16366" y="3893"/>
                      <a:pt x="7879" y="3893"/>
                    </a:cubicBezTo>
                    <a:cubicBezTo>
                      <a:pt x="7273" y="3893"/>
                      <a:pt x="6643" y="3873"/>
                      <a:pt x="5988" y="3831"/>
                    </a:cubicBezTo>
                    <a:lnTo>
                      <a:pt x="5988" y="3831"/>
                    </a:lnTo>
                    <a:cubicBezTo>
                      <a:pt x="5988" y="3831"/>
                      <a:pt x="0" y="28330"/>
                      <a:pt x="9696" y="34439"/>
                    </a:cubicBezTo>
                    <a:cubicBezTo>
                      <a:pt x="19393" y="40579"/>
                      <a:pt x="30092" y="39150"/>
                      <a:pt x="30609" y="41187"/>
                    </a:cubicBezTo>
                    <a:cubicBezTo>
                      <a:pt x="30609" y="41187"/>
                      <a:pt x="30609" y="44257"/>
                      <a:pt x="34955" y="44378"/>
                    </a:cubicBezTo>
                    <a:cubicBezTo>
                      <a:pt x="35361" y="44393"/>
                      <a:pt x="35752" y="44400"/>
                      <a:pt x="36127" y="44400"/>
                    </a:cubicBezTo>
                    <a:cubicBezTo>
                      <a:pt x="39737" y="44400"/>
                      <a:pt x="41910" y="43723"/>
                      <a:pt x="42737" y="42099"/>
                    </a:cubicBezTo>
                    <a:cubicBezTo>
                      <a:pt x="43618" y="40336"/>
                      <a:pt x="44013" y="38786"/>
                      <a:pt x="47843" y="38026"/>
                    </a:cubicBezTo>
                    <a:cubicBezTo>
                      <a:pt x="51642" y="37266"/>
                      <a:pt x="58937" y="35473"/>
                      <a:pt x="58937" y="35473"/>
                    </a:cubicBezTo>
                    <a:cubicBezTo>
                      <a:pt x="58937" y="35473"/>
                      <a:pt x="61109" y="36816"/>
                      <a:pt x="64037" y="36816"/>
                    </a:cubicBezTo>
                    <a:cubicBezTo>
                      <a:pt x="66575" y="36816"/>
                      <a:pt x="69681" y="35806"/>
                      <a:pt x="72433" y="32038"/>
                    </a:cubicBezTo>
                    <a:cubicBezTo>
                      <a:pt x="77584" y="25014"/>
                      <a:pt x="72715" y="19548"/>
                      <a:pt x="67203" y="19548"/>
                    </a:cubicBezTo>
                    <a:cubicBezTo>
                      <a:pt x="66275" y="19548"/>
                      <a:pt x="65328" y="19703"/>
                      <a:pt x="64409" y="20032"/>
                    </a:cubicBezTo>
                    <a:cubicBezTo>
                      <a:pt x="58026" y="22342"/>
                      <a:pt x="56627" y="27813"/>
                      <a:pt x="56627" y="27813"/>
                    </a:cubicBezTo>
                    <a:cubicBezTo>
                      <a:pt x="56627" y="27813"/>
                      <a:pt x="56445" y="27867"/>
                      <a:pt x="56196" y="27867"/>
                    </a:cubicBezTo>
                    <a:cubicBezTo>
                      <a:pt x="55491" y="27867"/>
                      <a:pt x="54254" y="27436"/>
                      <a:pt x="55108" y="24135"/>
                    </a:cubicBezTo>
                    <a:cubicBezTo>
                      <a:pt x="56263" y="19636"/>
                      <a:pt x="56901" y="5746"/>
                      <a:pt x="49636" y="4864"/>
                    </a:cubicBezTo>
                    <a:cubicBezTo>
                      <a:pt x="42341" y="3952"/>
                      <a:pt x="41581" y="2037"/>
                      <a:pt x="42341" y="1"/>
                    </a:cubicBezTo>
                    <a:lnTo>
                      <a:pt x="42341" y="1"/>
                    </a:lnTo>
                    <a:cubicBezTo>
                      <a:pt x="42341" y="2"/>
                      <a:pt x="40150" y="5020"/>
                      <a:pt x="32061" y="5020"/>
                    </a:cubicBezTo>
                    <a:cubicBezTo>
                      <a:pt x="31681" y="5020"/>
                      <a:pt x="31288" y="5009"/>
                      <a:pt x="30882" y="4986"/>
                    </a:cubicBezTo>
                    <a:cubicBezTo>
                      <a:pt x="21824" y="4469"/>
                      <a:pt x="20153" y="1"/>
                      <a:pt x="20153" y="1"/>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7"/>
              <p:cNvSpPr/>
              <p:nvPr/>
            </p:nvSpPr>
            <p:spPr>
              <a:xfrm>
                <a:off x="4264051" y="2733574"/>
                <a:ext cx="211551" cy="519164"/>
              </a:xfrm>
              <a:custGeom>
                <a:avLst/>
                <a:gdLst/>
                <a:ahLst/>
                <a:cxnLst/>
                <a:rect l="l" t="t" r="r" b="b"/>
                <a:pathLst>
                  <a:path w="13253" h="32524" extrusionOk="0">
                    <a:moveTo>
                      <a:pt x="5988" y="0"/>
                    </a:moveTo>
                    <a:cubicBezTo>
                      <a:pt x="5988" y="0"/>
                      <a:pt x="0" y="24499"/>
                      <a:pt x="9696" y="30639"/>
                    </a:cubicBezTo>
                    <a:cubicBezTo>
                      <a:pt x="10821" y="31338"/>
                      <a:pt x="12037" y="31976"/>
                      <a:pt x="13253" y="32524"/>
                    </a:cubicBezTo>
                    <a:cubicBezTo>
                      <a:pt x="9423" y="30791"/>
                      <a:pt x="7082" y="26718"/>
                      <a:pt x="5988" y="21733"/>
                    </a:cubicBezTo>
                    <a:cubicBezTo>
                      <a:pt x="5107" y="17569"/>
                      <a:pt x="5076" y="517"/>
                      <a:pt x="9970" y="0"/>
                    </a:cubicBezTo>
                    <a:lnTo>
                      <a:pt x="9970" y="0"/>
                    </a:lnTo>
                    <a:cubicBezTo>
                      <a:pt x="9301" y="46"/>
                      <a:pt x="8640" y="69"/>
                      <a:pt x="7979" y="69"/>
                    </a:cubicBezTo>
                    <a:cubicBezTo>
                      <a:pt x="7318" y="69"/>
                      <a:pt x="6657" y="46"/>
                      <a:pt x="5988"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7"/>
              <p:cNvSpPr/>
              <p:nvPr/>
            </p:nvSpPr>
            <p:spPr>
              <a:xfrm>
                <a:off x="4420276" y="2672917"/>
                <a:ext cx="708879" cy="135921"/>
              </a:xfrm>
              <a:custGeom>
                <a:avLst/>
                <a:gdLst/>
                <a:ahLst/>
                <a:cxnLst/>
                <a:rect l="l" t="t" r="r" b="b"/>
                <a:pathLst>
                  <a:path w="44409" h="8515" extrusionOk="0">
                    <a:moveTo>
                      <a:pt x="10366" y="1"/>
                    </a:moveTo>
                    <a:cubicBezTo>
                      <a:pt x="10366" y="1"/>
                      <a:pt x="7144" y="3314"/>
                      <a:pt x="1" y="3800"/>
                    </a:cubicBezTo>
                    <a:cubicBezTo>
                      <a:pt x="1282" y="4607"/>
                      <a:pt x="2766" y="5025"/>
                      <a:pt x="4267" y="5025"/>
                    </a:cubicBezTo>
                    <a:cubicBezTo>
                      <a:pt x="4689" y="5025"/>
                      <a:pt x="5112" y="4992"/>
                      <a:pt x="5533" y="4925"/>
                    </a:cubicBezTo>
                    <a:cubicBezTo>
                      <a:pt x="10031" y="4317"/>
                      <a:pt x="11247" y="3527"/>
                      <a:pt x="11247" y="3527"/>
                    </a:cubicBezTo>
                    <a:cubicBezTo>
                      <a:pt x="11247" y="3527"/>
                      <a:pt x="13301" y="8299"/>
                      <a:pt x="21293" y="8299"/>
                    </a:cubicBezTo>
                    <a:cubicBezTo>
                      <a:pt x="21318" y="8299"/>
                      <a:pt x="21343" y="8299"/>
                      <a:pt x="21369" y="8299"/>
                    </a:cubicBezTo>
                    <a:cubicBezTo>
                      <a:pt x="29454" y="8238"/>
                      <a:pt x="32676" y="4925"/>
                      <a:pt x="32676" y="4925"/>
                    </a:cubicBezTo>
                    <a:cubicBezTo>
                      <a:pt x="32676" y="4925"/>
                      <a:pt x="39149" y="8515"/>
                      <a:pt x="44163" y="8515"/>
                    </a:cubicBezTo>
                    <a:cubicBezTo>
                      <a:pt x="44246" y="8515"/>
                      <a:pt x="44327" y="8514"/>
                      <a:pt x="44409" y="8512"/>
                    </a:cubicBezTo>
                    <a:cubicBezTo>
                      <a:pt x="43436" y="6536"/>
                      <a:pt x="41977" y="5107"/>
                      <a:pt x="39819" y="4864"/>
                    </a:cubicBezTo>
                    <a:cubicBezTo>
                      <a:pt x="32554" y="3952"/>
                      <a:pt x="31794" y="2037"/>
                      <a:pt x="32554" y="1"/>
                    </a:cubicBezTo>
                    <a:lnTo>
                      <a:pt x="32554" y="1"/>
                    </a:lnTo>
                    <a:cubicBezTo>
                      <a:pt x="32554" y="2"/>
                      <a:pt x="30335" y="5020"/>
                      <a:pt x="22244" y="5020"/>
                    </a:cubicBezTo>
                    <a:cubicBezTo>
                      <a:pt x="21864" y="5020"/>
                      <a:pt x="21471" y="5009"/>
                      <a:pt x="21065" y="4986"/>
                    </a:cubicBezTo>
                    <a:cubicBezTo>
                      <a:pt x="12037" y="4469"/>
                      <a:pt x="10366" y="1"/>
                      <a:pt x="10366"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7"/>
              <p:cNvSpPr/>
              <p:nvPr/>
            </p:nvSpPr>
            <p:spPr>
              <a:xfrm>
                <a:off x="5276153" y="3012072"/>
                <a:ext cx="198941" cy="248313"/>
              </a:xfrm>
              <a:custGeom>
                <a:avLst/>
                <a:gdLst/>
                <a:ahLst/>
                <a:cxnLst/>
                <a:rect l="l" t="t" r="r" b="b"/>
                <a:pathLst>
                  <a:path w="12463" h="15556" extrusionOk="0">
                    <a:moveTo>
                      <a:pt x="8785" y="0"/>
                    </a:moveTo>
                    <a:cubicBezTo>
                      <a:pt x="9484" y="1064"/>
                      <a:pt x="10305" y="3769"/>
                      <a:pt x="9879" y="5563"/>
                    </a:cubicBezTo>
                    <a:cubicBezTo>
                      <a:pt x="8876" y="9757"/>
                      <a:pt x="6049" y="14408"/>
                      <a:pt x="1" y="15533"/>
                    </a:cubicBezTo>
                    <a:cubicBezTo>
                      <a:pt x="215" y="15547"/>
                      <a:pt x="435" y="15555"/>
                      <a:pt x="659" y="15555"/>
                    </a:cubicBezTo>
                    <a:cubicBezTo>
                      <a:pt x="3195" y="15555"/>
                      <a:pt x="6291" y="14531"/>
                      <a:pt x="9028" y="10760"/>
                    </a:cubicBezTo>
                    <a:cubicBezTo>
                      <a:pt x="12463" y="6110"/>
                      <a:pt x="11460" y="2158"/>
                      <a:pt x="8785"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7"/>
              <p:cNvSpPr/>
              <p:nvPr/>
            </p:nvSpPr>
            <p:spPr>
              <a:xfrm>
                <a:off x="4907898" y="3236473"/>
                <a:ext cx="296950" cy="137086"/>
              </a:xfrm>
              <a:custGeom>
                <a:avLst/>
                <a:gdLst/>
                <a:ahLst/>
                <a:cxnLst/>
                <a:rect l="l" t="t" r="r" b="b"/>
                <a:pathLst>
                  <a:path w="18603" h="8588" extrusionOk="0">
                    <a:moveTo>
                      <a:pt x="17406" y="0"/>
                    </a:moveTo>
                    <a:cubicBezTo>
                      <a:pt x="16541" y="0"/>
                      <a:pt x="15111" y="152"/>
                      <a:pt x="12827" y="745"/>
                    </a:cubicBezTo>
                    <a:cubicBezTo>
                      <a:pt x="8876" y="1778"/>
                      <a:pt x="3921" y="2234"/>
                      <a:pt x="3131" y="3693"/>
                    </a:cubicBezTo>
                    <a:cubicBezTo>
                      <a:pt x="2736" y="4423"/>
                      <a:pt x="2675" y="6824"/>
                      <a:pt x="0" y="8587"/>
                    </a:cubicBezTo>
                    <a:cubicBezTo>
                      <a:pt x="1186" y="8192"/>
                      <a:pt x="1976" y="7645"/>
                      <a:pt x="2402" y="6794"/>
                    </a:cubicBezTo>
                    <a:cubicBezTo>
                      <a:pt x="3283" y="5000"/>
                      <a:pt x="3678" y="3481"/>
                      <a:pt x="7508" y="2721"/>
                    </a:cubicBezTo>
                    <a:cubicBezTo>
                      <a:pt x="11307" y="1930"/>
                      <a:pt x="18602" y="168"/>
                      <a:pt x="18602" y="168"/>
                    </a:cubicBezTo>
                    <a:cubicBezTo>
                      <a:pt x="18602" y="168"/>
                      <a:pt x="18315" y="0"/>
                      <a:pt x="17406"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7"/>
              <p:cNvSpPr/>
              <p:nvPr/>
            </p:nvSpPr>
            <p:spPr>
              <a:xfrm>
                <a:off x="4537201" y="3276986"/>
                <a:ext cx="256198" cy="44647"/>
              </a:xfrm>
              <a:custGeom>
                <a:avLst/>
                <a:gdLst/>
                <a:ahLst/>
                <a:cxnLst/>
                <a:rect l="l" t="t" r="r" b="b"/>
                <a:pathLst>
                  <a:path w="16050" h="2797" extrusionOk="0">
                    <a:moveTo>
                      <a:pt x="1" y="0"/>
                    </a:moveTo>
                    <a:lnTo>
                      <a:pt x="1" y="0"/>
                    </a:lnTo>
                    <a:cubicBezTo>
                      <a:pt x="5989" y="1885"/>
                      <a:pt x="11187" y="1885"/>
                      <a:pt x="12889" y="2797"/>
                    </a:cubicBezTo>
                    <a:cubicBezTo>
                      <a:pt x="13345" y="2614"/>
                      <a:pt x="13831" y="2462"/>
                      <a:pt x="14317" y="2371"/>
                    </a:cubicBezTo>
                    <a:cubicBezTo>
                      <a:pt x="14743" y="2067"/>
                      <a:pt x="15320" y="1915"/>
                      <a:pt x="15746" y="1581"/>
                    </a:cubicBezTo>
                    <a:cubicBezTo>
                      <a:pt x="15837" y="1490"/>
                      <a:pt x="15959" y="1368"/>
                      <a:pt x="16050" y="1277"/>
                    </a:cubicBezTo>
                    <a:lnTo>
                      <a:pt x="16050" y="1277"/>
                    </a:lnTo>
                    <a:cubicBezTo>
                      <a:pt x="15512" y="1303"/>
                      <a:pt x="14948" y="1314"/>
                      <a:pt x="14365" y="1314"/>
                    </a:cubicBezTo>
                    <a:cubicBezTo>
                      <a:pt x="9408" y="1314"/>
                      <a:pt x="3074" y="463"/>
                      <a:pt x="1"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7"/>
              <p:cNvSpPr/>
              <p:nvPr/>
            </p:nvSpPr>
            <p:spPr>
              <a:xfrm>
                <a:off x="5235002" y="3071517"/>
                <a:ext cx="162291" cy="121395"/>
              </a:xfrm>
              <a:custGeom>
                <a:avLst/>
                <a:gdLst/>
                <a:ahLst/>
                <a:cxnLst/>
                <a:rect l="l" t="t" r="r" b="b"/>
                <a:pathLst>
                  <a:path w="10167" h="7605" extrusionOk="0">
                    <a:moveTo>
                      <a:pt x="5989" y="1"/>
                    </a:moveTo>
                    <a:cubicBezTo>
                      <a:pt x="3234" y="1"/>
                      <a:pt x="1" y="1940"/>
                      <a:pt x="1424" y="4635"/>
                    </a:cubicBezTo>
                    <a:cubicBezTo>
                      <a:pt x="1543" y="4789"/>
                      <a:pt x="1721" y="4866"/>
                      <a:pt x="1902" y="4866"/>
                    </a:cubicBezTo>
                    <a:cubicBezTo>
                      <a:pt x="2042" y="4866"/>
                      <a:pt x="2185" y="4819"/>
                      <a:pt x="2305" y="4726"/>
                    </a:cubicBezTo>
                    <a:cubicBezTo>
                      <a:pt x="2667" y="4364"/>
                      <a:pt x="2963" y="4024"/>
                      <a:pt x="3455" y="4024"/>
                    </a:cubicBezTo>
                    <a:cubicBezTo>
                      <a:pt x="3541" y="4024"/>
                      <a:pt x="3634" y="4035"/>
                      <a:pt x="3734" y="4058"/>
                    </a:cubicBezTo>
                    <a:cubicBezTo>
                      <a:pt x="3813" y="4041"/>
                      <a:pt x="3884" y="4032"/>
                      <a:pt x="3948" y="4032"/>
                    </a:cubicBezTo>
                    <a:cubicBezTo>
                      <a:pt x="4231" y="4032"/>
                      <a:pt x="4372" y="4197"/>
                      <a:pt x="4372" y="4544"/>
                    </a:cubicBezTo>
                    <a:cubicBezTo>
                      <a:pt x="4554" y="4878"/>
                      <a:pt x="4585" y="5273"/>
                      <a:pt x="4463" y="5608"/>
                    </a:cubicBezTo>
                    <a:cubicBezTo>
                      <a:pt x="4167" y="6497"/>
                      <a:pt x="3546" y="6531"/>
                      <a:pt x="2882" y="6531"/>
                    </a:cubicBezTo>
                    <a:cubicBezTo>
                      <a:pt x="2826" y="6531"/>
                      <a:pt x="2771" y="6531"/>
                      <a:pt x="2715" y="6531"/>
                    </a:cubicBezTo>
                    <a:cubicBezTo>
                      <a:pt x="2548" y="6531"/>
                      <a:pt x="2379" y="6533"/>
                      <a:pt x="2214" y="6550"/>
                    </a:cubicBezTo>
                    <a:cubicBezTo>
                      <a:pt x="2031" y="6550"/>
                      <a:pt x="1788" y="6702"/>
                      <a:pt x="1880" y="6915"/>
                    </a:cubicBezTo>
                    <a:cubicBezTo>
                      <a:pt x="2055" y="7423"/>
                      <a:pt x="2571" y="7605"/>
                      <a:pt x="3102" y="7605"/>
                    </a:cubicBezTo>
                    <a:cubicBezTo>
                      <a:pt x="3397" y="7605"/>
                      <a:pt x="3697" y="7549"/>
                      <a:pt x="3946" y="7462"/>
                    </a:cubicBezTo>
                    <a:cubicBezTo>
                      <a:pt x="4858" y="7158"/>
                      <a:pt x="5497" y="6307"/>
                      <a:pt x="5557" y="5365"/>
                    </a:cubicBezTo>
                    <a:cubicBezTo>
                      <a:pt x="5618" y="4453"/>
                      <a:pt x="5193" y="3298"/>
                      <a:pt x="4281" y="2994"/>
                    </a:cubicBezTo>
                    <a:cubicBezTo>
                      <a:pt x="4094" y="2947"/>
                      <a:pt x="3908" y="2923"/>
                      <a:pt x="3724" y="2923"/>
                    </a:cubicBezTo>
                    <a:cubicBezTo>
                      <a:pt x="3309" y="2923"/>
                      <a:pt x="2906" y="3045"/>
                      <a:pt x="2548" y="3298"/>
                    </a:cubicBezTo>
                    <a:cubicBezTo>
                      <a:pt x="2883" y="2082"/>
                      <a:pt x="4068" y="1352"/>
                      <a:pt x="5466" y="1170"/>
                    </a:cubicBezTo>
                    <a:cubicBezTo>
                      <a:pt x="5589" y="1157"/>
                      <a:pt x="5708" y="1150"/>
                      <a:pt x="5823" y="1150"/>
                    </a:cubicBezTo>
                    <a:cubicBezTo>
                      <a:pt x="7532" y="1150"/>
                      <a:pt x="8386" y="2590"/>
                      <a:pt x="7959" y="4270"/>
                    </a:cubicBezTo>
                    <a:cubicBezTo>
                      <a:pt x="7869" y="4629"/>
                      <a:pt x="8171" y="4840"/>
                      <a:pt x="8477" y="4840"/>
                    </a:cubicBezTo>
                    <a:cubicBezTo>
                      <a:pt x="8690" y="4840"/>
                      <a:pt x="8905" y="4738"/>
                      <a:pt x="8992" y="4514"/>
                    </a:cubicBezTo>
                    <a:cubicBezTo>
                      <a:pt x="10166" y="1291"/>
                      <a:pt x="8237" y="1"/>
                      <a:pt x="598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7"/>
              <p:cNvSpPr/>
              <p:nvPr/>
            </p:nvSpPr>
            <p:spPr>
              <a:xfrm>
                <a:off x="4806968" y="3067861"/>
                <a:ext cx="235335" cy="201622"/>
              </a:xfrm>
              <a:custGeom>
                <a:avLst/>
                <a:gdLst/>
                <a:ahLst/>
                <a:cxnLst/>
                <a:rect l="l" t="t" r="r" b="b"/>
                <a:pathLst>
                  <a:path w="14743" h="12631" extrusionOk="0">
                    <a:moveTo>
                      <a:pt x="8451" y="1"/>
                    </a:moveTo>
                    <a:cubicBezTo>
                      <a:pt x="2797" y="1"/>
                      <a:pt x="1" y="6809"/>
                      <a:pt x="3983" y="10761"/>
                    </a:cubicBezTo>
                    <a:cubicBezTo>
                      <a:pt x="5265" y="12053"/>
                      <a:pt x="6847" y="12631"/>
                      <a:pt x="8400" y="12631"/>
                    </a:cubicBezTo>
                    <a:cubicBezTo>
                      <a:pt x="11635" y="12631"/>
                      <a:pt x="14743" y="10122"/>
                      <a:pt x="14743" y="6323"/>
                    </a:cubicBezTo>
                    <a:cubicBezTo>
                      <a:pt x="14743" y="2828"/>
                      <a:pt x="11916" y="1"/>
                      <a:pt x="8451"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7"/>
              <p:cNvSpPr/>
              <p:nvPr/>
            </p:nvSpPr>
            <p:spPr>
              <a:xfrm>
                <a:off x="4336824" y="3061604"/>
                <a:ext cx="132473" cy="172698"/>
              </a:xfrm>
              <a:custGeom>
                <a:avLst/>
                <a:gdLst/>
                <a:ahLst/>
                <a:cxnLst/>
                <a:rect l="l" t="t" r="r" b="b"/>
                <a:pathLst>
                  <a:path w="8299" h="10819" extrusionOk="0">
                    <a:moveTo>
                      <a:pt x="2007" y="1"/>
                    </a:moveTo>
                    <a:cubicBezTo>
                      <a:pt x="1347" y="1"/>
                      <a:pt x="672" y="107"/>
                      <a:pt x="1" y="332"/>
                    </a:cubicBezTo>
                    <a:cubicBezTo>
                      <a:pt x="608" y="4527"/>
                      <a:pt x="2128" y="8174"/>
                      <a:pt x="5137" y="10089"/>
                    </a:cubicBezTo>
                    <a:cubicBezTo>
                      <a:pt x="5563" y="10363"/>
                      <a:pt x="5958" y="10606"/>
                      <a:pt x="6384" y="10819"/>
                    </a:cubicBezTo>
                    <a:cubicBezTo>
                      <a:pt x="7599" y="9633"/>
                      <a:pt x="8299" y="8022"/>
                      <a:pt x="8299" y="6320"/>
                    </a:cubicBezTo>
                    <a:cubicBezTo>
                      <a:pt x="8299" y="2715"/>
                      <a:pt x="5352" y="1"/>
                      <a:pt x="2007" y="1"/>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7"/>
              <p:cNvSpPr/>
              <p:nvPr/>
            </p:nvSpPr>
            <p:spPr>
              <a:xfrm>
                <a:off x="4597667" y="3127944"/>
                <a:ext cx="89007" cy="55549"/>
              </a:xfrm>
              <a:custGeom>
                <a:avLst/>
                <a:gdLst/>
                <a:ahLst/>
                <a:cxnLst/>
                <a:rect l="l" t="t" r="r" b="b"/>
                <a:pathLst>
                  <a:path w="5576" h="3480" extrusionOk="0">
                    <a:moveTo>
                      <a:pt x="5112" y="0"/>
                    </a:moveTo>
                    <a:cubicBezTo>
                      <a:pt x="4998" y="0"/>
                      <a:pt x="4885" y="48"/>
                      <a:pt x="4815" y="158"/>
                    </a:cubicBezTo>
                    <a:cubicBezTo>
                      <a:pt x="4389" y="918"/>
                      <a:pt x="3842" y="1586"/>
                      <a:pt x="3174" y="2134"/>
                    </a:cubicBezTo>
                    <a:cubicBezTo>
                      <a:pt x="2873" y="2354"/>
                      <a:pt x="2603" y="2445"/>
                      <a:pt x="2350" y="2445"/>
                    </a:cubicBezTo>
                    <a:cubicBezTo>
                      <a:pt x="1835" y="2445"/>
                      <a:pt x="1393" y="2065"/>
                      <a:pt x="924" y="1617"/>
                    </a:cubicBezTo>
                    <a:cubicBezTo>
                      <a:pt x="845" y="1538"/>
                      <a:pt x="740" y="1504"/>
                      <a:pt x="632" y="1504"/>
                    </a:cubicBezTo>
                    <a:cubicBezTo>
                      <a:pt x="325" y="1504"/>
                      <a:pt x="0" y="1780"/>
                      <a:pt x="225" y="2073"/>
                    </a:cubicBezTo>
                    <a:cubicBezTo>
                      <a:pt x="753" y="2776"/>
                      <a:pt x="1467" y="3479"/>
                      <a:pt x="2351" y="3479"/>
                    </a:cubicBezTo>
                    <a:cubicBezTo>
                      <a:pt x="2537" y="3479"/>
                      <a:pt x="2730" y="3448"/>
                      <a:pt x="2930" y="3380"/>
                    </a:cubicBezTo>
                    <a:cubicBezTo>
                      <a:pt x="3356" y="3197"/>
                      <a:pt x="3751" y="2894"/>
                      <a:pt x="3994" y="2529"/>
                    </a:cubicBezTo>
                    <a:cubicBezTo>
                      <a:pt x="4541" y="1890"/>
                      <a:pt x="5028" y="1191"/>
                      <a:pt x="5453" y="462"/>
                    </a:cubicBezTo>
                    <a:cubicBezTo>
                      <a:pt x="5576" y="197"/>
                      <a:pt x="5342" y="0"/>
                      <a:pt x="5112"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7"/>
              <p:cNvSpPr/>
              <p:nvPr/>
            </p:nvSpPr>
            <p:spPr>
              <a:xfrm>
                <a:off x="4629880" y="3191060"/>
                <a:ext cx="29898" cy="19953"/>
              </a:xfrm>
              <a:custGeom>
                <a:avLst/>
                <a:gdLst/>
                <a:ahLst/>
                <a:cxnLst/>
                <a:rect l="l" t="t" r="r" b="b"/>
                <a:pathLst>
                  <a:path w="1873" h="1250" extrusionOk="0">
                    <a:moveTo>
                      <a:pt x="1523" y="0"/>
                    </a:moveTo>
                    <a:cubicBezTo>
                      <a:pt x="1491" y="0"/>
                      <a:pt x="1450" y="11"/>
                      <a:pt x="1399" y="34"/>
                    </a:cubicBezTo>
                    <a:cubicBezTo>
                      <a:pt x="943" y="247"/>
                      <a:pt x="487" y="398"/>
                      <a:pt x="1" y="550"/>
                    </a:cubicBezTo>
                    <a:cubicBezTo>
                      <a:pt x="1" y="550"/>
                      <a:pt x="639" y="1250"/>
                      <a:pt x="912" y="1250"/>
                    </a:cubicBezTo>
                    <a:cubicBezTo>
                      <a:pt x="1163" y="1250"/>
                      <a:pt x="1872" y="0"/>
                      <a:pt x="1523" y="0"/>
                    </a:cubicBezTo>
                    <a:close/>
                  </a:path>
                </a:pathLst>
              </a:custGeom>
              <a:solidFill>
                <a:srgbClr val="A871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7"/>
              <p:cNvSpPr/>
              <p:nvPr/>
            </p:nvSpPr>
            <p:spPr>
              <a:xfrm>
                <a:off x="4810256" y="2888379"/>
                <a:ext cx="141316" cy="61376"/>
              </a:xfrm>
              <a:custGeom>
                <a:avLst/>
                <a:gdLst/>
                <a:ahLst/>
                <a:cxnLst/>
                <a:rect l="l" t="t" r="r" b="b"/>
                <a:pathLst>
                  <a:path w="8853" h="3845" extrusionOk="0">
                    <a:moveTo>
                      <a:pt x="3179" y="0"/>
                    </a:moveTo>
                    <a:cubicBezTo>
                      <a:pt x="2024" y="0"/>
                      <a:pt x="867" y="313"/>
                      <a:pt x="221" y="1245"/>
                    </a:cubicBezTo>
                    <a:cubicBezTo>
                      <a:pt x="0" y="1547"/>
                      <a:pt x="353" y="1800"/>
                      <a:pt x="648" y="1800"/>
                    </a:cubicBezTo>
                    <a:cubicBezTo>
                      <a:pt x="678" y="1800"/>
                      <a:pt x="708" y="1798"/>
                      <a:pt x="737" y="1792"/>
                    </a:cubicBezTo>
                    <a:cubicBezTo>
                      <a:pt x="1552" y="1681"/>
                      <a:pt x="2345" y="1536"/>
                      <a:pt x="3135" y="1536"/>
                    </a:cubicBezTo>
                    <a:cubicBezTo>
                      <a:pt x="3642" y="1536"/>
                      <a:pt x="4148" y="1595"/>
                      <a:pt x="4658" y="1761"/>
                    </a:cubicBezTo>
                    <a:cubicBezTo>
                      <a:pt x="5874" y="2157"/>
                      <a:pt x="6117" y="3251"/>
                      <a:pt x="7151" y="3768"/>
                    </a:cubicBezTo>
                    <a:cubicBezTo>
                      <a:pt x="7247" y="3820"/>
                      <a:pt x="7353" y="3845"/>
                      <a:pt x="7460" y="3845"/>
                    </a:cubicBezTo>
                    <a:cubicBezTo>
                      <a:pt x="7725" y="3845"/>
                      <a:pt x="7993" y="3693"/>
                      <a:pt x="8123" y="3433"/>
                    </a:cubicBezTo>
                    <a:cubicBezTo>
                      <a:pt x="8853" y="1913"/>
                      <a:pt x="6300" y="606"/>
                      <a:pt x="5145" y="272"/>
                    </a:cubicBezTo>
                    <a:cubicBezTo>
                      <a:pt x="4564" y="113"/>
                      <a:pt x="3872" y="0"/>
                      <a:pt x="3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7"/>
              <p:cNvSpPr/>
              <p:nvPr/>
            </p:nvSpPr>
            <p:spPr>
              <a:xfrm>
                <a:off x="4374480" y="2900478"/>
                <a:ext cx="95296" cy="37432"/>
              </a:xfrm>
              <a:custGeom>
                <a:avLst/>
                <a:gdLst/>
                <a:ahLst/>
                <a:cxnLst/>
                <a:rect l="l" t="t" r="r" b="b"/>
                <a:pathLst>
                  <a:path w="5970" h="2345" extrusionOk="0">
                    <a:moveTo>
                      <a:pt x="3589" y="1"/>
                    </a:moveTo>
                    <a:cubicBezTo>
                      <a:pt x="2300" y="1"/>
                      <a:pt x="984" y="689"/>
                      <a:pt x="225" y="1733"/>
                    </a:cubicBezTo>
                    <a:cubicBezTo>
                      <a:pt x="1" y="2047"/>
                      <a:pt x="339" y="2344"/>
                      <a:pt x="654" y="2344"/>
                    </a:cubicBezTo>
                    <a:cubicBezTo>
                      <a:pt x="766" y="2344"/>
                      <a:pt x="875" y="2307"/>
                      <a:pt x="955" y="2219"/>
                    </a:cubicBezTo>
                    <a:cubicBezTo>
                      <a:pt x="1564" y="1548"/>
                      <a:pt x="2419" y="1190"/>
                      <a:pt x="3282" y="1190"/>
                    </a:cubicBezTo>
                    <a:cubicBezTo>
                      <a:pt x="3709" y="1190"/>
                      <a:pt x="4139" y="1278"/>
                      <a:pt x="4541" y="1459"/>
                    </a:cubicBezTo>
                    <a:cubicBezTo>
                      <a:pt x="4780" y="1562"/>
                      <a:pt x="5113" y="1711"/>
                      <a:pt x="5398" y="1711"/>
                    </a:cubicBezTo>
                    <a:cubicBezTo>
                      <a:pt x="5622" y="1711"/>
                      <a:pt x="5816" y="1619"/>
                      <a:pt x="5909" y="1338"/>
                    </a:cubicBezTo>
                    <a:cubicBezTo>
                      <a:pt x="5970" y="1125"/>
                      <a:pt x="5879" y="943"/>
                      <a:pt x="5757" y="821"/>
                    </a:cubicBezTo>
                    <a:cubicBezTo>
                      <a:pt x="5129" y="250"/>
                      <a:pt x="4364" y="1"/>
                      <a:pt x="35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7"/>
              <p:cNvSpPr/>
              <p:nvPr/>
            </p:nvSpPr>
            <p:spPr>
              <a:xfrm>
                <a:off x="4400387" y="2993141"/>
                <a:ext cx="68910" cy="68431"/>
              </a:xfrm>
              <a:custGeom>
                <a:avLst/>
                <a:gdLst/>
                <a:ahLst/>
                <a:cxnLst/>
                <a:rect l="l" t="t" r="r" b="b"/>
                <a:pathLst>
                  <a:path w="4317" h="4287" extrusionOk="0">
                    <a:moveTo>
                      <a:pt x="2158" y="1"/>
                    </a:moveTo>
                    <a:cubicBezTo>
                      <a:pt x="973" y="1"/>
                      <a:pt x="0" y="943"/>
                      <a:pt x="0" y="2159"/>
                    </a:cubicBezTo>
                    <a:cubicBezTo>
                      <a:pt x="0" y="3344"/>
                      <a:pt x="973" y="4287"/>
                      <a:pt x="2158" y="4287"/>
                    </a:cubicBezTo>
                    <a:cubicBezTo>
                      <a:pt x="3344" y="4287"/>
                      <a:pt x="4317" y="3344"/>
                      <a:pt x="4317" y="2159"/>
                    </a:cubicBezTo>
                    <a:cubicBezTo>
                      <a:pt x="4317" y="943"/>
                      <a:pt x="3344" y="1"/>
                      <a:pt x="2158" y="1"/>
                    </a:cubicBezTo>
                    <a:close/>
                  </a:path>
                </a:pathLst>
              </a:custGeom>
              <a:solidFill>
                <a:srgbClr val="241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7"/>
              <p:cNvSpPr/>
              <p:nvPr/>
            </p:nvSpPr>
            <p:spPr>
              <a:xfrm>
                <a:off x="4402813" y="3005272"/>
                <a:ext cx="20384" cy="17383"/>
              </a:xfrm>
              <a:custGeom>
                <a:avLst/>
                <a:gdLst/>
                <a:ahLst/>
                <a:cxnLst/>
                <a:rect l="l" t="t" r="r" b="b"/>
                <a:pathLst>
                  <a:path w="1277" h="1089" extrusionOk="0">
                    <a:moveTo>
                      <a:pt x="730" y="1"/>
                    </a:moveTo>
                    <a:cubicBezTo>
                      <a:pt x="244" y="1"/>
                      <a:pt x="0" y="578"/>
                      <a:pt x="335" y="913"/>
                    </a:cubicBezTo>
                    <a:cubicBezTo>
                      <a:pt x="446" y="1034"/>
                      <a:pt x="588" y="1088"/>
                      <a:pt x="728" y="1088"/>
                    </a:cubicBezTo>
                    <a:cubicBezTo>
                      <a:pt x="1007" y="1088"/>
                      <a:pt x="1277" y="872"/>
                      <a:pt x="1277" y="548"/>
                    </a:cubicBezTo>
                    <a:cubicBezTo>
                      <a:pt x="1277" y="244"/>
                      <a:pt x="1034" y="1"/>
                      <a:pt x="7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7"/>
              <p:cNvSpPr/>
              <p:nvPr/>
            </p:nvSpPr>
            <p:spPr>
              <a:xfrm>
                <a:off x="4847736" y="3012072"/>
                <a:ext cx="68910" cy="68910"/>
              </a:xfrm>
              <a:custGeom>
                <a:avLst/>
                <a:gdLst/>
                <a:ahLst/>
                <a:cxnLst/>
                <a:rect l="l" t="t" r="r" b="b"/>
                <a:pathLst>
                  <a:path w="4317" h="4317" extrusionOk="0">
                    <a:moveTo>
                      <a:pt x="2158" y="0"/>
                    </a:moveTo>
                    <a:cubicBezTo>
                      <a:pt x="973" y="0"/>
                      <a:pt x="0" y="973"/>
                      <a:pt x="0" y="2158"/>
                    </a:cubicBezTo>
                    <a:cubicBezTo>
                      <a:pt x="0" y="3344"/>
                      <a:pt x="973" y="4317"/>
                      <a:pt x="2158" y="4317"/>
                    </a:cubicBezTo>
                    <a:cubicBezTo>
                      <a:pt x="3344" y="4317"/>
                      <a:pt x="4316" y="3344"/>
                      <a:pt x="4316" y="2158"/>
                    </a:cubicBezTo>
                    <a:cubicBezTo>
                      <a:pt x="4316" y="973"/>
                      <a:pt x="3344" y="0"/>
                      <a:pt x="2158" y="0"/>
                    </a:cubicBezTo>
                    <a:close/>
                  </a:path>
                </a:pathLst>
              </a:custGeom>
              <a:solidFill>
                <a:srgbClr val="2413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7"/>
              <p:cNvSpPr/>
              <p:nvPr/>
            </p:nvSpPr>
            <p:spPr>
              <a:xfrm>
                <a:off x="4844815" y="3027604"/>
                <a:ext cx="20400" cy="17367"/>
              </a:xfrm>
              <a:custGeom>
                <a:avLst/>
                <a:gdLst/>
                <a:ahLst/>
                <a:cxnLst/>
                <a:rect l="l" t="t" r="r" b="b"/>
                <a:pathLst>
                  <a:path w="1278" h="1088" extrusionOk="0">
                    <a:moveTo>
                      <a:pt x="730" y="0"/>
                    </a:moveTo>
                    <a:cubicBezTo>
                      <a:pt x="244" y="0"/>
                      <a:pt x="1" y="578"/>
                      <a:pt x="335" y="912"/>
                    </a:cubicBezTo>
                    <a:cubicBezTo>
                      <a:pt x="457" y="1033"/>
                      <a:pt x="602" y="1088"/>
                      <a:pt x="742" y="1088"/>
                    </a:cubicBezTo>
                    <a:cubicBezTo>
                      <a:pt x="1021" y="1088"/>
                      <a:pt x="1277" y="871"/>
                      <a:pt x="1277" y="547"/>
                    </a:cubicBezTo>
                    <a:cubicBezTo>
                      <a:pt x="1277" y="243"/>
                      <a:pt x="1034"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7"/>
              <p:cNvSpPr/>
              <p:nvPr/>
            </p:nvSpPr>
            <p:spPr>
              <a:xfrm>
                <a:off x="4549333" y="3052872"/>
                <a:ext cx="68431" cy="70810"/>
              </a:xfrm>
              <a:custGeom>
                <a:avLst/>
                <a:gdLst/>
                <a:ahLst/>
                <a:cxnLst/>
                <a:rect l="l" t="t" r="r" b="b"/>
                <a:pathLst>
                  <a:path w="4287" h="4436" extrusionOk="0">
                    <a:moveTo>
                      <a:pt x="2098" y="1"/>
                    </a:moveTo>
                    <a:cubicBezTo>
                      <a:pt x="1585" y="1"/>
                      <a:pt x="1105" y="99"/>
                      <a:pt x="822" y="393"/>
                    </a:cubicBezTo>
                    <a:cubicBezTo>
                      <a:pt x="1" y="1274"/>
                      <a:pt x="4287" y="4435"/>
                      <a:pt x="4287" y="4435"/>
                    </a:cubicBezTo>
                    <a:lnTo>
                      <a:pt x="4287" y="393"/>
                    </a:lnTo>
                    <a:cubicBezTo>
                      <a:pt x="4287" y="393"/>
                      <a:pt x="3125" y="1"/>
                      <a:pt x="2098" y="1"/>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7"/>
              <p:cNvSpPr/>
              <p:nvPr/>
            </p:nvSpPr>
            <p:spPr>
              <a:xfrm>
                <a:off x="4561464" y="3061285"/>
                <a:ext cx="90747" cy="62397"/>
              </a:xfrm>
              <a:custGeom>
                <a:avLst/>
                <a:gdLst/>
                <a:ahLst/>
                <a:cxnLst/>
                <a:rect l="l" t="t" r="r" b="b"/>
                <a:pathLst>
                  <a:path w="5685" h="3909" extrusionOk="0">
                    <a:moveTo>
                      <a:pt x="272" y="1"/>
                    </a:moveTo>
                    <a:cubicBezTo>
                      <a:pt x="180" y="1"/>
                      <a:pt x="90" y="6"/>
                      <a:pt x="1" y="18"/>
                    </a:cubicBezTo>
                    <a:cubicBezTo>
                      <a:pt x="1" y="18"/>
                      <a:pt x="1" y="960"/>
                      <a:pt x="1490" y="2206"/>
                    </a:cubicBezTo>
                    <a:cubicBezTo>
                      <a:pt x="2189" y="2845"/>
                      <a:pt x="2919" y="3392"/>
                      <a:pt x="3739" y="3908"/>
                    </a:cubicBezTo>
                    <a:lnTo>
                      <a:pt x="5685" y="3604"/>
                    </a:lnTo>
                    <a:cubicBezTo>
                      <a:pt x="5685" y="3604"/>
                      <a:pt x="2616" y="1"/>
                      <a:pt x="272"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7"/>
              <p:cNvSpPr/>
              <p:nvPr/>
            </p:nvSpPr>
            <p:spPr>
              <a:xfrm>
                <a:off x="4617748" y="3019351"/>
                <a:ext cx="17479" cy="42221"/>
              </a:xfrm>
              <a:custGeom>
                <a:avLst/>
                <a:gdLst/>
                <a:ahLst/>
                <a:cxnLst/>
                <a:rect l="l" t="t" r="r" b="b"/>
                <a:pathLst>
                  <a:path w="1095" h="2645" extrusionOk="0">
                    <a:moveTo>
                      <a:pt x="1004" y="0"/>
                    </a:moveTo>
                    <a:lnTo>
                      <a:pt x="365" y="517"/>
                    </a:lnTo>
                    <a:lnTo>
                      <a:pt x="1" y="2493"/>
                    </a:lnTo>
                    <a:lnTo>
                      <a:pt x="1095" y="2645"/>
                    </a:lnTo>
                    <a:lnTo>
                      <a:pt x="1004" y="0"/>
                    </a:ln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37"/>
              <p:cNvGrpSpPr/>
              <p:nvPr/>
            </p:nvGrpSpPr>
            <p:grpSpPr>
              <a:xfrm>
                <a:off x="4802335" y="3540176"/>
                <a:ext cx="173079" cy="138389"/>
                <a:chOff x="5915325" y="2877970"/>
                <a:chExt cx="1221444" cy="978014"/>
              </a:xfrm>
            </p:grpSpPr>
            <p:sp>
              <p:nvSpPr>
                <p:cNvPr id="468" name="Google Shape;468;p37"/>
                <p:cNvSpPr/>
                <p:nvPr/>
              </p:nvSpPr>
              <p:spPr>
                <a:xfrm>
                  <a:off x="6074700" y="2877970"/>
                  <a:ext cx="868988" cy="714277"/>
                </a:xfrm>
                <a:custGeom>
                  <a:avLst/>
                  <a:gdLst/>
                  <a:ahLst/>
                  <a:cxnLst/>
                  <a:rect l="l" t="t" r="r" b="b"/>
                  <a:pathLst>
                    <a:path w="24919" h="20484" extrusionOk="0">
                      <a:moveTo>
                        <a:pt x="11437" y="1"/>
                      </a:moveTo>
                      <a:cubicBezTo>
                        <a:pt x="11383" y="1"/>
                        <a:pt x="11329" y="1"/>
                        <a:pt x="11275" y="2"/>
                      </a:cubicBezTo>
                      <a:cubicBezTo>
                        <a:pt x="0" y="169"/>
                        <a:pt x="234" y="19216"/>
                        <a:pt x="234" y="19216"/>
                      </a:cubicBezTo>
                      <a:lnTo>
                        <a:pt x="7572" y="19583"/>
                      </a:lnTo>
                      <a:cubicBezTo>
                        <a:pt x="7572" y="19583"/>
                        <a:pt x="8740" y="9442"/>
                        <a:pt x="12576" y="8908"/>
                      </a:cubicBezTo>
                      <a:cubicBezTo>
                        <a:pt x="12668" y="8895"/>
                        <a:pt x="12759" y="8888"/>
                        <a:pt x="12849" y="8888"/>
                      </a:cubicBezTo>
                      <a:cubicBezTo>
                        <a:pt x="16461" y="8888"/>
                        <a:pt x="17446" y="19816"/>
                        <a:pt x="17446" y="19816"/>
                      </a:cubicBezTo>
                      <a:lnTo>
                        <a:pt x="24918" y="20483"/>
                      </a:lnTo>
                      <a:cubicBezTo>
                        <a:pt x="24918" y="20483"/>
                        <a:pt x="22572" y="1"/>
                        <a:pt x="11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7"/>
                <p:cNvSpPr/>
                <p:nvPr/>
              </p:nvSpPr>
              <p:spPr>
                <a:xfrm>
                  <a:off x="6082825" y="2918525"/>
                  <a:ext cx="860863" cy="909836"/>
                </a:xfrm>
                <a:custGeom>
                  <a:avLst/>
                  <a:gdLst/>
                  <a:ahLst/>
                  <a:cxnLst/>
                  <a:rect l="l" t="t" r="r" b="b"/>
                  <a:pathLst>
                    <a:path w="24686" h="27527" extrusionOk="0">
                      <a:moveTo>
                        <a:pt x="10952" y="1"/>
                      </a:moveTo>
                      <a:cubicBezTo>
                        <a:pt x="2258" y="1"/>
                        <a:pt x="1" y="20092"/>
                        <a:pt x="1" y="20521"/>
                      </a:cubicBezTo>
                      <a:lnTo>
                        <a:pt x="9041" y="27526"/>
                      </a:lnTo>
                      <a:lnTo>
                        <a:pt x="24685" y="19320"/>
                      </a:lnTo>
                      <a:cubicBezTo>
                        <a:pt x="24685" y="19320"/>
                        <a:pt x="20115" y="407"/>
                        <a:pt x="11209" y="7"/>
                      </a:cubicBezTo>
                      <a:cubicBezTo>
                        <a:pt x="11123" y="3"/>
                        <a:pt x="11037" y="1"/>
                        <a:pt x="109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7"/>
                <p:cNvSpPr/>
                <p:nvPr/>
              </p:nvSpPr>
              <p:spPr>
                <a:xfrm>
                  <a:off x="6125858" y="2985544"/>
                  <a:ext cx="780586" cy="768395"/>
                </a:xfrm>
                <a:custGeom>
                  <a:avLst/>
                  <a:gdLst/>
                  <a:ahLst/>
                  <a:cxnLst/>
                  <a:rect l="l" t="t" r="r" b="b"/>
                  <a:pathLst>
                    <a:path w="22384" h="22036" extrusionOk="0">
                      <a:moveTo>
                        <a:pt x="9522" y="1"/>
                      </a:moveTo>
                      <a:cubicBezTo>
                        <a:pt x="1449" y="1"/>
                        <a:pt x="1" y="18032"/>
                        <a:pt x="1" y="18032"/>
                      </a:cubicBezTo>
                      <a:lnTo>
                        <a:pt x="14578" y="22035"/>
                      </a:lnTo>
                      <a:lnTo>
                        <a:pt x="22384" y="18032"/>
                      </a:lnTo>
                      <a:cubicBezTo>
                        <a:pt x="22384" y="18032"/>
                        <a:pt x="20582" y="2788"/>
                        <a:pt x="11109" y="219"/>
                      </a:cubicBezTo>
                      <a:cubicBezTo>
                        <a:pt x="10553" y="71"/>
                        <a:pt x="10025" y="1"/>
                        <a:pt x="95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7"/>
                <p:cNvSpPr/>
                <p:nvPr/>
              </p:nvSpPr>
              <p:spPr>
                <a:xfrm>
                  <a:off x="6194522" y="3053052"/>
                  <a:ext cx="639806" cy="654336"/>
                </a:xfrm>
                <a:custGeom>
                  <a:avLst/>
                  <a:gdLst/>
                  <a:ahLst/>
                  <a:cxnLst/>
                  <a:rect l="l" t="t" r="r" b="b"/>
                  <a:pathLst>
                    <a:path w="18347" h="18765" extrusionOk="0">
                      <a:moveTo>
                        <a:pt x="8187" y="1"/>
                      </a:moveTo>
                      <a:cubicBezTo>
                        <a:pt x="3194" y="1"/>
                        <a:pt x="0" y="16096"/>
                        <a:pt x="0" y="16096"/>
                      </a:cubicBezTo>
                      <a:lnTo>
                        <a:pt x="9740" y="18765"/>
                      </a:lnTo>
                      <a:lnTo>
                        <a:pt x="18346" y="15462"/>
                      </a:lnTo>
                      <a:cubicBezTo>
                        <a:pt x="18346" y="15462"/>
                        <a:pt x="13910" y="1152"/>
                        <a:pt x="8673" y="51"/>
                      </a:cubicBezTo>
                      <a:cubicBezTo>
                        <a:pt x="8509" y="17"/>
                        <a:pt x="8347" y="1"/>
                        <a:pt x="8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7"/>
                <p:cNvSpPr/>
                <p:nvPr/>
              </p:nvSpPr>
              <p:spPr>
                <a:xfrm>
                  <a:off x="6292235" y="3110936"/>
                  <a:ext cx="483926" cy="503418"/>
                </a:xfrm>
                <a:custGeom>
                  <a:avLst/>
                  <a:gdLst/>
                  <a:ahLst/>
                  <a:cxnLst/>
                  <a:rect l="l" t="t" r="r" b="b"/>
                  <a:pathLst>
                    <a:path w="13877" h="14437" extrusionOk="0">
                      <a:moveTo>
                        <a:pt x="6201" y="1"/>
                      </a:moveTo>
                      <a:cubicBezTo>
                        <a:pt x="2205" y="1"/>
                        <a:pt x="0" y="14436"/>
                        <a:pt x="0" y="14436"/>
                      </a:cubicBezTo>
                      <a:lnTo>
                        <a:pt x="13877" y="13802"/>
                      </a:lnTo>
                      <a:cubicBezTo>
                        <a:pt x="13877" y="13802"/>
                        <a:pt x="11508" y="2294"/>
                        <a:pt x="7005" y="193"/>
                      </a:cubicBezTo>
                      <a:cubicBezTo>
                        <a:pt x="6730" y="62"/>
                        <a:pt x="6461" y="1"/>
                        <a:pt x="6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7"/>
                <p:cNvSpPr/>
                <p:nvPr/>
              </p:nvSpPr>
              <p:spPr>
                <a:xfrm>
                  <a:off x="5915325" y="3305476"/>
                  <a:ext cx="1221444" cy="550508"/>
                </a:xfrm>
                <a:custGeom>
                  <a:avLst/>
                  <a:gdLst/>
                  <a:ahLst/>
                  <a:cxnLst/>
                  <a:rect l="l" t="t" r="r" b="b"/>
                  <a:pathLst>
                    <a:path w="35026" h="13227" extrusionOk="0">
                      <a:moveTo>
                        <a:pt x="21248" y="1"/>
                      </a:moveTo>
                      <a:cubicBezTo>
                        <a:pt x="19526" y="1"/>
                        <a:pt x="17764" y="648"/>
                        <a:pt x="16345" y="1652"/>
                      </a:cubicBezTo>
                      <a:cubicBezTo>
                        <a:pt x="14177" y="3186"/>
                        <a:pt x="12609" y="5421"/>
                        <a:pt x="11108" y="7589"/>
                      </a:cubicBezTo>
                      <a:cubicBezTo>
                        <a:pt x="12142" y="5321"/>
                        <a:pt x="9774" y="2586"/>
                        <a:pt x="7272" y="2586"/>
                      </a:cubicBezTo>
                      <a:cubicBezTo>
                        <a:pt x="4770" y="2586"/>
                        <a:pt x="2636" y="4554"/>
                        <a:pt x="1501" y="6789"/>
                      </a:cubicBezTo>
                      <a:cubicBezTo>
                        <a:pt x="401" y="9024"/>
                        <a:pt x="0" y="10825"/>
                        <a:pt x="1034" y="13193"/>
                      </a:cubicBezTo>
                      <a:cubicBezTo>
                        <a:pt x="10174" y="13193"/>
                        <a:pt x="19314" y="13193"/>
                        <a:pt x="28454" y="13227"/>
                      </a:cubicBezTo>
                      <a:cubicBezTo>
                        <a:pt x="30756" y="13227"/>
                        <a:pt x="33624" y="12860"/>
                        <a:pt x="34392" y="10658"/>
                      </a:cubicBezTo>
                      <a:cubicBezTo>
                        <a:pt x="35025" y="8790"/>
                        <a:pt x="33458" y="6756"/>
                        <a:pt x="31556" y="6222"/>
                      </a:cubicBezTo>
                      <a:cubicBezTo>
                        <a:pt x="31104" y="6103"/>
                        <a:pt x="30647" y="6050"/>
                        <a:pt x="30188" y="6050"/>
                      </a:cubicBezTo>
                      <a:cubicBezTo>
                        <a:pt x="28718" y="6050"/>
                        <a:pt x="27241" y="6595"/>
                        <a:pt x="25919" y="7256"/>
                      </a:cubicBezTo>
                      <a:cubicBezTo>
                        <a:pt x="27520" y="5154"/>
                        <a:pt x="26252" y="1752"/>
                        <a:pt x="23884" y="584"/>
                      </a:cubicBezTo>
                      <a:cubicBezTo>
                        <a:pt x="23054" y="181"/>
                        <a:pt x="22157" y="1"/>
                        <a:pt x="2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 name="Google Shape;474;p37"/>
            <p:cNvGrpSpPr/>
            <p:nvPr/>
          </p:nvGrpSpPr>
          <p:grpSpPr>
            <a:xfrm>
              <a:off x="7421585" y="1951186"/>
              <a:ext cx="430569" cy="466278"/>
              <a:chOff x="6448532" y="2020644"/>
              <a:chExt cx="638352" cy="691192"/>
            </a:xfrm>
          </p:grpSpPr>
          <p:sp>
            <p:nvSpPr>
              <p:cNvPr id="475" name="Google Shape;475;p37"/>
              <p:cNvSpPr/>
              <p:nvPr/>
            </p:nvSpPr>
            <p:spPr>
              <a:xfrm>
                <a:off x="7004059" y="2188592"/>
                <a:ext cx="82825" cy="82825"/>
              </a:xfrm>
              <a:custGeom>
                <a:avLst/>
                <a:gdLst/>
                <a:ahLst/>
                <a:cxnLst/>
                <a:rect l="l" t="t" r="r" b="b"/>
                <a:pathLst>
                  <a:path w="4287" h="4287" extrusionOk="0">
                    <a:moveTo>
                      <a:pt x="2128" y="0"/>
                    </a:moveTo>
                    <a:cubicBezTo>
                      <a:pt x="943" y="0"/>
                      <a:pt x="1" y="973"/>
                      <a:pt x="1" y="2159"/>
                    </a:cubicBezTo>
                    <a:cubicBezTo>
                      <a:pt x="1" y="3344"/>
                      <a:pt x="943" y="4286"/>
                      <a:pt x="2128" y="4286"/>
                    </a:cubicBezTo>
                    <a:cubicBezTo>
                      <a:pt x="3314" y="4286"/>
                      <a:pt x="4286" y="3314"/>
                      <a:pt x="4286" y="2159"/>
                    </a:cubicBezTo>
                    <a:cubicBezTo>
                      <a:pt x="4286" y="973"/>
                      <a:pt x="3314" y="0"/>
                      <a:pt x="2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 name="Google Shape;476;p37"/>
              <p:cNvGrpSpPr/>
              <p:nvPr/>
            </p:nvGrpSpPr>
            <p:grpSpPr>
              <a:xfrm>
                <a:off x="6448532" y="2020644"/>
                <a:ext cx="638352" cy="691192"/>
                <a:chOff x="6448532" y="2020644"/>
                <a:chExt cx="638352" cy="691192"/>
              </a:xfrm>
            </p:grpSpPr>
            <p:sp>
              <p:nvSpPr>
                <p:cNvPr id="477" name="Google Shape;477;p37"/>
                <p:cNvSpPr/>
                <p:nvPr/>
              </p:nvSpPr>
              <p:spPr>
                <a:xfrm>
                  <a:off x="6448532" y="2074083"/>
                  <a:ext cx="598997" cy="637753"/>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7"/>
                <p:cNvSpPr/>
                <p:nvPr/>
              </p:nvSpPr>
              <p:spPr>
                <a:xfrm>
                  <a:off x="6497856" y="2020644"/>
                  <a:ext cx="68142" cy="87520"/>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a:off x="6733927" y="2040022"/>
                  <a:ext cx="72836" cy="82825"/>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7"/>
                <p:cNvSpPr/>
                <p:nvPr/>
              </p:nvSpPr>
              <p:spPr>
                <a:xfrm>
                  <a:off x="6481415" y="2244389"/>
                  <a:ext cx="566115" cy="467447"/>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7"/>
                <p:cNvSpPr/>
                <p:nvPr/>
              </p:nvSpPr>
              <p:spPr>
                <a:xfrm>
                  <a:off x="7020501" y="2189172"/>
                  <a:ext cx="66384" cy="82245"/>
                </a:xfrm>
                <a:custGeom>
                  <a:avLst/>
                  <a:gdLst/>
                  <a:ahLst/>
                  <a:cxnLst/>
                  <a:rect l="l" t="t" r="r" b="b"/>
                  <a:pathLst>
                    <a:path w="3436" h="4257" extrusionOk="0">
                      <a:moveTo>
                        <a:pt x="1703" y="1"/>
                      </a:moveTo>
                      <a:lnTo>
                        <a:pt x="1703" y="1"/>
                      </a:lnTo>
                      <a:cubicBezTo>
                        <a:pt x="2220" y="396"/>
                        <a:pt x="2554" y="1034"/>
                        <a:pt x="2554" y="1733"/>
                      </a:cubicBezTo>
                      <a:cubicBezTo>
                        <a:pt x="2554" y="2919"/>
                        <a:pt x="1581" y="3861"/>
                        <a:pt x="396" y="3861"/>
                      </a:cubicBezTo>
                      <a:cubicBezTo>
                        <a:pt x="274" y="3861"/>
                        <a:pt x="122" y="3861"/>
                        <a:pt x="1" y="3831"/>
                      </a:cubicBezTo>
                      <a:lnTo>
                        <a:pt x="1" y="3831"/>
                      </a:lnTo>
                      <a:cubicBezTo>
                        <a:pt x="365" y="4104"/>
                        <a:pt x="791" y="4256"/>
                        <a:pt x="1277" y="4256"/>
                      </a:cubicBezTo>
                      <a:cubicBezTo>
                        <a:pt x="2463" y="4256"/>
                        <a:pt x="3435" y="3314"/>
                        <a:pt x="3435" y="2129"/>
                      </a:cubicBezTo>
                      <a:cubicBezTo>
                        <a:pt x="3435" y="1065"/>
                        <a:pt x="2675" y="214"/>
                        <a:pt x="1703"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1026" name="Picture 2">
            <a:extLst>
              <a:ext uri="{FF2B5EF4-FFF2-40B4-BE49-F238E27FC236}">
                <a16:creationId xmlns:a16="http://schemas.microsoft.com/office/drawing/2014/main" id="{AC45071C-D6E0-4DF6-AB0E-5351129C7D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31" y="1174604"/>
            <a:ext cx="6012639" cy="396889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62000D06-EB7A-4282-B874-5282AB12B3E6}"/>
              </a:ext>
            </a:extLst>
          </p:cNvPr>
          <p:cNvSpPr txBox="1"/>
          <p:nvPr/>
        </p:nvSpPr>
        <p:spPr>
          <a:xfrm>
            <a:off x="1068708" y="459135"/>
            <a:ext cx="3503292" cy="646331"/>
          </a:xfrm>
          <a:prstGeom prst="rect">
            <a:avLst/>
          </a:prstGeom>
          <a:noFill/>
        </p:spPr>
        <p:txBody>
          <a:bodyPr wrap="square" rtlCol="0">
            <a:spAutoFit/>
          </a:bodyPr>
          <a:lstStyle/>
          <a:p>
            <a:r>
              <a:rPr lang="en-US" sz="3600" dirty="0">
                <a:solidFill>
                  <a:srgbClr val="FF0000"/>
                </a:solidFill>
                <a:latin typeface="Comic Sans MS" panose="030F0702030302020204" pitchFamily="66" charset="0"/>
                <a:cs typeface="Times New Roman" panose="02020603050405020304" pitchFamily="18" charset="0"/>
              </a:rPr>
              <a:t>go on a picnic</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192"/>
        <p:cNvGrpSpPr/>
        <p:nvPr/>
      </p:nvGrpSpPr>
      <p:grpSpPr>
        <a:xfrm>
          <a:off x="0" y="0"/>
          <a:ext cx="0" cy="0"/>
          <a:chOff x="0" y="0"/>
          <a:chExt cx="0" cy="0"/>
        </a:xfrm>
      </p:grpSpPr>
      <p:sp>
        <p:nvSpPr>
          <p:cNvPr id="2193" name="Google Shape;2193;p89"/>
          <p:cNvSpPr txBox="1">
            <a:spLocks noGrp="1"/>
          </p:cNvSpPr>
          <p:nvPr>
            <p:ph type="title"/>
          </p:nvPr>
        </p:nvSpPr>
        <p:spPr>
          <a:xfrm>
            <a:off x="1685645" y="1822100"/>
            <a:ext cx="1049100" cy="705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TABLET APP</a:t>
            </a:r>
            <a:endParaRPr/>
          </a:p>
        </p:txBody>
      </p:sp>
      <p:grpSp>
        <p:nvGrpSpPr>
          <p:cNvPr id="2194" name="Google Shape;2194;p89"/>
          <p:cNvGrpSpPr/>
          <p:nvPr/>
        </p:nvGrpSpPr>
        <p:grpSpPr>
          <a:xfrm>
            <a:off x="4972412" y="868284"/>
            <a:ext cx="2559593" cy="3276575"/>
            <a:chOff x="-734425" y="725975"/>
            <a:chExt cx="2684700" cy="3691500"/>
          </a:xfrm>
        </p:grpSpPr>
        <p:sp>
          <p:nvSpPr>
            <p:cNvPr id="2195" name="Google Shape;2195;p89"/>
            <p:cNvSpPr/>
            <p:nvPr/>
          </p:nvSpPr>
          <p:spPr>
            <a:xfrm>
              <a:off x="-734425" y="725975"/>
              <a:ext cx="2684700" cy="36915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196" name="Google Shape;2196;p89"/>
            <p:cNvSpPr/>
            <p:nvPr/>
          </p:nvSpPr>
          <p:spPr>
            <a:xfrm>
              <a:off x="515525" y="4253150"/>
              <a:ext cx="184800" cy="109500"/>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9"/>
            <p:cNvSpPr/>
            <p:nvPr/>
          </p:nvSpPr>
          <p:spPr>
            <a:xfrm>
              <a:off x="577175" y="801325"/>
              <a:ext cx="61500" cy="61500"/>
            </a:xfrm>
            <a:prstGeom prst="ellipse">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9"/>
            <p:cNvSpPr/>
            <p:nvPr/>
          </p:nvSpPr>
          <p:spPr>
            <a:xfrm>
              <a:off x="-537625" y="945150"/>
              <a:ext cx="2291100" cy="32700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9" name="Google Shape;2199;p89"/>
          <p:cNvSpPr txBox="1">
            <a:spLocks noGrp="1"/>
          </p:cNvSpPr>
          <p:nvPr>
            <p:ph type="subTitle" idx="1"/>
          </p:nvPr>
        </p:nvSpPr>
        <p:spPr>
          <a:xfrm>
            <a:off x="1611996" y="2623151"/>
            <a:ext cx="1872000" cy="117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replace the image on the screen with your own work. Just delete this one, add yours and send it to the back</a:t>
            </a:r>
            <a:endParaRPr/>
          </a:p>
        </p:txBody>
      </p:sp>
      <p:pic>
        <p:nvPicPr>
          <p:cNvPr id="2200" name="Google Shape;2200;p89"/>
          <p:cNvPicPr preferRelativeResize="0"/>
          <p:nvPr/>
        </p:nvPicPr>
        <p:blipFill rotWithShape="1">
          <a:blip r:embed="rId3">
            <a:alphaModFix/>
          </a:blip>
          <a:srcRect t="108" b="1096"/>
          <a:stretch/>
        </p:blipFill>
        <p:spPr>
          <a:xfrm>
            <a:off x="5127146" y="1056175"/>
            <a:ext cx="2226852" cy="2934646"/>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210"/>
        <p:cNvGrpSpPr/>
        <p:nvPr/>
      </p:nvGrpSpPr>
      <p:grpSpPr>
        <a:xfrm>
          <a:off x="0" y="0"/>
          <a:ext cx="0" cy="0"/>
          <a:chOff x="0" y="0"/>
          <a:chExt cx="0" cy="0"/>
        </a:xfrm>
      </p:grpSpPr>
      <p:sp>
        <p:nvSpPr>
          <p:cNvPr id="2211" name="Google Shape;2211;p91"/>
          <p:cNvSpPr txBox="1">
            <a:spLocks noGrp="1"/>
          </p:cNvSpPr>
          <p:nvPr>
            <p:ph type="title"/>
          </p:nvPr>
        </p:nvSpPr>
        <p:spPr>
          <a:xfrm>
            <a:off x="5238800" y="2000225"/>
            <a:ext cx="2169600" cy="705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MOBILE WEB</a:t>
            </a:r>
            <a:endParaRPr/>
          </a:p>
        </p:txBody>
      </p:sp>
      <p:sp>
        <p:nvSpPr>
          <p:cNvPr id="2212" name="Google Shape;2212;p91"/>
          <p:cNvSpPr txBox="1">
            <a:spLocks noGrp="1"/>
          </p:cNvSpPr>
          <p:nvPr>
            <p:ph type="subTitle" idx="1"/>
          </p:nvPr>
        </p:nvSpPr>
        <p:spPr>
          <a:xfrm>
            <a:off x="4990175" y="2493125"/>
            <a:ext cx="2513100" cy="1175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delete this one, add yours and send it to the back</a:t>
            </a:r>
            <a:endParaRPr/>
          </a:p>
        </p:txBody>
      </p:sp>
      <p:grpSp>
        <p:nvGrpSpPr>
          <p:cNvPr id="2213" name="Google Shape;2213;p91"/>
          <p:cNvGrpSpPr/>
          <p:nvPr/>
        </p:nvGrpSpPr>
        <p:grpSpPr>
          <a:xfrm>
            <a:off x="2289090" y="1211850"/>
            <a:ext cx="1896000" cy="3276600"/>
            <a:chOff x="2459325" y="1211850"/>
            <a:chExt cx="1896000" cy="3276600"/>
          </a:xfrm>
        </p:grpSpPr>
        <p:sp>
          <p:nvSpPr>
            <p:cNvPr id="2214" name="Google Shape;2214;p91"/>
            <p:cNvSpPr/>
            <p:nvPr/>
          </p:nvSpPr>
          <p:spPr>
            <a:xfrm>
              <a:off x="2459325" y="1211850"/>
              <a:ext cx="1896000" cy="3276600"/>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15" name="Google Shape;2215;p91"/>
            <p:cNvSpPr/>
            <p:nvPr/>
          </p:nvSpPr>
          <p:spPr>
            <a:xfrm>
              <a:off x="3317539" y="4342579"/>
              <a:ext cx="176188" cy="97192"/>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1"/>
            <p:cNvSpPr/>
            <p:nvPr/>
          </p:nvSpPr>
          <p:spPr>
            <a:xfrm>
              <a:off x="3376316" y="1278739"/>
              <a:ext cx="58634" cy="54587"/>
            </a:xfrm>
            <a:prstGeom prst="ellipse">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1"/>
            <p:cNvSpPr/>
            <p:nvPr/>
          </p:nvSpPr>
          <p:spPr>
            <a:xfrm>
              <a:off x="2598311" y="1406390"/>
              <a:ext cx="1617600" cy="2902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18" name="Google Shape;2218;p91"/>
          <p:cNvPicPr preferRelativeResize="0"/>
          <p:nvPr/>
        </p:nvPicPr>
        <p:blipFill rotWithShape="1">
          <a:blip r:embed="rId3">
            <a:alphaModFix/>
          </a:blip>
          <a:srcRect l="-10"/>
          <a:stretch/>
        </p:blipFill>
        <p:spPr>
          <a:xfrm>
            <a:off x="2419340" y="1406400"/>
            <a:ext cx="1632833" cy="2902499"/>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228"/>
        <p:cNvGrpSpPr/>
        <p:nvPr/>
      </p:nvGrpSpPr>
      <p:grpSpPr>
        <a:xfrm>
          <a:off x="0" y="0"/>
          <a:ext cx="0" cy="0"/>
          <a:chOff x="0" y="0"/>
          <a:chExt cx="0" cy="0"/>
        </a:xfrm>
      </p:grpSpPr>
      <p:sp>
        <p:nvSpPr>
          <p:cNvPr id="2229" name="Google Shape;2229;p93"/>
          <p:cNvSpPr txBox="1">
            <a:spLocks noGrp="1"/>
          </p:cNvSpPr>
          <p:nvPr>
            <p:ph type="ctrTitle"/>
          </p:nvPr>
        </p:nvSpPr>
        <p:spPr>
          <a:xfrm>
            <a:off x="1107272" y="3149356"/>
            <a:ext cx="2330100" cy="4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Bright Barry</a:t>
            </a:r>
            <a:endParaRPr/>
          </a:p>
        </p:txBody>
      </p:sp>
      <p:sp>
        <p:nvSpPr>
          <p:cNvPr id="2230" name="Google Shape;2230;p93"/>
          <p:cNvSpPr txBox="1">
            <a:spLocks noGrp="1"/>
          </p:cNvSpPr>
          <p:nvPr>
            <p:ph type="subTitle" idx="1"/>
          </p:nvPr>
        </p:nvSpPr>
        <p:spPr>
          <a:xfrm>
            <a:off x="1107272" y="3426413"/>
            <a:ext cx="23301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talk a bit about this person</a:t>
            </a:r>
            <a:endParaRPr/>
          </a:p>
        </p:txBody>
      </p:sp>
      <p:sp>
        <p:nvSpPr>
          <p:cNvPr id="2231" name="Google Shape;2231;p93"/>
          <p:cNvSpPr txBox="1">
            <a:spLocks noGrp="1"/>
          </p:cNvSpPr>
          <p:nvPr>
            <p:ph type="ctrTitle" idx="2"/>
          </p:nvPr>
        </p:nvSpPr>
        <p:spPr>
          <a:xfrm>
            <a:off x="3406953" y="3149356"/>
            <a:ext cx="2330100" cy="4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Helen James</a:t>
            </a:r>
            <a:endParaRPr/>
          </a:p>
        </p:txBody>
      </p:sp>
      <p:sp>
        <p:nvSpPr>
          <p:cNvPr id="2232" name="Google Shape;2232;p93"/>
          <p:cNvSpPr txBox="1">
            <a:spLocks noGrp="1"/>
          </p:cNvSpPr>
          <p:nvPr>
            <p:ph type="subTitle" idx="3"/>
          </p:nvPr>
        </p:nvSpPr>
        <p:spPr>
          <a:xfrm>
            <a:off x="3406953" y="3426413"/>
            <a:ext cx="23301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talk a bit about this person</a:t>
            </a:r>
            <a:endParaRPr/>
          </a:p>
        </p:txBody>
      </p:sp>
      <p:sp>
        <p:nvSpPr>
          <p:cNvPr id="2233" name="Google Shape;2233;p93"/>
          <p:cNvSpPr txBox="1">
            <a:spLocks noGrp="1"/>
          </p:cNvSpPr>
          <p:nvPr>
            <p:ph type="ctrTitle" idx="4"/>
          </p:nvPr>
        </p:nvSpPr>
        <p:spPr>
          <a:xfrm>
            <a:off x="5706628" y="3149356"/>
            <a:ext cx="2330100" cy="4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Clever Charlene</a:t>
            </a:r>
            <a:endParaRPr/>
          </a:p>
        </p:txBody>
      </p:sp>
      <p:sp>
        <p:nvSpPr>
          <p:cNvPr id="2234" name="Google Shape;2234;p93"/>
          <p:cNvSpPr txBox="1">
            <a:spLocks noGrp="1"/>
          </p:cNvSpPr>
          <p:nvPr>
            <p:ph type="subTitle" idx="5"/>
          </p:nvPr>
        </p:nvSpPr>
        <p:spPr>
          <a:xfrm>
            <a:off x="5706628" y="3426413"/>
            <a:ext cx="2330100" cy="64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talk a bit about this person</a:t>
            </a:r>
            <a:endParaRPr/>
          </a:p>
        </p:txBody>
      </p:sp>
      <p:sp>
        <p:nvSpPr>
          <p:cNvPr id="2235" name="Google Shape;2235;p93"/>
          <p:cNvSpPr txBox="1">
            <a:spLocks noGrp="1"/>
          </p:cNvSpPr>
          <p:nvPr>
            <p:ph type="title" idx="6"/>
          </p:nvPr>
        </p:nvSpPr>
        <p:spPr>
          <a:xfrm>
            <a:off x="1638585" y="106798"/>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OUR TEAM</a:t>
            </a:r>
            <a:endParaRPr/>
          </a:p>
        </p:txBody>
      </p:sp>
      <p:sp>
        <p:nvSpPr>
          <p:cNvPr id="2236" name="Google Shape;2236;p93"/>
          <p:cNvSpPr/>
          <p:nvPr/>
        </p:nvSpPr>
        <p:spPr>
          <a:xfrm>
            <a:off x="4674716" y="2584825"/>
            <a:ext cx="366800" cy="234850"/>
          </a:xfrm>
          <a:custGeom>
            <a:avLst/>
            <a:gdLst/>
            <a:ahLst/>
            <a:cxnLst/>
            <a:rect l="l" t="t" r="r" b="b"/>
            <a:pathLst>
              <a:path w="14672" h="9394" extrusionOk="0">
                <a:moveTo>
                  <a:pt x="9025" y="0"/>
                </a:moveTo>
                <a:cubicBezTo>
                  <a:pt x="7907" y="598"/>
                  <a:pt x="3719" y="2699"/>
                  <a:pt x="313" y="2699"/>
                </a:cubicBezTo>
                <a:cubicBezTo>
                  <a:pt x="208" y="2699"/>
                  <a:pt x="104" y="2697"/>
                  <a:pt x="1" y="2693"/>
                </a:cubicBezTo>
                <a:lnTo>
                  <a:pt x="1" y="2693"/>
                </a:lnTo>
                <a:cubicBezTo>
                  <a:pt x="2523" y="5043"/>
                  <a:pt x="5614" y="7290"/>
                  <a:pt x="9287" y="8818"/>
                </a:cubicBezTo>
                <a:cubicBezTo>
                  <a:pt x="9813" y="9040"/>
                  <a:pt x="10559" y="9394"/>
                  <a:pt x="11338" y="9394"/>
                </a:cubicBezTo>
                <a:cubicBezTo>
                  <a:pt x="12080" y="9394"/>
                  <a:pt x="12851" y="9072"/>
                  <a:pt x="13485" y="8009"/>
                </a:cubicBezTo>
                <a:cubicBezTo>
                  <a:pt x="14672" y="6012"/>
                  <a:pt x="10131" y="1118"/>
                  <a:pt x="90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3"/>
          <p:cNvSpPr/>
          <p:nvPr/>
        </p:nvSpPr>
        <p:spPr>
          <a:xfrm>
            <a:off x="4767691" y="2643850"/>
            <a:ext cx="170875" cy="133500"/>
          </a:xfrm>
          <a:custGeom>
            <a:avLst/>
            <a:gdLst/>
            <a:ahLst/>
            <a:cxnLst/>
            <a:rect l="l" t="t" r="r" b="b"/>
            <a:pathLst>
              <a:path w="6835" h="5340" extrusionOk="0">
                <a:moveTo>
                  <a:pt x="4975" y="0"/>
                </a:moveTo>
                <a:cubicBezTo>
                  <a:pt x="3537" y="1404"/>
                  <a:pt x="1826" y="2499"/>
                  <a:pt x="1" y="3366"/>
                </a:cubicBezTo>
                <a:cubicBezTo>
                  <a:pt x="1005" y="4074"/>
                  <a:pt x="2077" y="4735"/>
                  <a:pt x="3195" y="5339"/>
                </a:cubicBezTo>
                <a:cubicBezTo>
                  <a:pt x="4427" y="4107"/>
                  <a:pt x="5717" y="2807"/>
                  <a:pt x="6835" y="1404"/>
                </a:cubicBezTo>
                <a:cubicBezTo>
                  <a:pt x="5717" y="594"/>
                  <a:pt x="4975" y="0"/>
                  <a:pt x="4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3"/>
          <p:cNvSpPr/>
          <p:nvPr/>
        </p:nvSpPr>
        <p:spPr>
          <a:xfrm>
            <a:off x="4876941" y="2178125"/>
            <a:ext cx="492875" cy="235825"/>
          </a:xfrm>
          <a:custGeom>
            <a:avLst/>
            <a:gdLst/>
            <a:ahLst/>
            <a:cxnLst/>
            <a:rect l="l" t="t" r="r" b="b"/>
            <a:pathLst>
              <a:path w="19715" h="9433" extrusionOk="0">
                <a:moveTo>
                  <a:pt x="5046" y="1"/>
                </a:moveTo>
                <a:cubicBezTo>
                  <a:pt x="3556" y="1"/>
                  <a:pt x="1879" y="345"/>
                  <a:pt x="1" y="1187"/>
                </a:cubicBezTo>
                <a:cubicBezTo>
                  <a:pt x="1046" y="951"/>
                  <a:pt x="2018" y="844"/>
                  <a:pt x="2926" y="844"/>
                </a:cubicBezTo>
                <a:cubicBezTo>
                  <a:pt x="8581" y="844"/>
                  <a:pt x="11794" y="5000"/>
                  <a:pt x="15185" y="8283"/>
                </a:cubicBezTo>
                <a:cubicBezTo>
                  <a:pt x="16059" y="9138"/>
                  <a:pt x="16952" y="9432"/>
                  <a:pt x="17766" y="9432"/>
                </a:cubicBezTo>
                <a:cubicBezTo>
                  <a:pt x="18504" y="9432"/>
                  <a:pt x="19177" y="9191"/>
                  <a:pt x="19714" y="8910"/>
                </a:cubicBezTo>
                <a:cubicBezTo>
                  <a:pt x="19634" y="8864"/>
                  <a:pt x="19543" y="8830"/>
                  <a:pt x="19440" y="8807"/>
                </a:cubicBezTo>
                <a:cubicBezTo>
                  <a:pt x="17889" y="8476"/>
                  <a:pt x="16474" y="9275"/>
                  <a:pt x="14386" y="6057"/>
                </a:cubicBezTo>
                <a:cubicBezTo>
                  <a:pt x="13205" y="4246"/>
                  <a:pt x="10282" y="1"/>
                  <a:pt x="50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3"/>
          <p:cNvSpPr/>
          <p:nvPr/>
        </p:nvSpPr>
        <p:spPr>
          <a:xfrm>
            <a:off x="4848991" y="2379625"/>
            <a:ext cx="396750" cy="120100"/>
          </a:xfrm>
          <a:custGeom>
            <a:avLst/>
            <a:gdLst/>
            <a:ahLst/>
            <a:cxnLst/>
            <a:rect l="l" t="t" r="r" b="b"/>
            <a:pathLst>
              <a:path w="15870" h="4804" extrusionOk="0">
                <a:moveTo>
                  <a:pt x="4787" y="1"/>
                </a:moveTo>
                <a:cubicBezTo>
                  <a:pt x="3362" y="1"/>
                  <a:pt x="1796" y="336"/>
                  <a:pt x="1" y="1158"/>
                </a:cubicBezTo>
                <a:cubicBezTo>
                  <a:pt x="206" y="1295"/>
                  <a:pt x="343" y="1363"/>
                  <a:pt x="343" y="1363"/>
                </a:cubicBezTo>
                <a:cubicBezTo>
                  <a:pt x="343" y="1363"/>
                  <a:pt x="1312" y="1488"/>
                  <a:pt x="2772" y="1751"/>
                </a:cubicBezTo>
                <a:cubicBezTo>
                  <a:pt x="3582" y="1547"/>
                  <a:pt x="4349" y="1456"/>
                  <a:pt x="5086" y="1456"/>
                </a:cubicBezTo>
                <a:cubicBezTo>
                  <a:pt x="8381" y="1456"/>
                  <a:pt x="11073" y="3264"/>
                  <a:pt x="14215" y="4774"/>
                </a:cubicBezTo>
                <a:cubicBezTo>
                  <a:pt x="14472" y="4794"/>
                  <a:pt x="14721" y="4803"/>
                  <a:pt x="14965" y="4803"/>
                </a:cubicBezTo>
                <a:cubicBezTo>
                  <a:pt x="15275" y="4803"/>
                  <a:pt x="15576" y="4789"/>
                  <a:pt x="15869" y="4763"/>
                </a:cubicBezTo>
                <a:cubicBezTo>
                  <a:pt x="15676" y="4683"/>
                  <a:pt x="15481" y="4603"/>
                  <a:pt x="15288" y="4500"/>
                </a:cubicBezTo>
                <a:cubicBezTo>
                  <a:pt x="11606" y="2580"/>
                  <a:pt x="8739" y="1"/>
                  <a:pt x="4787" y="1"/>
                </a:cubicBezTo>
                <a:close/>
              </a:path>
            </a:pathLst>
          </a:custGeom>
          <a:solidFill>
            <a:srgbClr val="C296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3"/>
          <p:cNvSpPr/>
          <p:nvPr/>
        </p:nvSpPr>
        <p:spPr>
          <a:xfrm>
            <a:off x="4775691" y="2199225"/>
            <a:ext cx="601225" cy="229375"/>
          </a:xfrm>
          <a:custGeom>
            <a:avLst/>
            <a:gdLst/>
            <a:ahLst/>
            <a:cxnLst/>
            <a:rect l="l" t="t" r="r" b="b"/>
            <a:pathLst>
              <a:path w="24049" h="9175" extrusionOk="0">
                <a:moveTo>
                  <a:pt x="6976" y="0"/>
                </a:moveTo>
                <a:cubicBezTo>
                  <a:pt x="6068" y="0"/>
                  <a:pt x="5096" y="107"/>
                  <a:pt x="4051" y="343"/>
                </a:cubicBezTo>
                <a:cubicBezTo>
                  <a:pt x="4005" y="365"/>
                  <a:pt x="3959" y="376"/>
                  <a:pt x="3914" y="399"/>
                </a:cubicBezTo>
                <a:cubicBezTo>
                  <a:pt x="1369" y="1563"/>
                  <a:pt x="274" y="2761"/>
                  <a:pt x="0" y="3867"/>
                </a:cubicBezTo>
                <a:cubicBezTo>
                  <a:pt x="3213" y="2304"/>
                  <a:pt x="5729" y="1673"/>
                  <a:pt x="7819" y="1673"/>
                </a:cubicBezTo>
                <a:cubicBezTo>
                  <a:pt x="12683" y="1673"/>
                  <a:pt x="15238" y="5091"/>
                  <a:pt x="18892" y="8123"/>
                </a:cubicBezTo>
                <a:cubicBezTo>
                  <a:pt x="19830" y="8906"/>
                  <a:pt x="20743" y="9174"/>
                  <a:pt x="21557" y="9174"/>
                </a:cubicBezTo>
                <a:cubicBezTo>
                  <a:pt x="22606" y="9174"/>
                  <a:pt x="23490" y="8728"/>
                  <a:pt x="24049" y="8362"/>
                </a:cubicBezTo>
                <a:cubicBezTo>
                  <a:pt x="24003" y="8237"/>
                  <a:pt x="23901" y="8134"/>
                  <a:pt x="23764" y="8066"/>
                </a:cubicBezTo>
                <a:cubicBezTo>
                  <a:pt x="23227" y="8347"/>
                  <a:pt x="22554" y="8588"/>
                  <a:pt x="21816" y="8588"/>
                </a:cubicBezTo>
                <a:cubicBezTo>
                  <a:pt x="21002" y="8588"/>
                  <a:pt x="20109" y="8294"/>
                  <a:pt x="19235" y="7439"/>
                </a:cubicBezTo>
                <a:cubicBezTo>
                  <a:pt x="15844" y="4156"/>
                  <a:pt x="12631" y="0"/>
                  <a:pt x="6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3"/>
          <p:cNvSpPr/>
          <p:nvPr/>
        </p:nvSpPr>
        <p:spPr>
          <a:xfrm>
            <a:off x="4918291" y="2416025"/>
            <a:ext cx="286100" cy="82950"/>
          </a:xfrm>
          <a:custGeom>
            <a:avLst/>
            <a:gdLst/>
            <a:ahLst/>
            <a:cxnLst/>
            <a:rect l="l" t="t" r="r" b="b"/>
            <a:pathLst>
              <a:path w="11444" h="3318" extrusionOk="0">
                <a:moveTo>
                  <a:pt x="2314" y="0"/>
                </a:moveTo>
                <a:cubicBezTo>
                  <a:pt x="1577" y="0"/>
                  <a:pt x="810" y="91"/>
                  <a:pt x="0" y="295"/>
                </a:cubicBezTo>
                <a:cubicBezTo>
                  <a:pt x="2271" y="706"/>
                  <a:pt x="5716" y="1447"/>
                  <a:pt x="8488" y="2600"/>
                </a:cubicBezTo>
                <a:cubicBezTo>
                  <a:pt x="9527" y="3021"/>
                  <a:pt x="10519" y="3239"/>
                  <a:pt x="11443" y="3318"/>
                </a:cubicBezTo>
                <a:cubicBezTo>
                  <a:pt x="8301" y="1808"/>
                  <a:pt x="5609" y="0"/>
                  <a:pt x="2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3"/>
          <p:cNvSpPr/>
          <p:nvPr/>
        </p:nvSpPr>
        <p:spPr>
          <a:xfrm>
            <a:off x="4815916" y="2344025"/>
            <a:ext cx="471450" cy="154700"/>
          </a:xfrm>
          <a:custGeom>
            <a:avLst/>
            <a:gdLst/>
            <a:ahLst/>
            <a:cxnLst/>
            <a:rect l="l" t="t" r="r" b="b"/>
            <a:pathLst>
              <a:path w="18858" h="6188" extrusionOk="0">
                <a:moveTo>
                  <a:pt x="5911" y="1"/>
                </a:moveTo>
                <a:cubicBezTo>
                  <a:pt x="4223" y="1"/>
                  <a:pt x="2303" y="459"/>
                  <a:pt x="0" y="1601"/>
                </a:cubicBezTo>
                <a:cubicBezTo>
                  <a:pt x="502" y="2045"/>
                  <a:pt x="1004" y="2388"/>
                  <a:pt x="1324" y="2582"/>
                </a:cubicBezTo>
                <a:cubicBezTo>
                  <a:pt x="3119" y="1760"/>
                  <a:pt x="4685" y="1425"/>
                  <a:pt x="6110" y="1425"/>
                </a:cubicBezTo>
                <a:cubicBezTo>
                  <a:pt x="10062" y="1425"/>
                  <a:pt x="12929" y="4004"/>
                  <a:pt x="16611" y="5924"/>
                </a:cubicBezTo>
                <a:cubicBezTo>
                  <a:pt x="16804" y="6027"/>
                  <a:pt x="16999" y="6107"/>
                  <a:pt x="17192" y="6187"/>
                </a:cubicBezTo>
                <a:cubicBezTo>
                  <a:pt x="17785" y="6119"/>
                  <a:pt x="18345" y="5993"/>
                  <a:pt x="18858" y="5833"/>
                </a:cubicBezTo>
                <a:cubicBezTo>
                  <a:pt x="18196" y="5799"/>
                  <a:pt x="17466" y="5605"/>
                  <a:pt x="16679" y="5137"/>
                </a:cubicBezTo>
                <a:cubicBezTo>
                  <a:pt x="12947" y="2908"/>
                  <a:pt x="10163" y="1"/>
                  <a:pt x="5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3"/>
          <p:cNvSpPr/>
          <p:nvPr/>
        </p:nvSpPr>
        <p:spPr>
          <a:xfrm>
            <a:off x="4790816" y="2305475"/>
            <a:ext cx="552750" cy="184375"/>
          </a:xfrm>
          <a:custGeom>
            <a:avLst/>
            <a:gdLst/>
            <a:ahLst/>
            <a:cxnLst/>
            <a:rect l="l" t="t" r="r" b="b"/>
            <a:pathLst>
              <a:path w="22110" h="7375" extrusionOk="0">
                <a:moveTo>
                  <a:pt x="7089" y="0"/>
                </a:moveTo>
                <a:cubicBezTo>
                  <a:pt x="5142" y="0"/>
                  <a:pt x="2855" y="585"/>
                  <a:pt x="0" y="2059"/>
                </a:cubicBezTo>
                <a:cubicBezTo>
                  <a:pt x="297" y="2469"/>
                  <a:pt x="650" y="2834"/>
                  <a:pt x="1004" y="3143"/>
                </a:cubicBezTo>
                <a:cubicBezTo>
                  <a:pt x="3307" y="2001"/>
                  <a:pt x="5227" y="1543"/>
                  <a:pt x="6915" y="1543"/>
                </a:cubicBezTo>
                <a:cubicBezTo>
                  <a:pt x="11167" y="1543"/>
                  <a:pt x="13951" y="4450"/>
                  <a:pt x="17683" y="6679"/>
                </a:cubicBezTo>
                <a:cubicBezTo>
                  <a:pt x="18470" y="7147"/>
                  <a:pt x="19200" y="7341"/>
                  <a:pt x="19862" y="7375"/>
                </a:cubicBezTo>
                <a:cubicBezTo>
                  <a:pt x="20751" y="7090"/>
                  <a:pt x="21516" y="6690"/>
                  <a:pt x="22110" y="6257"/>
                </a:cubicBezTo>
                <a:lnTo>
                  <a:pt x="22110" y="6257"/>
                </a:lnTo>
                <a:cubicBezTo>
                  <a:pt x="21669" y="6428"/>
                  <a:pt x="21159" y="6552"/>
                  <a:pt x="20594" y="6552"/>
                </a:cubicBezTo>
                <a:cubicBezTo>
                  <a:pt x="19843" y="6552"/>
                  <a:pt x="18994" y="6333"/>
                  <a:pt x="18082" y="5721"/>
                </a:cubicBezTo>
                <a:cubicBezTo>
                  <a:pt x="14335" y="3196"/>
                  <a:pt x="11640" y="0"/>
                  <a:pt x="70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3"/>
          <p:cNvSpPr/>
          <p:nvPr/>
        </p:nvSpPr>
        <p:spPr>
          <a:xfrm>
            <a:off x="4772266" y="2241050"/>
            <a:ext cx="606950" cy="205775"/>
          </a:xfrm>
          <a:custGeom>
            <a:avLst/>
            <a:gdLst/>
            <a:ahLst/>
            <a:cxnLst/>
            <a:rect l="l" t="t" r="r" b="b"/>
            <a:pathLst>
              <a:path w="24278" h="8231" extrusionOk="0">
                <a:moveTo>
                  <a:pt x="7956" y="0"/>
                </a:moveTo>
                <a:cubicBezTo>
                  <a:pt x="5866" y="0"/>
                  <a:pt x="3350" y="631"/>
                  <a:pt x="137" y="2194"/>
                </a:cubicBezTo>
                <a:cubicBezTo>
                  <a:pt x="0" y="2742"/>
                  <a:pt x="69" y="3279"/>
                  <a:pt x="263" y="3781"/>
                </a:cubicBezTo>
                <a:cubicBezTo>
                  <a:pt x="3604" y="1993"/>
                  <a:pt x="6097" y="1275"/>
                  <a:pt x="8158" y="1275"/>
                </a:cubicBezTo>
                <a:cubicBezTo>
                  <a:pt x="12411" y="1275"/>
                  <a:pt x="14830" y="4328"/>
                  <a:pt x="19087" y="7340"/>
                </a:cubicBezTo>
                <a:cubicBezTo>
                  <a:pt x="20018" y="7997"/>
                  <a:pt x="20893" y="8230"/>
                  <a:pt x="21666" y="8230"/>
                </a:cubicBezTo>
                <a:cubicBezTo>
                  <a:pt x="22692" y="8230"/>
                  <a:pt x="23540" y="7819"/>
                  <a:pt x="24106" y="7442"/>
                </a:cubicBezTo>
                <a:cubicBezTo>
                  <a:pt x="24243" y="7145"/>
                  <a:pt x="24277" y="6884"/>
                  <a:pt x="24186" y="6689"/>
                </a:cubicBezTo>
                <a:lnTo>
                  <a:pt x="24186" y="6689"/>
                </a:lnTo>
                <a:cubicBezTo>
                  <a:pt x="23627" y="7055"/>
                  <a:pt x="22743" y="7501"/>
                  <a:pt x="21694" y="7501"/>
                </a:cubicBezTo>
                <a:cubicBezTo>
                  <a:pt x="20880" y="7501"/>
                  <a:pt x="19967" y="7233"/>
                  <a:pt x="19029" y="6450"/>
                </a:cubicBezTo>
                <a:cubicBezTo>
                  <a:pt x="15375" y="3418"/>
                  <a:pt x="12820" y="0"/>
                  <a:pt x="7956" y="0"/>
                </a:cubicBezTo>
                <a:close/>
              </a:path>
            </a:pathLst>
          </a:custGeom>
          <a:solidFill>
            <a:srgbClr val="F1EF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3"/>
          <p:cNvSpPr/>
          <p:nvPr/>
        </p:nvSpPr>
        <p:spPr>
          <a:xfrm>
            <a:off x="4778841" y="2272900"/>
            <a:ext cx="596100" cy="196375"/>
          </a:xfrm>
          <a:custGeom>
            <a:avLst/>
            <a:gdLst/>
            <a:ahLst/>
            <a:cxnLst/>
            <a:rect l="l" t="t" r="r" b="b"/>
            <a:pathLst>
              <a:path w="23844" h="7855" extrusionOk="0">
                <a:moveTo>
                  <a:pt x="7895" y="1"/>
                </a:moveTo>
                <a:cubicBezTo>
                  <a:pt x="5834" y="1"/>
                  <a:pt x="3341" y="719"/>
                  <a:pt x="0" y="2507"/>
                </a:cubicBezTo>
                <a:cubicBezTo>
                  <a:pt x="114" y="2803"/>
                  <a:pt x="285" y="3100"/>
                  <a:pt x="479" y="3362"/>
                </a:cubicBezTo>
                <a:cubicBezTo>
                  <a:pt x="3334" y="1888"/>
                  <a:pt x="5621" y="1303"/>
                  <a:pt x="7568" y="1303"/>
                </a:cubicBezTo>
                <a:cubicBezTo>
                  <a:pt x="12119" y="1303"/>
                  <a:pt x="14814" y="4499"/>
                  <a:pt x="18561" y="7024"/>
                </a:cubicBezTo>
                <a:cubicBezTo>
                  <a:pt x="19473" y="7636"/>
                  <a:pt x="20322" y="7855"/>
                  <a:pt x="21073" y="7855"/>
                </a:cubicBezTo>
                <a:cubicBezTo>
                  <a:pt x="21638" y="7855"/>
                  <a:pt x="22148" y="7731"/>
                  <a:pt x="22589" y="7560"/>
                </a:cubicBezTo>
                <a:cubicBezTo>
                  <a:pt x="23205" y="7093"/>
                  <a:pt x="23638" y="6602"/>
                  <a:pt x="23843" y="6168"/>
                </a:cubicBezTo>
                <a:lnTo>
                  <a:pt x="23843" y="6168"/>
                </a:lnTo>
                <a:cubicBezTo>
                  <a:pt x="23277" y="6545"/>
                  <a:pt x="22429" y="6956"/>
                  <a:pt x="21403" y="6956"/>
                </a:cubicBezTo>
                <a:cubicBezTo>
                  <a:pt x="20630" y="6956"/>
                  <a:pt x="19755" y="6723"/>
                  <a:pt x="18824" y="6066"/>
                </a:cubicBezTo>
                <a:cubicBezTo>
                  <a:pt x="14567" y="3054"/>
                  <a:pt x="12148" y="1"/>
                  <a:pt x="78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3"/>
          <p:cNvSpPr/>
          <p:nvPr/>
        </p:nvSpPr>
        <p:spPr>
          <a:xfrm>
            <a:off x="3813691" y="2246650"/>
            <a:ext cx="1429175" cy="828450"/>
          </a:xfrm>
          <a:custGeom>
            <a:avLst/>
            <a:gdLst/>
            <a:ahLst/>
            <a:cxnLst/>
            <a:rect l="l" t="t" r="r" b="b"/>
            <a:pathLst>
              <a:path w="57167" h="33138" extrusionOk="0">
                <a:moveTo>
                  <a:pt x="35864" y="0"/>
                </a:moveTo>
                <a:cubicBezTo>
                  <a:pt x="32912" y="0"/>
                  <a:pt x="29282" y="629"/>
                  <a:pt x="24836" y="2324"/>
                </a:cubicBezTo>
                <a:lnTo>
                  <a:pt x="17170" y="8143"/>
                </a:lnTo>
                <a:cubicBezTo>
                  <a:pt x="17170" y="8143"/>
                  <a:pt x="9333" y="12911"/>
                  <a:pt x="2248" y="24342"/>
                </a:cubicBezTo>
                <a:cubicBezTo>
                  <a:pt x="1621" y="25346"/>
                  <a:pt x="1" y="28267"/>
                  <a:pt x="3138" y="28962"/>
                </a:cubicBezTo>
                <a:cubicBezTo>
                  <a:pt x="3229" y="28982"/>
                  <a:pt x="3326" y="28992"/>
                  <a:pt x="3427" y="28992"/>
                </a:cubicBezTo>
                <a:cubicBezTo>
                  <a:pt x="6093" y="28992"/>
                  <a:pt x="11854" y="22289"/>
                  <a:pt x="11854" y="22289"/>
                </a:cubicBezTo>
                <a:cubicBezTo>
                  <a:pt x="13052" y="22551"/>
                  <a:pt x="14158" y="22574"/>
                  <a:pt x="14158" y="22574"/>
                </a:cubicBezTo>
                <a:cubicBezTo>
                  <a:pt x="14158" y="22574"/>
                  <a:pt x="7929" y="29408"/>
                  <a:pt x="9481" y="31928"/>
                </a:cubicBezTo>
                <a:cubicBezTo>
                  <a:pt x="10038" y="32833"/>
                  <a:pt x="10811" y="33137"/>
                  <a:pt x="11569" y="33137"/>
                </a:cubicBezTo>
                <a:cubicBezTo>
                  <a:pt x="12379" y="33137"/>
                  <a:pt x="13173" y="32789"/>
                  <a:pt x="13668" y="32453"/>
                </a:cubicBezTo>
                <a:cubicBezTo>
                  <a:pt x="17626" y="29784"/>
                  <a:pt x="19692" y="26566"/>
                  <a:pt x="22098" y="22449"/>
                </a:cubicBezTo>
                <a:cubicBezTo>
                  <a:pt x="22098" y="22449"/>
                  <a:pt x="22225" y="22452"/>
                  <a:pt x="22460" y="22452"/>
                </a:cubicBezTo>
                <a:cubicBezTo>
                  <a:pt x="24693" y="22452"/>
                  <a:pt x="36706" y="22153"/>
                  <a:pt x="43135" y="15888"/>
                </a:cubicBezTo>
                <a:cubicBezTo>
                  <a:pt x="43135" y="15888"/>
                  <a:pt x="50460" y="21731"/>
                  <a:pt x="53769" y="21731"/>
                </a:cubicBezTo>
                <a:cubicBezTo>
                  <a:pt x="53957" y="21731"/>
                  <a:pt x="54132" y="21713"/>
                  <a:pt x="54292" y="21673"/>
                </a:cubicBezTo>
                <a:cubicBezTo>
                  <a:pt x="56186" y="21205"/>
                  <a:pt x="57167" y="19356"/>
                  <a:pt x="56802" y="18079"/>
                </a:cubicBezTo>
                <a:cubicBezTo>
                  <a:pt x="55627" y="13984"/>
                  <a:pt x="48714" y="6305"/>
                  <a:pt x="46922" y="4457"/>
                </a:cubicBezTo>
                <a:cubicBezTo>
                  <a:pt x="45537" y="3016"/>
                  <a:pt x="42328" y="0"/>
                  <a:pt x="35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3"/>
          <p:cNvSpPr/>
          <p:nvPr/>
        </p:nvSpPr>
        <p:spPr>
          <a:xfrm>
            <a:off x="3944591" y="2566275"/>
            <a:ext cx="575300" cy="230200"/>
          </a:xfrm>
          <a:custGeom>
            <a:avLst/>
            <a:gdLst/>
            <a:ahLst/>
            <a:cxnLst/>
            <a:rect l="l" t="t" r="r" b="b"/>
            <a:pathLst>
              <a:path w="23012" h="9208" extrusionOk="0">
                <a:moveTo>
                  <a:pt x="22920" y="0"/>
                </a:moveTo>
                <a:cubicBezTo>
                  <a:pt x="19977" y="4084"/>
                  <a:pt x="13622" y="5465"/>
                  <a:pt x="13143" y="5568"/>
                </a:cubicBezTo>
                <a:cubicBezTo>
                  <a:pt x="12847" y="5648"/>
                  <a:pt x="10268" y="6401"/>
                  <a:pt x="7279" y="6401"/>
                </a:cubicBezTo>
                <a:cubicBezTo>
                  <a:pt x="5386" y="6401"/>
                  <a:pt x="3321" y="6092"/>
                  <a:pt x="1564" y="5146"/>
                </a:cubicBezTo>
                <a:cubicBezTo>
                  <a:pt x="1050" y="5785"/>
                  <a:pt x="526" y="6446"/>
                  <a:pt x="1" y="7154"/>
                </a:cubicBezTo>
                <a:cubicBezTo>
                  <a:pt x="2933" y="8442"/>
                  <a:pt x="6264" y="9207"/>
                  <a:pt x="9515" y="9207"/>
                </a:cubicBezTo>
                <a:cubicBezTo>
                  <a:pt x="14433" y="9207"/>
                  <a:pt x="19189" y="7473"/>
                  <a:pt x="22201" y="3161"/>
                </a:cubicBezTo>
                <a:cubicBezTo>
                  <a:pt x="22441" y="2180"/>
                  <a:pt x="23012" y="1164"/>
                  <a:pt x="22931" y="195"/>
                </a:cubicBezTo>
                <a:cubicBezTo>
                  <a:pt x="22931" y="137"/>
                  <a:pt x="22920" y="69"/>
                  <a:pt x="22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3"/>
          <p:cNvSpPr/>
          <p:nvPr/>
        </p:nvSpPr>
        <p:spPr>
          <a:xfrm>
            <a:off x="4053841" y="2819825"/>
            <a:ext cx="302350" cy="255275"/>
          </a:xfrm>
          <a:custGeom>
            <a:avLst/>
            <a:gdLst/>
            <a:ahLst/>
            <a:cxnLst/>
            <a:rect l="l" t="t" r="r" b="b"/>
            <a:pathLst>
              <a:path w="12094" h="10211" extrusionOk="0">
                <a:moveTo>
                  <a:pt x="11249" y="1"/>
                </a:moveTo>
                <a:cubicBezTo>
                  <a:pt x="10074" y="1"/>
                  <a:pt x="9138" y="1038"/>
                  <a:pt x="8192" y="1872"/>
                </a:cubicBezTo>
                <a:cubicBezTo>
                  <a:pt x="5761" y="4438"/>
                  <a:pt x="3423" y="8066"/>
                  <a:pt x="1" y="9184"/>
                </a:cubicBezTo>
                <a:cubicBezTo>
                  <a:pt x="548" y="9949"/>
                  <a:pt x="1267" y="10211"/>
                  <a:pt x="1974" y="10211"/>
                </a:cubicBezTo>
                <a:cubicBezTo>
                  <a:pt x="2750" y="10211"/>
                  <a:pt x="3503" y="9891"/>
                  <a:pt x="4005" y="9572"/>
                </a:cubicBezTo>
                <a:cubicBezTo>
                  <a:pt x="4027" y="9561"/>
                  <a:pt x="4039" y="9538"/>
                  <a:pt x="4062" y="9526"/>
                </a:cubicBezTo>
                <a:cubicBezTo>
                  <a:pt x="7804" y="6993"/>
                  <a:pt x="9857" y="3982"/>
                  <a:pt x="12093" y="183"/>
                </a:cubicBezTo>
                <a:cubicBezTo>
                  <a:pt x="11797" y="57"/>
                  <a:pt x="11511" y="1"/>
                  <a:pt x="11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3"/>
          <p:cNvSpPr/>
          <p:nvPr/>
        </p:nvSpPr>
        <p:spPr>
          <a:xfrm>
            <a:off x="4982166" y="2353225"/>
            <a:ext cx="4600" cy="4875"/>
          </a:xfrm>
          <a:custGeom>
            <a:avLst/>
            <a:gdLst/>
            <a:ahLst/>
            <a:cxnLst/>
            <a:rect l="l" t="t" r="r" b="b"/>
            <a:pathLst>
              <a:path w="184" h="195" extrusionOk="0">
                <a:moveTo>
                  <a:pt x="1" y="1"/>
                </a:moveTo>
                <a:cubicBezTo>
                  <a:pt x="58" y="69"/>
                  <a:pt x="127" y="126"/>
                  <a:pt x="183" y="194"/>
                </a:cubicBezTo>
                <a:lnTo>
                  <a:pt x="183" y="194"/>
                </a:lnTo>
                <a:lnTo>
                  <a:pt x="183" y="194"/>
                </a:lnTo>
                <a:cubicBezTo>
                  <a:pt x="127" y="126"/>
                  <a:pt x="58" y="69"/>
                  <a:pt x="1" y="1"/>
                </a:cubicBezTo>
                <a:close/>
              </a:path>
            </a:pathLst>
          </a:custGeom>
          <a:solidFill>
            <a:srgbClr val="989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3"/>
          <p:cNvSpPr/>
          <p:nvPr/>
        </p:nvSpPr>
        <p:spPr>
          <a:xfrm>
            <a:off x="4632516" y="2246850"/>
            <a:ext cx="591275" cy="424700"/>
          </a:xfrm>
          <a:custGeom>
            <a:avLst/>
            <a:gdLst/>
            <a:ahLst/>
            <a:cxnLst/>
            <a:rect l="l" t="t" r="r" b="b"/>
            <a:pathLst>
              <a:path w="23651" h="16988" extrusionOk="0">
                <a:moveTo>
                  <a:pt x="3103" y="0"/>
                </a:moveTo>
                <a:cubicBezTo>
                  <a:pt x="2145" y="0"/>
                  <a:pt x="1108" y="69"/>
                  <a:pt x="0" y="217"/>
                </a:cubicBezTo>
                <a:cubicBezTo>
                  <a:pt x="9276" y="3331"/>
                  <a:pt x="17569" y="9286"/>
                  <a:pt x="23650" y="16987"/>
                </a:cubicBezTo>
                <a:cubicBezTo>
                  <a:pt x="21767" y="12744"/>
                  <a:pt x="15812" y="6150"/>
                  <a:pt x="14169" y="4449"/>
                </a:cubicBezTo>
                <a:cubicBezTo>
                  <a:pt x="14113" y="4381"/>
                  <a:pt x="14044" y="4324"/>
                  <a:pt x="13987" y="4256"/>
                </a:cubicBezTo>
                <a:cubicBezTo>
                  <a:pt x="12504" y="2761"/>
                  <a:pt x="9299" y="0"/>
                  <a:pt x="3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3"/>
          <p:cNvSpPr/>
          <p:nvPr/>
        </p:nvSpPr>
        <p:spPr>
          <a:xfrm>
            <a:off x="3826816" y="2180000"/>
            <a:ext cx="154325" cy="172950"/>
          </a:xfrm>
          <a:custGeom>
            <a:avLst/>
            <a:gdLst/>
            <a:ahLst/>
            <a:cxnLst/>
            <a:rect l="l" t="t" r="r" b="b"/>
            <a:pathLst>
              <a:path w="6173" h="6918" extrusionOk="0">
                <a:moveTo>
                  <a:pt x="2068" y="0"/>
                </a:moveTo>
                <a:cubicBezTo>
                  <a:pt x="1125" y="0"/>
                  <a:pt x="367" y="328"/>
                  <a:pt x="275" y="1340"/>
                </a:cubicBezTo>
                <a:cubicBezTo>
                  <a:pt x="1" y="4226"/>
                  <a:pt x="2511" y="6918"/>
                  <a:pt x="2511" y="6918"/>
                </a:cubicBezTo>
                <a:lnTo>
                  <a:pt x="6172" y="1112"/>
                </a:lnTo>
                <a:cubicBezTo>
                  <a:pt x="6172" y="1112"/>
                  <a:pt x="3805" y="0"/>
                  <a:pt x="2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3"/>
          <p:cNvSpPr/>
          <p:nvPr/>
        </p:nvSpPr>
        <p:spPr>
          <a:xfrm>
            <a:off x="3868166" y="2211925"/>
            <a:ext cx="119525" cy="134200"/>
          </a:xfrm>
          <a:custGeom>
            <a:avLst/>
            <a:gdLst/>
            <a:ahLst/>
            <a:cxnLst/>
            <a:rect l="l" t="t" r="r" b="b"/>
            <a:pathLst>
              <a:path w="4781" h="5368" extrusionOk="0">
                <a:moveTo>
                  <a:pt x="1602" y="0"/>
                </a:moveTo>
                <a:cubicBezTo>
                  <a:pt x="868" y="0"/>
                  <a:pt x="278" y="256"/>
                  <a:pt x="206" y="1044"/>
                </a:cubicBezTo>
                <a:cubicBezTo>
                  <a:pt x="0" y="3280"/>
                  <a:pt x="1940" y="5367"/>
                  <a:pt x="1940" y="5367"/>
                </a:cubicBezTo>
                <a:lnTo>
                  <a:pt x="4781" y="861"/>
                </a:lnTo>
                <a:cubicBezTo>
                  <a:pt x="4781" y="861"/>
                  <a:pt x="2949" y="0"/>
                  <a:pt x="160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3"/>
          <p:cNvSpPr/>
          <p:nvPr/>
        </p:nvSpPr>
        <p:spPr>
          <a:xfrm>
            <a:off x="4287416" y="2048975"/>
            <a:ext cx="172850" cy="165675"/>
          </a:xfrm>
          <a:custGeom>
            <a:avLst/>
            <a:gdLst/>
            <a:ahLst/>
            <a:cxnLst/>
            <a:rect l="l" t="t" r="r" b="b"/>
            <a:pathLst>
              <a:path w="6914" h="6627" extrusionOk="0">
                <a:moveTo>
                  <a:pt x="4179" y="1"/>
                </a:moveTo>
                <a:cubicBezTo>
                  <a:pt x="2409" y="1"/>
                  <a:pt x="1" y="3261"/>
                  <a:pt x="1" y="3261"/>
                </a:cubicBezTo>
                <a:lnTo>
                  <a:pt x="5978" y="6626"/>
                </a:lnTo>
                <a:cubicBezTo>
                  <a:pt x="5978" y="6626"/>
                  <a:pt x="6914" y="3067"/>
                  <a:pt x="5306" y="659"/>
                </a:cubicBezTo>
                <a:cubicBezTo>
                  <a:pt x="4996" y="190"/>
                  <a:pt x="4606" y="1"/>
                  <a:pt x="4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3"/>
          <p:cNvSpPr/>
          <p:nvPr/>
        </p:nvSpPr>
        <p:spPr>
          <a:xfrm>
            <a:off x="4293991" y="2093050"/>
            <a:ext cx="133775" cy="128450"/>
          </a:xfrm>
          <a:custGeom>
            <a:avLst/>
            <a:gdLst/>
            <a:ahLst/>
            <a:cxnLst/>
            <a:rect l="l" t="t" r="r" b="b"/>
            <a:pathLst>
              <a:path w="5351" h="5138" extrusionOk="0">
                <a:moveTo>
                  <a:pt x="3236" y="1"/>
                </a:moveTo>
                <a:cubicBezTo>
                  <a:pt x="1863" y="1"/>
                  <a:pt x="0" y="2524"/>
                  <a:pt x="0" y="2524"/>
                </a:cubicBezTo>
                <a:lnTo>
                  <a:pt x="4632" y="5137"/>
                </a:lnTo>
                <a:cubicBezTo>
                  <a:pt x="4632" y="5137"/>
                  <a:pt x="5350" y="2376"/>
                  <a:pt x="4107" y="505"/>
                </a:cubicBezTo>
                <a:cubicBezTo>
                  <a:pt x="3867" y="146"/>
                  <a:pt x="3566" y="1"/>
                  <a:pt x="323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3"/>
          <p:cNvSpPr/>
          <p:nvPr/>
        </p:nvSpPr>
        <p:spPr>
          <a:xfrm>
            <a:off x="3857316" y="2119625"/>
            <a:ext cx="800625" cy="606550"/>
          </a:xfrm>
          <a:custGeom>
            <a:avLst/>
            <a:gdLst/>
            <a:ahLst/>
            <a:cxnLst/>
            <a:rect l="l" t="t" r="r" b="b"/>
            <a:pathLst>
              <a:path w="32025" h="24262" extrusionOk="0">
                <a:moveTo>
                  <a:pt x="14310" y="1"/>
                </a:moveTo>
                <a:cubicBezTo>
                  <a:pt x="12407" y="1"/>
                  <a:pt x="11046" y="390"/>
                  <a:pt x="10828" y="457"/>
                </a:cubicBezTo>
                <a:cubicBezTo>
                  <a:pt x="10177" y="583"/>
                  <a:pt x="1" y="2853"/>
                  <a:pt x="743" y="15277"/>
                </a:cubicBezTo>
                <a:cubicBezTo>
                  <a:pt x="1189" y="22695"/>
                  <a:pt x="6434" y="24261"/>
                  <a:pt x="10783" y="24261"/>
                </a:cubicBezTo>
                <a:cubicBezTo>
                  <a:pt x="13771" y="24261"/>
                  <a:pt x="16337" y="23522"/>
                  <a:pt x="16634" y="23434"/>
                </a:cubicBezTo>
                <a:cubicBezTo>
                  <a:pt x="17376" y="23274"/>
                  <a:pt x="32024" y="20080"/>
                  <a:pt x="26742" y="8717"/>
                </a:cubicBezTo>
                <a:cubicBezTo>
                  <a:pt x="23316" y="1360"/>
                  <a:pt x="17867" y="1"/>
                  <a:pt x="14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3"/>
          <p:cNvSpPr/>
          <p:nvPr/>
        </p:nvSpPr>
        <p:spPr>
          <a:xfrm>
            <a:off x="3874441" y="2125650"/>
            <a:ext cx="275825" cy="319450"/>
          </a:xfrm>
          <a:custGeom>
            <a:avLst/>
            <a:gdLst/>
            <a:ahLst/>
            <a:cxnLst/>
            <a:rect l="l" t="t" r="r" b="b"/>
            <a:pathLst>
              <a:path w="11033" h="12778" extrusionOk="0">
                <a:moveTo>
                  <a:pt x="11033" y="0"/>
                </a:moveTo>
                <a:cubicBezTo>
                  <a:pt x="10519" y="102"/>
                  <a:pt x="10188" y="194"/>
                  <a:pt x="10085" y="228"/>
                </a:cubicBezTo>
                <a:cubicBezTo>
                  <a:pt x="9492" y="353"/>
                  <a:pt x="537" y="2338"/>
                  <a:pt x="0" y="12777"/>
                </a:cubicBezTo>
                <a:cubicBezTo>
                  <a:pt x="1438" y="9092"/>
                  <a:pt x="4518" y="3833"/>
                  <a:pt x="110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3"/>
          <p:cNvSpPr/>
          <p:nvPr/>
        </p:nvSpPr>
        <p:spPr>
          <a:xfrm>
            <a:off x="4328491" y="2247700"/>
            <a:ext cx="298650" cy="441225"/>
          </a:xfrm>
          <a:custGeom>
            <a:avLst/>
            <a:gdLst/>
            <a:ahLst/>
            <a:cxnLst/>
            <a:rect l="l" t="t" r="r" b="b"/>
            <a:pathLst>
              <a:path w="11946" h="17649" extrusionOk="0">
                <a:moveTo>
                  <a:pt x="5716" y="1"/>
                </a:moveTo>
                <a:cubicBezTo>
                  <a:pt x="6708" y="3366"/>
                  <a:pt x="7861" y="11260"/>
                  <a:pt x="0" y="17649"/>
                </a:cubicBezTo>
                <a:cubicBezTo>
                  <a:pt x="4107" y="16257"/>
                  <a:pt x="11945" y="12355"/>
                  <a:pt x="7849" y="3560"/>
                </a:cubicBezTo>
                <a:cubicBezTo>
                  <a:pt x="7210" y="2168"/>
                  <a:pt x="6480" y="993"/>
                  <a:pt x="5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3"/>
          <p:cNvSpPr/>
          <p:nvPr/>
        </p:nvSpPr>
        <p:spPr>
          <a:xfrm>
            <a:off x="4048416" y="2421375"/>
            <a:ext cx="67050" cy="60925"/>
          </a:xfrm>
          <a:custGeom>
            <a:avLst/>
            <a:gdLst/>
            <a:ahLst/>
            <a:cxnLst/>
            <a:rect l="l" t="t" r="r" b="b"/>
            <a:pathLst>
              <a:path w="2682" h="2437" extrusionOk="0">
                <a:moveTo>
                  <a:pt x="1340" y="0"/>
                </a:moveTo>
                <a:cubicBezTo>
                  <a:pt x="1244" y="0"/>
                  <a:pt x="1147" y="12"/>
                  <a:pt x="1050" y="36"/>
                </a:cubicBezTo>
                <a:cubicBezTo>
                  <a:pt x="388" y="206"/>
                  <a:pt x="0" y="868"/>
                  <a:pt x="160" y="1519"/>
                </a:cubicBezTo>
                <a:cubicBezTo>
                  <a:pt x="305" y="2066"/>
                  <a:pt x="798" y="2436"/>
                  <a:pt x="1338" y="2436"/>
                </a:cubicBezTo>
                <a:cubicBezTo>
                  <a:pt x="1439" y="2436"/>
                  <a:pt x="1541" y="2424"/>
                  <a:pt x="1643" y="2397"/>
                </a:cubicBezTo>
                <a:cubicBezTo>
                  <a:pt x="2294" y="2237"/>
                  <a:pt x="2682" y="1575"/>
                  <a:pt x="2522" y="925"/>
                </a:cubicBezTo>
                <a:cubicBezTo>
                  <a:pt x="2386" y="372"/>
                  <a:pt x="1887" y="0"/>
                  <a:pt x="13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3"/>
          <p:cNvSpPr/>
          <p:nvPr/>
        </p:nvSpPr>
        <p:spPr>
          <a:xfrm>
            <a:off x="4288566" y="2360800"/>
            <a:ext cx="67050" cy="60750"/>
          </a:xfrm>
          <a:custGeom>
            <a:avLst/>
            <a:gdLst/>
            <a:ahLst/>
            <a:cxnLst/>
            <a:rect l="l" t="t" r="r" b="b"/>
            <a:pathLst>
              <a:path w="2682" h="2430" extrusionOk="0">
                <a:moveTo>
                  <a:pt x="1344" y="0"/>
                </a:moveTo>
                <a:cubicBezTo>
                  <a:pt x="1243" y="0"/>
                  <a:pt x="1141" y="13"/>
                  <a:pt x="1039" y="40"/>
                </a:cubicBezTo>
                <a:cubicBezTo>
                  <a:pt x="388" y="200"/>
                  <a:pt x="0" y="861"/>
                  <a:pt x="160" y="1511"/>
                </a:cubicBezTo>
                <a:cubicBezTo>
                  <a:pt x="295" y="2060"/>
                  <a:pt x="786" y="2430"/>
                  <a:pt x="1327" y="2430"/>
                </a:cubicBezTo>
                <a:cubicBezTo>
                  <a:pt x="1428" y="2430"/>
                  <a:pt x="1530" y="2417"/>
                  <a:pt x="1632" y="2390"/>
                </a:cubicBezTo>
                <a:cubicBezTo>
                  <a:pt x="2282" y="2230"/>
                  <a:pt x="2682" y="1569"/>
                  <a:pt x="2522" y="918"/>
                </a:cubicBezTo>
                <a:cubicBezTo>
                  <a:pt x="2377" y="370"/>
                  <a:pt x="1884" y="0"/>
                  <a:pt x="1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3"/>
          <p:cNvSpPr/>
          <p:nvPr/>
        </p:nvSpPr>
        <p:spPr>
          <a:xfrm>
            <a:off x="4012216" y="2493950"/>
            <a:ext cx="138900" cy="75950"/>
          </a:xfrm>
          <a:custGeom>
            <a:avLst/>
            <a:gdLst/>
            <a:ahLst/>
            <a:cxnLst/>
            <a:rect l="l" t="t" r="r" b="b"/>
            <a:pathLst>
              <a:path w="5556" h="3038" extrusionOk="0">
                <a:moveTo>
                  <a:pt x="3572" y="0"/>
                </a:moveTo>
                <a:cubicBezTo>
                  <a:pt x="3215" y="0"/>
                  <a:pt x="2827" y="46"/>
                  <a:pt x="2430" y="144"/>
                </a:cubicBezTo>
                <a:cubicBezTo>
                  <a:pt x="1004" y="509"/>
                  <a:pt x="0" y="1410"/>
                  <a:pt x="194" y="2175"/>
                </a:cubicBezTo>
                <a:cubicBezTo>
                  <a:pt x="334" y="2720"/>
                  <a:pt x="1060" y="3038"/>
                  <a:pt x="1990" y="3038"/>
                </a:cubicBezTo>
                <a:cubicBezTo>
                  <a:pt x="2346" y="3038"/>
                  <a:pt x="2732" y="2991"/>
                  <a:pt x="3126" y="2893"/>
                </a:cubicBezTo>
                <a:cubicBezTo>
                  <a:pt x="4552" y="2528"/>
                  <a:pt x="5555" y="1627"/>
                  <a:pt x="5362" y="863"/>
                </a:cubicBezTo>
                <a:cubicBezTo>
                  <a:pt x="5230" y="318"/>
                  <a:pt x="4506" y="0"/>
                  <a:pt x="3572"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3"/>
          <p:cNvSpPr/>
          <p:nvPr/>
        </p:nvSpPr>
        <p:spPr>
          <a:xfrm>
            <a:off x="4301116" y="2420925"/>
            <a:ext cx="138925" cy="76075"/>
          </a:xfrm>
          <a:custGeom>
            <a:avLst/>
            <a:gdLst/>
            <a:ahLst/>
            <a:cxnLst/>
            <a:rect l="l" t="t" r="r" b="b"/>
            <a:pathLst>
              <a:path w="5557" h="3043" extrusionOk="0">
                <a:moveTo>
                  <a:pt x="3566" y="1"/>
                </a:moveTo>
                <a:cubicBezTo>
                  <a:pt x="3210" y="1"/>
                  <a:pt x="2825" y="47"/>
                  <a:pt x="2431" y="145"/>
                </a:cubicBezTo>
                <a:cubicBezTo>
                  <a:pt x="1004" y="510"/>
                  <a:pt x="0" y="1411"/>
                  <a:pt x="195" y="2176"/>
                </a:cubicBezTo>
                <a:cubicBezTo>
                  <a:pt x="326" y="2719"/>
                  <a:pt x="1047" y="3043"/>
                  <a:pt x="1980" y="3043"/>
                </a:cubicBezTo>
                <a:cubicBezTo>
                  <a:pt x="2338" y="3043"/>
                  <a:pt x="2727" y="2995"/>
                  <a:pt x="3126" y="2894"/>
                </a:cubicBezTo>
                <a:cubicBezTo>
                  <a:pt x="4552" y="2529"/>
                  <a:pt x="5556" y="1628"/>
                  <a:pt x="5362" y="863"/>
                </a:cubicBezTo>
                <a:cubicBezTo>
                  <a:pt x="5222" y="318"/>
                  <a:pt x="4496" y="1"/>
                  <a:pt x="356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3"/>
          <p:cNvSpPr/>
          <p:nvPr/>
        </p:nvSpPr>
        <p:spPr>
          <a:xfrm>
            <a:off x="4083449" y="2239961"/>
            <a:ext cx="103873" cy="35207"/>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3"/>
          <p:cNvSpPr/>
          <p:nvPr/>
        </p:nvSpPr>
        <p:spPr>
          <a:xfrm>
            <a:off x="4166816" y="2215105"/>
            <a:ext cx="44636" cy="44611"/>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3"/>
          <p:cNvSpPr/>
          <p:nvPr/>
        </p:nvSpPr>
        <p:spPr>
          <a:xfrm>
            <a:off x="4057121" y="2001588"/>
            <a:ext cx="16859" cy="53402"/>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3"/>
          <p:cNvSpPr/>
          <p:nvPr/>
        </p:nvSpPr>
        <p:spPr>
          <a:xfrm>
            <a:off x="4064443" y="1982584"/>
            <a:ext cx="70966" cy="70216"/>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3"/>
          <p:cNvSpPr/>
          <p:nvPr/>
        </p:nvSpPr>
        <p:spPr>
          <a:xfrm>
            <a:off x="4057867" y="1976008"/>
            <a:ext cx="5875" cy="27073"/>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3"/>
          <p:cNvSpPr/>
          <p:nvPr/>
        </p:nvSpPr>
        <p:spPr>
          <a:xfrm>
            <a:off x="4060059" y="1941704"/>
            <a:ext cx="49744" cy="59912"/>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3"/>
          <p:cNvSpPr/>
          <p:nvPr/>
        </p:nvSpPr>
        <p:spPr>
          <a:xfrm>
            <a:off x="4059313" y="2052770"/>
            <a:ext cx="30013" cy="58531"/>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3"/>
          <p:cNvSpPr/>
          <p:nvPr/>
        </p:nvSpPr>
        <p:spPr>
          <a:xfrm>
            <a:off x="4073957" y="2032297"/>
            <a:ext cx="80459" cy="73877"/>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3"/>
          <p:cNvSpPr/>
          <p:nvPr/>
        </p:nvSpPr>
        <p:spPr>
          <a:xfrm>
            <a:off x="4062974" y="2106144"/>
            <a:ext cx="46829" cy="58531"/>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3"/>
          <p:cNvSpPr/>
          <p:nvPr/>
        </p:nvSpPr>
        <p:spPr>
          <a:xfrm>
            <a:off x="4089302" y="2075434"/>
            <a:ext cx="85589" cy="8192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3"/>
          <p:cNvSpPr/>
          <p:nvPr/>
        </p:nvSpPr>
        <p:spPr>
          <a:xfrm>
            <a:off x="4069551" y="2156602"/>
            <a:ext cx="68050" cy="60724"/>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3"/>
          <p:cNvSpPr/>
          <p:nvPr/>
        </p:nvSpPr>
        <p:spPr>
          <a:xfrm>
            <a:off x="4109776" y="2123701"/>
            <a:ext cx="82652" cy="79730"/>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3"/>
          <p:cNvSpPr/>
          <p:nvPr/>
        </p:nvSpPr>
        <p:spPr>
          <a:xfrm>
            <a:off x="4076872" y="2203400"/>
            <a:ext cx="89974" cy="55594"/>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3"/>
          <p:cNvSpPr/>
          <p:nvPr/>
        </p:nvSpPr>
        <p:spPr>
          <a:xfrm>
            <a:off x="4137573" y="2171222"/>
            <a:ext cx="69497" cy="68769"/>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6" name="Google Shape;2276;p93"/>
          <p:cNvGrpSpPr/>
          <p:nvPr/>
        </p:nvGrpSpPr>
        <p:grpSpPr>
          <a:xfrm>
            <a:off x="6286853" y="1448364"/>
            <a:ext cx="1169650" cy="1626736"/>
            <a:chOff x="6286853" y="1448364"/>
            <a:chExt cx="1169650" cy="1626736"/>
          </a:xfrm>
        </p:grpSpPr>
        <p:sp>
          <p:nvSpPr>
            <p:cNvPr id="2277" name="Google Shape;2277;p93"/>
            <p:cNvSpPr/>
            <p:nvPr/>
          </p:nvSpPr>
          <p:spPr>
            <a:xfrm>
              <a:off x="6890953" y="29721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3"/>
            <p:cNvSpPr/>
            <p:nvPr/>
          </p:nvSpPr>
          <p:spPr>
            <a:xfrm>
              <a:off x="6930303" y="29721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3"/>
            <p:cNvSpPr/>
            <p:nvPr/>
          </p:nvSpPr>
          <p:spPr>
            <a:xfrm>
              <a:off x="6341628" y="2923300"/>
              <a:ext cx="256125" cy="103000"/>
            </a:xfrm>
            <a:custGeom>
              <a:avLst/>
              <a:gdLst/>
              <a:ahLst/>
              <a:cxnLst/>
              <a:rect l="l" t="t" r="r" b="b"/>
              <a:pathLst>
                <a:path w="10245" h="4120" extrusionOk="0">
                  <a:moveTo>
                    <a:pt x="4860" y="1"/>
                  </a:moveTo>
                  <a:cubicBezTo>
                    <a:pt x="3958" y="1"/>
                    <a:pt x="2567" y="651"/>
                    <a:pt x="1574" y="1393"/>
                  </a:cubicBezTo>
                  <a:cubicBezTo>
                    <a:pt x="604" y="2100"/>
                    <a:pt x="0" y="2910"/>
                    <a:pt x="502" y="3320"/>
                  </a:cubicBezTo>
                  <a:cubicBezTo>
                    <a:pt x="1450" y="4090"/>
                    <a:pt x="3535" y="4119"/>
                    <a:pt x="4613" y="4119"/>
                  </a:cubicBezTo>
                  <a:cubicBezTo>
                    <a:pt x="4703" y="4119"/>
                    <a:pt x="4785" y="4119"/>
                    <a:pt x="4860" y="4119"/>
                  </a:cubicBezTo>
                  <a:cubicBezTo>
                    <a:pt x="4946" y="4119"/>
                    <a:pt x="5043" y="4119"/>
                    <a:pt x="5149" y="4119"/>
                  </a:cubicBezTo>
                  <a:cubicBezTo>
                    <a:pt x="5920" y="4119"/>
                    <a:pt x="7177" y="4102"/>
                    <a:pt x="8179" y="3811"/>
                  </a:cubicBezTo>
                  <a:cubicBezTo>
                    <a:pt x="8590" y="3697"/>
                    <a:pt x="8944" y="3537"/>
                    <a:pt x="9218" y="3320"/>
                  </a:cubicBezTo>
                  <a:cubicBezTo>
                    <a:pt x="10245" y="2476"/>
                    <a:pt x="6617" y="1"/>
                    <a:pt x="4860"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3"/>
            <p:cNvSpPr/>
            <p:nvPr/>
          </p:nvSpPr>
          <p:spPr>
            <a:xfrm>
              <a:off x="6380978" y="2923300"/>
              <a:ext cx="195675" cy="95300"/>
            </a:xfrm>
            <a:custGeom>
              <a:avLst/>
              <a:gdLst/>
              <a:ahLst/>
              <a:cxnLst/>
              <a:rect l="l" t="t" r="r" b="b"/>
              <a:pathLst>
                <a:path w="7827" h="3812" extrusionOk="0">
                  <a:moveTo>
                    <a:pt x="3126" y="1"/>
                  </a:moveTo>
                  <a:cubicBezTo>
                    <a:pt x="2225" y="69"/>
                    <a:pt x="936" y="696"/>
                    <a:pt x="0" y="1393"/>
                  </a:cubicBezTo>
                  <a:cubicBezTo>
                    <a:pt x="2042" y="2534"/>
                    <a:pt x="4290" y="3287"/>
                    <a:pt x="6605" y="3811"/>
                  </a:cubicBezTo>
                  <a:cubicBezTo>
                    <a:pt x="7016" y="3697"/>
                    <a:pt x="7370" y="3537"/>
                    <a:pt x="7644" y="3320"/>
                  </a:cubicBezTo>
                  <a:cubicBezTo>
                    <a:pt x="7769" y="3218"/>
                    <a:pt x="7826" y="3092"/>
                    <a:pt x="7826" y="2955"/>
                  </a:cubicBezTo>
                  <a:cubicBezTo>
                    <a:pt x="7826" y="2556"/>
                    <a:pt x="7381" y="2020"/>
                    <a:pt x="6742" y="1530"/>
                  </a:cubicBezTo>
                  <a:cubicBezTo>
                    <a:pt x="6115" y="1335"/>
                    <a:pt x="5522" y="1119"/>
                    <a:pt x="4963" y="891"/>
                  </a:cubicBezTo>
                  <a:lnTo>
                    <a:pt x="4963" y="879"/>
                  </a:lnTo>
                  <a:cubicBezTo>
                    <a:pt x="4803" y="822"/>
                    <a:pt x="4655" y="754"/>
                    <a:pt x="4506" y="685"/>
                  </a:cubicBezTo>
                  <a:cubicBezTo>
                    <a:pt x="4369" y="628"/>
                    <a:pt x="4244" y="571"/>
                    <a:pt x="4118" y="514"/>
                  </a:cubicBezTo>
                  <a:cubicBezTo>
                    <a:pt x="3765" y="343"/>
                    <a:pt x="3434" y="183"/>
                    <a:pt x="3126" y="1"/>
                  </a:cubicBezTo>
                  <a:close/>
                </a:path>
              </a:pathLst>
            </a:custGeom>
            <a:solidFill>
              <a:srgbClr val="CFB3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3"/>
            <p:cNvSpPr/>
            <p:nvPr/>
          </p:nvSpPr>
          <p:spPr>
            <a:xfrm>
              <a:off x="6286853" y="1701200"/>
              <a:ext cx="1169650" cy="1296425"/>
            </a:xfrm>
            <a:custGeom>
              <a:avLst/>
              <a:gdLst/>
              <a:ahLst/>
              <a:cxnLst/>
              <a:rect l="l" t="t" r="r" b="b"/>
              <a:pathLst>
                <a:path w="46786" h="51857" extrusionOk="0">
                  <a:moveTo>
                    <a:pt x="21368" y="0"/>
                  </a:moveTo>
                  <a:cubicBezTo>
                    <a:pt x="13131" y="12"/>
                    <a:pt x="5203" y="6606"/>
                    <a:pt x="2556" y="16246"/>
                  </a:cubicBezTo>
                  <a:cubicBezTo>
                    <a:pt x="1644" y="19543"/>
                    <a:pt x="1016" y="23182"/>
                    <a:pt x="673" y="26776"/>
                  </a:cubicBezTo>
                  <a:lnTo>
                    <a:pt x="673" y="26799"/>
                  </a:lnTo>
                  <a:cubicBezTo>
                    <a:pt x="1" y="34009"/>
                    <a:pt x="514" y="41024"/>
                    <a:pt x="2385" y="44687"/>
                  </a:cubicBezTo>
                  <a:cubicBezTo>
                    <a:pt x="3343" y="46546"/>
                    <a:pt x="5214" y="48120"/>
                    <a:pt x="7883" y="49398"/>
                  </a:cubicBezTo>
                  <a:cubicBezTo>
                    <a:pt x="8009" y="49455"/>
                    <a:pt x="8134" y="49512"/>
                    <a:pt x="8271" y="49569"/>
                  </a:cubicBezTo>
                  <a:cubicBezTo>
                    <a:pt x="8420" y="49638"/>
                    <a:pt x="8568" y="49706"/>
                    <a:pt x="8728" y="49763"/>
                  </a:cubicBezTo>
                  <a:lnTo>
                    <a:pt x="8728" y="49775"/>
                  </a:lnTo>
                  <a:cubicBezTo>
                    <a:pt x="11420" y="50881"/>
                    <a:pt x="14934" y="51554"/>
                    <a:pt x="18698" y="51771"/>
                  </a:cubicBezTo>
                  <a:cubicBezTo>
                    <a:pt x="19651" y="51828"/>
                    <a:pt x="20620" y="51857"/>
                    <a:pt x="21596" y="51857"/>
                  </a:cubicBezTo>
                  <a:cubicBezTo>
                    <a:pt x="24916" y="51857"/>
                    <a:pt x="28310" y="51523"/>
                    <a:pt x="31396" y="50835"/>
                  </a:cubicBezTo>
                  <a:cubicBezTo>
                    <a:pt x="36142" y="49786"/>
                    <a:pt x="40180" y="47927"/>
                    <a:pt x="42176" y="45211"/>
                  </a:cubicBezTo>
                  <a:cubicBezTo>
                    <a:pt x="42325" y="45017"/>
                    <a:pt x="42462" y="44824"/>
                    <a:pt x="42599" y="44618"/>
                  </a:cubicBezTo>
                  <a:cubicBezTo>
                    <a:pt x="46785" y="38195"/>
                    <a:pt x="45211" y="28122"/>
                    <a:pt x="40830" y="22543"/>
                  </a:cubicBezTo>
                  <a:cubicBezTo>
                    <a:pt x="38264" y="19280"/>
                    <a:pt x="39210" y="14797"/>
                    <a:pt x="38059" y="11066"/>
                  </a:cubicBezTo>
                  <a:cubicBezTo>
                    <a:pt x="36221" y="5157"/>
                    <a:pt x="30255" y="0"/>
                    <a:pt x="21368" y="0"/>
                  </a:cubicBezTo>
                  <a:close/>
                </a:path>
              </a:pathLst>
            </a:custGeom>
            <a:solidFill>
              <a:srgbClr val="7EA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3"/>
            <p:cNvSpPr/>
            <p:nvPr/>
          </p:nvSpPr>
          <p:spPr>
            <a:xfrm>
              <a:off x="6581753" y="2150975"/>
              <a:ext cx="177125" cy="83300"/>
            </a:xfrm>
            <a:custGeom>
              <a:avLst/>
              <a:gdLst/>
              <a:ahLst/>
              <a:cxnLst/>
              <a:rect l="l" t="t" r="r" b="b"/>
              <a:pathLst>
                <a:path w="7085" h="3332" extrusionOk="0">
                  <a:moveTo>
                    <a:pt x="3548" y="0"/>
                  </a:moveTo>
                  <a:cubicBezTo>
                    <a:pt x="2123" y="0"/>
                    <a:pt x="183" y="388"/>
                    <a:pt x="92" y="696"/>
                  </a:cubicBezTo>
                  <a:cubicBezTo>
                    <a:pt x="1" y="993"/>
                    <a:pt x="1370" y="3332"/>
                    <a:pt x="3548" y="3332"/>
                  </a:cubicBezTo>
                  <a:cubicBezTo>
                    <a:pt x="5728" y="3332"/>
                    <a:pt x="7085" y="993"/>
                    <a:pt x="6994" y="696"/>
                  </a:cubicBezTo>
                  <a:cubicBezTo>
                    <a:pt x="6902" y="388"/>
                    <a:pt x="4963" y="0"/>
                    <a:pt x="3548"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3"/>
            <p:cNvSpPr/>
            <p:nvPr/>
          </p:nvSpPr>
          <p:spPr>
            <a:xfrm>
              <a:off x="6448853" y="2403600"/>
              <a:ext cx="622925" cy="594025"/>
            </a:xfrm>
            <a:custGeom>
              <a:avLst/>
              <a:gdLst/>
              <a:ahLst/>
              <a:cxnLst/>
              <a:rect l="l" t="t" r="r" b="b"/>
              <a:pathLst>
                <a:path w="24917" h="23761" extrusionOk="0">
                  <a:moveTo>
                    <a:pt x="9403" y="0"/>
                  </a:moveTo>
                  <a:cubicBezTo>
                    <a:pt x="6746" y="0"/>
                    <a:pt x="3181" y="701"/>
                    <a:pt x="1654" y="3847"/>
                  </a:cubicBezTo>
                  <a:cubicBezTo>
                    <a:pt x="1963" y="5399"/>
                    <a:pt x="2544" y="8902"/>
                    <a:pt x="1529" y="9232"/>
                  </a:cubicBezTo>
                  <a:cubicBezTo>
                    <a:pt x="1445" y="9258"/>
                    <a:pt x="1355" y="9270"/>
                    <a:pt x="1259" y="9270"/>
                  </a:cubicBezTo>
                  <a:cubicBezTo>
                    <a:pt x="1016" y="9270"/>
                    <a:pt x="736" y="9192"/>
                    <a:pt x="434" y="9061"/>
                  </a:cubicBezTo>
                  <a:lnTo>
                    <a:pt x="434" y="9061"/>
                  </a:lnTo>
                  <a:cubicBezTo>
                    <a:pt x="1" y="13351"/>
                    <a:pt x="377" y="18713"/>
                    <a:pt x="2248" y="21667"/>
                  </a:cubicBezTo>
                  <a:lnTo>
                    <a:pt x="2248" y="21679"/>
                  </a:lnTo>
                  <a:cubicBezTo>
                    <a:pt x="4940" y="22785"/>
                    <a:pt x="8454" y="23458"/>
                    <a:pt x="12218" y="23675"/>
                  </a:cubicBezTo>
                  <a:cubicBezTo>
                    <a:pt x="13171" y="23732"/>
                    <a:pt x="14140" y="23761"/>
                    <a:pt x="15116" y="23761"/>
                  </a:cubicBezTo>
                  <a:cubicBezTo>
                    <a:pt x="18436" y="23761"/>
                    <a:pt x="21830" y="23427"/>
                    <a:pt x="24916" y="22739"/>
                  </a:cubicBezTo>
                  <a:cubicBezTo>
                    <a:pt x="20706" y="19739"/>
                    <a:pt x="21653" y="13704"/>
                    <a:pt x="20866" y="8684"/>
                  </a:cubicBezTo>
                  <a:lnTo>
                    <a:pt x="20866" y="8684"/>
                  </a:lnTo>
                  <a:cubicBezTo>
                    <a:pt x="20321" y="9042"/>
                    <a:pt x="19784" y="9290"/>
                    <a:pt x="19362" y="9290"/>
                  </a:cubicBezTo>
                  <a:cubicBezTo>
                    <a:pt x="19272" y="9290"/>
                    <a:pt x="19187" y="9279"/>
                    <a:pt x="19109" y="9255"/>
                  </a:cubicBezTo>
                  <a:cubicBezTo>
                    <a:pt x="18048" y="8924"/>
                    <a:pt x="18687" y="5091"/>
                    <a:pt x="18972" y="3665"/>
                  </a:cubicBezTo>
                  <a:cubicBezTo>
                    <a:pt x="16439" y="140"/>
                    <a:pt x="12538" y="117"/>
                    <a:pt x="10051" y="14"/>
                  </a:cubicBezTo>
                  <a:cubicBezTo>
                    <a:pt x="9842" y="5"/>
                    <a:pt x="9626" y="0"/>
                    <a:pt x="9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3"/>
            <p:cNvSpPr/>
            <p:nvPr/>
          </p:nvSpPr>
          <p:spPr>
            <a:xfrm>
              <a:off x="6296553" y="2371150"/>
              <a:ext cx="1055275" cy="600950"/>
            </a:xfrm>
            <a:custGeom>
              <a:avLst/>
              <a:gdLst/>
              <a:ahLst/>
              <a:cxnLst/>
              <a:rect l="l" t="t" r="r" b="b"/>
              <a:pathLst>
                <a:path w="42211" h="24038" extrusionOk="0">
                  <a:moveTo>
                    <a:pt x="285" y="1"/>
                  </a:moveTo>
                  <a:lnTo>
                    <a:pt x="285" y="1"/>
                  </a:lnTo>
                  <a:cubicBezTo>
                    <a:pt x="92" y="2019"/>
                    <a:pt x="1" y="4016"/>
                    <a:pt x="1" y="5933"/>
                  </a:cubicBezTo>
                  <a:cubicBezTo>
                    <a:pt x="1" y="10872"/>
                    <a:pt x="650" y="15253"/>
                    <a:pt x="1997" y="17889"/>
                  </a:cubicBezTo>
                  <a:cubicBezTo>
                    <a:pt x="2955" y="19748"/>
                    <a:pt x="4826" y="21322"/>
                    <a:pt x="7495" y="22600"/>
                  </a:cubicBezTo>
                  <a:cubicBezTo>
                    <a:pt x="7621" y="22657"/>
                    <a:pt x="7746" y="22714"/>
                    <a:pt x="7883" y="22771"/>
                  </a:cubicBezTo>
                  <a:cubicBezTo>
                    <a:pt x="8032" y="22840"/>
                    <a:pt x="8180" y="22908"/>
                    <a:pt x="8340" y="22965"/>
                  </a:cubicBezTo>
                  <a:cubicBezTo>
                    <a:pt x="7302" y="21322"/>
                    <a:pt x="6720" y="18926"/>
                    <a:pt x="6481" y="16394"/>
                  </a:cubicBezTo>
                  <a:cubicBezTo>
                    <a:pt x="2990" y="13154"/>
                    <a:pt x="34" y="4141"/>
                    <a:pt x="285" y="1"/>
                  </a:cubicBezTo>
                  <a:close/>
                  <a:moveTo>
                    <a:pt x="42211" y="17820"/>
                  </a:moveTo>
                  <a:cubicBezTo>
                    <a:pt x="37671" y="19897"/>
                    <a:pt x="33062" y="20923"/>
                    <a:pt x="28704" y="21254"/>
                  </a:cubicBezTo>
                  <a:cubicBezTo>
                    <a:pt x="29217" y="22326"/>
                    <a:pt x="29947" y="23284"/>
                    <a:pt x="31008" y="24037"/>
                  </a:cubicBezTo>
                  <a:cubicBezTo>
                    <a:pt x="35754" y="22988"/>
                    <a:pt x="39792" y="21129"/>
                    <a:pt x="41788" y="18413"/>
                  </a:cubicBezTo>
                  <a:cubicBezTo>
                    <a:pt x="41937" y="18219"/>
                    <a:pt x="42074" y="18026"/>
                    <a:pt x="42211" y="17820"/>
                  </a:cubicBezTo>
                  <a:close/>
                </a:path>
              </a:pathLst>
            </a:custGeom>
            <a:solidFill>
              <a:srgbClr val="649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3"/>
            <p:cNvSpPr/>
            <p:nvPr/>
          </p:nvSpPr>
          <p:spPr>
            <a:xfrm>
              <a:off x="6458553" y="2780975"/>
              <a:ext cx="613225" cy="216800"/>
            </a:xfrm>
            <a:custGeom>
              <a:avLst/>
              <a:gdLst/>
              <a:ahLst/>
              <a:cxnLst/>
              <a:rect l="l" t="t" r="r" b="b"/>
              <a:pathLst>
                <a:path w="24529" h="8672" extrusionOk="0">
                  <a:moveTo>
                    <a:pt x="1" y="1"/>
                  </a:moveTo>
                  <a:cubicBezTo>
                    <a:pt x="240" y="2533"/>
                    <a:pt x="822" y="4929"/>
                    <a:pt x="1860" y="6572"/>
                  </a:cubicBezTo>
                  <a:lnTo>
                    <a:pt x="1860" y="6584"/>
                  </a:lnTo>
                  <a:cubicBezTo>
                    <a:pt x="4552" y="7690"/>
                    <a:pt x="8066" y="8363"/>
                    <a:pt x="11830" y="8580"/>
                  </a:cubicBezTo>
                  <a:cubicBezTo>
                    <a:pt x="12778" y="8637"/>
                    <a:pt x="13736" y="8671"/>
                    <a:pt x="14705" y="8671"/>
                  </a:cubicBezTo>
                  <a:cubicBezTo>
                    <a:pt x="18025" y="8671"/>
                    <a:pt x="21436" y="8329"/>
                    <a:pt x="24528" y="7644"/>
                  </a:cubicBezTo>
                  <a:cubicBezTo>
                    <a:pt x="23467" y="6891"/>
                    <a:pt x="22737" y="5933"/>
                    <a:pt x="22224" y="4861"/>
                  </a:cubicBezTo>
                  <a:cubicBezTo>
                    <a:pt x="21128" y="4941"/>
                    <a:pt x="20067" y="4975"/>
                    <a:pt x="19018" y="4975"/>
                  </a:cubicBezTo>
                  <a:cubicBezTo>
                    <a:pt x="9789" y="4975"/>
                    <a:pt x="2237" y="2054"/>
                    <a:pt x="11" y="1"/>
                  </a:cubicBezTo>
                  <a:close/>
                </a:path>
              </a:pathLst>
            </a:custGeom>
            <a:solidFill>
              <a:srgbClr val="C0D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3"/>
            <p:cNvSpPr/>
            <p:nvPr/>
          </p:nvSpPr>
          <p:spPr>
            <a:xfrm>
              <a:off x="6938278" y="2083350"/>
              <a:ext cx="199650" cy="168650"/>
            </a:xfrm>
            <a:custGeom>
              <a:avLst/>
              <a:gdLst/>
              <a:ahLst/>
              <a:cxnLst/>
              <a:rect l="l" t="t" r="r" b="b"/>
              <a:pathLst>
                <a:path w="7986" h="6746" extrusionOk="0">
                  <a:moveTo>
                    <a:pt x="3850" y="0"/>
                  </a:moveTo>
                  <a:cubicBezTo>
                    <a:pt x="2217" y="0"/>
                    <a:pt x="767" y="1012"/>
                    <a:pt x="411" y="2546"/>
                  </a:cubicBezTo>
                  <a:cubicBezTo>
                    <a:pt x="0" y="4348"/>
                    <a:pt x="1255" y="6185"/>
                    <a:pt x="3228" y="6641"/>
                  </a:cubicBezTo>
                  <a:cubicBezTo>
                    <a:pt x="3533" y="6711"/>
                    <a:pt x="3838" y="6745"/>
                    <a:pt x="4136" y="6745"/>
                  </a:cubicBezTo>
                  <a:cubicBezTo>
                    <a:pt x="5768" y="6745"/>
                    <a:pt x="7216" y="5735"/>
                    <a:pt x="7563" y="4211"/>
                  </a:cubicBezTo>
                  <a:cubicBezTo>
                    <a:pt x="7986" y="2397"/>
                    <a:pt x="6731" y="572"/>
                    <a:pt x="4757" y="104"/>
                  </a:cubicBezTo>
                  <a:cubicBezTo>
                    <a:pt x="4452" y="34"/>
                    <a:pt x="4148" y="0"/>
                    <a:pt x="3850"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3"/>
            <p:cNvSpPr/>
            <p:nvPr/>
          </p:nvSpPr>
          <p:spPr>
            <a:xfrm>
              <a:off x="6338203" y="2129825"/>
              <a:ext cx="199925" cy="168675"/>
            </a:xfrm>
            <a:custGeom>
              <a:avLst/>
              <a:gdLst/>
              <a:ahLst/>
              <a:cxnLst/>
              <a:rect l="l" t="t" r="r" b="b"/>
              <a:pathLst>
                <a:path w="7997" h="6747" extrusionOk="0">
                  <a:moveTo>
                    <a:pt x="3851" y="0"/>
                  </a:moveTo>
                  <a:cubicBezTo>
                    <a:pt x="2221" y="0"/>
                    <a:pt x="779" y="1012"/>
                    <a:pt x="422" y="2546"/>
                  </a:cubicBezTo>
                  <a:cubicBezTo>
                    <a:pt x="0" y="4348"/>
                    <a:pt x="1255" y="6186"/>
                    <a:pt x="3228" y="6642"/>
                  </a:cubicBezTo>
                  <a:cubicBezTo>
                    <a:pt x="3535" y="6712"/>
                    <a:pt x="3840" y="6746"/>
                    <a:pt x="4140" y="6746"/>
                  </a:cubicBezTo>
                  <a:cubicBezTo>
                    <a:pt x="5776" y="6746"/>
                    <a:pt x="7218" y="5735"/>
                    <a:pt x="7575" y="4211"/>
                  </a:cubicBezTo>
                  <a:cubicBezTo>
                    <a:pt x="7997" y="2398"/>
                    <a:pt x="6731" y="561"/>
                    <a:pt x="4757" y="104"/>
                  </a:cubicBezTo>
                  <a:cubicBezTo>
                    <a:pt x="4452"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3"/>
            <p:cNvSpPr/>
            <p:nvPr/>
          </p:nvSpPr>
          <p:spPr>
            <a:xfrm>
              <a:off x="6490503" y="2029175"/>
              <a:ext cx="56200" cy="55650"/>
            </a:xfrm>
            <a:custGeom>
              <a:avLst/>
              <a:gdLst/>
              <a:ahLst/>
              <a:cxnLst/>
              <a:rect l="l" t="t" r="r" b="b"/>
              <a:pathLst>
                <a:path w="2248" h="2226" extrusionOk="0">
                  <a:moveTo>
                    <a:pt x="1132" y="1"/>
                  </a:moveTo>
                  <a:cubicBezTo>
                    <a:pt x="536" y="1"/>
                    <a:pt x="34" y="476"/>
                    <a:pt x="23" y="1085"/>
                  </a:cubicBezTo>
                  <a:cubicBezTo>
                    <a:pt x="0" y="1689"/>
                    <a:pt x="479" y="2203"/>
                    <a:pt x="1095" y="2226"/>
                  </a:cubicBezTo>
                  <a:cubicBezTo>
                    <a:pt x="1102" y="2226"/>
                    <a:pt x="1109" y="2226"/>
                    <a:pt x="1116" y="2226"/>
                  </a:cubicBezTo>
                  <a:cubicBezTo>
                    <a:pt x="1711" y="2226"/>
                    <a:pt x="2214" y="1751"/>
                    <a:pt x="2224" y="1153"/>
                  </a:cubicBezTo>
                  <a:cubicBezTo>
                    <a:pt x="2247" y="537"/>
                    <a:pt x="1768" y="24"/>
                    <a:pt x="1152" y="1"/>
                  </a:cubicBezTo>
                  <a:cubicBezTo>
                    <a:pt x="1145" y="1"/>
                    <a:pt x="1138" y="1"/>
                    <a:pt x="11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3"/>
            <p:cNvSpPr/>
            <p:nvPr/>
          </p:nvSpPr>
          <p:spPr>
            <a:xfrm>
              <a:off x="6834728" y="2039725"/>
              <a:ext cx="56225" cy="55400"/>
            </a:xfrm>
            <a:custGeom>
              <a:avLst/>
              <a:gdLst/>
              <a:ahLst/>
              <a:cxnLst/>
              <a:rect l="l" t="t" r="r" b="b"/>
              <a:pathLst>
                <a:path w="2249" h="2216" extrusionOk="0">
                  <a:moveTo>
                    <a:pt x="1122" y="0"/>
                  </a:moveTo>
                  <a:cubicBezTo>
                    <a:pt x="525" y="0"/>
                    <a:pt x="46" y="472"/>
                    <a:pt x="23" y="1074"/>
                  </a:cubicBezTo>
                  <a:cubicBezTo>
                    <a:pt x="0" y="1690"/>
                    <a:pt x="480" y="2203"/>
                    <a:pt x="1096" y="2214"/>
                  </a:cubicBezTo>
                  <a:cubicBezTo>
                    <a:pt x="1110" y="2215"/>
                    <a:pt x="1123" y="2215"/>
                    <a:pt x="1137" y="2215"/>
                  </a:cubicBezTo>
                  <a:cubicBezTo>
                    <a:pt x="1724" y="2215"/>
                    <a:pt x="2214" y="1744"/>
                    <a:pt x="2236" y="1142"/>
                  </a:cubicBezTo>
                  <a:cubicBezTo>
                    <a:pt x="2248" y="526"/>
                    <a:pt x="1769" y="12"/>
                    <a:pt x="1164" y="1"/>
                  </a:cubicBezTo>
                  <a:cubicBezTo>
                    <a:pt x="1150" y="1"/>
                    <a:pt x="1136" y="0"/>
                    <a:pt x="11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0" name="Google Shape;2290;p93"/>
            <p:cNvGrpSpPr/>
            <p:nvPr/>
          </p:nvGrpSpPr>
          <p:grpSpPr>
            <a:xfrm>
              <a:off x="6632316" y="1448364"/>
              <a:ext cx="202407" cy="437327"/>
              <a:chOff x="4626019" y="3226755"/>
              <a:chExt cx="114251" cy="246882"/>
            </a:xfrm>
          </p:grpSpPr>
          <p:sp>
            <p:nvSpPr>
              <p:cNvPr id="2291" name="Google Shape;2291;p93"/>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3"/>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3"/>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3"/>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3"/>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3"/>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3"/>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3"/>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3"/>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3"/>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3"/>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3"/>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3"/>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3"/>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5" name="Google Shape;2305;p93"/>
          <p:cNvGrpSpPr/>
          <p:nvPr/>
        </p:nvGrpSpPr>
        <p:grpSpPr>
          <a:xfrm>
            <a:off x="1638585" y="1211215"/>
            <a:ext cx="1267475" cy="1863885"/>
            <a:chOff x="1638585" y="1211215"/>
            <a:chExt cx="1267475" cy="1863885"/>
          </a:xfrm>
        </p:grpSpPr>
        <p:sp>
          <p:nvSpPr>
            <p:cNvPr id="2306" name="Google Shape;2306;p93"/>
            <p:cNvSpPr/>
            <p:nvPr/>
          </p:nvSpPr>
          <p:spPr>
            <a:xfrm>
              <a:off x="2327060" y="1479400"/>
              <a:ext cx="549050" cy="555325"/>
            </a:xfrm>
            <a:custGeom>
              <a:avLst/>
              <a:gdLst/>
              <a:ahLst/>
              <a:cxnLst/>
              <a:rect l="l" t="t" r="r" b="b"/>
              <a:pathLst>
                <a:path w="21962" h="22213" extrusionOk="0">
                  <a:moveTo>
                    <a:pt x="2191" y="0"/>
                  </a:moveTo>
                  <a:cubicBezTo>
                    <a:pt x="1465" y="0"/>
                    <a:pt x="734" y="41"/>
                    <a:pt x="1" y="127"/>
                  </a:cubicBezTo>
                  <a:cubicBezTo>
                    <a:pt x="5830" y="481"/>
                    <a:pt x="11511" y="3036"/>
                    <a:pt x="15436" y="7063"/>
                  </a:cubicBezTo>
                  <a:cubicBezTo>
                    <a:pt x="19600" y="11387"/>
                    <a:pt x="20810" y="16646"/>
                    <a:pt x="20957" y="22213"/>
                  </a:cubicBezTo>
                  <a:cubicBezTo>
                    <a:pt x="21961" y="17091"/>
                    <a:pt x="21071" y="12071"/>
                    <a:pt x="17912" y="7303"/>
                  </a:cubicBezTo>
                  <a:cubicBezTo>
                    <a:pt x="15506" y="3679"/>
                    <a:pt x="9094" y="0"/>
                    <a:pt x="2191"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3"/>
            <p:cNvSpPr/>
            <p:nvPr/>
          </p:nvSpPr>
          <p:spPr>
            <a:xfrm>
              <a:off x="1904110" y="1482550"/>
              <a:ext cx="992825" cy="1536675"/>
            </a:xfrm>
            <a:custGeom>
              <a:avLst/>
              <a:gdLst/>
              <a:ahLst/>
              <a:cxnLst/>
              <a:rect l="l" t="t" r="r" b="b"/>
              <a:pathLst>
                <a:path w="39713" h="61467" extrusionOk="0">
                  <a:moveTo>
                    <a:pt x="16919" y="1"/>
                  </a:moveTo>
                  <a:cubicBezTo>
                    <a:pt x="14592" y="263"/>
                    <a:pt x="12253" y="982"/>
                    <a:pt x="10039" y="2305"/>
                  </a:cubicBezTo>
                  <a:cubicBezTo>
                    <a:pt x="6195" y="8705"/>
                    <a:pt x="354" y="19737"/>
                    <a:pt x="206" y="28384"/>
                  </a:cubicBezTo>
                  <a:cubicBezTo>
                    <a:pt x="0" y="41265"/>
                    <a:pt x="6092" y="54692"/>
                    <a:pt x="19246" y="57533"/>
                  </a:cubicBezTo>
                  <a:cubicBezTo>
                    <a:pt x="19829" y="57611"/>
                    <a:pt x="20387" y="57646"/>
                    <a:pt x="20919" y="57646"/>
                  </a:cubicBezTo>
                  <a:cubicBezTo>
                    <a:pt x="24959" y="57646"/>
                    <a:pt x="27471" y="55650"/>
                    <a:pt x="27471" y="55650"/>
                  </a:cubicBezTo>
                  <a:cubicBezTo>
                    <a:pt x="27471" y="55650"/>
                    <a:pt x="30910" y="61466"/>
                    <a:pt x="37363" y="61466"/>
                  </a:cubicBezTo>
                  <a:cubicBezTo>
                    <a:pt x="38089" y="61466"/>
                    <a:pt x="38853" y="61393"/>
                    <a:pt x="39655" y="61229"/>
                  </a:cubicBezTo>
                  <a:cubicBezTo>
                    <a:pt x="38993" y="59597"/>
                    <a:pt x="37373" y="56757"/>
                    <a:pt x="33654" y="54692"/>
                  </a:cubicBezTo>
                  <a:cubicBezTo>
                    <a:pt x="33654" y="54692"/>
                    <a:pt x="39222" y="51007"/>
                    <a:pt x="39713" y="46227"/>
                  </a:cubicBezTo>
                  <a:cubicBezTo>
                    <a:pt x="38566" y="45960"/>
                    <a:pt x="37368" y="45817"/>
                    <a:pt x="36181" y="45817"/>
                  </a:cubicBezTo>
                  <a:cubicBezTo>
                    <a:pt x="33611" y="45817"/>
                    <a:pt x="31089" y="46485"/>
                    <a:pt x="29240" y="48006"/>
                  </a:cubicBezTo>
                  <a:cubicBezTo>
                    <a:pt x="28624" y="48851"/>
                    <a:pt x="28031" y="49821"/>
                    <a:pt x="27506" y="50973"/>
                  </a:cubicBezTo>
                  <a:cubicBezTo>
                    <a:pt x="27506" y="50973"/>
                    <a:pt x="22920" y="46683"/>
                    <a:pt x="24699" y="42702"/>
                  </a:cubicBezTo>
                  <a:cubicBezTo>
                    <a:pt x="26467" y="38720"/>
                    <a:pt x="32525" y="35229"/>
                    <a:pt x="35890" y="28065"/>
                  </a:cubicBezTo>
                  <a:cubicBezTo>
                    <a:pt x="36826" y="26057"/>
                    <a:pt x="37488" y="24072"/>
                    <a:pt x="37875" y="22087"/>
                  </a:cubicBezTo>
                  <a:cubicBezTo>
                    <a:pt x="37728" y="16520"/>
                    <a:pt x="36518" y="11261"/>
                    <a:pt x="32354" y="6937"/>
                  </a:cubicBezTo>
                  <a:cubicBezTo>
                    <a:pt x="28429" y="2910"/>
                    <a:pt x="22748" y="355"/>
                    <a:pt x="16919" y="1"/>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3"/>
            <p:cNvSpPr/>
            <p:nvPr/>
          </p:nvSpPr>
          <p:spPr>
            <a:xfrm>
              <a:off x="2635085" y="2563775"/>
              <a:ext cx="264400" cy="118950"/>
            </a:xfrm>
            <a:custGeom>
              <a:avLst/>
              <a:gdLst/>
              <a:ahLst/>
              <a:cxnLst/>
              <a:rect l="l" t="t" r="r" b="b"/>
              <a:pathLst>
                <a:path w="10576" h="4758" extrusionOk="0">
                  <a:moveTo>
                    <a:pt x="8964" y="1"/>
                  </a:moveTo>
                  <a:cubicBezTo>
                    <a:pt x="7051" y="1"/>
                    <a:pt x="3108" y="570"/>
                    <a:pt x="1" y="4757"/>
                  </a:cubicBezTo>
                  <a:cubicBezTo>
                    <a:pt x="1850" y="3236"/>
                    <a:pt x="4372" y="2568"/>
                    <a:pt x="6942" y="2568"/>
                  </a:cubicBezTo>
                  <a:cubicBezTo>
                    <a:pt x="8129" y="2568"/>
                    <a:pt x="9327" y="2711"/>
                    <a:pt x="10474" y="2978"/>
                  </a:cubicBezTo>
                  <a:cubicBezTo>
                    <a:pt x="10576" y="2042"/>
                    <a:pt x="10474" y="1073"/>
                    <a:pt x="10109" y="80"/>
                  </a:cubicBezTo>
                  <a:cubicBezTo>
                    <a:pt x="10109" y="80"/>
                    <a:pt x="9677" y="1"/>
                    <a:pt x="8964" y="1"/>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3"/>
            <p:cNvSpPr/>
            <p:nvPr/>
          </p:nvSpPr>
          <p:spPr>
            <a:xfrm>
              <a:off x="1736410" y="1540175"/>
              <a:ext cx="1169650" cy="1534925"/>
            </a:xfrm>
            <a:custGeom>
              <a:avLst/>
              <a:gdLst/>
              <a:ahLst/>
              <a:cxnLst/>
              <a:rect l="l" t="t" r="r" b="b"/>
              <a:pathLst>
                <a:path w="46786" h="61397" extrusionOk="0">
                  <a:moveTo>
                    <a:pt x="16747" y="0"/>
                  </a:moveTo>
                  <a:lnTo>
                    <a:pt x="16747" y="0"/>
                  </a:lnTo>
                  <a:cubicBezTo>
                    <a:pt x="14181" y="1506"/>
                    <a:pt x="11785" y="3810"/>
                    <a:pt x="9732" y="7108"/>
                  </a:cubicBezTo>
                  <a:cubicBezTo>
                    <a:pt x="0" y="22760"/>
                    <a:pt x="537" y="43694"/>
                    <a:pt x="13302" y="52752"/>
                  </a:cubicBezTo>
                  <a:cubicBezTo>
                    <a:pt x="18850" y="56690"/>
                    <a:pt x="23363" y="57804"/>
                    <a:pt x="26695" y="57804"/>
                  </a:cubicBezTo>
                  <a:cubicBezTo>
                    <a:pt x="31036" y="57804"/>
                    <a:pt x="33370" y="55912"/>
                    <a:pt x="33370" y="55912"/>
                  </a:cubicBezTo>
                  <a:cubicBezTo>
                    <a:pt x="33370" y="55912"/>
                    <a:pt x="37204" y="61397"/>
                    <a:pt x="42564" y="61397"/>
                  </a:cubicBezTo>
                  <a:cubicBezTo>
                    <a:pt x="43890" y="61397"/>
                    <a:pt x="45308" y="61061"/>
                    <a:pt x="46786" y="60225"/>
                  </a:cubicBezTo>
                  <a:cubicBezTo>
                    <a:pt x="46786" y="60225"/>
                    <a:pt x="46682" y="59711"/>
                    <a:pt x="46363" y="58924"/>
                  </a:cubicBezTo>
                  <a:cubicBezTo>
                    <a:pt x="45561" y="59088"/>
                    <a:pt x="44797" y="59161"/>
                    <a:pt x="44071" y="59161"/>
                  </a:cubicBezTo>
                  <a:cubicBezTo>
                    <a:pt x="37618" y="59161"/>
                    <a:pt x="34179" y="53345"/>
                    <a:pt x="34179" y="53345"/>
                  </a:cubicBezTo>
                  <a:cubicBezTo>
                    <a:pt x="34179" y="53345"/>
                    <a:pt x="31667" y="55341"/>
                    <a:pt x="27627" y="55341"/>
                  </a:cubicBezTo>
                  <a:cubicBezTo>
                    <a:pt x="27095" y="55341"/>
                    <a:pt x="26537" y="55306"/>
                    <a:pt x="25954" y="55228"/>
                  </a:cubicBezTo>
                  <a:cubicBezTo>
                    <a:pt x="12800" y="52387"/>
                    <a:pt x="6708" y="38960"/>
                    <a:pt x="6914" y="26079"/>
                  </a:cubicBezTo>
                  <a:cubicBezTo>
                    <a:pt x="7062" y="17432"/>
                    <a:pt x="12903" y="6400"/>
                    <a:pt x="16747"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3"/>
            <p:cNvSpPr/>
            <p:nvPr/>
          </p:nvSpPr>
          <p:spPr>
            <a:xfrm>
              <a:off x="2633385" y="2232650"/>
              <a:ext cx="189675" cy="239575"/>
            </a:xfrm>
            <a:custGeom>
              <a:avLst/>
              <a:gdLst/>
              <a:ahLst/>
              <a:cxnLst/>
              <a:rect l="l" t="t" r="r" b="b"/>
              <a:pathLst>
                <a:path w="7587" h="9583" extrusionOk="0">
                  <a:moveTo>
                    <a:pt x="5693" y="0"/>
                  </a:moveTo>
                  <a:cubicBezTo>
                    <a:pt x="5693" y="0"/>
                    <a:pt x="3697" y="2659"/>
                    <a:pt x="1928" y="4849"/>
                  </a:cubicBezTo>
                  <a:cubicBezTo>
                    <a:pt x="1198" y="5773"/>
                    <a:pt x="490" y="6606"/>
                    <a:pt x="0" y="7119"/>
                  </a:cubicBezTo>
                  <a:cubicBezTo>
                    <a:pt x="0" y="7119"/>
                    <a:pt x="2619" y="9582"/>
                    <a:pt x="6497" y="9582"/>
                  </a:cubicBezTo>
                  <a:cubicBezTo>
                    <a:pt x="6825" y="9582"/>
                    <a:pt x="7162" y="9565"/>
                    <a:pt x="7507" y="9527"/>
                  </a:cubicBezTo>
                  <a:cubicBezTo>
                    <a:pt x="7507" y="9527"/>
                    <a:pt x="7541" y="9367"/>
                    <a:pt x="7586" y="9093"/>
                  </a:cubicBezTo>
                  <a:cubicBezTo>
                    <a:pt x="6286" y="8602"/>
                    <a:pt x="5180" y="7735"/>
                    <a:pt x="4495" y="6161"/>
                  </a:cubicBezTo>
                  <a:cubicBezTo>
                    <a:pt x="3708" y="4381"/>
                    <a:pt x="4848" y="2419"/>
                    <a:pt x="6115" y="605"/>
                  </a:cubicBezTo>
                  <a:cubicBezTo>
                    <a:pt x="5989" y="400"/>
                    <a:pt x="5852" y="195"/>
                    <a:pt x="5693"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3"/>
            <p:cNvSpPr/>
            <p:nvPr/>
          </p:nvSpPr>
          <p:spPr>
            <a:xfrm>
              <a:off x="2726060" y="2247775"/>
              <a:ext cx="101550" cy="212225"/>
            </a:xfrm>
            <a:custGeom>
              <a:avLst/>
              <a:gdLst/>
              <a:ahLst/>
              <a:cxnLst/>
              <a:rect l="l" t="t" r="r" b="b"/>
              <a:pathLst>
                <a:path w="4062" h="8489" extrusionOk="0">
                  <a:moveTo>
                    <a:pt x="2408" y="0"/>
                  </a:moveTo>
                  <a:cubicBezTo>
                    <a:pt x="1141" y="1814"/>
                    <a:pt x="1" y="3776"/>
                    <a:pt x="788" y="5556"/>
                  </a:cubicBezTo>
                  <a:cubicBezTo>
                    <a:pt x="1473" y="7130"/>
                    <a:pt x="2579" y="7997"/>
                    <a:pt x="3879" y="8488"/>
                  </a:cubicBezTo>
                  <a:cubicBezTo>
                    <a:pt x="3960" y="7974"/>
                    <a:pt x="4062" y="7084"/>
                    <a:pt x="4051" y="5989"/>
                  </a:cubicBezTo>
                  <a:cubicBezTo>
                    <a:pt x="4028" y="4232"/>
                    <a:pt x="3674" y="1963"/>
                    <a:pt x="2408"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3"/>
            <p:cNvSpPr/>
            <p:nvPr/>
          </p:nvSpPr>
          <p:spPr>
            <a:xfrm>
              <a:off x="1652285" y="2020175"/>
              <a:ext cx="306325" cy="176525"/>
            </a:xfrm>
            <a:custGeom>
              <a:avLst/>
              <a:gdLst/>
              <a:ahLst/>
              <a:cxnLst/>
              <a:rect l="l" t="t" r="r" b="b"/>
              <a:pathLst>
                <a:path w="12253" h="7061" extrusionOk="0">
                  <a:moveTo>
                    <a:pt x="10369" y="0"/>
                  </a:moveTo>
                  <a:cubicBezTo>
                    <a:pt x="8064" y="0"/>
                    <a:pt x="2920" y="566"/>
                    <a:pt x="0" y="5271"/>
                  </a:cubicBezTo>
                  <a:cubicBezTo>
                    <a:pt x="2459" y="6465"/>
                    <a:pt x="5126" y="7060"/>
                    <a:pt x="7745" y="7060"/>
                  </a:cubicBezTo>
                  <a:cubicBezTo>
                    <a:pt x="9282" y="7060"/>
                    <a:pt x="10801" y="6855"/>
                    <a:pt x="12253" y="6446"/>
                  </a:cubicBezTo>
                  <a:lnTo>
                    <a:pt x="11545" y="57"/>
                  </a:lnTo>
                  <a:cubicBezTo>
                    <a:pt x="11545" y="57"/>
                    <a:pt x="11100" y="0"/>
                    <a:pt x="10369" y="0"/>
                  </a:cubicBezTo>
                  <a:close/>
                </a:path>
              </a:pathLst>
            </a:custGeom>
            <a:solidFill>
              <a:srgbClr val="A1D5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3"/>
            <p:cNvSpPr/>
            <p:nvPr/>
          </p:nvSpPr>
          <p:spPr>
            <a:xfrm>
              <a:off x="1638585" y="2151950"/>
              <a:ext cx="328025" cy="129300"/>
            </a:xfrm>
            <a:custGeom>
              <a:avLst/>
              <a:gdLst/>
              <a:ahLst/>
              <a:cxnLst/>
              <a:rect l="l" t="t" r="r" b="b"/>
              <a:pathLst>
                <a:path w="13121" h="5172" extrusionOk="0">
                  <a:moveTo>
                    <a:pt x="548" y="0"/>
                  </a:moveTo>
                  <a:cubicBezTo>
                    <a:pt x="354" y="308"/>
                    <a:pt x="171" y="627"/>
                    <a:pt x="1" y="981"/>
                  </a:cubicBezTo>
                  <a:cubicBezTo>
                    <a:pt x="1" y="981"/>
                    <a:pt x="2607" y="5172"/>
                    <a:pt x="8008" y="5172"/>
                  </a:cubicBezTo>
                  <a:cubicBezTo>
                    <a:pt x="9498" y="5172"/>
                    <a:pt x="11201" y="4853"/>
                    <a:pt x="13120" y="4039"/>
                  </a:cubicBezTo>
                  <a:lnTo>
                    <a:pt x="12801" y="1175"/>
                  </a:lnTo>
                  <a:cubicBezTo>
                    <a:pt x="11349" y="1584"/>
                    <a:pt x="9830" y="1789"/>
                    <a:pt x="8293" y="1789"/>
                  </a:cubicBezTo>
                  <a:cubicBezTo>
                    <a:pt x="5674" y="1789"/>
                    <a:pt x="3007" y="1194"/>
                    <a:pt x="548" y="0"/>
                  </a:cubicBezTo>
                  <a:close/>
                </a:path>
              </a:pathLst>
            </a:custGeom>
            <a:solidFill>
              <a:srgbClr val="83B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3"/>
            <p:cNvSpPr/>
            <p:nvPr/>
          </p:nvSpPr>
          <p:spPr>
            <a:xfrm>
              <a:off x="2415485" y="1968300"/>
              <a:ext cx="149175" cy="61900"/>
            </a:xfrm>
            <a:custGeom>
              <a:avLst/>
              <a:gdLst/>
              <a:ahLst/>
              <a:cxnLst/>
              <a:rect l="l" t="t" r="r" b="b"/>
              <a:pathLst>
                <a:path w="5967" h="2476" extrusionOk="0">
                  <a:moveTo>
                    <a:pt x="3797" y="1"/>
                  </a:moveTo>
                  <a:cubicBezTo>
                    <a:pt x="2454" y="1"/>
                    <a:pt x="1164" y="210"/>
                    <a:pt x="1" y="672"/>
                  </a:cubicBezTo>
                  <a:cubicBezTo>
                    <a:pt x="320" y="1437"/>
                    <a:pt x="959" y="2098"/>
                    <a:pt x="2145" y="2372"/>
                  </a:cubicBezTo>
                  <a:cubicBezTo>
                    <a:pt x="2451" y="2443"/>
                    <a:pt x="2735" y="2475"/>
                    <a:pt x="2999" y="2475"/>
                  </a:cubicBezTo>
                  <a:cubicBezTo>
                    <a:pt x="4650" y="2475"/>
                    <a:pt x="5524" y="1212"/>
                    <a:pt x="5967" y="170"/>
                  </a:cubicBezTo>
                  <a:cubicBezTo>
                    <a:pt x="5236" y="59"/>
                    <a:pt x="4509" y="1"/>
                    <a:pt x="3797" y="1"/>
                  </a:cubicBezTo>
                  <a:close/>
                </a:path>
              </a:pathLst>
            </a:custGeom>
            <a:solidFill>
              <a:srgbClr val="DE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3"/>
            <p:cNvSpPr/>
            <p:nvPr/>
          </p:nvSpPr>
          <p:spPr>
            <a:xfrm>
              <a:off x="2399210" y="1900675"/>
              <a:ext cx="176025" cy="84425"/>
            </a:xfrm>
            <a:custGeom>
              <a:avLst/>
              <a:gdLst/>
              <a:ahLst/>
              <a:cxnLst/>
              <a:rect l="l" t="t" r="r" b="b"/>
              <a:pathLst>
                <a:path w="7041" h="3377" extrusionOk="0">
                  <a:moveTo>
                    <a:pt x="583" y="0"/>
                  </a:moveTo>
                  <a:cubicBezTo>
                    <a:pt x="583" y="0"/>
                    <a:pt x="1" y="1883"/>
                    <a:pt x="652" y="3377"/>
                  </a:cubicBezTo>
                  <a:cubicBezTo>
                    <a:pt x="1815" y="2915"/>
                    <a:pt x="3105" y="2706"/>
                    <a:pt x="4448" y="2706"/>
                  </a:cubicBezTo>
                  <a:cubicBezTo>
                    <a:pt x="5160" y="2706"/>
                    <a:pt x="5887" y="2764"/>
                    <a:pt x="6618" y="2875"/>
                  </a:cubicBezTo>
                  <a:cubicBezTo>
                    <a:pt x="6937" y="2134"/>
                    <a:pt x="7040" y="1506"/>
                    <a:pt x="7040" y="1506"/>
                  </a:cubicBezTo>
                  <a:cubicBezTo>
                    <a:pt x="3413" y="149"/>
                    <a:pt x="583" y="0"/>
                    <a:pt x="5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3"/>
            <p:cNvSpPr/>
            <p:nvPr/>
          </p:nvSpPr>
          <p:spPr>
            <a:xfrm>
              <a:off x="2176485" y="1885700"/>
              <a:ext cx="199950" cy="168725"/>
            </a:xfrm>
            <a:custGeom>
              <a:avLst/>
              <a:gdLst/>
              <a:ahLst/>
              <a:cxnLst/>
              <a:rect l="l" t="t" r="r" b="b"/>
              <a:pathLst>
                <a:path w="7998" h="6749" extrusionOk="0">
                  <a:moveTo>
                    <a:pt x="3846" y="1"/>
                  </a:moveTo>
                  <a:cubicBezTo>
                    <a:pt x="2214" y="1"/>
                    <a:pt x="779" y="1018"/>
                    <a:pt x="422" y="2538"/>
                  </a:cubicBezTo>
                  <a:cubicBezTo>
                    <a:pt x="0" y="4341"/>
                    <a:pt x="1266" y="6178"/>
                    <a:pt x="3240" y="6645"/>
                  </a:cubicBezTo>
                  <a:cubicBezTo>
                    <a:pt x="3543" y="6715"/>
                    <a:pt x="3845" y="6749"/>
                    <a:pt x="4141" y="6749"/>
                  </a:cubicBezTo>
                  <a:cubicBezTo>
                    <a:pt x="5773" y="6749"/>
                    <a:pt x="7218" y="5730"/>
                    <a:pt x="7576" y="4204"/>
                  </a:cubicBezTo>
                  <a:cubicBezTo>
                    <a:pt x="7997" y="2402"/>
                    <a:pt x="6742" y="565"/>
                    <a:pt x="4769" y="109"/>
                  </a:cubicBezTo>
                  <a:cubicBezTo>
                    <a:pt x="4459" y="36"/>
                    <a:pt x="4149" y="1"/>
                    <a:pt x="3846" y="1"/>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3"/>
            <p:cNvSpPr/>
            <p:nvPr/>
          </p:nvSpPr>
          <p:spPr>
            <a:xfrm>
              <a:off x="2571485" y="1977650"/>
              <a:ext cx="199950" cy="168650"/>
            </a:xfrm>
            <a:custGeom>
              <a:avLst/>
              <a:gdLst/>
              <a:ahLst/>
              <a:cxnLst/>
              <a:rect l="l" t="t" r="r" b="b"/>
              <a:pathLst>
                <a:path w="7998" h="6746" extrusionOk="0">
                  <a:moveTo>
                    <a:pt x="3851" y="0"/>
                  </a:moveTo>
                  <a:cubicBezTo>
                    <a:pt x="2221" y="0"/>
                    <a:pt x="779" y="1012"/>
                    <a:pt x="423" y="2546"/>
                  </a:cubicBezTo>
                  <a:cubicBezTo>
                    <a:pt x="0" y="4348"/>
                    <a:pt x="1255" y="6185"/>
                    <a:pt x="3240" y="6641"/>
                  </a:cubicBezTo>
                  <a:cubicBezTo>
                    <a:pt x="3545" y="6711"/>
                    <a:pt x="3850" y="6745"/>
                    <a:pt x="4148" y="6745"/>
                  </a:cubicBezTo>
                  <a:cubicBezTo>
                    <a:pt x="5778" y="6745"/>
                    <a:pt x="7219" y="5735"/>
                    <a:pt x="7575" y="4211"/>
                  </a:cubicBezTo>
                  <a:cubicBezTo>
                    <a:pt x="7998" y="2397"/>
                    <a:pt x="6731" y="572"/>
                    <a:pt x="4758" y="104"/>
                  </a:cubicBezTo>
                  <a:cubicBezTo>
                    <a:pt x="4453" y="34"/>
                    <a:pt x="4149" y="0"/>
                    <a:pt x="3851" y="0"/>
                  </a:cubicBezTo>
                  <a:close/>
                </a:path>
              </a:pathLst>
            </a:custGeom>
            <a:solidFill>
              <a:srgbClr val="FF9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3"/>
            <p:cNvSpPr/>
            <p:nvPr/>
          </p:nvSpPr>
          <p:spPr>
            <a:xfrm>
              <a:off x="2301685" y="1850625"/>
              <a:ext cx="60775" cy="55625"/>
            </a:xfrm>
            <a:custGeom>
              <a:avLst/>
              <a:gdLst/>
              <a:ahLst/>
              <a:cxnLst/>
              <a:rect l="l" t="t" r="r" b="b"/>
              <a:pathLst>
                <a:path w="2431" h="2225" extrusionOk="0">
                  <a:moveTo>
                    <a:pt x="1221" y="0"/>
                  </a:moveTo>
                  <a:cubicBezTo>
                    <a:pt x="717" y="0"/>
                    <a:pt x="255" y="343"/>
                    <a:pt x="137" y="861"/>
                  </a:cubicBezTo>
                  <a:cubicBezTo>
                    <a:pt x="0" y="1454"/>
                    <a:pt x="365" y="2048"/>
                    <a:pt x="959" y="2196"/>
                  </a:cubicBezTo>
                  <a:cubicBezTo>
                    <a:pt x="1042" y="2215"/>
                    <a:pt x="1126" y="2225"/>
                    <a:pt x="1209" y="2225"/>
                  </a:cubicBezTo>
                  <a:cubicBezTo>
                    <a:pt x="1719" y="2225"/>
                    <a:pt x="2176" y="1874"/>
                    <a:pt x="2294" y="1363"/>
                  </a:cubicBezTo>
                  <a:cubicBezTo>
                    <a:pt x="2431" y="759"/>
                    <a:pt x="2066" y="166"/>
                    <a:pt x="1472" y="29"/>
                  </a:cubicBezTo>
                  <a:cubicBezTo>
                    <a:pt x="1388" y="9"/>
                    <a:pt x="1304" y="0"/>
                    <a:pt x="12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3"/>
            <p:cNvSpPr/>
            <p:nvPr/>
          </p:nvSpPr>
          <p:spPr>
            <a:xfrm>
              <a:off x="2637085" y="1928775"/>
              <a:ext cx="61050" cy="55625"/>
            </a:xfrm>
            <a:custGeom>
              <a:avLst/>
              <a:gdLst/>
              <a:ahLst/>
              <a:cxnLst/>
              <a:rect l="l" t="t" r="r" b="b"/>
              <a:pathLst>
                <a:path w="2442" h="2225" extrusionOk="0">
                  <a:moveTo>
                    <a:pt x="1226" y="1"/>
                  </a:moveTo>
                  <a:cubicBezTo>
                    <a:pt x="723" y="1"/>
                    <a:pt x="267" y="350"/>
                    <a:pt x="149" y="861"/>
                  </a:cubicBezTo>
                  <a:cubicBezTo>
                    <a:pt x="0" y="1454"/>
                    <a:pt x="377" y="2059"/>
                    <a:pt x="970" y="2196"/>
                  </a:cubicBezTo>
                  <a:cubicBezTo>
                    <a:pt x="1053" y="2215"/>
                    <a:pt x="1135" y="2224"/>
                    <a:pt x="1216" y="2224"/>
                  </a:cubicBezTo>
                  <a:cubicBezTo>
                    <a:pt x="1720" y="2224"/>
                    <a:pt x="2176" y="1874"/>
                    <a:pt x="2294" y="1363"/>
                  </a:cubicBezTo>
                  <a:cubicBezTo>
                    <a:pt x="2442" y="759"/>
                    <a:pt x="2066" y="166"/>
                    <a:pt x="1472" y="29"/>
                  </a:cubicBezTo>
                  <a:cubicBezTo>
                    <a:pt x="1390" y="10"/>
                    <a:pt x="1307" y="1"/>
                    <a:pt x="12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3"/>
            <p:cNvSpPr/>
            <p:nvPr/>
          </p:nvSpPr>
          <p:spPr>
            <a:xfrm>
              <a:off x="2022335" y="2161600"/>
              <a:ext cx="586825" cy="662125"/>
            </a:xfrm>
            <a:custGeom>
              <a:avLst/>
              <a:gdLst/>
              <a:ahLst/>
              <a:cxnLst/>
              <a:rect l="l" t="t" r="r" b="b"/>
              <a:pathLst>
                <a:path w="23473" h="26485" extrusionOk="0">
                  <a:moveTo>
                    <a:pt x="13112" y="0"/>
                  </a:moveTo>
                  <a:cubicBezTo>
                    <a:pt x="9135" y="0"/>
                    <a:pt x="3078" y="1624"/>
                    <a:pt x="1740" y="11147"/>
                  </a:cubicBezTo>
                  <a:cubicBezTo>
                    <a:pt x="0" y="23529"/>
                    <a:pt x="8458" y="26485"/>
                    <a:pt x="13356" y="26485"/>
                  </a:cubicBezTo>
                  <a:cubicBezTo>
                    <a:pt x="13919" y="26485"/>
                    <a:pt x="14435" y="26446"/>
                    <a:pt x="14882" y="26378"/>
                  </a:cubicBezTo>
                  <a:cubicBezTo>
                    <a:pt x="19240" y="25704"/>
                    <a:pt x="19046" y="22624"/>
                    <a:pt x="18019" y="17582"/>
                  </a:cubicBezTo>
                  <a:cubicBezTo>
                    <a:pt x="17004" y="12539"/>
                    <a:pt x="19651" y="11661"/>
                    <a:pt x="21020" y="9299"/>
                  </a:cubicBezTo>
                  <a:cubicBezTo>
                    <a:pt x="23472" y="5033"/>
                    <a:pt x="19993" y="1439"/>
                    <a:pt x="16673" y="436"/>
                  </a:cubicBezTo>
                  <a:cubicBezTo>
                    <a:pt x="16673" y="436"/>
                    <a:pt x="15171" y="0"/>
                    <a:pt x="13112" y="0"/>
                  </a:cubicBezTo>
                  <a:close/>
                </a:path>
              </a:pathLst>
            </a:custGeom>
            <a:solidFill>
              <a:srgbClr val="BDF2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93"/>
            <p:cNvGrpSpPr/>
            <p:nvPr/>
          </p:nvGrpSpPr>
          <p:grpSpPr>
            <a:xfrm rot="702686" flipH="1">
              <a:off x="2500373" y="1227204"/>
              <a:ext cx="202405" cy="437323"/>
              <a:chOff x="4626019" y="3226755"/>
              <a:chExt cx="114251" cy="246882"/>
            </a:xfrm>
          </p:grpSpPr>
          <p:sp>
            <p:nvSpPr>
              <p:cNvPr id="2322" name="Google Shape;2322;p93"/>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3"/>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3"/>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3"/>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3"/>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3"/>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3"/>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3"/>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3"/>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3"/>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3"/>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3"/>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3"/>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3"/>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345"/>
        <p:cNvGrpSpPr/>
        <p:nvPr/>
      </p:nvGrpSpPr>
      <p:grpSpPr>
        <a:xfrm>
          <a:off x="0" y="0"/>
          <a:ext cx="0" cy="0"/>
          <a:chOff x="0" y="0"/>
          <a:chExt cx="0" cy="0"/>
        </a:xfrm>
      </p:grpSpPr>
      <p:sp>
        <p:nvSpPr>
          <p:cNvPr id="2346" name="Google Shape;2346;p95"/>
          <p:cNvSpPr txBox="1">
            <a:spLocks noGrp="1"/>
          </p:cNvSpPr>
          <p:nvPr>
            <p:ph type="title"/>
          </p:nvPr>
        </p:nvSpPr>
        <p:spPr>
          <a:xfrm>
            <a:off x="1230900" y="1009975"/>
            <a:ext cx="3177000"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endParaRPr/>
          </a:p>
        </p:txBody>
      </p:sp>
      <p:sp>
        <p:nvSpPr>
          <p:cNvPr id="2347" name="Google Shape;2347;p95"/>
          <p:cNvSpPr txBox="1">
            <a:spLocks noGrp="1"/>
          </p:cNvSpPr>
          <p:nvPr>
            <p:ph type="subTitle" idx="1"/>
          </p:nvPr>
        </p:nvSpPr>
        <p:spPr>
          <a:xfrm>
            <a:off x="1008900" y="2445350"/>
            <a:ext cx="3621000" cy="909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yourcompany.com</a:t>
            </a:r>
            <a:endParaRPr/>
          </a:p>
        </p:txBody>
      </p:sp>
      <p:sp>
        <p:nvSpPr>
          <p:cNvPr id="2348" name="Google Shape;2348;p95"/>
          <p:cNvSpPr txBox="1">
            <a:spLocks noGrp="1"/>
          </p:cNvSpPr>
          <p:nvPr>
            <p:ph type="subTitle" idx="2"/>
          </p:nvPr>
        </p:nvSpPr>
        <p:spPr>
          <a:xfrm>
            <a:off x="1008900" y="4133525"/>
            <a:ext cx="3621000" cy="42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Please keep this slide for attribution</a:t>
            </a:r>
            <a:endParaRPr/>
          </a:p>
        </p:txBody>
      </p:sp>
      <p:grpSp>
        <p:nvGrpSpPr>
          <p:cNvPr id="2349" name="Google Shape;2349;p95"/>
          <p:cNvGrpSpPr/>
          <p:nvPr/>
        </p:nvGrpSpPr>
        <p:grpSpPr>
          <a:xfrm>
            <a:off x="3099007" y="2033180"/>
            <a:ext cx="333071" cy="333071"/>
            <a:chOff x="1379798" y="1723250"/>
            <a:chExt cx="397887" cy="397887"/>
          </a:xfrm>
        </p:grpSpPr>
        <p:sp>
          <p:nvSpPr>
            <p:cNvPr id="2350" name="Google Shape;2350;p9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95"/>
          <p:cNvGrpSpPr/>
          <p:nvPr/>
        </p:nvGrpSpPr>
        <p:grpSpPr>
          <a:xfrm>
            <a:off x="2206722" y="2033180"/>
            <a:ext cx="333088" cy="333071"/>
            <a:chOff x="266768" y="1721375"/>
            <a:chExt cx="397907" cy="397887"/>
          </a:xfrm>
        </p:grpSpPr>
        <p:sp>
          <p:nvSpPr>
            <p:cNvPr id="2355" name="Google Shape;2355;p9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95"/>
          <p:cNvGrpSpPr/>
          <p:nvPr/>
        </p:nvGrpSpPr>
        <p:grpSpPr>
          <a:xfrm>
            <a:off x="2652881" y="2033180"/>
            <a:ext cx="333053" cy="333071"/>
            <a:chOff x="864491" y="1723250"/>
            <a:chExt cx="397866" cy="397887"/>
          </a:xfrm>
        </p:grpSpPr>
        <p:sp>
          <p:nvSpPr>
            <p:cNvPr id="2358" name="Google Shape;2358;p9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5"/>
          <p:cNvGrpSpPr/>
          <p:nvPr/>
        </p:nvGrpSpPr>
        <p:grpSpPr>
          <a:xfrm>
            <a:off x="4727532" y="1967607"/>
            <a:ext cx="4276711" cy="3402760"/>
            <a:chOff x="4727532" y="1967607"/>
            <a:chExt cx="4276711" cy="3402760"/>
          </a:xfrm>
        </p:grpSpPr>
        <p:sp>
          <p:nvSpPr>
            <p:cNvPr id="2362" name="Google Shape;2362;p95"/>
            <p:cNvSpPr/>
            <p:nvPr/>
          </p:nvSpPr>
          <p:spPr>
            <a:xfrm>
              <a:off x="5204522" y="3128744"/>
              <a:ext cx="10651" cy="7637"/>
            </a:xfrm>
            <a:custGeom>
              <a:avLst/>
              <a:gdLst/>
              <a:ahLst/>
              <a:cxnLst/>
              <a:rect l="l" t="t" r="r" b="b"/>
              <a:pathLst>
                <a:path w="894" h="641" extrusionOk="0">
                  <a:moveTo>
                    <a:pt x="419" y="1"/>
                  </a:moveTo>
                  <a:cubicBezTo>
                    <a:pt x="1" y="1"/>
                    <a:pt x="1" y="641"/>
                    <a:pt x="419" y="641"/>
                  </a:cubicBezTo>
                  <a:cubicBezTo>
                    <a:pt x="428" y="641"/>
                    <a:pt x="437" y="640"/>
                    <a:pt x="447" y="640"/>
                  </a:cubicBezTo>
                  <a:cubicBezTo>
                    <a:pt x="457" y="640"/>
                    <a:pt x="466" y="641"/>
                    <a:pt x="476" y="641"/>
                  </a:cubicBezTo>
                  <a:cubicBezTo>
                    <a:pt x="894" y="641"/>
                    <a:pt x="894" y="1"/>
                    <a:pt x="476" y="1"/>
                  </a:cubicBezTo>
                  <a:cubicBezTo>
                    <a:pt x="466" y="1"/>
                    <a:pt x="457" y="1"/>
                    <a:pt x="447" y="2"/>
                  </a:cubicBezTo>
                  <a:cubicBezTo>
                    <a:pt x="437" y="1"/>
                    <a:pt x="428" y="1"/>
                    <a:pt x="419" y="1"/>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5"/>
            <p:cNvSpPr/>
            <p:nvPr/>
          </p:nvSpPr>
          <p:spPr>
            <a:xfrm rot="652480">
              <a:off x="8050634" y="2754778"/>
              <a:ext cx="249342" cy="93787"/>
            </a:xfrm>
            <a:custGeom>
              <a:avLst/>
              <a:gdLst/>
              <a:ahLst/>
              <a:cxnLst/>
              <a:rect l="l" t="t" r="r" b="b"/>
              <a:pathLst>
                <a:path w="9161" h="3446" extrusionOk="0">
                  <a:moveTo>
                    <a:pt x="3202" y="0"/>
                  </a:moveTo>
                  <a:cubicBezTo>
                    <a:pt x="1689" y="0"/>
                    <a:pt x="0" y="834"/>
                    <a:pt x="228" y="2626"/>
                  </a:cubicBezTo>
                  <a:cubicBezTo>
                    <a:pt x="262" y="2851"/>
                    <a:pt x="514" y="2997"/>
                    <a:pt x="741" y="2997"/>
                  </a:cubicBezTo>
                  <a:cubicBezTo>
                    <a:pt x="912" y="2997"/>
                    <a:pt x="1070" y="2913"/>
                    <a:pt x="1109" y="2717"/>
                  </a:cubicBezTo>
                  <a:cubicBezTo>
                    <a:pt x="1326" y="1549"/>
                    <a:pt x="2147" y="1169"/>
                    <a:pt x="3085" y="1169"/>
                  </a:cubicBezTo>
                  <a:cubicBezTo>
                    <a:pt x="3856" y="1169"/>
                    <a:pt x="4706" y="1426"/>
                    <a:pt x="5365" y="1714"/>
                  </a:cubicBezTo>
                  <a:cubicBezTo>
                    <a:pt x="6368" y="2140"/>
                    <a:pt x="7158" y="2869"/>
                    <a:pt x="8131" y="3386"/>
                  </a:cubicBezTo>
                  <a:cubicBezTo>
                    <a:pt x="8206" y="3427"/>
                    <a:pt x="8293" y="3445"/>
                    <a:pt x="8382" y="3445"/>
                  </a:cubicBezTo>
                  <a:cubicBezTo>
                    <a:pt x="8756" y="3445"/>
                    <a:pt x="9161" y="3116"/>
                    <a:pt x="8890" y="2748"/>
                  </a:cubicBezTo>
                  <a:cubicBezTo>
                    <a:pt x="7857" y="1197"/>
                    <a:pt x="5365" y="164"/>
                    <a:pt x="3510" y="12"/>
                  </a:cubicBezTo>
                  <a:cubicBezTo>
                    <a:pt x="3409" y="4"/>
                    <a:pt x="3306" y="0"/>
                    <a:pt x="3202"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5"/>
            <p:cNvSpPr/>
            <p:nvPr/>
          </p:nvSpPr>
          <p:spPr>
            <a:xfrm rot="652480">
              <a:off x="8311461" y="2737534"/>
              <a:ext cx="210584" cy="136462"/>
            </a:xfrm>
            <a:custGeom>
              <a:avLst/>
              <a:gdLst/>
              <a:ahLst/>
              <a:cxnLst/>
              <a:rect l="l" t="t" r="r" b="b"/>
              <a:pathLst>
                <a:path w="7737" h="5014" extrusionOk="0">
                  <a:moveTo>
                    <a:pt x="6540" y="0"/>
                  </a:moveTo>
                  <a:cubicBezTo>
                    <a:pt x="6030" y="0"/>
                    <a:pt x="5506" y="250"/>
                    <a:pt x="5092" y="468"/>
                  </a:cubicBezTo>
                  <a:cubicBezTo>
                    <a:pt x="3208" y="1410"/>
                    <a:pt x="1536" y="2778"/>
                    <a:pt x="229" y="4419"/>
                  </a:cubicBezTo>
                  <a:cubicBezTo>
                    <a:pt x="0" y="4716"/>
                    <a:pt x="373" y="5013"/>
                    <a:pt x="688" y="5013"/>
                  </a:cubicBezTo>
                  <a:cubicBezTo>
                    <a:pt x="793" y="5013"/>
                    <a:pt x="890" y="4981"/>
                    <a:pt x="958" y="4906"/>
                  </a:cubicBezTo>
                  <a:cubicBezTo>
                    <a:pt x="1718" y="4054"/>
                    <a:pt x="2569" y="3325"/>
                    <a:pt x="3481" y="2687"/>
                  </a:cubicBezTo>
                  <a:cubicBezTo>
                    <a:pt x="3820" y="2452"/>
                    <a:pt x="5742" y="1103"/>
                    <a:pt x="6534" y="1103"/>
                  </a:cubicBezTo>
                  <a:cubicBezTo>
                    <a:pt x="6667" y="1103"/>
                    <a:pt x="6768" y="1141"/>
                    <a:pt x="6825" y="1228"/>
                  </a:cubicBezTo>
                  <a:cubicBezTo>
                    <a:pt x="6916" y="1332"/>
                    <a:pt x="7040" y="1380"/>
                    <a:pt x="7162" y="1380"/>
                  </a:cubicBezTo>
                  <a:cubicBezTo>
                    <a:pt x="7325" y="1380"/>
                    <a:pt x="7485" y="1293"/>
                    <a:pt x="7554" y="1137"/>
                  </a:cubicBezTo>
                  <a:cubicBezTo>
                    <a:pt x="7737" y="741"/>
                    <a:pt x="7554" y="255"/>
                    <a:pt x="7129" y="133"/>
                  </a:cubicBezTo>
                  <a:cubicBezTo>
                    <a:pt x="6940" y="39"/>
                    <a:pt x="6741" y="0"/>
                    <a:pt x="6540"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5"/>
            <p:cNvSpPr/>
            <p:nvPr/>
          </p:nvSpPr>
          <p:spPr>
            <a:xfrm rot="-396129">
              <a:off x="6487981" y="3870141"/>
              <a:ext cx="1253526" cy="951099"/>
            </a:xfrm>
            <a:custGeom>
              <a:avLst/>
              <a:gdLst/>
              <a:ahLst/>
              <a:cxnLst/>
              <a:rect l="l" t="t" r="r" b="b"/>
              <a:pathLst>
                <a:path w="68604" h="52056" extrusionOk="0">
                  <a:moveTo>
                    <a:pt x="26286" y="0"/>
                  </a:moveTo>
                  <a:cubicBezTo>
                    <a:pt x="16056" y="0"/>
                    <a:pt x="5737" y="5799"/>
                    <a:pt x="1" y="22093"/>
                  </a:cubicBezTo>
                  <a:cubicBezTo>
                    <a:pt x="1" y="22093"/>
                    <a:pt x="13405" y="29874"/>
                    <a:pt x="13800" y="39206"/>
                  </a:cubicBezTo>
                  <a:cubicBezTo>
                    <a:pt x="14195" y="48537"/>
                    <a:pt x="11065" y="49905"/>
                    <a:pt x="11065" y="49905"/>
                  </a:cubicBezTo>
                  <a:cubicBezTo>
                    <a:pt x="11065" y="49905"/>
                    <a:pt x="15849" y="52056"/>
                    <a:pt x="23592" y="52056"/>
                  </a:cubicBezTo>
                  <a:cubicBezTo>
                    <a:pt x="29989" y="52056"/>
                    <a:pt x="38407" y="50587"/>
                    <a:pt x="47813" y="45224"/>
                  </a:cubicBezTo>
                  <a:cubicBezTo>
                    <a:pt x="68604" y="33370"/>
                    <a:pt x="51157" y="9266"/>
                    <a:pt x="41673" y="4129"/>
                  </a:cubicBezTo>
                  <a:cubicBezTo>
                    <a:pt x="37022" y="1604"/>
                    <a:pt x="31666" y="0"/>
                    <a:pt x="26286" y="0"/>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5"/>
            <p:cNvSpPr/>
            <p:nvPr/>
          </p:nvSpPr>
          <p:spPr>
            <a:xfrm rot="-396129">
              <a:off x="6602991" y="4208415"/>
              <a:ext cx="213836" cy="186617"/>
            </a:xfrm>
            <a:custGeom>
              <a:avLst/>
              <a:gdLst/>
              <a:ahLst/>
              <a:cxnLst/>
              <a:rect l="l" t="t" r="r" b="b"/>
              <a:pathLst>
                <a:path w="11703" h="10214" extrusionOk="0">
                  <a:moveTo>
                    <a:pt x="7463" y="0"/>
                  </a:moveTo>
                  <a:cubicBezTo>
                    <a:pt x="3943" y="0"/>
                    <a:pt x="0" y="10213"/>
                    <a:pt x="0" y="10213"/>
                  </a:cubicBezTo>
                  <a:cubicBezTo>
                    <a:pt x="0" y="10213"/>
                    <a:pt x="11702" y="1307"/>
                    <a:pt x="8025" y="92"/>
                  </a:cubicBezTo>
                  <a:cubicBezTo>
                    <a:pt x="7839" y="30"/>
                    <a:pt x="7651" y="0"/>
                    <a:pt x="7463"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95"/>
            <p:cNvGrpSpPr/>
            <p:nvPr/>
          </p:nvGrpSpPr>
          <p:grpSpPr>
            <a:xfrm>
              <a:off x="4727532" y="3755040"/>
              <a:ext cx="1981978" cy="1281764"/>
              <a:chOff x="4737725" y="3722199"/>
              <a:chExt cx="2367389" cy="1531013"/>
            </a:xfrm>
          </p:grpSpPr>
          <p:sp>
            <p:nvSpPr>
              <p:cNvPr id="2368" name="Google Shape;2368;p95"/>
              <p:cNvSpPr/>
              <p:nvPr/>
            </p:nvSpPr>
            <p:spPr>
              <a:xfrm>
                <a:off x="5081439" y="4088203"/>
                <a:ext cx="1693729" cy="961026"/>
              </a:xfrm>
              <a:custGeom>
                <a:avLst/>
                <a:gdLst/>
                <a:ahLst/>
                <a:cxnLst/>
                <a:rect l="l" t="t" r="r" b="b"/>
                <a:pathLst>
                  <a:path w="72490" h="41131" extrusionOk="0">
                    <a:moveTo>
                      <a:pt x="85" y="1"/>
                    </a:moveTo>
                    <a:cubicBezTo>
                      <a:pt x="28" y="927"/>
                      <a:pt x="0" y="1854"/>
                      <a:pt x="0" y="2780"/>
                    </a:cubicBezTo>
                    <a:cubicBezTo>
                      <a:pt x="0" y="23949"/>
                      <a:pt x="16227" y="41130"/>
                      <a:pt x="36245" y="41130"/>
                    </a:cubicBezTo>
                    <a:cubicBezTo>
                      <a:pt x="56262" y="41130"/>
                      <a:pt x="72489" y="23949"/>
                      <a:pt x="72489" y="2780"/>
                    </a:cubicBezTo>
                    <a:cubicBezTo>
                      <a:pt x="72489" y="1854"/>
                      <a:pt x="72461" y="927"/>
                      <a:pt x="72377" y="1"/>
                    </a:cubicBezTo>
                    <a:cubicBezTo>
                      <a:pt x="71057" y="19906"/>
                      <a:pt x="55392" y="35628"/>
                      <a:pt x="36245" y="35628"/>
                    </a:cubicBezTo>
                    <a:cubicBezTo>
                      <a:pt x="17070" y="35628"/>
                      <a:pt x="1404" y="19906"/>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5"/>
              <p:cNvSpPr/>
              <p:nvPr/>
            </p:nvSpPr>
            <p:spPr>
              <a:xfrm>
                <a:off x="4737725" y="4715958"/>
                <a:ext cx="2367389" cy="537255"/>
              </a:xfrm>
              <a:custGeom>
                <a:avLst/>
                <a:gdLst/>
                <a:ahLst/>
                <a:cxnLst/>
                <a:rect l="l" t="t" r="r" b="b"/>
                <a:pathLst>
                  <a:path w="101322" h="22994" extrusionOk="0">
                    <a:moveTo>
                      <a:pt x="50675" y="0"/>
                    </a:moveTo>
                    <a:cubicBezTo>
                      <a:pt x="22685" y="0"/>
                      <a:pt x="0" y="5138"/>
                      <a:pt x="0" y="11483"/>
                    </a:cubicBezTo>
                    <a:cubicBezTo>
                      <a:pt x="0" y="17856"/>
                      <a:pt x="22685" y="22994"/>
                      <a:pt x="50675" y="22994"/>
                    </a:cubicBezTo>
                    <a:cubicBezTo>
                      <a:pt x="78637" y="22994"/>
                      <a:pt x="101322" y="17856"/>
                      <a:pt x="101322" y="11483"/>
                    </a:cubicBezTo>
                    <a:cubicBezTo>
                      <a:pt x="101322" y="5138"/>
                      <a:pt x="78637" y="0"/>
                      <a:pt x="50675" y="0"/>
                    </a:cubicBezTo>
                    <a:close/>
                  </a:path>
                </a:pathLst>
              </a:custGeom>
              <a:solidFill>
                <a:srgbClr val="B2B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5"/>
              <p:cNvSpPr/>
              <p:nvPr/>
            </p:nvSpPr>
            <p:spPr>
              <a:xfrm>
                <a:off x="4737725" y="4682500"/>
                <a:ext cx="2367389" cy="537255"/>
              </a:xfrm>
              <a:custGeom>
                <a:avLst/>
                <a:gdLst/>
                <a:ahLst/>
                <a:cxnLst/>
                <a:rect l="l" t="t" r="r" b="b"/>
                <a:pathLst>
                  <a:path w="101322" h="22994" extrusionOk="0">
                    <a:moveTo>
                      <a:pt x="50675" y="0"/>
                    </a:moveTo>
                    <a:cubicBezTo>
                      <a:pt x="22685" y="0"/>
                      <a:pt x="0" y="5138"/>
                      <a:pt x="0" y="11511"/>
                    </a:cubicBezTo>
                    <a:cubicBezTo>
                      <a:pt x="0" y="17856"/>
                      <a:pt x="22685" y="22994"/>
                      <a:pt x="50675" y="22994"/>
                    </a:cubicBezTo>
                    <a:cubicBezTo>
                      <a:pt x="78637" y="22994"/>
                      <a:pt x="101322" y="17856"/>
                      <a:pt x="101322" y="11511"/>
                    </a:cubicBezTo>
                    <a:cubicBezTo>
                      <a:pt x="101322" y="5138"/>
                      <a:pt x="78637" y="0"/>
                      <a:pt x="506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5"/>
              <p:cNvSpPr/>
              <p:nvPr/>
            </p:nvSpPr>
            <p:spPr>
              <a:xfrm>
                <a:off x="4875458" y="4029839"/>
                <a:ext cx="2092569" cy="1081706"/>
              </a:xfrm>
              <a:custGeom>
                <a:avLst/>
                <a:gdLst/>
                <a:ahLst/>
                <a:cxnLst/>
                <a:rect l="l" t="t" r="r" b="b"/>
                <a:pathLst>
                  <a:path w="89560" h="46296" extrusionOk="0">
                    <a:moveTo>
                      <a:pt x="44780" y="0"/>
                    </a:moveTo>
                    <a:cubicBezTo>
                      <a:pt x="20046" y="0"/>
                      <a:pt x="1" y="2948"/>
                      <a:pt x="1" y="6626"/>
                    </a:cubicBezTo>
                    <a:lnTo>
                      <a:pt x="1" y="39698"/>
                    </a:lnTo>
                    <a:cubicBezTo>
                      <a:pt x="1" y="43348"/>
                      <a:pt x="20046" y="46295"/>
                      <a:pt x="44780" y="46295"/>
                    </a:cubicBezTo>
                    <a:cubicBezTo>
                      <a:pt x="69514" y="46295"/>
                      <a:pt x="89559" y="43348"/>
                      <a:pt x="89559" y="39698"/>
                    </a:cubicBezTo>
                    <a:lnTo>
                      <a:pt x="89559" y="6626"/>
                    </a:lnTo>
                    <a:cubicBezTo>
                      <a:pt x="89559" y="2948"/>
                      <a:pt x="69514" y="0"/>
                      <a:pt x="447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5"/>
              <p:cNvSpPr/>
              <p:nvPr/>
            </p:nvSpPr>
            <p:spPr>
              <a:xfrm>
                <a:off x="4875458" y="4765794"/>
                <a:ext cx="2092569" cy="219117"/>
              </a:xfrm>
              <a:custGeom>
                <a:avLst/>
                <a:gdLst/>
                <a:ahLst/>
                <a:cxnLst/>
                <a:rect l="l" t="t" r="r" b="b"/>
                <a:pathLst>
                  <a:path w="89560" h="9378" extrusionOk="0">
                    <a:moveTo>
                      <a:pt x="1" y="1"/>
                    </a:moveTo>
                    <a:lnTo>
                      <a:pt x="1" y="2780"/>
                    </a:lnTo>
                    <a:cubicBezTo>
                      <a:pt x="1" y="6430"/>
                      <a:pt x="20046" y="9378"/>
                      <a:pt x="44780" y="9378"/>
                    </a:cubicBezTo>
                    <a:cubicBezTo>
                      <a:pt x="69514" y="9378"/>
                      <a:pt x="89559" y="6430"/>
                      <a:pt x="89559" y="2780"/>
                    </a:cubicBezTo>
                    <a:lnTo>
                      <a:pt x="89559" y="1"/>
                    </a:lnTo>
                    <a:cubicBezTo>
                      <a:pt x="89559" y="3651"/>
                      <a:pt x="69514" y="6599"/>
                      <a:pt x="44780" y="6599"/>
                    </a:cubicBezTo>
                    <a:cubicBezTo>
                      <a:pt x="20046" y="6599"/>
                      <a:pt x="1" y="36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5"/>
              <p:cNvSpPr/>
              <p:nvPr/>
            </p:nvSpPr>
            <p:spPr>
              <a:xfrm>
                <a:off x="4875458" y="4527688"/>
                <a:ext cx="2092569" cy="219771"/>
              </a:xfrm>
              <a:custGeom>
                <a:avLst/>
                <a:gdLst/>
                <a:ahLst/>
                <a:cxnLst/>
                <a:rect l="l" t="t" r="r" b="b"/>
                <a:pathLst>
                  <a:path w="89560" h="9406" extrusionOk="0">
                    <a:moveTo>
                      <a:pt x="1" y="1"/>
                    </a:moveTo>
                    <a:lnTo>
                      <a:pt x="1" y="2780"/>
                    </a:lnTo>
                    <a:cubicBezTo>
                      <a:pt x="1" y="6430"/>
                      <a:pt x="20046" y="9406"/>
                      <a:pt x="44780" y="9406"/>
                    </a:cubicBezTo>
                    <a:cubicBezTo>
                      <a:pt x="69514" y="9406"/>
                      <a:pt x="89559" y="6430"/>
                      <a:pt x="89559" y="2780"/>
                    </a:cubicBezTo>
                    <a:lnTo>
                      <a:pt x="89559" y="1"/>
                    </a:lnTo>
                    <a:cubicBezTo>
                      <a:pt x="89559" y="3651"/>
                      <a:pt x="69514" y="6626"/>
                      <a:pt x="44780" y="6626"/>
                    </a:cubicBezTo>
                    <a:cubicBezTo>
                      <a:pt x="20046" y="6626"/>
                      <a:pt x="1" y="36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5"/>
              <p:cNvSpPr/>
              <p:nvPr/>
            </p:nvSpPr>
            <p:spPr>
              <a:xfrm>
                <a:off x="4875458" y="4029839"/>
                <a:ext cx="2091892" cy="997335"/>
              </a:xfrm>
              <a:custGeom>
                <a:avLst/>
                <a:gdLst/>
                <a:ahLst/>
                <a:cxnLst/>
                <a:rect l="l" t="t" r="r" b="b"/>
                <a:pathLst>
                  <a:path w="89531" h="42685" extrusionOk="0">
                    <a:moveTo>
                      <a:pt x="44780" y="0"/>
                    </a:moveTo>
                    <a:cubicBezTo>
                      <a:pt x="20046" y="0"/>
                      <a:pt x="1" y="2948"/>
                      <a:pt x="1" y="6626"/>
                    </a:cubicBezTo>
                    <a:lnTo>
                      <a:pt x="1" y="32932"/>
                    </a:lnTo>
                    <a:cubicBezTo>
                      <a:pt x="1" y="35739"/>
                      <a:pt x="2106" y="38182"/>
                      <a:pt x="4914" y="38378"/>
                    </a:cubicBezTo>
                    <a:cubicBezTo>
                      <a:pt x="5030" y="38386"/>
                      <a:pt x="5145" y="38389"/>
                      <a:pt x="5259" y="38389"/>
                    </a:cubicBezTo>
                    <a:cubicBezTo>
                      <a:pt x="8164" y="38389"/>
                      <a:pt x="10529" y="36018"/>
                      <a:pt x="10529" y="33100"/>
                    </a:cubicBezTo>
                    <a:lnTo>
                      <a:pt x="10529" y="27878"/>
                    </a:lnTo>
                    <a:cubicBezTo>
                      <a:pt x="10529" y="30433"/>
                      <a:pt x="12606" y="32511"/>
                      <a:pt x="15161" y="32511"/>
                    </a:cubicBezTo>
                    <a:lnTo>
                      <a:pt x="16425" y="32511"/>
                    </a:lnTo>
                    <a:cubicBezTo>
                      <a:pt x="18979" y="32511"/>
                      <a:pt x="21057" y="30433"/>
                      <a:pt x="21057" y="27878"/>
                    </a:cubicBezTo>
                    <a:lnTo>
                      <a:pt x="21057" y="21505"/>
                    </a:lnTo>
                    <a:cubicBezTo>
                      <a:pt x="21057" y="19734"/>
                      <a:pt x="22520" y="18296"/>
                      <a:pt x="24268" y="18296"/>
                    </a:cubicBezTo>
                    <a:cubicBezTo>
                      <a:pt x="24348" y="18296"/>
                      <a:pt x="24429" y="18299"/>
                      <a:pt x="24510" y="18305"/>
                    </a:cubicBezTo>
                    <a:lnTo>
                      <a:pt x="24566" y="18305"/>
                    </a:lnTo>
                    <a:cubicBezTo>
                      <a:pt x="26251" y="18445"/>
                      <a:pt x="27570" y="19849"/>
                      <a:pt x="27570" y="21533"/>
                    </a:cubicBezTo>
                    <a:lnTo>
                      <a:pt x="27570" y="35318"/>
                    </a:lnTo>
                    <a:cubicBezTo>
                      <a:pt x="27570" y="38238"/>
                      <a:pt x="29928" y="40596"/>
                      <a:pt x="32820" y="40596"/>
                    </a:cubicBezTo>
                    <a:cubicBezTo>
                      <a:pt x="35740" y="40596"/>
                      <a:pt x="38098" y="38238"/>
                      <a:pt x="38098" y="35318"/>
                    </a:cubicBezTo>
                    <a:lnTo>
                      <a:pt x="38098" y="28468"/>
                    </a:lnTo>
                    <a:cubicBezTo>
                      <a:pt x="38098" y="31360"/>
                      <a:pt x="40456" y="33718"/>
                      <a:pt x="43348" y="33718"/>
                    </a:cubicBezTo>
                    <a:cubicBezTo>
                      <a:pt x="46268" y="33718"/>
                      <a:pt x="48626" y="31360"/>
                      <a:pt x="48626" y="28468"/>
                    </a:cubicBezTo>
                    <a:lnTo>
                      <a:pt x="48626" y="37227"/>
                    </a:lnTo>
                    <a:cubicBezTo>
                      <a:pt x="48626" y="40035"/>
                      <a:pt x="50732" y="42505"/>
                      <a:pt x="53539" y="42674"/>
                    </a:cubicBezTo>
                    <a:cubicBezTo>
                      <a:pt x="53656" y="42681"/>
                      <a:pt x="53772" y="42685"/>
                      <a:pt x="53888" y="42685"/>
                    </a:cubicBezTo>
                    <a:cubicBezTo>
                      <a:pt x="56791" y="42685"/>
                      <a:pt x="59154" y="40340"/>
                      <a:pt x="59154" y="37424"/>
                    </a:cubicBezTo>
                    <a:lnTo>
                      <a:pt x="59154" y="23021"/>
                    </a:lnTo>
                    <a:cubicBezTo>
                      <a:pt x="59154" y="20607"/>
                      <a:pt x="61035" y="18586"/>
                      <a:pt x="63478" y="18417"/>
                    </a:cubicBezTo>
                    <a:lnTo>
                      <a:pt x="63562" y="18417"/>
                    </a:lnTo>
                    <a:cubicBezTo>
                      <a:pt x="63662" y="18411"/>
                      <a:pt x="63762" y="18408"/>
                      <a:pt x="63861" y="18408"/>
                    </a:cubicBezTo>
                    <a:cubicBezTo>
                      <a:pt x="66395" y="18408"/>
                      <a:pt x="68475" y="20455"/>
                      <a:pt x="68475" y="23021"/>
                    </a:cubicBezTo>
                    <a:lnTo>
                      <a:pt x="68475" y="29142"/>
                    </a:lnTo>
                    <a:cubicBezTo>
                      <a:pt x="68475" y="32033"/>
                      <a:pt x="70833" y="34392"/>
                      <a:pt x="73725" y="34392"/>
                    </a:cubicBezTo>
                    <a:cubicBezTo>
                      <a:pt x="76645" y="34392"/>
                      <a:pt x="79003" y="32033"/>
                      <a:pt x="79003" y="29142"/>
                    </a:cubicBezTo>
                    <a:lnTo>
                      <a:pt x="79003" y="32258"/>
                    </a:lnTo>
                    <a:cubicBezTo>
                      <a:pt x="79003" y="35065"/>
                      <a:pt x="81109" y="37536"/>
                      <a:pt x="83916" y="37705"/>
                    </a:cubicBezTo>
                    <a:cubicBezTo>
                      <a:pt x="84033" y="37712"/>
                      <a:pt x="84149" y="37716"/>
                      <a:pt x="84264" y="37716"/>
                    </a:cubicBezTo>
                    <a:cubicBezTo>
                      <a:pt x="87168" y="37716"/>
                      <a:pt x="89531" y="35371"/>
                      <a:pt x="89531" y="32455"/>
                    </a:cubicBezTo>
                    <a:lnTo>
                      <a:pt x="89531" y="11763"/>
                    </a:lnTo>
                    <a:lnTo>
                      <a:pt x="89531" y="6457"/>
                    </a:lnTo>
                    <a:cubicBezTo>
                      <a:pt x="88661" y="2639"/>
                      <a:pt x="67998" y="0"/>
                      <a:pt x="447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5"/>
              <p:cNvSpPr/>
              <p:nvPr/>
            </p:nvSpPr>
            <p:spPr>
              <a:xfrm>
                <a:off x="5121438" y="4361520"/>
                <a:ext cx="338512" cy="427930"/>
              </a:xfrm>
              <a:custGeom>
                <a:avLst/>
                <a:gdLst/>
                <a:ahLst/>
                <a:cxnLst/>
                <a:rect l="l" t="t" r="r" b="b"/>
                <a:pathLst>
                  <a:path w="14488" h="18315" extrusionOk="0">
                    <a:moveTo>
                      <a:pt x="11185" y="1"/>
                    </a:moveTo>
                    <a:cubicBezTo>
                      <a:pt x="9437" y="1"/>
                      <a:pt x="7974" y="1439"/>
                      <a:pt x="7974" y="3210"/>
                    </a:cubicBezTo>
                    <a:lnTo>
                      <a:pt x="7974" y="9583"/>
                    </a:lnTo>
                    <a:cubicBezTo>
                      <a:pt x="7974" y="12138"/>
                      <a:pt x="5897" y="14216"/>
                      <a:pt x="3342" y="14216"/>
                    </a:cubicBezTo>
                    <a:lnTo>
                      <a:pt x="2078" y="14216"/>
                    </a:lnTo>
                    <a:cubicBezTo>
                      <a:pt x="1320" y="14216"/>
                      <a:pt x="619" y="14047"/>
                      <a:pt x="1" y="13710"/>
                    </a:cubicBezTo>
                    <a:lnTo>
                      <a:pt x="1" y="13710"/>
                    </a:lnTo>
                    <a:cubicBezTo>
                      <a:pt x="29" y="16265"/>
                      <a:pt x="2078" y="18315"/>
                      <a:pt x="4633" y="18315"/>
                    </a:cubicBezTo>
                    <a:lnTo>
                      <a:pt x="5897" y="18315"/>
                    </a:lnTo>
                    <a:cubicBezTo>
                      <a:pt x="8451" y="18315"/>
                      <a:pt x="10529" y="16237"/>
                      <a:pt x="10529" y="13682"/>
                    </a:cubicBezTo>
                    <a:lnTo>
                      <a:pt x="10529" y="7309"/>
                    </a:lnTo>
                    <a:cubicBezTo>
                      <a:pt x="10529" y="5538"/>
                      <a:pt x="11992" y="4100"/>
                      <a:pt x="13740" y="4100"/>
                    </a:cubicBezTo>
                    <a:cubicBezTo>
                      <a:pt x="13820" y="4100"/>
                      <a:pt x="13901" y="4103"/>
                      <a:pt x="13982" y="4109"/>
                    </a:cubicBezTo>
                    <a:lnTo>
                      <a:pt x="14038" y="4109"/>
                    </a:lnTo>
                    <a:cubicBezTo>
                      <a:pt x="14207" y="4137"/>
                      <a:pt x="14347" y="4165"/>
                      <a:pt x="14487" y="4193"/>
                    </a:cubicBezTo>
                    <a:lnTo>
                      <a:pt x="14487" y="3239"/>
                    </a:lnTo>
                    <a:cubicBezTo>
                      <a:pt x="14487" y="1554"/>
                      <a:pt x="13168" y="150"/>
                      <a:pt x="11483" y="10"/>
                    </a:cubicBezTo>
                    <a:lnTo>
                      <a:pt x="11427" y="10"/>
                    </a:lnTo>
                    <a:cubicBezTo>
                      <a:pt x="11346" y="4"/>
                      <a:pt x="11265" y="1"/>
                      <a:pt x="11185"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5"/>
              <p:cNvSpPr/>
              <p:nvPr/>
            </p:nvSpPr>
            <p:spPr>
              <a:xfrm>
                <a:off x="5519614" y="4599183"/>
                <a:ext cx="246010" cy="379191"/>
              </a:xfrm>
              <a:custGeom>
                <a:avLst/>
                <a:gdLst/>
                <a:ahLst/>
                <a:cxnLst/>
                <a:rect l="l" t="t" r="r" b="b"/>
                <a:pathLst>
                  <a:path w="10529" h="16229" extrusionOk="0">
                    <a:moveTo>
                      <a:pt x="7973" y="1"/>
                    </a:moveTo>
                    <a:lnTo>
                      <a:pt x="7973" y="6851"/>
                    </a:lnTo>
                    <a:cubicBezTo>
                      <a:pt x="7973" y="9771"/>
                      <a:pt x="5615" y="12129"/>
                      <a:pt x="2695" y="12129"/>
                    </a:cubicBezTo>
                    <a:cubicBezTo>
                      <a:pt x="1713" y="12129"/>
                      <a:pt x="814" y="11849"/>
                      <a:pt x="0" y="11371"/>
                    </a:cubicBezTo>
                    <a:lnTo>
                      <a:pt x="0" y="11371"/>
                    </a:lnTo>
                    <a:cubicBezTo>
                      <a:pt x="225" y="14095"/>
                      <a:pt x="2499" y="16228"/>
                      <a:pt x="5250" y="16228"/>
                    </a:cubicBezTo>
                    <a:cubicBezTo>
                      <a:pt x="8170" y="16228"/>
                      <a:pt x="10528" y="13870"/>
                      <a:pt x="10528" y="10950"/>
                    </a:cubicBezTo>
                    <a:lnTo>
                      <a:pt x="10528" y="4493"/>
                    </a:lnTo>
                    <a:cubicBezTo>
                      <a:pt x="9012" y="3566"/>
                      <a:pt x="7973" y="1910"/>
                      <a:pt x="7973"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5"/>
              <p:cNvSpPr/>
              <p:nvPr/>
            </p:nvSpPr>
            <p:spPr>
              <a:xfrm>
                <a:off x="4876112" y="4585421"/>
                <a:ext cx="245356" cy="341386"/>
              </a:xfrm>
              <a:custGeom>
                <a:avLst/>
                <a:gdLst/>
                <a:ahLst/>
                <a:cxnLst/>
                <a:rect l="l" t="t" r="r" b="b"/>
                <a:pathLst>
                  <a:path w="10501" h="14611" extrusionOk="0">
                    <a:moveTo>
                      <a:pt x="7946" y="0"/>
                    </a:moveTo>
                    <a:lnTo>
                      <a:pt x="7946" y="5222"/>
                    </a:lnTo>
                    <a:cubicBezTo>
                      <a:pt x="7946" y="8140"/>
                      <a:pt x="5581" y="10511"/>
                      <a:pt x="2676" y="10511"/>
                    </a:cubicBezTo>
                    <a:cubicBezTo>
                      <a:pt x="2562" y="10511"/>
                      <a:pt x="2447" y="10508"/>
                      <a:pt x="2331" y="10500"/>
                    </a:cubicBezTo>
                    <a:cubicBezTo>
                      <a:pt x="1461" y="10444"/>
                      <a:pt x="675" y="10163"/>
                      <a:pt x="1" y="9742"/>
                    </a:cubicBezTo>
                    <a:lnTo>
                      <a:pt x="1" y="9742"/>
                    </a:lnTo>
                    <a:cubicBezTo>
                      <a:pt x="282" y="12297"/>
                      <a:pt x="2275" y="14431"/>
                      <a:pt x="4886" y="14599"/>
                    </a:cubicBezTo>
                    <a:cubicBezTo>
                      <a:pt x="5002" y="14607"/>
                      <a:pt x="5117" y="14610"/>
                      <a:pt x="5231" y="14610"/>
                    </a:cubicBezTo>
                    <a:cubicBezTo>
                      <a:pt x="8136" y="14610"/>
                      <a:pt x="10501" y="12239"/>
                      <a:pt x="10501" y="9321"/>
                    </a:cubicBezTo>
                    <a:lnTo>
                      <a:pt x="10501" y="4127"/>
                    </a:lnTo>
                    <a:cubicBezTo>
                      <a:pt x="8985" y="3369"/>
                      <a:pt x="7946" y="1825"/>
                      <a:pt x="7946"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5"/>
              <p:cNvSpPr/>
              <p:nvPr/>
            </p:nvSpPr>
            <p:spPr>
              <a:xfrm>
                <a:off x="6722622" y="4132806"/>
                <a:ext cx="245356" cy="778265"/>
              </a:xfrm>
              <a:custGeom>
                <a:avLst/>
                <a:gdLst/>
                <a:ahLst/>
                <a:cxnLst/>
                <a:rect l="l" t="t" r="r" b="b"/>
                <a:pathLst>
                  <a:path w="10501" h="33309" extrusionOk="0">
                    <a:moveTo>
                      <a:pt x="7945" y="1"/>
                    </a:moveTo>
                    <a:lnTo>
                      <a:pt x="7945" y="3229"/>
                    </a:lnTo>
                    <a:lnTo>
                      <a:pt x="7945" y="23949"/>
                    </a:lnTo>
                    <a:cubicBezTo>
                      <a:pt x="7945" y="26839"/>
                      <a:pt x="5580" y="29210"/>
                      <a:pt x="2675" y="29210"/>
                    </a:cubicBezTo>
                    <a:cubicBezTo>
                      <a:pt x="2561" y="29210"/>
                      <a:pt x="2446" y="29206"/>
                      <a:pt x="2330" y="29199"/>
                    </a:cubicBezTo>
                    <a:cubicBezTo>
                      <a:pt x="1460" y="29142"/>
                      <a:pt x="674" y="28862"/>
                      <a:pt x="0" y="28441"/>
                    </a:cubicBezTo>
                    <a:lnTo>
                      <a:pt x="0" y="28441"/>
                    </a:lnTo>
                    <a:cubicBezTo>
                      <a:pt x="253" y="30995"/>
                      <a:pt x="2274" y="33129"/>
                      <a:pt x="4885" y="33298"/>
                    </a:cubicBezTo>
                    <a:cubicBezTo>
                      <a:pt x="5001" y="33305"/>
                      <a:pt x="5116" y="33309"/>
                      <a:pt x="5230" y="33309"/>
                    </a:cubicBezTo>
                    <a:cubicBezTo>
                      <a:pt x="8135" y="33309"/>
                      <a:pt x="10500" y="30938"/>
                      <a:pt x="10500" y="28048"/>
                    </a:cubicBezTo>
                    <a:lnTo>
                      <a:pt x="10500" y="7328"/>
                    </a:lnTo>
                    <a:lnTo>
                      <a:pt x="10472" y="2050"/>
                    </a:lnTo>
                    <a:cubicBezTo>
                      <a:pt x="10304" y="1320"/>
                      <a:pt x="9433" y="647"/>
                      <a:pt x="7945"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5"/>
              <p:cNvSpPr/>
              <p:nvPr/>
            </p:nvSpPr>
            <p:spPr>
              <a:xfrm>
                <a:off x="5766248" y="4599183"/>
                <a:ext cx="185658" cy="219117"/>
              </a:xfrm>
              <a:custGeom>
                <a:avLst/>
                <a:gdLst/>
                <a:ahLst/>
                <a:cxnLst/>
                <a:rect l="l" t="t" r="r" b="b"/>
                <a:pathLst>
                  <a:path w="7946" h="9378" extrusionOk="0">
                    <a:moveTo>
                      <a:pt x="7945" y="1"/>
                    </a:moveTo>
                    <a:cubicBezTo>
                      <a:pt x="7945" y="2921"/>
                      <a:pt x="5587" y="5279"/>
                      <a:pt x="2695" y="5279"/>
                    </a:cubicBezTo>
                    <a:cubicBezTo>
                      <a:pt x="1713" y="5279"/>
                      <a:pt x="786" y="4998"/>
                      <a:pt x="0" y="4521"/>
                    </a:cubicBezTo>
                    <a:lnTo>
                      <a:pt x="0" y="4521"/>
                    </a:lnTo>
                    <a:cubicBezTo>
                      <a:pt x="197" y="7244"/>
                      <a:pt x="2471" y="9378"/>
                      <a:pt x="5250" y="9378"/>
                    </a:cubicBezTo>
                    <a:cubicBezTo>
                      <a:pt x="6233" y="9378"/>
                      <a:pt x="7159" y="9097"/>
                      <a:pt x="7945" y="8592"/>
                    </a:cubicBezTo>
                    <a:lnTo>
                      <a:pt x="7945"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5"/>
              <p:cNvSpPr/>
              <p:nvPr/>
            </p:nvSpPr>
            <p:spPr>
              <a:xfrm>
                <a:off x="6475988" y="4614276"/>
                <a:ext cx="223697" cy="219117"/>
              </a:xfrm>
              <a:custGeom>
                <a:avLst/>
                <a:gdLst/>
                <a:ahLst/>
                <a:cxnLst/>
                <a:rect l="l" t="t" r="r" b="b"/>
                <a:pathLst>
                  <a:path w="9574" h="9378" extrusionOk="0">
                    <a:moveTo>
                      <a:pt x="7945" y="1"/>
                    </a:moveTo>
                    <a:cubicBezTo>
                      <a:pt x="7945" y="2920"/>
                      <a:pt x="5587" y="5279"/>
                      <a:pt x="2695" y="5279"/>
                    </a:cubicBezTo>
                    <a:cubicBezTo>
                      <a:pt x="1713" y="5279"/>
                      <a:pt x="786" y="4998"/>
                      <a:pt x="0" y="4549"/>
                    </a:cubicBezTo>
                    <a:lnTo>
                      <a:pt x="0" y="4549"/>
                    </a:lnTo>
                    <a:cubicBezTo>
                      <a:pt x="225" y="7244"/>
                      <a:pt x="2471" y="9378"/>
                      <a:pt x="5250" y="9378"/>
                    </a:cubicBezTo>
                    <a:cubicBezTo>
                      <a:pt x="7047" y="9378"/>
                      <a:pt x="8647" y="8479"/>
                      <a:pt x="9574" y="7076"/>
                    </a:cubicBezTo>
                    <a:cubicBezTo>
                      <a:pt x="8591" y="6065"/>
                      <a:pt x="7945" y="4661"/>
                      <a:pt x="7945" y="3145"/>
                    </a:cubicBezTo>
                    <a:lnTo>
                      <a:pt x="7945"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5"/>
              <p:cNvSpPr/>
              <p:nvPr/>
            </p:nvSpPr>
            <p:spPr>
              <a:xfrm>
                <a:off x="6012883" y="4364137"/>
                <a:ext cx="402789" cy="663029"/>
              </a:xfrm>
              <a:custGeom>
                <a:avLst/>
                <a:gdLst/>
                <a:ahLst/>
                <a:cxnLst/>
                <a:rect l="l" t="t" r="r" b="b"/>
                <a:pathLst>
                  <a:path w="17239" h="28377" extrusionOk="0">
                    <a:moveTo>
                      <a:pt x="12628" y="1"/>
                    </a:moveTo>
                    <a:cubicBezTo>
                      <a:pt x="12527" y="1"/>
                      <a:pt x="12427" y="4"/>
                      <a:pt x="12325" y="10"/>
                    </a:cubicBezTo>
                    <a:lnTo>
                      <a:pt x="12241" y="10"/>
                    </a:lnTo>
                    <a:cubicBezTo>
                      <a:pt x="9826" y="179"/>
                      <a:pt x="7945" y="2200"/>
                      <a:pt x="7945" y="4614"/>
                    </a:cubicBezTo>
                    <a:lnTo>
                      <a:pt x="7945" y="19017"/>
                    </a:lnTo>
                    <a:cubicBezTo>
                      <a:pt x="7945" y="21933"/>
                      <a:pt x="5582" y="24278"/>
                      <a:pt x="2679" y="24278"/>
                    </a:cubicBezTo>
                    <a:cubicBezTo>
                      <a:pt x="2564" y="24278"/>
                      <a:pt x="2447" y="24274"/>
                      <a:pt x="2331" y="24267"/>
                    </a:cubicBezTo>
                    <a:cubicBezTo>
                      <a:pt x="1460" y="24211"/>
                      <a:pt x="674" y="23958"/>
                      <a:pt x="0" y="23537"/>
                    </a:cubicBezTo>
                    <a:lnTo>
                      <a:pt x="0" y="23537"/>
                    </a:lnTo>
                    <a:cubicBezTo>
                      <a:pt x="253" y="26064"/>
                      <a:pt x="2274" y="28197"/>
                      <a:pt x="4885" y="28366"/>
                    </a:cubicBezTo>
                    <a:cubicBezTo>
                      <a:pt x="5002" y="28373"/>
                      <a:pt x="5118" y="28377"/>
                      <a:pt x="5234" y="28377"/>
                    </a:cubicBezTo>
                    <a:cubicBezTo>
                      <a:pt x="8137" y="28377"/>
                      <a:pt x="10500" y="26032"/>
                      <a:pt x="10500" y="23116"/>
                    </a:cubicBezTo>
                    <a:lnTo>
                      <a:pt x="10500" y="8713"/>
                    </a:lnTo>
                    <a:cubicBezTo>
                      <a:pt x="10500" y="6271"/>
                      <a:pt x="12381" y="4278"/>
                      <a:pt x="14796" y="4109"/>
                    </a:cubicBezTo>
                    <a:lnTo>
                      <a:pt x="14880" y="4109"/>
                    </a:lnTo>
                    <a:cubicBezTo>
                      <a:pt x="14986" y="4102"/>
                      <a:pt x="15092" y="4099"/>
                      <a:pt x="15197" y="4099"/>
                    </a:cubicBezTo>
                    <a:cubicBezTo>
                      <a:pt x="15926" y="4099"/>
                      <a:pt x="16625" y="4267"/>
                      <a:pt x="17238" y="4586"/>
                    </a:cubicBezTo>
                    <a:cubicBezTo>
                      <a:pt x="17238" y="2021"/>
                      <a:pt x="15160" y="1"/>
                      <a:pt x="12628"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5"/>
              <p:cNvSpPr/>
              <p:nvPr/>
            </p:nvSpPr>
            <p:spPr>
              <a:xfrm>
                <a:off x="4874804" y="4029839"/>
                <a:ext cx="2093224" cy="308979"/>
              </a:xfrm>
              <a:custGeom>
                <a:avLst/>
                <a:gdLst/>
                <a:ahLst/>
                <a:cxnLst/>
                <a:rect l="l" t="t" r="r" b="b"/>
                <a:pathLst>
                  <a:path w="89588" h="13224" extrusionOk="0">
                    <a:moveTo>
                      <a:pt x="44808" y="0"/>
                    </a:moveTo>
                    <a:cubicBezTo>
                      <a:pt x="20074" y="0"/>
                      <a:pt x="1" y="2948"/>
                      <a:pt x="1" y="6626"/>
                    </a:cubicBezTo>
                    <a:cubicBezTo>
                      <a:pt x="1" y="10275"/>
                      <a:pt x="20074" y="13223"/>
                      <a:pt x="44808" y="13223"/>
                    </a:cubicBezTo>
                    <a:cubicBezTo>
                      <a:pt x="69542" y="13223"/>
                      <a:pt x="89587" y="10275"/>
                      <a:pt x="89587" y="6626"/>
                    </a:cubicBezTo>
                    <a:cubicBezTo>
                      <a:pt x="89587" y="2948"/>
                      <a:pt x="69542" y="0"/>
                      <a:pt x="44808" y="0"/>
                    </a:cubicBezTo>
                    <a:close/>
                  </a:path>
                </a:pathLst>
              </a:custGeom>
              <a:solidFill>
                <a:srgbClr val="FFDF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5"/>
              <p:cNvSpPr/>
              <p:nvPr/>
            </p:nvSpPr>
            <p:spPr>
              <a:xfrm>
                <a:off x="4965341" y="3783181"/>
                <a:ext cx="62992" cy="79418"/>
              </a:xfrm>
              <a:custGeom>
                <a:avLst/>
                <a:gdLst/>
                <a:ahLst/>
                <a:cxnLst/>
                <a:rect l="l" t="t" r="r" b="b"/>
                <a:pathLst>
                  <a:path w="2696" h="3399" extrusionOk="0">
                    <a:moveTo>
                      <a:pt x="1432" y="1"/>
                    </a:moveTo>
                    <a:cubicBezTo>
                      <a:pt x="0" y="1938"/>
                      <a:pt x="927" y="3398"/>
                      <a:pt x="927" y="3398"/>
                    </a:cubicBezTo>
                    <a:lnTo>
                      <a:pt x="2078" y="3398"/>
                    </a:lnTo>
                    <a:cubicBezTo>
                      <a:pt x="2695" y="1573"/>
                      <a:pt x="1432" y="1"/>
                      <a:pt x="1432" y="1"/>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5"/>
              <p:cNvSpPr/>
              <p:nvPr/>
            </p:nvSpPr>
            <p:spPr>
              <a:xfrm>
                <a:off x="4977140" y="3814022"/>
                <a:ext cx="37407" cy="49230"/>
              </a:xfrm>
              <a:custGeom>
                <a:avLst/>
                <a:gdLst/>
                <a:ahLst/>
                <a:cxnLst/>
                <a:rect l="l" t="t" r="r" b="b"/>
                <a:pathLst>
                  <a:path w="1601" h="2107" extrusionOk="0">
                    <a:moveTo>
                      <a:pt x="899" y="1"/>
                    </a:moveTo>
                    <a:cubicBezTo>
                      <a:pt x="0" y="1208"/>
                      <a:pt x="562" y="2106"/>
                      <a:pt x="562" y="2106"/>
                    </a:cubicBezTo>
                    <a:lnTo>
                      <a:pt x="1292" y="2106"/>
                    </a:lnTo>
                    <a:cubicBezTo>
                      <a:pt x="1601" y="534"/>
                      <a:pt x="899" y="1"/>
                      <a:pt x="899"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5"/>
              <p:cNvSpPr/>
              <p:nvPr/>
            </p:nvSpPr>
            <p:spPr>
              <a:xfrm>
                <a:off x="4969266" y="3850704"/>
                <a:ext cx="59067" cy="337905"/>
              </a:xfrm>
              <a:custGeom>
                <a:avLst/>
                <a:gdLst/>
                <a:ahLst/>
                <a:cxnLst/>
                <a:rect l="l" t="t" r="r" b="b"/>
                <a:pathLst>
                  <a:path w="2528" h="14462" extrusionOk="0">
                    <a:moveTo>
                      <a:pt x="1226" y="1"/>
                    </a:moveTo>
                    <a:cubicBezTo>
                      <a:pt x="602" y="1"/>
                      <a:pt x="161" y="261"/>
                      <a:pt x="1" y="368"/>
                    </a:cubicBezTo>
                    <a:lnTo>
                      <a:pt x="1" y="13872"/>
                    </a:lnTo>
                    <a:cubicBezTo>
                      <a:pt x="1" y="14180"/>
                      <a:pt x="281" y="14461"/>
                      <a:pt x="590" y="14461"/>
                    </a:cubicBezTo>
                    <a:lnTo>
                      <a:pt x="1910" y="14461"/>
                    </a:lnTo>
                    <a:cubicBezTo>
                      <a:pt x="2247" y="14461"/>
                      <a:pt x="2527" y="14180"/>
                      <a:pt x="2527" y="13872"/>
                    </a:cubicBezTo>
                    <a:lnTo>
                      <a:pt x="2527" y="368"/>
                    </a:lnTo>
                    <a:cubicBezTo>
                      <a:pt x="2331" y="255"/>
                      <a:pt x="1910" y="3"/>
                      <a:pt x="1320" y="3"/>
                    </a:cubicBezTo>
                    <a:cubicBezTo>
                      <a:pt x="1288" y="1"/>
                      <a:pt x="1257" y="1"/>
                      <a:pt x="1226"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5"/>
              <p:cNvSpPr/>
              <p:nvPr/>
            </p:nvSpPr>
            <p:spPr>
              <a:xfrm>
                <a:off x="4969266" y="3851405"/>
                <a:ext cx="59067" cy="337204"/>
              </a:xfrm>
              <a:custGeom>
                <a:avLst/>
                <a:gdLst/>
                <a:ahLst/>
                <a:cxnLst/>
                <a:rect l="l" t="t" r="r" b="b"/>
                <a:pathLst>
                  <a:path w="2528" h="14432" extrusionOk="0">
                    <a:moveTo>
                      <a:pt x="1573" y="1"/>
                    </a:moveTo>
                    <a:lnTo>
                      <a:pt x="1573" y="13477"/>
                    </a:lnTo>
                    <a:lnTo>
                      <a:pt x="1" y="13477"/>
                    </a:lnTo>
                    <a:lnTo>
                      <a:pt x="1" y="13842"/>
                    </a:lnTo>
                    <a:cubicBezTo>
                      <a:pt x="1" y="14179"/>
                      <a:pt x="253" y="14431"/>
                      <a:pt x="590" y="14431"/>
                    </a:cubicBezTo>
                    <a:lnTo>
                      <a:pt x="1938" y="14431"/>
                    </a:lnTo>
                    <a:cubicBezTo>
                      <a:pt x="2247" y="14431"/>
                      <a:pt x="2527" y="14179"/>
                      <a:pt x="2527" y="13842"/>
                    </a:cubicBezTo>
                    <a:lnTo>
                      <a:pt x="2527" y="338"/>
                    </a:lnTo>
                    <a:cubicBezTo>
                      <a:pt x="2359" y="225"/>
                      <a:pt x="2022" y="57"/>
                      <a:pt x="1573"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5"/>
              <p:cNvSpPr/>
              <p:nvPr/>
            </p:nvSpPr>
            <p:spPr>
              <a:xfrm>
                <a:off x="4956813" y="4111287"/>
                <a:ext cx="83974" cy="62104"/>
              </a:xfrm>
              <a:custGeom>
                <a:avLst/>
                <a:gdLst/>
                <a:ahLst/>
                <a:cxnLst/>
                <a:rect l="l" t="t" r="r" b="b"/>
                <a:pathLst>
                  <a:path w="3594" h="2658" extrusionOk="0">
                    <a:moveTo>
                      <a:pt x="2896" y="1"/>
                    </a:moveTo>
                    <a:cubicBezTo>
                      <a:pt x="2778" y="1"/>
                      <a:pt x="2659" y="35"/>
                      <a:pt x="2555" y="108"/>
                    </a:cubicBezTo>
                    <a:lnTo>
                      <a:pt x="365" y="1539"/>
                    </a:lnTo>
                    <a:cubicBezTo>
                      <a:pt x="84" y="1736"/>
                      <a:pt x="0" y="2101"/>
                      <a:pt x="169" y="2382"/>
                    </a:cubicBezTo>
                    <a:cubicBezTo>
                      <a:pt x="292" y="2558"/>
                      <a:pt x="483" y="2657"/>
                      <a:pt x="677" y="2657"/>
                    </a:cubicBezTo>
                    <a:cubicBezTo>
                      <a:pt x="791" y="2657"/>
                      <a:pt x="907" y="2623"/>
                      <a:pt x="1011" y="2550"/>
                    </a:cubicBezTo>
                    <a:lnTo>
                      <a:pt x="3229" y="1090"/>
                    </a:lnTo>
                    <a:cubicBezTo>
                      <a:pt x="3509" y="922"/>
                      <a:pt x="3594" y="557"/>
                      <a:pt x="3397" y="276"/>
                    </a:cubicBezTo>
                    <a:cubicBezTo>
                      <a:pt x="3291" y="99"/>
                      <a:pt x="3096" y="1"/>
                      <a:pt x="2896"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5"/>
              <p:cNvSpPr/>
              <p:nvPr/>
            </p:nvSpPr>
            <p:spPr>
              <a:xfrm>
                <a:off x="4958776" y="4117081"/>
                <a:ext cx="82011" cy="56310"/>
              </a:xfrm>
              <a:custGeom>
                <a:avLst/>
                <a:gdLst/>
                <a:ahLst/>
                <a:cxnLst/>
                <a:rect l="l" t="t" r="r" b="b"/>
                <a:pathLst>
                  <a:path w="3510" h="2410" extrusionOk="0">
                    <a:moveTo>
                      <a:pt x="3285" y="0"/>
                    </a:moveTo>
                    <a:cubicBezTo>
                      <a:pt x="3285" y="197"/>
                      <a:pt x="3201" y="393"/>
                      <a:pt x="3032" y="505"/>
                    </a:cubicBezTo>
                    <a:lnTo>
                      <a:pt x="815" y="1937"/>
                    </a:lnTo>
                    <a:cubicBezTo>
                      <a:pt x="708" y="2012"/>
                      <a:pt x="594" y="2046"/>
                      <a:pt x="482" y="2046"/>
                    </a:cubicBezTo>
                    <a:cubicBezTo>
                      <a:pt x="299" y="2046"/>
                      <a:pt x="122" y="1954"/>
                      <a:pt x="0" y="1797"/>
                    </a:cubicBezTo>
                    <a:lnTo>
                      <a:pt x="0" y="1797"/>
                    </a:lnTo>
                    <a:cubicBezTo>
                      <a:pt x="0" y="1909"/>
                      <a:pt x="28" y="2021"/>
                      <a:pt x="113" y="2134"/>
                    </a:cubicBezTo>
                    <a:cubicBezTo>
                      <a:pt x="219" y="2310"/>
                      <a:pt x="403" y="2409"/>
                      <a:pt x="594" y="2409"/>
                    </a:cubicBezTo>
                    <a:cubicBezTo>
                      <a:pt x="707" y="2409"/>
                      <a:pt x="823" y="2375"/>
                      <a:pt x="927" y="2302"/>
                    </a:cubicBezTo>
                    <a:lnTo>
                      <a:pt x="3145" y="842"/>
                    </a:lnTo>
                    <a:cubicBezTo>
                      <a:pt x="3425" y="674"/>
                      <a:pt x="3510" y="309"/>
                      <a:pt x="3313" y="28"/>
                    </a:cubicBezTo>
                    <a:cubicBezTo>
                      <a:pt x="3313" y="28"/>
                      <a:pt x="3313" y="0"/>
                      <a:pt x="3285"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5"/>
              <p:cNvSpPr/>
              <p:nvPr/>
            </p:nvSpPr>
            <p:spPr>
              <a:xfrm>
                <a:off x="4956813" y="4051895"/>
                <a:ext cx="83974" cy="61964"/>
              </a:xfrm>
              <a:custGeom>
                <a:avLst/>
                <a:gdLst/>
                <a:ahLst/>
                <a:cxnLst/>
                <a:rect l="l" t="t" r="r" b="b"/>
                <a:pathLst>
                  <a:path w="3594" h="2652" extrusionOk="0">
                    <a:moveTo>
                      <a:pt x="2900" y="0"/>
                    </a:moveTo>
                    <a:cubicBezTo>
                      <a:pt x="2781" y="0"/>
                      <a:pt x="2660" y="32"/>
                      <a:pt x="2555" y="95"/>
                    </a:cubicBezTo>
                    <a:lnTo>
                      <a:pt x="365" y="1555"/>
                    </a:lnTo>
                    <a:cubicBezTo>
                      <a:pt x="84" y="1723"/>
                      <a:pt x="0" y="2116"/>
                      <a:pt x="169" y="2369"/>
                    </a:cubicBezTo>
                    <a:cubicBezTo>
                      <a:pt x="297" y="2552"/>
                      <a:pt x="497" y="2652"/>
                      <a:pt x="699" y="2652"/>
                    </a:cubicBezTo>
                    <a:cubicBezTo>
                      <a:pt x="806" y="2652"/>
                      <a:pt x="914" y="2624"/>
                      <a:pt x="1011" y="2565"/>
                    </a:cubicBezTo>
                    <a:lnTo>
                      <a:pt x="3229" y="1106"/>
                    </a:lnTo>
                    <a:cubicBezTo>
                      <a:pt x="3509" y="909"/>
                      <a:pt x="3594" y="544"/>
                      <a:pt x="3397" y="263"/>
                    </a:cubicBezTo>
                    <a:cubicBezTo>
                      <a:pt x="3292" y="88"/>
                      <a:pt x="3099" y="0"/>
                      <a:pt x="2900"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5"/>
              <p:cNvSpPr/>
              <p:nvPr/>
            </p:nvSpPr>
            <p:spPr>
              <a:xfrm>
                <a:off x="4958776" y="4057385"/>
                <a:ext cx="82011" cy="56473"/>
              </a:xfrm>
              <a:custGeom>
                <a:avLst/>
                <a:gdLst/>
                <a:ahLst/>
                <a:cxnLst/>
                <a:rect l="l" t="t" r="r" b="b"/>
                <a:pathLst>
                  <a:path w="3510" h="2417" extrusionOk="0">
                    <a:moveTo>
                      <a:pt x="3285" y="0"/>
                    </a:moveTo>
                    <a:cubicBezTo>
                      <a:pt x="3285" y="197"/>
                      <a:pt x="3201" y="393"/>
                      <a:pt x="3032" y="506"/>
                    </a:cubicBezTo>
                    <a:lnTo>
                      <a:pt x="815" y="1965"/>
                    </a:lnTo>
                    <a:cubicBezTo>
                      <a:pt x="707" y="2030"/>
                      <a:pt x="591" y="2062"/>
                      <a:pt x="477" y="2062"/>
                    </a:cubicBezTo>
                    <a:cubicBezTo>
                      <a:pt x="296" y="2062"/>
                      <a:pt x="121" y="1981"/>
                      <a:pt x="0" y="1825"/>
                    </a:cubicBezTo>
                    <a:lnTo>
                      <a:pt x="0" y="1825"/>
                    </a:lnTo>
                    <a:cubicBezTo>
                      <a:pt x="0" y="1937"/>
                      <a:pt x="28" y="2050"/>
                      <a:pt x="113" y="2134"/>
                    </a:cubicBezTo>
                    <a:cubicBezTo>
                      <a:pt x="223" y="2317"/>
                      <a:pt x="417" y="2417"/>
                      <a:pt x="616" y="2417"/>
                    </a:cubicBezTo>
                    <a:cubicBezTo>
                      <a:pt x="722" y="2417"/>
                      <a:pt x="830" y="2389"/>
                      <a:pt x="927" y="2330"/>
                    </a:cubicBezTo>
                    <a:lnTo>
                      <a:pt x="3145" y="871"/>
                    </a:lnTo>
                    <a:cubicBezTo>
                      <a:pt x="3425" y="674"/>
                      <a:pt x="3510" y="309"/>
                      <a:pt x="3313" y="28"/>
                    </a:cubicBezTo>
                    <a:cubicBezTo>
                      <a:pt x="3313" y="28"/>
                      <a:pt x="3313" y="28"/>
                      <a:pt x="3285"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5"/>
              <p:cNvSpPr/>
              <p:nvPr/>
            </p:nvSpPr>
            <p:spPr>
              <a:xfrm>
                <a:off x="4956813" y="3992572"/>
                <a:ext cx="83974" cy="61800"/>
              </a:xfrm>
              <a:custGeom>
                <a:avLst/>
                <a:gdLst/>
                <a:ahLst/>
                <a:cxnLst/>
                <a:rect l="l" t="t" r="r" b="b"/>
                <a:pathLst>
                  <a:path w="3594" h="2645" extrusionOk="0">
                    <a:moveTo>
                      <a:pt x="2896" y="0"/>
                    </a:moveTo>
                    <a:cubicBezTo>
                      <a:pt x="2778" y="0"/>
                      <a:pt x="2659" y="34"/>
                      <a:pt x="2555" y="107"/>
                    </a:cubicBezTo>
                    <a:lnTo>
                      <a:pt x="365" y="1539"/>
                    </a:lnTo>
                    <a:cubicBezTo>
                      <a:pt x="84" y="1735"/>
                      <a:pt x="0" y="2100"/>
                      <a:pt x="169" y="2381"/>
                    </a:cubicBezTo>
                    <a:cubicBezTo>
                      <a:pt x="291" y="2557"/>
                      <a:pt x="480" y="2644"/>
                      <a:pt x="673" y="2644"/>
                    </a:cubicBezTo>
                    <a:cubicBezTo>
                      <a:pt x="788" y="2644"/>
                      <a:pt x="906" y="2613"/>
                      <a:pt x="1011" y="2550"/>
                    </a:cubicBezTo>
                    <a:lnTo>
                      <a:pt x="3229" y="1090"/>
                    </a:lnTo>
                    <a:cubicBezTo>
                      <a:pt x="3509" y="921"/>
                      <a:pt x="3594" y="556"/>
                      <a:pt x="3397" y="276"/>
                    </a:cubicBezTo>
                    <a:cubicBezTo>
                      <a:pt x="3291" y="99"/>
                      <a:pt x="3096" y="0"/>
                      <a:pt x="2896"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5"/>
              <p:cNvSpPr/>
              <p:nvPr/>
            </p:nvSpPr>
            <p:spPr>
              <a:xfrm>
                <a:off x="4958776" y="3998343"/>
                <a:ext cx="82011" cy="56029"/>
              </a:xfrm>
              <a:custGeom>
                <a:avLst/>
                <a:gdLst/>
                <a:ahLst/>
                <a:cxnLst/>
                <a:rect l="l" t="t" r="r" b="b"/>
                <a:pathLst>
                  <a:path w="3510" h="2398" extrusionOk="0">
                    <a:moveTo>
                      <a:pt x="3285" y="1"/>
                    </a:moveTo>
                    <a:cubicBezTo>
                      <a:pt x="3285" y="197"/>
                      <a:pt x="3201" y="365"/>
                      <a:pt x="3032" y="478"/>
                    </a:cubicBezTo>
                    <a:lnTo>
                      <a:pt x="815" y="1938"/>
                    </a:lnTo>
                    <a:cubicBezTo>
                      <a:pt x="707" y="2002"/>
                      <a:pt x="591" y="2034"/>
                      <a:pt x="477" y="2034"/>
                    </a:cubicBezTo>
                    <a:cubicBezTo>
                      <a:pt x="296" y="2034"/>
                      <a:pt x="121" y="1953"/>
                      <a:pt x="0" y="1797"/>
                    </a:cubicBezTo>
                    <a:lnTo>
                      <a:pt x="0" y="1797"/>
                    </a:lnTo>
                    <a:cubicBezTo>
                      <a:pt x="0" y="1910"/>
                      <a:pt x="28" y="2022"/>
                      <a:pt x="113" y="2134"/>
                    </a:cubicBezTo>
                    <a:cubicBezTo>
                      <a:pt x="218" y="2310"/>
                      <a:pt x="400" y="2397"/>
                      <a:pt x="590" y="2397"/>
                    </a:cubicBezTo>
                    <a:cubicBezTo>
                      <a:pt x="704" y="2397"/>
                      <a:pt x="822" y="2366"/>
                      <a:pt x="927" y="2303"/>
                    </a:cubicBezTo>
                    <a:lnTo>
                      <a:pt x="3145" y="843"/>
                    </a:lnTo>
                    <a:cubicBezTo>
                      <a:pt x="3425" y="674"/>
                      <a:pt x="3510" y="309"/>
                      <a:pt x="3313" y="29"/>
                    </a:cubicBezTo>
                    <a:cubicBezTo>
                      <a:pt x="3313" y="1"/>
                      <a:pt x="3313" y="1"/>
                      <a:pt x="3285"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5"/>
              <p:cNvSpPr/>
              <p:nvPr/>
            </p:nvSpPr>
            <p:spPr>
              <a:xfrm>
                <a:off x="4956813" y="3932876"/>
                <a:ext cx="83974" cy="62081"/>
              </a:xfrm>
              <a:custGeom>
                <a:avLst/>
                <a:gdLst/>
                <a:ahLst/>
                <a:cxnLst/>
                <a:rect l="l" t="t" r="r" b="b"/>
                <a:pathLst>
                  <a:path w="3594" h="2657" extrusionOk="0">
                    <a:moveTo>
                      <a:pt x="2896" y="0"/>
                    </a:moveTo>
                    <a:cubicBezTo>
                      <a:pt x="2778" y="0"/>
                      <a:pt x="2659" y="35"/>
                      <a:pt x="2555" y="107"/>
                    </a:cubicBezTo>
                    <a:lnTo>
                      <a:pt x="365" y="1567"/>
                    </a:lnTo>
                    <a:cubicBezTo>
                      <a:pt x="84" y="1736"/>
                      <a:pt x="0" y="2101"/>
                      <a:pt x="169" y="2381"/>
                    </a:cubicBezTo>
                    <a:cubicBezTo>
                      <a:pt x="292" y="2558"/>
                      <a:pt x="483" y="2657"/>
                      <a:pt x="677" y="2657"/>
                    </a:cubicBezTo>
                    <a:cubicBezTo>
                      <a:pt x="791" y="2657"/>
                      <a:pt x="907" y="2623"/>
                      <a:pt x="1011" y="2550"/>
                    </a:cubicBezTo>
                    <a:lnTo>
                      <a:pt x="3229" y="1118"/>
                    </a:lnTo>
                    <a:cubicBezTo>
                      <a:pt x="3509" y="922"/>
                      <a:pt x="3594" y="557"/>
                      <a:pt x="3397" y="276"/>
                    </a:cubicBezTo>
                    <a:cubicBezTo>
                      <a:pt x="3291" y="99"/>
                      <a:pt x="3096" y="0"/>
                      <a:pt x="289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5"/>
              <p:cNvSpPr/>
              <p:nvPr/>
            </p:nvSpPr>
            <p:spPr>
              <a:xfrm>
                <a:off x="4958776" y="3938647"/>
                <a:ext cx="82011" cy="56310"/>
              </a:xfrm>
              <a:custGeom>
                <a:avLst/>
                <a:gdLst/>
                <a:ahLst/>
                <a:cxnLst/>
                <a:rect l="l" t="t" r="r" b="b"/>
                <a:pathLst>
                  <a:path w="3510" h="2410" extrusionOk="0">
                    <a:moveTo>
                      <a:pt x="3285" y="1"/>
                    </a:moveTo>
                    <a:cubicBezTo>
                      <a:pt x="3285" y="197"/>
                      <a:pt x="3201" y="394"/>
                      <a:pt x="3032" y="506"/>
                    </a:cubicBezTo>
                    <a:lnTo>
                      <a:pt x="815" y="1966"/>
                    </a:lnTo>
                    <a:cubicBezTo>
                      <a:pt x="707" y="2031"/>
                      <a:pt x="591" y="2062"/>
                      <a:pt x="477" y="2062"/>
                    </a:cubicBezTo>
                    <a:cubicBezTo>
                      <a:pt x="296" y="2062"/>
                      <a:pt x="121" y="1981"/>
                      <a:pt x="0" y="1826"/>
                    </a:cubicBezTo>
                    <a:lnTo>
                      <a:pt x="0" y="1826"/>
                    </a:lnTo>
                    <a:cubicBezTo>
                      <a:pt x="0" y="1938"/>
                      <a:pt x="28" y="2050"/>
                      <a:pt x="113" y="2134"/>
                    </a:cubicBezTo>
                    <a:cubicBezTo>
                      <a:pt x="219" y="2311"/>
                      <a:pt x="403" y="2410"/>
                      <a:pt x="594" y="2410"/>
                    </a:cubicBezTo>
                    <a:cubicBezTo>
                      <a:pt x="707" y="2410"/>
                      <a:pt x="823" y="2376"/>
                      <a:pt x="927" y="2303"/>
                    </a:cubicBezTo>
                    <a:lnTo>
                      <a:pt x="3145" y="871"/>
                    </a:lnTo>
                    <a:cubicBezTo>
                      <a:pt x="3425" y="675"/>
                      <a:pt x="3510" y="310"/>
                      <a:pt x="3313" y="29"/>
                    </a:cubicBezTo>
                    <a:cubicBezTo>
                      <a:pt x="3313" y="29"/>
                      <a:pt x="3313" y="1"/>
                      <a:pt x="3285"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5"/>
              <p:cNvSpPr/>
              <p:nvPr/>
            </p:nvSpPr>
            <p:spPr>
              <a:xfrm>
                <a:off x="4956813" y="3873671"/>
                <a:ext cx="83974" cy="61964"/>
              </a:xfrm>
              <a:custGeom>
                <a:avLst/>
                <a:gdLst/>
                <a:ahLst/>
                <a:cxnLst/>
                <a:rect l="l" t="t" r="r" b="b"/>
                <a:pathLst>
                  <a:path w="3594" h="2652" extrusionOk="0">
                    <a:moveTo>
                      <a:pt x="2873" y="0"/>
                    </a:moveTo>
                    <a:cubicBezTo>
                      <a:pt x="2763" y="0"/>
                      <a:pt x="2652" y="28"/>
                      <a:pt x="2555" y="87"/>
                    </a:cubicBezTo>
                    <a:lnTo>
                      <a:pt x="365" y="1546"/>
                    </a:lnTo>
                    <a:cubicBezTo>
                      <a:pt x="84" y="1743"/>
                      <a:pt x="0" y="2108"/>
                      <a:pt x="169" y="2389"/>
                    </a:cubicBezTo>
                    <a:cubicBezTo>
                      <a:pt x="291" y="2564"/>
                      <a:pt x="480" y="2652"/>
                      <a:pt x="673" y="2652"/>
                    </a:cubicBezTo>
                    <a:cubicBezTo>
                      <a:pt x="788" y="2652"/>
                      <a:pt x="906" y="2620"/>
                      <a:pt x="1011" y="2557"/>
                    </a:cubicBezTo>
                    <a:lnTo>
                      <a:pt x="3229" y="1097"/>
                    </a:lnTo>
                    <a:cubicBezTo>
                      <a:pt x="3509" y="929"/>
                      <a:pt x="3594" y="536"/>
                      <a:pt x="3397" y="283"/>
                    </a:cubicBezTo>
                    <a:cubicBezTo>
                      <a:pt x="3287" y="100"/>
                      <a:pt x="3081" y="0"/>
                      <a:pt x="2873"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5"/>
              <p:cNvSpPr/>
              <p:nvPr/>
            </p:nvSpPr>
            <p:spPr>
              <a:xfrm>
                <a:off x="4958776" y="3878951"/>
                <a:ext cx="82011" cy="56683"/>
              </a:xfrm>
              <a:custGeom>
                <a:avLst/>
                <a:gdLst/>
                <a:ahLst/>
                <a:cxnLst/>
                <a:rect l="l" t="t" r="r" b="b"/>
                <a:pathLst>
                  <a:path w="3510" h="2426" extrusionOk="0">
                    <a:moveTo>
                      <a:pt x="3285" y="1"/>
                    </a:moveTo>
                    <a:cubicBezTo>
                      <a:pt x="3285" y="197"/>
                      <a:pt x="3201" y="394"/>
                      <a:pt x="3032" y="506"/>
                    </a:cubicBezTo>
                    <a:lnTo>
                      <a:pt x="815" y="1966"/>
                    </a:lnTo>
                    <a:cubicBezTo>
                      <a:pt x="707" y="2031"/>
                      <a:pt x="591" y="2062"/>
                      <a:pt x="477" y="2062"/>
                    </a:cubicBezTo>
                    <a:cubicBezTo>
                      <a:pt x="296" y="2062"/>
                      <a:pt x="121" y="1981"/>
                      <a:pt x="0" y="1826"/>
                    </a:cubicBezTo>
                    <a:lnTo>
                      <a:pt x="0" y="1826"/>
                    </a:lnTo>
                    <a:cubicBezTo>
                      <a:pt x="0" y="1938"/>
                      <a:pt x="28" y="2050"/>
                      <a:pt x="113" y="2163"/>
                    </a:cubicBezTo>
                    <a:cubicBezTo>
                      <a:pt x="218" y="2338"/>
                      <a:pt x="400" y="2426"/>
                      <a:pt x="590" y="2426"/>
                    </a:cubicBezTo>
                    <a:cubicBezTo>
                      <a:pt x="704" y="2426"/>
                      <a:pt x="822" y="2394"/>
                      <a:pt x="927" y="2331"/>
                    </a:cubicBezTo>
                    <a:lnTo>
                      <a:pt x="3145" y="871"/>
                    </a:lnTo>
                    <a:cubicBezTo>
                      <a:pt x="3425" y="703"/>
                      <a:pt x="3510" y="310"/>
                      <a:pt x="3313" y="57"/>
                    </a:cubicBezTo>
                    <a:cubicBezTo>
                      <a:pt x="3313" y="29"/>
                      <a:pt x="3313" y="29"/>
                      <a:pt x="3285" y="1"/>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5"/>
              <p:cNvSpPr/>
              <p:nvPr/>
            </p:nvSpPr>
            <p:spPr>
              <a:xfrm>
                <a:off x="5108331" y="3746452"/>
                <a:ext cx="59067" cy="73506"/>
              </a:xfrm>
              <a:custGeom>
                <a:avLst/>
                <a:gdLst/>
                <a:ahLst/>
                <a:cxnLst/>
                <a:rect l="l" t="t" r="r" b="b"/>
                <a:pathLst>
                  <a:path w="2528" h="3146" extrusionOk="0">
                    <a:moveTo>
                      <a:pt x="1348" y="1"/>
                    </a:moveTo>
                    <a:cubicBezTo>
                      <a:pt x="0" y="1798"/>
                      <a:pt x="871" y="3145"/>
                      <a:pt x="871" y="3145"/>
                    </a:cubicBezTo>
                    <a:lnTo>
                      <a:pt x="1938" y="3145"/>
                    </a:lnTo>
                    <a:cubicBezTo>
                      <a:pt x="2527" y="1461"/>
                      <a:pt x="1348" y="1"/>
                      <a:pt x="1348" y="1"/>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5"/>
              <p:cNvSpPr/>
              <p:nvPr/>
            </p:nvSpPr>
            <p:spPr>
              <a:xfrm>
                <a:off x="5119476" y="3775283"/>
                <a:ext cx="34627" cy="45328"/>
              </a:xfrm>
              <a:custGeom>
                <a:avLst/>
                <a:gdLst/>
                <a:ahLst/>
                <a:cxnLst/>
                <a:rect l="l" t="t" r="r" b="b"/>
                <a:pathLst>
                  <a:path w="1482" h="1940" extrusionOk="0">
                    <a:moveTo>
                      <a:pt x="844" y="1"/>
                    </a:moveTo>
                    <a:cubicBezTo>
                      <a:pt x="843" y="1"/>
                      <a:pt x="843" y="1"/>
                      <a:pt x="843" y="2"/>
                    </a:cubicBezTo>
                    <a:cubicBezTo>
                      <a:pt x="1" y="1097"/>
                      <a:pt x="534" y="1939"/>
                      <a:pt x="534" y="1939"/>
                    </a:cubicBezTo>
                    <a:lnTo>
                      <a:pt x="1208" y="1939"/>
                    </a:lnTo>
                    <a:cubicBezTo>
                      <a:pt x="1481" y="517"/>
                      <a:pt x="876" y="1"/>
                      <a:pt x="844"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5"/>
              <p:cNvSpPr/>
              <p:nvPr/>
            </p:nvSpPr>
            <p:spPr>
              <a:xfrm>
                <a:off x="5112256" y="3808765"/>
                <a:ext cx="54487" cy="312927"/>
              </a:xfrm>
              <a:custGeom>
                <a:avLst/>
                <a:gdLst/>
                <a:ahLst/>
                <a:cxnLst/>
                <a:rect l="l" t="t" r="r" b="b"/>
                <a:pathLst>
                  <a:path w="2332" h="13393" extrusionOk="0">
                    <a:moveTo>
                      <a:pt x="1208" y="1"/>
                    </a:moveTo>
                    <a:cubicBezTo>
                      <a:pt x="618" y="1"/>
                      <a:pt x="169" y="226"/>
                      <a:pt x="1" y="338"/>
                    </a:cubicBezTo>
                    <a:lnTo>
                      <a:pt x="1" y="12831"/>
                    </a:lnTo>
                    <a:cubicBezTo>
                      <a:pt x="1" y="13140"/>
                      <a:pt x="254" y="13393"/>
                      <a:pt x="562" y="13393"/>
                    </a:cubicBezTo>
                    <a:lnTo>
                      <a:pt x="1770" y="13393"/>
                    </a:lnTo>
                    <a:cubicBezTo>
                      <a:pt x="2078" y="13393"/>
                      <a:pt x="2331" y="13140"/>
                      <a:pt x="2331" y="12831"/>
                    </a:cubicBezTo>
                    <a:lnTo>
                      <a:pt x="2331" y="338"/>
                    </a:lnTo>
                    <a:cubicBezTo>
                      <a:pt x="2163" y="226"/>
                      <a:pt x="1770" y="29"/>
                      <a:pt x="1208"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5"/>
              <p:cNvSpPr/>
              <p:nvPr/>
            </p:nvSpPr>
            <p:spPr>
              <a:xfrm>
                <a:off x="5112256" y="3809419"/>
                <a:ext cx="54487" cy="312273"/>
              </a:xfrm>
              <a:custGeom>
                <a:avLst/>
                <a:gdLst/>
                <a:ahLst/>
                <a:cxnLst/>
                <a:rect l="l" t="t" r="r" b="b"/>
                <a:pathLst>
                  <a:path w="2332" h="13365" extrusionOk="0">
                    <a:moveTo>
                      <a:pt x="1461" y="1"/>
                    </a:moveTo>
                    <a:lnTo>
                      <a:pt x="1461" y="12466"/>
                    </a:lnTo>
                    <a:lnTo>
                      <a:pt x="1" y="12466"/>
                    </a:lnTo>
                    <a:lnTo>
                      <a:pt x="1" y="12831"/>
                    </a:lnTo>
                    <a:cubicBezTo>
                      <a:pt x="1" y="13112"/>
                      <a:pt x="254" y="13365"/>
                      <a:pt x="534" y="13365"/>
                    </a:cubicBezTo>
                    <a:lnTo>
                      <a:pt x="1798" y="13365"/>
                    </a:lnTo>
                    <a:cubicBezTo>
                      <a:pt x="2106" y="13365"/>
                      <a:pt x="2331" y="13112"/>
                      <a:pt x="2331" y="12831"/>
                    </a:cubicBezTo>
                    <a:lnTo>
                      <a:pt x="2331" y="310"/>
                    </a:lnTo>
                    <a:cubicBezTo>
                      <a:pt x="2191" y="226"/>
                      <a:pt x="1882" y="57"/>
                      <a:pt x="1461"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5"/>
              <p:cNvSpPr/>
              <p:nvPr/>
            </p:nvSpPr>
            <p:spPr>
              <a:xfrm>
                <a:off x="5101111" y="4050096"/>
                <a:ext cx="77432" cy="57244"/>
              </a:xfrm>
              <a:custGeom>
                <a:avLst/>
                <a:gdLst/>
                <a:ahLst/>
                <a:cxnLst/>
                <a:rect l="l" t="t" r="r" b="b"/>
                <a:pathLst>
                  <a:path w="3314" h="2450" extrusionOk="0">
                    <a:moveTo>
                      <a:pt x="2656" y="0"/>
                    </a:moveTo>
                    <a:cubicBezTo>
                      <a:pt x="2552" y="0"/>
                      <a:pt x="2448" y="28"/>
                      <a:pt x="2359" y="88"/>
                    </a:cubicBezTo>
                    <a:lnTo>
                      <a:pt x="309" y="1435"/>
                    </a:lnTo>
                    <a:cubicBezTo>
                      <a:pt x="57" y="1604"/>
                      <a:pt x="1" y="1941"/>
                      <a:pt x="169" y="2193"/>
                    </a:cubicBezTo>
                    <a:cubicBezTo>
                      <a:pt x="278" y="2356"/>
                      <a:pt x="457" y="2449"/>
                      <a:pt x="638" y="2449"/>
                    </a:cubicBezTo>
                    <a:cubicBezTo>
                      <a:pt x="737" y="2449"/>
                      <a:pt x="838" y="2421"/>
                      <a:pt x="927" y="2362"/>
                    </a:cubicBezTo>
                    <a:lnTo>
                      <a:pt x="2976" y="1014"/>
                    </a:lnTo>
                    <a:cubicBezTo>
                      <a:pt x="3229" y="846"/>
                      <a:pt x="3313" y="509"/>
                      <a:pt x="3145" y="256"/>
                    </a:cubicBezTo>
                    <a:cubicBezTo>
                      <a:pt x="3036" y="93"/>
                      <a:pt x="2845" y="0"/>
                      <a:pt x="2656" y="0"/>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5"/>
              <p:cNvSpPr/>
              <p:nvPr/>
            </p:nvSpPr>
            <p:spPr>
              <a:xfrm>
                <a:off x="5102420" y="4055423"/>
                <a:ext cx="76123" cy="51917"/>
              </a:xfrm>
              <a:custGeom>
                <a:avLst/>
                <a:gdLst/>
                <a:ahLst/>
                <a:cxnLst/>
                <a:rect l="l" t="t" r="r" b="b"/>
                <a:pathLst>
                  <a:path w="3258" h="2222" extrusionOk="0">
                    <a:moveTo>
                      <a:pt x="3061" y="0"/>
                    </a:moveTo>
                    <a:cubicBezTo>
                      <a:pt x="3061" y="168"/>
                      <a:pt x="2977" y="365"/>
                      <a:pt x="2808" y="449"/>
                    </a:cubicBezTo>
                    <a:lnTo>
                      <a:pt x="759" y="1797"/>
                    </a:lnTo>
                    <a:cubicBezTo>
                      <a:pt x="659" y="1863"/>
                      <a:pt x="546" y="1895"/>
                      <a:pt x="436" y="1895"/>
                    </a:cubicBezTo>
                    <a:cubicBezTo>
                      <a:pt x="266" y="1895"/>
                      <a:pt x="103" y="1821"/>
                      <a:pt x="1" y="1685"/>
                    </a:cubicBezTo>
                    <a:lnTo>
                      <a:pt x="1" y="1685"/>
                    </a:lnTo>
                    <a:cubicBezTo>
                      <a:pt x="1" y="1769"/>
                      <a:pt x="29" y="1881"/>
                      <a:pt x="113" y="1965"/>
                    </a:cubicBezTo>
                    <a:cubicBezTo>
                      <a:pt x="222" y="2128"/>
                      <a:pt x="401" y="2221"/>
                      <a:pt x="582" y="2221"/>
                    </a:cubicBezTo>
                    <a:cubicBezTo>
                      <a:pt x="681" y="2221"/>
                      <a:pt x="782" y="2193"/>
                      <a:pt x="871" y="2134"/>
                    </a:cubicBezTo>
                    <a:lnTo>
                      <a:pt x="2920" y="786"/>
                    </a:lnTo>
                    <a:cubicBezTo>
                      <a:pt x="3173" y="618"/>
                      <a:pt x="3257" y="281"/>
                      <a:pt x="3089" y="28"/>
                    </a:cubicBezTo>
                    <a:cubicBezTo>
                      <a:pt x="3061" y="0"/>
                      <a:pt x="3061" y="0"/>
                      <a:pt x="3061"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5"/>
              <p:cNvSpPr/>
              <p:nvPr/>
            </p:nvSpPr>
            <p:spPr>
              <a:xfrm>
                <a:off x="5101111" y="3994979"/>
                <a:ext cx="77432" cy="57291"/>
              </a:xfrm>
              <a:custGeom>
                <a:avLst/>
                <a:gdLst/>
                <a:ahLst/>
                <a:cxnLst/>
                <a:rect l="l" t="t" r="r" b="b"/>
                <a:pathLst>
                  <a:path w="3314" h="2452" extrusionOk="0">
                    <a:moveTo>
                      <a:pt x="2656" y="1"/>
                    </a:moveTo>
                    <a:cubicBezTo>
                      <a:pt x="2552" y="1"/>
                      <a:pt x="2448" y="29"/>
                      <a:pt x="2359" y="88"/>
                    </a:cubicBezTo>
                    <a:lnTo>
                      <a:pt x="309" y="1436"/>
                    </a:lnTo>
                    <a:cubicBezTo>
                      <a:pt x="57" y="1604"/>
                      <a:pt x="1" y="1941"/>
                      <a:pt x="169" y="2222"/>
                    </a:cubicBezTo>
                    <a:cubicBezTo>
                      <a:pt x="276" y="2365"/>
                      <a:pt x="452" y="2451"/>
                      <a:pt x="631" y="2451"/>
                    </a:cubicBezTo>
                    <a:cubicBezTo>
                      <a:pt x="733" y="2451"/>
                      <a:pt x="835" y="2423"/>
                      <a:pt x="927" y="2362"/>
                    </a:cubicBezTo>
                    <a:lnTo>
                      <a:pt x="2976" y="1015"/>
                    </a:lnTo>
                    <a:cubicBezTo>
                      <a:pt x="3229" y="846"/>
                      <a:pt x="3313" y="509"/>
                      <a:pt x="3145" y="257"/>
                    </a:cubicBezTo>
                    <a:cubicBezTo>
                      <a:pt x="3036" y="94"/>
                      <a:pt x="2845" y="1"/>
                      <a:pt x="2656" y="1"/>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5"/>
              <p:cNvSpPr/>
              <p:nvPr/>
            </p:nvSpPr>
            <p:spPr>
              <a:xfrm>
                <a:off x="5102420" y="4000306"/>
                <a:ext cx="76123" cy="52127"/>
              </a:xfrm>
              <a:custGeom>
                <a:avLst/>
                <a:gdLst/>
                <a:ahLst/>
                <a:cxnLst/>
                <a:rect l="l" t="t" r="r" b="b"/>
                <a:pathLst>
                  <a:path w="3258" h="2231" extrusionOk="0">
                    <a:moveTo>
                      <a:pt x="3061" y="1"/>
                    </a:moveTo>
                    <a:cubicBezTo>
                      <a:pt x="3061" y="169"/>
                      <a:pt x="2977" y="366"/>
                      <a:pt x="2808" y="478"/>
                    </a:cubicBezTo>
                    <a:lnTo>
                      <a:pt x="759" y="1798"/>
                    </a:lnTo>
                    <a:cubicBezTo>
                      <a:pt x="659" y="1864"/>
                      <a:pt x="546" y="1895"/>
                      <a:pt x="436" y="1895"/>
                    </a:cubicBezTo>
                    <a:cubicBezTo>
                      <a:pt x="266" y="1895"/>
                      <a:pt x="103" y="1821"/>
                      <a:pt x="1" y="1685"/>
                    </a:cubicBezTo>
                    <a:lnTo>
                      <a:pt x="1" y="1685"/>
                    </a:lnTo>
                    <a:cubicBezTo>
                      <a:pt x="1" y="1798"/>
                      <a:pt x="29" y="1882"/>
                      <a:pt x="113" y="1994"/>
                    </a:cubicBezTo>
                    <a:cubicBezTo>
                      <a:pt x="217" y="2150"/>
                      <a:pt x="384" y="2231"/>
                      <a:pt x="557" y="2231"/>
                    </a:cubicBezTo>
                    <a:cubicBezTo>
                      <a:pt x="664" y="2231"/>
                      <a:pt x="774" y="2199"/>
                      <a:pt x="871" y="2134"/>
                    </a:cubicBezTo>
                    <a:lnTo>
                      <a:pt x="2920" y="787"/>
                    </a:lnTo>
                    <a:cubicBezTo>
                      <a:pt x="3173" y="618"/>
                      <a:pt x="3257" y="281"/>
                      <a:pt x="3089" y="29"/>
                    </a:cubicBezTo>
                    <a:cubicBezTo>
                      <a:pt x="3061" y="29"/>
                      <a:pt x="3061" y="1"/>
                      <a:pt x="3061" y="1"/>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5"/>
              <p:cNvSpPr/>
              <p:nvPr/>
            </p:nvSpPr>
            <p:spPr>
              <a:xfrm>
                <a:off x="5101111" y="3940330"/>
                <a:ext cx="77432" cy="57011"/>
              </a:xfrm>
              <a:custGeom>
                <a:avLst/>
                <a:gdLst/>
                <a:ahLst/>
                <a:cxnLst/>
                <a:rect l="l" t="t" r="r" b="b"/>
                <a:pathLst>
                  <a:path w="3314" h="2440" extrusionOk="0">
                    <a:moveTo>
                      <a:pt x="2682" y="1"/>
                    </a:moveTo>
                    <a:cubicBezTo>
                      <a:pt x="2570" y="1"/>
                      <a:pt x="2456" y="32"/>
                      <a:pt x="2359" y="97"/>
                    </a:cubicBezTo>
                    <a:lnTo>
                      <a:pt x="309" y="1417"/>
                    </a:lnTo>
                    <a:cubicBezTo>
                      <a:pt x="57" y="1585"/>
                      <a:pt x="1" y="1950"/>
                      <a:pt x="169" y="2203"/>
                    </a:cubicBezTo>
                    <a:cubicBezTo>
                      <a:pt x="273" y="2358"/>
                      <a:pt x="440" y="2439"/>
                      <a:pt x="613" y="2439"/>
                    </a:cubicBezTo>
                    <a:cubicBezTo>
                      <a:pt x="720" y="2439"/>
                      <a:pt x="830" y="2408"/>
                      <a:pt x="927" y="2343"/>
                    </a:cubicBezTo>
                    <a:lnTo>
                      <a:pt x="2976" y="996"/>
                    </a:lnTo>
                    <a:cubicBezTo>
                      <a:pt x="3229" y="855"/>
                      <a:pt x="3313" y="490"/>
                      <a:pt x="3145" y="238"/>
                    </a:cubicBezTo>
                    <a:cubicBezTo>
                      <a:pt x="3041" y="82"/>
                      <a:pt x="2863" y="1"/>
                      <a:pt x="2682"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5"/>
              <p:cNvSpPr/>
              <p:nvPr/>
            </p:nvSpPr>
            <p:spPr>
              <a:xfrm>
                <a:off x="5102420" y="3945213"/>
                <a:ext cx="76123" cy="52127"/>
              </a:xfrm>
              <a:custGeom>
                <a:avLst/>
                <a:gdLst/>
                <a:ahLst/>
                <a:cxnLst/>
                <a:rect l="l" t="t" r="r" b="b"/>
                <a:pathLst>
                  <a:path w="3258" h="2231" extrusionOk="0">
                    <a:moveTo>
                      <a:pt x="3061" y="0"/>
                    </a:moveTo>
                    <a:cubicBezTo>
                      <a:pt x="3061" y="197"/>
                      <a:pt x="2977" y="365"/>
                      <a:pt x="2808" y="478"/>
                    </a:cubicBezTo>
                    <a:lnTo>
                      <a:pt x="759" y="1825"/>
                    </a:lnTo>
                    <a:cubicBezTo>
                      <a:pt x="666" y="1877"/>
                      <a:pt x="562" y="1902"/>
                      <a:pt x="459" y="1902"/>
                    </a:cubicBezTo>
                    <a:cubicBezTo>
                      <a:pt x="282" y="1902"/>
                      <a:pt x="107" y="1827"/>
                      <a:pt x="1" y="1685"/>
                    </a:cubicBezTo>
                    <a:lnTo>
                      <a:pt x="1" y="1685"/>
                    </a:lnTo>
                    <a:cubicBezTo>
                      <a:pt x="1" y="1797"/>
                      <a:pt x="29" y="1881"/>
                      <a:pt x="113" y="1994"/>
                    </a:cubicBezTo>
                    <a:cubicBezTo>
                      <a:pt x="217" y="2149"/>
                      <a:pt x="384" y="2230"/>
                      <a:pt x="557" y="2230"/>
                    </a:cubicBezTo>
                    <a:cubicBezTo>
                      <a:pt x="664" y="2230"/>
                      <a:pt x="774" y="2199"/>
                      <a:pt x="871" y="2134"/>
                    </a:cubicBezTo>
                    <a:lnTo>
                      <a:pt x="2920" y="787"/>
                    </a:lnTo>
                    <a:cubicBezTo>
                      <a:pt x="3173" y="646"/>
                      <a:pt x="3257" y="281"/>
                      <a:pt x="3089" y="29"/>
                    </a:cubicBezTo>
                    <a:cubicBezTo>
                      <a:pt x="3061" y="29"/>
                      <a:pt x="3061" y="29"/>
                      <a:pt x="3061"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5"/>
              <p:cNvSpPr/>
              <p:nvPr/>
            </p:nvSpPr>
            <p:spPr>
              <a:xfrm>
                <a:off x="5100457" y="3885236"/>
                <a:ext cx="78086" cy="57455"/>
              </a:xfrm>
              <a:custGeom>
                <a:avLst/>
                <a:gdLst/>
                <a:ahLst/>
                <a:cxnLst/>
                <a:rect l="l" t="t" r="r" b="b"/>
                <a:pathLst>
                  <a:path w="3342" h="2459" extrusionOk="0">
                    <a:moveTo>
                      <a:pt x="2703" y="1"/>
                    </a:moveTo>
                    <a:cubicBezTo>
                      <a:pt x="2593" y="1"/>
                      <a:pt x="2484" y="32"/>
                      <a:pt x="2387" y="97"/>
                    </a:cubicBezTo>
                    <a:lnTo>
                      <a:pt x="337" y="1444"/>
                    </a:lnTo>
                    <a:cubicBezTo>
                      <a:pt x="85" y="1613"/>
                      <a:pt x="0" y="1950"/>
                      <a:pt x="169" y="2202"/>
                    </a:cubicBezTo>
                    <a:cubicBezTo>
                      <a:pt x="296" y="2366"/>
                      <a:pt x="481" y="2459"/>
                      <a:pt x="665" y="2459"/>
                    </a:cubicBezTo>
                    <a:cubicBezTo>
                      <a:pt x="765" y="2459"/>
                      <a:pt x="866" y="2431"/>
                      <a:pt x="955" y="2371"/>
                    </a:cubicBezTo>
                    <a:lnTo>
                      <a:pt x="3004" y="1023"/>
                    </a:lnTo>
                    <a:cubicBezTo>
                      <a:pt x="3257" y="855"/>
                      <a:pt x="3341" y="518"/>
                      <a:pt x="3173" y="237"/>
                    </a:cubicBezTo>
                    <a:cubicBezTo>
                      <a:pt x="3052" y="82"/>
                      <a:pt x="2878" y="1"/>
                      <a:pt x="2703"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5"/>
              <p:cNvSpPr/>
              <p:nvPr/>
            </p:nvSpPr>
            <p:spPr>
              <a:xfrm>
                <a:off x="5102420" y="3890119"/>
                <a:ext cx="76123" cy="52571"/>
              </a:xfrm>
              <a:custGeom>
                <a:avLst/>
                <a:gdLst/>
                <a:ahLst/>
                <a:cxnLst/>
                <a:rect l="l" t="t" r="r" b="b"/>
                <a:pathLst>
                  <a:path w="3258" h="2250" extrusionOk="0">
                    <a:moveTo>
                      <a:pt x="3061" y="0"/>
                    </a:moveTo>
                    <a:cubicBezTo>
                      <a:pt x="3061" y="197"/>
                      <a:pt x="2977" y="365"/>
                      <a:pt x="2808" y="477"/>
                    </a:cubicBezTo>
                    <a:lnTo>
                      <a:pt x="759" y="1825"/>
                    </a:lnTo>
                    <a:cubicBezTo>
                      <a:pt x="667" y="1886"/>
                      <a:pt x="564" y="1914"/>
                      <a:pt x="463" y="1914"/>
                    </a:cubicBezTo>
                    <a:cubicBezTo>
                      <a:pt x="284" y="1914"/>
                      <a:pt x="108" y="1828"/>
                      <a:pt x="1" y="1685"/>
                    </a:cubicBezTo>
                    <a:lnTo>
                      <a:pt x="1" y="1685"/>
                    </a:lnTo>
                    <a:cubicBezTo>
                      <a:pt x="1" y="1797"/>
                      <a:pt x="29" y="1909"/>
                      <a:pt x="113" y="1993"/>
                    </a:cubicBezTo>
                    <a:cubicBezTo>
                      <a:pt x="222" y="2157"/>
                      <a:pt x="401" y="2250"/>
                      <a:pt x="582" y="2250"/>
                    </a:cubicBezTo>
                    <a:cubicBezTo>
                      <a:pt x="681" y="2250"/>
                      <a:pt x="782" y="2222"/>
                      <a:pt x="871" y="2162"/>
                    </a:cubicBezTo>
                    <a:lnTo>
                      <a:pt x="2920" y="814"/>
                    </a:lnTo>
                    <a:cubicBezTo>
                      <a:pt x="3173" y="646"/>
                      <a:pt x="3257" y="309"/>
                      <a:pt x="3089" y="28"/>
                    </a:cubicBezTo>
                    <a:cubicBezTo>
                      <a:pt x="3061" y="28"/>
                      <a:pt x="3061" y="28"/>
                      <a:pt x="3061"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5"/>
              <p:cNvSpPr/>
              <p:nvPr/>
            </p:nvSpPr>
            <p:spPr>
              <a:xfrm>
                <a:off x="5101111" y="3830330"/>
                <a:ext cx="77432" cy="57268"/>
              </a:xfrm>
              <a:custGeom>
                <a:avLst/>
                <a:gdLst/>
                <a:ahLst/>
                <a:cxnLst/>
                <a:rect l="l" t="t" r="r" b="b"/>
                <a:pathLst>
                  <a:path w="3314" h="2451" extrusionOk="0">
                    <a:moveTo>
                      <a:pt x="2656" y="1"/>
                    </a:moveTo>
                    <a:cubicBezTo>
                      <a:pt x="2552" y="1"/>
                      <a:pt x="2448" y="29"/>
                      <a:pt x="2359" y="89"/>
                    </a:cubicBezTo>
                    <a:lnTo>
                      <a:pt x="309" y="1436"/>
                    </a:lnTo>
                    <a:cubicBezTo>
                      <a:pt x="57" y="1605"/>
                      <a:pt x="1" y="1942"/>
                      <a:pt x="169" y="2194"/>
                    </a:cubicBezTo>
                    <a:cubicBezTo>
                      <a:pt x="278" y="2357"/>
                      <a:pt x="457" y="2450"/>
                      <a:pt x="638" y="2450"/>
                    </a:cubicBezTo>
                    <a:cubicBezTo>
                      <a:pt x="737" y="2450"/>
                      <a:pt x="838" y="2422"/>
                      <a:pt x="927" y="2363"/>
                    </a:cubicBezTo>
                    <a:lnTo>
                      <a:pt x="2976" y="1015"/>
                    </a:lnTo>
                    <a:cubicBezTo>
                      <a:pt x="3229" y="847"/>
                      <a:pt x="3313" y="510"/>
                      <a:pt x="3145" y="257"/>
                    </a:cubicBezTo>
                    <a:cubicBezTo>
                      <a:pt x="3036" y="94"/>
                      <a:pt x="2845" y="1"/>
                      <a:pt x="2656"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5"/>
              <p:cNvSpPr/>
              <p:nvPr/>
            </p:nvSpPr>
            <p:spPr>
              <a:xfrm>
                <a:off x="5102420" y="3835657"/>
                <a:ext cx="76123" cy="51940"/>
              </a:xfrm>
              <a:custGeom>
                <a:avLst/>
                <a:gdLst/>
                <a:ahLst/>
                <a:cxnLst/>
                <a:rect l="l" t="t" r="r" b="b"/>
                <a:pathLst>
                  <a:path w="3258" h="2223" extrusionOk="0">
                    <a:moveTo>
                      <a:pt x="3061" y="1"/>
                    </a:moveTo>
                    <a:cubicBezTo>
                      <a:pt x="3061" y="169"/>
                      <a:pt x="2977" y="338"/>
                      <a:pt x="2808" y="450"/>
                    </a:cubicBezTo>
                    <a:lnTo>
                      <a:pt x="759" y="1798"/>
                    </a:lnTo>
                    <a:cubicBezTo>
                      <a:pt x="667" y="1859"/>
                      <a:pt x="564" y="1887"/>
                      <a:pt x="463" y="1887"/>
                    </a:cubicBezTo>
                    <a:cubicBezTo>
                      <a:pt x="284" y="1887"/>
                      <a:pt x="108" y="1801"/>
                      <a:pt x="1" y="1657"/>
                    </a:cubicBezTo>
                    <a:lnTo>
                      <a:pt x="1" y="1657"/>
                    </a:lnTo>
                    <a:cubicBezTo>
                      <a:pt x="1" y="1770"/>
                      <a:pt x="29" y="1882"/>
                      <a:pt x="113" y="1966"/>
                    </a:cubicBezTo>
                    <a:cubicBezTo>
                      <a:pt x="222" y="2129"/>
                      <a:pt x="401" y="2222"/>
                      <a:pt x="582" y="2222"/>
                    </a:cubicBezTo>
                    <a:cubicBezTo>
                      <a:pt x="681" y="2222"/>
                      <a:pt x="782" y="2194"/>
                      <a:pt x="871" y="2135"/>
                    </a:cubicBezTo>
                    <a:lnTo>
                      <a:pt x="2920" y="787"/>
                    </a:lnTo>
                    <a:cubicBezTo>
                      <a:pt x="3173" y="619"/>
                      <a:pt x="3257" y="282"/>
                      <a:pt x="3089" y="29"/>
                    </a:cubicBezTo>
                    <a:cubicBezTo>
                      <a:pt x="3061" y="1"/>
                      <a:pt x="3061" y="1"/>
                      <a:pt x="3061" y="1"/>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5"/>
              <p:cNvSpPr/>
              <p:nvPr/>
            </p:nvSpPr>
            <p:spPr>
              <a:xfrm>
                <a:off x="5208027" y="3859933"/>
                <a:ext cx="62992" cy="79394"/>
              </a:xfrm>
              <a:custGeom>
                <a:avLst/>
                <a:gdLst/>
                <a:ahLst/>
                <a:cxnLst/>
                <a:rect l="l" t="t" r="r" b="b"/>
                <a:pathLst>
                  <a:path w="2696" h="3398" extrusionOk="0">
                    <a:moveTo>
                      <a:pt x="1433" y="1"/>
                    </a:moveTo>
                    <a:cubicBezTo>
                      <a:pt x="1" y="1938"/>
                      <a:pt x="927" y="3398"/>
                      <a:pt x="927" y="3398"/>
                    </a:cubicBezTo>
                    <a:lnTo>
                      <a:pt x="2050" y="3398"/>
                    </a:lnTo>
                    <a:cubicBezTo>
                      <a:pt x="2696" y="1601"/>
                      <a:pt x="1433" y="1"/>
                      <a:pt x="1433" y="1"/>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5"/>
              <p:cNvSpPr/>
              <p:nvPr/>
            </p:nvSpPr>
            <p:spPr>
              <a:xfrm>
                <a:off x="5219849" y="3890774"/>
                <a:ext cx="36753" cy="49861"/>
              </a:xfrm>
              <a:custGeom>
                <a:avLst/>
                <a:gdLst/>
                <a:ahLst/>
                <a:cxnLst/>
                <a:rect l="l" t="t" r="r" b="b"/>
                <a:pathLst>
                  <a:path w="1573" h="2134" extrusionOk="0">
                    <a:moveTo>
                      <a:pt x="898" y="0"/>
                    </a:moveTo>
                    <a:cubicBezTo>
                      <a:pt x="0" y="1236"/>
                      <a:pt x="562" y="2134"/>
                      <a:pt x="562" y="2134"/>
                    </a:cubicBezTo>
                    <a:lnTo>
                      <a:pt x="1292" y="2134"/>
                    </a:lnTo>
                    <a:cubicBezTo>
                      <a:pt x="1572" y="534"/>
                      <a:pt x="898" y="28"/>
                      <a:pt x="898"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5"/>
              <p:cNvSpPr/>
              <p:nvPr/>
            </p:nvSpPr>
            <p:spPr>
              <a:xfrm>
                <a:off x="5211975" y="3927503"/>
                <a:ext cx="59043" cy="338512"/>
              </a:xfrm>
              <a:custGeom>
                <a:avLst/>
                <a:gdLst/>
                <a:ahLst/>
                <a:cxnLst/>
                <a:rect l="l" t="t" r="r" b="b"/>
                <a:pathLst>
                  <a:path w="2527" h="14488" extrusionOk="0">
                    <a:moveTo>
                      <a:pt x="1320" y="0"/>
                    </a:moveTo>
                    <a:cubicBezTo>
                      <a:pt x="646" y="0"/>
                      <a:pt x="169" y="253"/>
                      <a:pt x="0" y="365"/>
                    </a:cubicBezTo>
                    <a:lnTo>
                      <a:pt x="0" y="13869"/>
                    </a:lnTo>
                    <a:cubicBezTo>
                      <a:pt x="0" y="14206"/>
                      <a:pt x="253" y="14487"/>
                      <a:pt x="590" y="14487"/>
                    </a:cubicBezTo>
                    <a:lnTo>
                      <a:pt x="1909" y="14487"/>
                    </a:lnTo>
                    <a:cubicBezTo>
                      <a:pt x="2246" y="14487"/>
                      <a:pt x="2527" y="14206"/>
                      <a:pt x="2499" y="13869"/>
                    </a:cubicBezTo>
                    <a:lnTo>
                      <a:pt x="2499" y="365"/>
                    </a:lnTo>
                    <a:cubicBezTo>
                      <a:pt x="2330" y="253"/>
                      <a:pt x="1909" y="29"/>
                      <a:pt x="1320"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5"/>
              <p:cNvSpPr/>
              <p:nvPr/>
            </p:nvSpPr>
            <p:spPr>
              <a:xfrm>
                <a:off x="5211975" y="3928157"/>
                <a:ext cx="58389" cy="337180"/>
              </a:xfrm>
              <a:custGeom>
                <a:avLst/>
                <a:gdLst/>
                <a:ahLst/>
                <a:cxnLst/>
                <a:rect l="l" t="t" r="r" b="b"/>
                <a:pathLst>
                  <a:path w="2499" h="14431" extrusionOk="0">
                    <a:moveTo>
                      <a:pt x="1572" y="1"/>
                    </a:moveTo>
                    <a:lnTo>
                      <a:pt x="1572" y="13504"/>
                    </a:lnTo>
                    <a:lnTo>
                      <a:pt x="0" y="13504"/>
                    </a:lnTo>
                    <a:lnTo>
                      <a:pt x="0" y="13869"/>
                    </a:lnTo>
                    <a:cubicBezTo>
                      <a:pt x="0" y="14178"/>
                      <a:pt x="253" y="14431"/>
                      <a:pt x="562" y="14431"/>
                    </a:cubicBezTo>
                    <a:lnTo>
                      <a:pt x="1937" y="14431"/>
                    </a:lnTo>
                    <a:cubicBezTo>
                      <a:pt x="2246" y="14431"/>
                      <a:pt x="2499" y="14178"/>
                      <a:pt x="2499" y="13869"/>
                    </a:cubicBezTo>
                    <a:lnTo>
                      <a:pt x="2499" y="337"/>
                    </a:lnTo>
                    <a:cubicBezTo>
                      <a:pt x="2358" y="253"/>
                      <a:pt x="2022" y="57"/>
                      <a:pt x="1572"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5"/>
              <p:cNvSpPr/>
              <p:nvPr/>
            </p:nvSpPr>
            <p:spPr>
              <a:xfrm>
                <a:off x="5199499" y="4188319"/>
                <a:ext cx="83343" cy="62011"/>
              </a:xfrm>
              <a:custGeom>
                <a:avLst/>
                <a:gdLst/>
                <a:ahLst/>
                <a:cxnLst/>
                <a:rect l="l" t="t" r="r" b="b"/>
                <a:pathLst>
                  <a:path w="3567" h="2654" extrusionOk="0">
                    <a:moveTo>
                      <a:pt x="2894" y="1"/>
                    </a:moveTo>
                    <a:cubicBezTo>
                      <a:pt x="2778" y="1"/>
                      <a:pt x="2661" y="32"/>
                      <a:pt x="2556" y="95"/>
                    </a:cubicBezTo>
                    <a:lnTo>
                      <a:pt x="338" y="1555"/>
                    </a:lnTo>
                    <a:cubicBezTo>
                      <a:pt x="85" y="1752"/>
                      <a:pt x="1" y="2117"/>
                      <a:pt x="169" y="2398"/>
                    </a:cubicBezTo>
                    <a:cubicBezTo>
                      <a:pt x="296" y="2561"/>
                      <a:pt x="493" y="2654"/>
                      <a:pt x="693" y="2654"/>
                    </a:cubicBezTo>
                    <a:cubicBezTo>
                      <a:pt x="802" y="2654"/>
                      <a:pt x="912" y="2626"/>
                      <a:pt x="1011" y="2566"/>
                    </a:cubicBezTo>
                    <a:lnTo>
                      <a:pt x="3229" y="1106"/>
                    </a:lnTo>
                    <a:cubicBezTo>
                      <a:pt x="3510" y="938"/>
                      <a:pt x="3566" y="545"/>
                      <a:pt x="3398" y="264"/>
                    </a:cubicBezTo>
                    <a:cubicBezTo>
                      <a:pt x="3275" y="88"/>
                      <a:pt x="3086" y="1"/>
                      <a:pt x="2894"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5"/>
              <p:cNvSpPr/>
              <p:nvPr/>
            </p:nvSpPr>
            <p:spPr>
              <a:xfrm>
                <a:off x="5201461" y="4193810"/>
                <a:ext cx="81380" cy="56520"/>
              </a:xfrm>
              <a:custGeom>
                <a:avLst/>
                <a:gdLst/>
                <a:ahLst/>
                <a:cxnLst/>
                <a:rect l="l" t="t" r="r" b="b"/>
                <a:pathLst>
                  <a:path w="3483" h="2419" extrusionOk="0">
                    <a:moveTo>
                      <a:pt x="3286" y="1"/>
                    </a:moveTo>
                    <a:cubicBezTo>
                      <a:pt x="3286" y="197"/>
                      <a:pt x="3202" y="394"/>
                      <a:pt x="3033" y="506"/>
                    </a:cubicBezTo>
                    <a:lnTo>
                      <a:pt x="815" y="1966"/>
                    </a:lnTo>
                    <a:cubicBezTo>
                      <a:pt x="707" y="2031"/>
                      <a:pt x="591" y="2062"/>
                      <a:pt x="478" y="2062"/>
                    </a:cubicBezTo>
                    <a:cubicBezTo>
                      <a:pt x="296" y="2062"/>
                      <a:pt x="122" y="1981"/>
                      <a:pt x="1" y="1826"/>
                    </a:cubicBezTo>
                    <a:lnTo>
                      <a:pt x="1" y="1826"/>
                    </a:lnTo>
                    <a:cubicBezTo>
                      <a:pt x="1" y="1938"/>
                      <a:pt x="29" y="2050"/>
                      <a:pt x="113" y="2163"/>
                    </a:cubicBezTo>
                    <a:cubicBezTo>
                      <a:pt x="222" y="2326"/>
                      <a:pt x="413" y="2419"/>
                      <a:pt x="610" y="2419"/>
                    </a:cubicBezTo>
                    <a:cubicBezTo>
                      <a:pt x="718" y="2419"/>
                      <a:pt x="828" y="2391"/>
                      <a:pt x="927" y="2331"/>
                    </a:cubicBezTo>
                    <a:lnTo>
                      <a:pt x="3145" y="871"/>
                    </a:lnTo>
                    <a:cubicBezTo>
                      <a:pt x="3426" y="703"/>
                      <a:pt x="3482" y="310"/>
                      <a:pt x="3314" y="29"/>
                    </a:cubicBezTo>
                    <a:cubicBezTo>
                      <a:pt x="3314" y="29"/>
                      <a:pt x="3286" y="29"/>
                      <a:pt x="3286" y="1"/>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5"/>
              <p:cNvSpPr/>
              <p:nvPr/>
            </p:nvSpPr>
            <p:spPr>
              <a:xfrm>
                <a:off x="5199499" y="4128997"/>
                <a:ext cx="83343" cy="62104"/>
              </a:xfrm>
              <a:custGeom>
                <a:avLst/>
                <a:gdLst/>
                <a:ahLst/>
                <a:cxnLst/>
                <a:rect l="l" t="t" r="r" b="b"/>
                <a:pathLst>
                  <a:path w="3567" h="2658" extrusionOk="0">
                    <a:moveTo>
                      <a:pt x="2890" y="1"/>
                    </a:moveTo>
                    <a:cubicBezTo>
                      <a:pt x="2775" y="1"/>
                      <a:pt x="2660" y="35"/>
                      <a:pt x="2556" y="108"/>
                    </a:cubicBezTo>
                    <a:lnTo>
                      <a:pt x="338" y="1540"/>
                    </a:lnTo>
                    <a:cubicBezTo>
                      <a:pt x="85" y="1736"/>
                      <a:pt x="1" y="2101"/>
                      <a:pt x="169" y="2382"/>
                    </a:cubicBezTo>
                    <a:cubicBezTo>
                      <a:pt x="293" y="2558"/>
                      <a:pt x="483" y="2657"/>
                      <a:pt x="677" y="2657"/>
                    </a:cubicBezTo>
                    <a:cubicBezTo>
                      <a:pt x="792" y="2657"/>
                      <a:pt x="907" y="2623"/>
                      <a:pt x="1011" y="2550"/>
                    </a:cubicBezTo>
                    <a:lnTo>
                      <a:pt x="3229" y="1090"/>
                    </a:lnTo>
                    <a:cubicBezTo>
                      <a:pt x="3510" y="922"/>
                      <a:pt x="3566" y="557"/>
                      <a:pt x="3398" y="276"/>
                    </a:cubicBezTo>
                    <a:cubicBezTo>
                      <a:pt x="3274" y="99"/>
                      <a:pt x="3084" y="1"/>
                      <a:pt x="2890" y="1"/>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5"/>
              <p:cNvSpPr/>
              <p:nvPr/>
            </p:nvSpPr>
            <p:spPr>
              <a:xfrm>
                <a:off x="5201461" y="4134792"/>
                <a:ext cx="81380" cy="56310"/>
              </a:xfrm>
              <a:custGeom>
                <a:avLst/>
                <a:gdLst/>
                <a:ahLst/>
                <a:cxnLst/>
                <a:rect l="l" t="t" r="r" b="b"/>
                <a:pathLst>
                  <a:path w="3483" h="2410" extrusionOk="0">
                    <a:moveTo>
                      <a:pt x="3286" y="0"/>
                    </a:moveTo>
                    <a:cubicBezTo>
                      <a:pt x="3286" y="197"/>
                      <a:pt x="3202" y="393"/>
                      <a:pt x="3033" y="505"/>
                    </a:cubicBezTo>
                    <a:lnTo>
                      <a:pt x="815" y="1937"/>
                    </a:lnTo>
                    <a:cubicBezTo>
                      <a:pt x="709" y="2012"/>
                      <a:pt x="594" y="2046"/>
                      <a:pt x="483" y="2046"/>
                    </a:cubicBezTo>
                    <a:cubicBezTo>
                      <a:pt x="299" y="2046"/>
                      <a:pt x="123" y="1954"/>
                      <a:pt x="1" y="1797"/>
                    </a:cubicBezTo>
                    <a:lnTo>
                      <a:pt x="1" y="1797"/>
                    </a:lnTo>
                    <a:cubicBezTo>
                      <a:pt x="1" y="1909"/>
                      <a:pt x="29" y="2021"/>
                      <a:pt x="113" y="2134"/>
                    </a:cubicBezTo>
                    <a:cubicBezTo>
                      <a:pt x="219" y="2310"/>
                      <a:pt x="403" y="2409"/>
                      <a:pt x="595" y="2409"/>
                    </a:cubicBezTo>
                    <a:cubicBezTo>
                      <a:pt x="708" y="2409"/>
                      <a:pt x="823" y="2375"/>
                      <a:pt x="927" y="2302"/>
                    </a:cubicBezTo>
                    <a:lnTo>
                      <a:pt x="3145" y="842"/>
                    </a:lnTo>
                    <a:cubicBezTo>
                      <a:pt x="3426" y="674"/>
                      <a:pt x="3482" y="309"/>
                      <a:pt x="3314" y="28"/>
                    </a:cubicBezTo>
                    <a:cubicBezTo>
                      <a:pt x="3314" y="28"/>
                      <a:pt x="3286" y="0"/>
                      <a:pt x="3286"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5"/>
              <p:cNvSpPr/>
              <p:nvPr/>
            </p:nvSpPr>
            <p:spPr>
              <a:xfrm>
                <a:off x="5199499" y="4069605"/>
                <a:ext cx="83343" cy="61964"/>
              </a:xfrm>
              <a:custGeom>
                <a:avLst/>
                <a:gdLst/>
                <a:ahLst/>
                <a:cxnLst/>
                <a:rect l="l" t="t" r="r" b="b"/>
                <a:pathLst>
                  <a:path w="3567" h="2652" extrusionOk="0">
                    <a:moveTo>
                      <a:pt x="2894" y="0"/>
                    </a:moveTo>
                    <a:cubicBezTo>
                      <a:pt x="2778" y="0"/>
                      <a:pt x="2661" y="32"/>
                      <a:pt x="2556" y="95"/>
                    </a:cubicBezTo>
                    <a:lnTo>
                      <a:pt x="338" y="1555"/>
                    </a:lnTo>
                    <a:cubicBezTo>
                      <a:pt x="85" y="1723"/>
                      <a:pt x="1" y="2088"/>
                      <a:pt x="169" y="2369"/>
                    </a:cubicBezTo>
                    <a:cubicBezTo>
                      <a:pt x="298" y="2552"/>
                      <a:pt x="498" y="2652"/>
                      <a:pt x="700" y="2652"/>
                    </a:cubicBezTo>
                    <a:cubicBezTo>
                      <a:pt x="807" y="2652"/>
                      <a:pt x="914" y="2624"/>
                      <a:pt x="1011" y="2565"/>
                    </a:cubicBezTo>
                    <a:lnTo>
                      <a:pt x="3229" y="1106"/>
                    </a:lnTo>
                    <a:cubicBezTo>
                      <a:pt x="3510" y="909"/>
                      <a:pt x="3566" y="544"/>
                      <a:pt x="3398" y="263"/>
                    </a:cubicBezTo>
                    <a:cubicBezTo>
                      <a:pt x="3275" y="88"/>
                      <a:pt x="3086" y="0"/>
                      <a:pt x="2894"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5"/>
              <p:cNvSpPr/>
              <p:nvPr/>
            </p:nvSpPr>
            <p:spPr>
              <a:xfrm>
                <a:off x="5201461" y="4075096"/>
                <a:ext cx="81380" cy="56473"/>
              </a:xfrm>
              <a:custGeom>
                <a:avLst/>
                <a:gdLst/>
                <a:ahLst/>
                <a:cxnLst/>
                <a:rect l="l" t="t" r="r" b="b"/>
                <a:pathLst>
                  <a:path w="3483" h="2417" extrusionOk="0">
                    <a:moveTo>
                      <a:pt x="3286" y="0"/>
                    </a:moveTo>
                    <a:cubicBezTo>
                      <a:pt x="3286" y="197"/>
                      <a:pt x="3202" y="393"/>
                      <a:pt x="3033" y="506"/>
                    </a:cubicBezTo>
                    <a:lnTo>
                      <a:pt x="815" y="1965"/>
                    </a:lnTo>
                    <a:cubicBezTo>
                      <a:pt x="707" y="2030"/>
                      <a:pt x="591" y="2062"/>
                      <a:pt x="478" y="2062"/>
                    </a:cubicBezTo>
                    <a:cubicBezTo>
                      <a:pt x="296" y="2062"/>
                      <a:pt x="122" y="1981"/>
                      <a:pt x="1" y="1825"/>
                    </a:cubicBezTo>
                    <a:lnTo>
                      <a:pt x="1" y="1825"/>
                    </a:lnTo>
                    <a:cubicBezTo>
                      <a:pt x="1" y="1937"/>
                      <a:pt x="29" y="2050"/>
                      <a:pt x="113" y="2134"/>
                    </a:cubicBezTo>
                    <a:cubicBezTo>
                      <a:pt x="223" y="2317"/>
                      <a:pt x="417" y="2417"/>
                      <a:pt x="617" y="2417"/>
                    </a:cubicBezTo>
                    <a:cubicBezTo>
                      <a:pt x="723" y="2417"/>
                      <a:pt x="830" y="2389"/>
                      <a:pt x="927" y="2330"/>
                    </a:cubicBezTo>
                    <a:lnTo>
                      <a:pt x="3145" y="871"/>
                    </a:lnTo>
                    <a:cubicBezTo>
                      <a:pt x="3426" y="674"/>
                      <a:pt x="3482" y="309"/>
                      <a:pt x="3314" y="28"/>
                    </a:cubicBezTo>
                    <a:cubicBezTo>
                      <a:pt x="3314" y="28"/>
                      <a:pt x="3286" y="28"/>
                      <a:pt x="3286"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5"/>
              <p:cNvSpPr/>
              <p:nvPr/>
            </p:nvSpPr>
            <p:spPr>
              <a:xfrm>
                <a:off x="5199499" y="4010096"/>
                <a:ext cx="83343" cy="61987"/>
              </a:xfrm>
              <a:custGeom>
                <a:avLst/>
                <a:gdLst/>
                <a:ahLst/>
                <a:cxnLst/>
                <a:rect l="l" t="t" r="r" b="b"/>
                <a:pathLst>
                  <a:path w="3567" h="2653" extrusionOk="0">
                    <a:moveTo>
                      <a:pt x="2867" y="1"/>
                    </a:moveTo>
                    <a:cubicBezTo>
                      <a:pt x="2760" y="1"/>
                      <a:pt x="2653" y="29"/>
                      <a:pt x="2556" y="87"/>
                    </a:cubicBezTo>
                    <a:lnTo>
                      <a:pt x="338" y="1547"/>
                    </a:lnTo>
                    <a:cubicBezTo>
                      <a:pt x="85" y="1743"/>
                      <a:pt x="1" y="2108"/>
                      <a:pt x="169" y="2389"/>
                    </a:cubicBezTo>
                    <a:cubicBezTo>
                      <a:pt x="292" y="2565"/>
                      <a:pt x="481" y="2652"/>
                      <a:pt x="673" y="2652"/>
                    </a:cubicBezTo>
                    <a:cubicBezTo>
                      <a:pt x="789" y="2652"/>
                      <a:pt x="906" y="2621"/>
                      <a:pt x="1011" y="2558"/>
                    </a:cubicBezTo>
                    <a:lnTo>
                      <a:pt x="3229" y="1098"/>
                    </a:lnTo>
                    <a:cubicBezTo>
                      <a:pt x="3510" y="929"/>
                      <a:pt x="3566" y="564"/>
                      <a:pt x="3398" y="284"/>
                    </a:cubicBezTo>
                    <a:cubicBezTo>
                      <a:pt x="3269" y="100"/>
                      <a:pt x="3069" y="1"/>
                      <a:pt x="2867"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5"/>
              <p:cNvSpPr/>
              <p:nvPr/>
            </p:nvSpPr>
            <p:spPr>
              <a:xfrm>
                <a:off x="5201461" y="4016054"/>
                <a:ext cx="81380" cy="56310"/>
              </a:xfrm>
              <a:custGeom>
                <a:avLst/>
                <a:gdLst/>
                <a:ahLst/>
                <a:cxnLst/>
                <a:rect l="l" t="t" r="r" b="b"/>
                <a:pathLst>
                  <a:path w="3483" h="2410" extrusionOk="0">
                    <a:moveTo>
                      <a:pt x="3286" y="1"/>
                    </a:moveTo>
                    <a:cubicBezTo>
                      <a:pt x="3286" y="197"/>
                      <a:pt x="3202" y="366"/>
                      <a:pt x="3033" y="506"/>
                    </a:cubicBezTo>
                    <a:lnTo>
                      <a:pt x="815" y="1938"/>
                    </a:lnTo>
                    <a:cubicBezTo>
                      <a:pt x="707" y="2002"/>
                      <a:pt x="591" y="2034"/>
                      <a:pt x="478" y="2034"/>
                    </a:cubicBezTo>
                    <a:cubicBezTo>
                      <a:pt x="296" y="2034"/>
                      <a:pt x="122" y="1953"/>
                      <a:pt x="1" y="1797"/>
                    </a:cubicBezTo>
                    <a:lnTo>
                      <a:pt x="1" y="1797"/>
                    </a:lnTo>
                    <a:cubicBezTo>
                      <a:pt x="1" y="1910"/>
                      <a:pt x="29" y="2022"/>
                      <a:pt x="113" y="2134"/>
                    </a:cubicBezTo>
                    <a:cubicBezTo>
                      <a:pt x="219" y="2311"/>
                      <a:pt x="403" y="2410"/>
                      <a:pt x="595" y="2410"/>
                    </a:cubicBezTo>
                    <a:cubicBezTo>
                      <a:pt x="708" y="2410"/>
                      <a:pt x="823" y="2375"/>
                      <a:pt x="927" y="2303"/>
                    </a:cubicBezTo>
                    <a:lnTo>
                      <a:pt x="3145" y="843"/>
                    </a:lnTo>
                    <a:cubicBezTo>
                      <a:pt x="3426" y="674"/>
                      <a:pt x="3482" y="309"/>
                      <a:pt x="3314" y="29"/>
                    </a:cubicBezTo>
                    <a:cubicBezTo>
                      <a:pt x="3314" y="1"/>
                      <a:pt x="3286" y="1"/>
                      <a:pt x="3286"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5"/>
              <p:cNvSpPr/>
              <p:nvPr/>
            </p:nvSpPr>
            <p:spPr>
              <a:xfrm>
                <a:off x="5199499" y="3950867"/>
                <a:ext cx="83343" cy="61800"/>
              </a:xfrm>
              <a:custGeom>
                <a:avLst/>
                <a:gdLst/>
                <a:ahLst/>
                <a:cxnLst/>
                <a:rect l="l" t="t" r="r" b="b"/>
                <a:pathLst>
                  <a:path w="3567" h="2645" extrusionOk="0">
                    <a:moveTo>
                      <a:pt x="2894" y="1"/>
                    </a:moveTo>
                    <a:cubicBezTo>
                      <a:pt x="2778" y="1"/>
                      <a:pt x="2661" y="32"/>
                      <a:pt x="2556" y="95"/>
                    </a:cubicBezTo>
                    <a:lnTo>
                      <a:pt x="338" y="1555"/>
                    </a:lnTo>
                    <a:cubicBezTo>
                      <a:pt x="85" y="1724"/>
                      <a:pt x="1" y="2089"/>
                      <a:pt x="169" y="2369"/>
                    </a:cubicBezTo>
                    <a:cubicBezTo>
                      <a:pt x="293" y="2546"/>
                      <a:pt x="483" y="2645"/>
                      <a:pt x="677" y="2645"/>
                    </a:cubicBezTo>
                    <a:cubicBezTo>
                      <a:pt x="792" y="2645"/>
                      <a:pt x="907" y="2611"/>
                      <a:pt x="1011" y="2538"/>
                    </a:cubicBezTo>
                    <a:lnTo>
                      <a:pt x="3229" y="1106"/>
                    </a:lnTo>
                    <a:cubicBezTo>
                      <a:pt x="3510" y="910"/>
                      <a:pt x="3566" y="545"/>
                      <a:pt x="3398" y="264"/>
                    </a:cubicBezTo>
                    <a:cubicBezTo>
                      <a:pt x="3275" y="88"/>
                      <a:pt x="3086" y="1"/>
                      <a:pt x="2894"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5"/>
              <p:cNvSpPr/>
              <p:nvPr/>
            </p:nvSpPr>
            <p:spPr>
              <a:xfrm>
                <a:off x="5201461" y="3956358"/>
                <a:ext cx="81380" cy="56310"/>
              </a:xfrm>
              <a:custGeom>
                <a:avLst/>
                <a:gdLst/>
                <a:ahLst/>
                <a:cxnLst/>
                <a:rect l="l" t="t" r="r" b="b"/>
                <a:pathLst>
                  <a:path w="3483" h="2410" extrusionOk="0">
                    <a:moveTo>
                      <a:pt x="3286" y="1"/>
                    </a:moveTo>
                    <a:cubicBezTo>
                      <a:pt x="3286" y="197"/>
                      <a:pt x="3202" y="394"/>
                      <a:pt x="3033" y="506"/>
                    </a:cubicBezTo>
                    <a:lnTo>
                      <a:pt x="815" y="1966"/>
                    </a:lnTo>
                    <a:cubicBezTo>
                      <a:pt x="707" y="2031"/>
                      <a:pt x="591" y="2062"/>
                      <a:pt x="478" y="2062"/>
                    </a:cubicBezTo>
                    <a:cubicBezTo>
                      <a:pt x="296" y="2062"/>
                      <a:pt x="122" y="1981"/>
                      <a:pt x="1" y="1826"/>
                    </a:cubicBezTo>
                    <a:lnTo>
                      <a:pt x="1" y="1826"/>
                    </a:lnTo>
                    <a:cubicBezTo>
                      <a:pt x="1" y="1938"/>
                      <a:pt x="29" y="2050"/>
                      <a:pt x="113" y="2134"/>
                    </a:cubicBezTo>
                    <a:cubicBezTo>
                      <a:pt x="219" y="2311"/>
                      <a:pt x="403" y="2410"/>
                      <a:pt x="595" y="2410"/>
                    </a:cubicBezTo>
                    <a:cubicBezTo>
                      <a:pt x="708" y="2410"/>
                      <a:pt x="823" y="2376"/>
                      <a:pt x="927" y="2303"/>
                    </a:cubicBezTo>
                    <a:lnTo>
                      <a:pt x="3145" y="871"/>
                    </a:lnTo>
                    <a:cubicBezTo>
                      <a:pt x="3426" y="675"/>
                      <a:pt x="3482" y="310"/>
                      <a:pt x="3314" y="29"/>
                    </a:cubicBezTo>
                    <a:cubicBezTo>
                      <a:pt x="3314" y="29"/>
                      <a:pt x="3286" y="1"/>
                      <a:pt x="3286" y="1"/>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5"/>
              <p:cNvSpPr/>
              <p:nvPr/>
            </p:nvSpPr>
            <p:spPr>
              <a:xfrm>
                <a:off x="5382512" y="3722199"/>
                <a:ext cx="58413" cy="73483"/>
              </a:xfrm>
              <a:custGeom>
                <a:avLst/>
                <a:gdLst/>
                <a:ahLst/>
                <a:cxnLst/>
                <a:rect l="l" t="t" r="r" b="b"/>
                <a:pathLst>
                  <a:path w="2500" h="3145" extrusionOk="0">
                    <a:moveTo>
                      <a:pt x="1320" y="0"/>
                    </a:moveTo>
                    <a:cubicBezTo>
                      <a:pt x="1" y="1797"/>
                      <a:pt x="843" y="3144"/>
                      <a:pt x="843" y="3144"/>
                    </a:cubicBezTo>
                    <a:lnTo>
                      <a:pt x="1910" y="3144"/>
                    </a:lnTo>
                    <a:cubicBezTo>
                      <a:pt x="2499" y="1488"/>
                      <a:pt x="1320" y="0"/>
                      <a:pt x="1320"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5"/>
              <p:cNvSpPr/>
              <p:nvPr/>
            </p:nvSpPr>
            <p:spPr>
              <a:xfrm>
                <a:off x="5393002" y="3751054"/>
                <a:ext cx="34790" cy="45936"/>
              </a:xfrm>
              <a:custGeom>
                <a:avLst/>
                <a:gdLst/>
                <a:ahLst/>
                <a:cxnLst/>
                <a:rect l="l" t="t" r="r" b="b"/>
                <a:pathLst>
                  <a:path w="1489" h="1966" extrusionOk="0">
                    <a:moveTo>
                      <a:pt x="843" y="0"/>
                    </a:moveTo>
                    <a:cubicBezTo>
                      <a:pt x="1" y="1123"/>
                      <a:pt x="534" y="1966"/>
                      <a:pt x="534" y="1966"/>
                    </a:cubicBezTo>
                    <a:lnTo>
                      <a:pt x="1208" y="1966"/>
                    </a:lnTo>
                    <a:cubicBezTo>
                      <a:pt x="1489" y="478"/>
                      <a:pt x="843" y="0"/>
                      <a:pt x="843"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5"/>
              <p:cNvSpPr/>
              <p:nvPr/>
            </p:nvSpPr>
            <p:spPr>
              <a:xfrm>
                <a:off x="5385783" y="3785120"/>
                <a:ext cx="54487" cy="312297"/>
              </a:xfrm>
              <a:custGeom>
                <a:avLst/>
                <a:gdLst/>
                <a:ahLst/>
                <a:cxnLst/>
                <a:rect l="l" t="t" r="r" b="b"/>
                <a:pathLst>
                  <a:path w="2332" h="13366" extrusionOk="0">
                    <a:moveTo>
                      <a:pt x="1117" y="0"/>
                    </a:moveTo>
                    <a:cubicBezTo>
                      <a:pt x="573" y="0"/>
                      <a:pt x="161" y="233"/>
                      <a:pt x="1" y="339"/>
                    </a:cubicBezTo>
                    <a:lnTo>
                      <a:pt x="1" y="12832"/>
                    </a:lnTo>
                    <a:cubicBezTo>
                      <a:pt x="1" y="13113"/>
                      <a:pt x="254" y="13366"/>
                      <a:pt x="562" y="13366"/>
                    </a:cubicBezTo>
                    <a:lnTo>
                      <a:pt x="1798" y="13366"/>
                    </a:lnTo>
                    <a:cubicBezTo>
                      <a:pt x="2107" y="13366"/>
                      <a:pt x="2331" y="13113"/>
                      <a:pt x="2331" y="12832"/>
                    </a:cubicBezTo>
                    <a:lnTo>
                      <a:pt x="2331" y="339"/>
                    </a:lnTo>
                    <a:cubicBezTo>
                      <a:pt x="2163" y="227"/>
                      <a:pt x="1770" y="2"/>
                      <a:pt x="1208" y="2"/>
                    </a:cubicBezTo>
                    <a:cubicBezTo>
                      <a:pt x="1178" y="1"/>
                      <a:pt x="1147" y="0"/>
                      <a:pt x="1117"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5"/>
              <p:cNvSpPr/>
              <p:nvPr/>
            </p:nvSpPr>
            <p:spPr>
              <a:xfrm>
                <a:off x="5385783" y="3785167"/>
                <a:ext cx="54487" cy="312250"/>
              </a:xfrm>
              <a:custGeom>
                <a:avLst/>
                <a:gdLst/>
                <a:ahLst/>
                <a:cxnLst/>
                <a:rect l="l" t="t" r="r" b="b"/>
                <a:pathLst>
                  <a:path w="2332" h="13364" extrusionOk="0">
                    <a:moveTo>
                      <a:pt x="1461" y="0"/>
                    </a:moveTo>
                    <a:lnTo>
                      <a:pt x="1461" y="12493"/>
                    </a:lnTo>
                    <a:lnTo>
                      <a:pt x="1" y="12493"/>
                    </a:lnTo>
                    <a:lnTo>
                      <a:pt x="1" y="12830"/>
                    </a:lnTo>
                    <a:cubicBezTo>
                      <a:pt x="1" y="13139"/>
                      <a:pt x="254" y="13364"/>
                      <a:pt x="534" y="13364"/>
                    </a:cubicBezTo>
                    <a:lnTo>
                      <a:pt x="1798" y="13364"/>
                    </a:lnTo>
                    <a:cubicBezTo>
                      <a:pt x="2107" y="13364"/>
                      <a:pt x="2331" y="13139"/>
                      <a:pt x="2331" y="12830"/>
                    </a:cubicBezTo>
                    <a:lnTo>
                      <a:pt x="2331" y="337"/>
                    </a:lnTo>
                    <a:cubicBezTo>
                      <a:pt x="2191" y="225"/>
                      <a:pt x="1882" y="56"/>
                      <a:pt x="1461"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5"/>
              <p:cNvSpPr/>
              <p:nvPr/>
            </p:nvSpPr>
            <p:spPr>
              <a:xfrm>
                <a:off x="5374638" y="4026264"/>
                <a:ext cx="77432" cy="57011"/>
              </a:xfrm>
              <a:custGeom>
                <a:avLst/>
                <a:gdLst/>
                <a:ahLst/>
                <a:cxnLst/>
                <a:rect l="l" t="t" r="r" b="b"/>
                <a:pathLst>
                  <a:path w="3314" h="2440" extrusionOk="0">
                    <a:moveTo>
                      <a:pt x="2701" y="1"/>
                    </a:moveTo>
                    <a:cubicBezTo>
                      <a:pt x="2594" y="1"/>
                      <a:pt x="2484" y="32"/>
                      <a:pt x="2387" y="97"/>
                    </a:cubicBezTo>
                    <a:lnTo>
                      <a:pt x="310" y="1445"/>
                    </a:lnTo>
                    <a:cubicBezTo>
                      <a:pt x="57" y="1613"/>
                      <a:pt x="1" y="1950"/>
                      <a:pt x="169" y="2203"/>
                    </a:cubicBezTo>
                    <a:cubicBezTo>
                      <a:pt x="273" y="2358"/>
                      <a:pt x="440" y="2439"/>
                      <a:pt x="613" y="2439"/>
                    </a:cubicBezTo>
                    <a:cubicBezTo>
                      <a:pt x="721" y="2439"/>
                      <a:pt x="830" y="2408"/>
                      <a:pt x="927" y="2343"/>
                    </a:cubicBezTo>
                    <a:lnTo>
                      <a:pt x="2977" y="1023"/>
                    </a:lnTo>
                    <a:cubicBezTo>
                      <a:pt x="3229" y="855"/>
                      <a:pt x="3314" y="490"/>
                      <a:pt x="3145" y="237"/>
                    </a:cubicBezTo>
                    <a:cubicBezTo>
                      <a:pt x="3041" y="82"/>
                      <a:pt x="2874" y="1"/>
                      <a:pt x="2701"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5"/>
              <p:cNvSpPr/>
              <p:nvPr/>
            </p:nvSpPr>
            <p:spPr>
              <a:xfrm>
                <a:off x="5376601" y="4031147"/>
                <a:ext cx="75469" cy="52127"/>
              </a:xfrm>
              <a:custGeom>
                <a:avLst/>
                <a:gdLst/>
                <a:ahLst/>
                <a:cxnLst/>
                <a:rect l="l" t="t" r="r" b="b"/>
                <a:pathLst>
                  <a:path w="3230" h="2231" extrusionOk="0">
                    <a:moveTo>
                      <a:pt x="3033" y="0"/>
                    </a:moveTo>
                    <a:cubicBezTo>
                      <a:pt x="3033" y="197"/>
                      <a:pt x="2949" y="365"/>
                      <a:pt x="2780" y="478"/>
                    </a:cubicBezTo>
                    <a:lnTo>
                      <a:pt x="731" y="1825"/>
                    </a:lnTo>
                    <a:cubicBezTo>
                      <a:pt x="638" y="1877"/>
                      <a:pt x="538" y="1902"/>
                      <a:pt x="440" y="1902"/>
                    </a:cubicBezTo>
                    <a:cubicBezTo>
                      <a:pt x="271" y="1902"/>
                      <a:pt x="108" y="1827"/>
                      <a:pt x="1" y="1685"/>
                    </a:cubicBezTo>
                    <a:lnTo>
                      <a:pt x="1" y="1685"/>
                    </a:lnTo>
                    <a:cubicBezTo>
                      <a:pt x="1" y="1797"/>
                      <a:pt x="29" y="1881"/>
                      <a:pt x="85" y="1994"/>
                    </a:cubicBezTo>
                    <a:cubicBezTo>
                      <a:pt x="189" y="2149"/>
                      <a:pt x="356" y="2230"/>
                      <a:pt x="529" y="2230"/>
                    </a:cubicBezTo>
                    <a:cubicBezTo>
                      <a:pt x="637" y="2230"/>
                      <a:pt x="746" y="2199"/>
                      <a:pt x="843" y="2134"/>
                    </a:cubicBezTo>
                    <a:lnTo>
                      <a:pt x="2893" y="814"/>
                    </a:lnTo>
                    <a:cubicBezTo>
                      <a:pt x="3145" y="646"/>
                      <a:pt x="3230" y="281"/>
                      <a:pt x="3061" y="28"/>
                    </a:cubicBezTo>
                    <a:cubicBezTo>
                      <a:pt x="3061" y="28"/>
                      <a:pt x="3033" y="28"/>
                      <a:pt x="3033"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5"/>
              <p:cNvSpPr/>
              <p:nvPr/>
            </p:nvSpPr>
            <p:spPr>
              <a:xfrm>
                <a:off x="5374638" y="3971381"/>
                <a:ext cx="77432" cy="57244"/>
              </a:xfrm>
              <a:custGeom>
                <a:avLst/>
                <a:gdLst/>
                <a:ahLst/>
                <a:cxnLst/>
                <a:rect l="l" t="t" r="r" b="b"/>
                <a:pathLst>
                  <a:path w="3314" h="2450" extrusionOk="0">
                    <a:moveTo>
                      <a:pt x="2676" y="0"/>
                    </a:moveTo>
                    <a:cubicBezTo>
                      <a:pt x="2577" y="0"/>
                      <a:pt x="2477" y="28"/>
                      <a:pt x="2387" y="88"/>
                    </a:cubicBezTo>
                    <a:lnTo>
                      <a:pt x="310" y="1435"/>
                    </a:lnTo>
                    <a:cubicBezTo>
                      <a:pt x="57" y="1604"/>
                      <a:pt x="1" y="1941"/>
                      <a:pt x="169" y="2193"/>
                    </a:cubicBezTo>
                    <a:cubicBezTo>
                      <a:pt x="278" y="2356"/>
                      <a:pt x="457" y="2449"/>
                      <a:pt x="638" y="2449"/>
                    </a:cubicBezTo>
                    <a:cubicBezTo>
                      <a:pt x="738" y="2449"/>
                      <a:pt x="838" y="2421"/>
                      <a:pt x="927" y="2362"/>
                    </a:cubicBezTo>
                    <a:lnTo>
                      <a:pt x="2977" y="1014"/>
                    </a:lnTo>
                    <a:cubicBezTo>
                      <a:pt x="3229" y="846"/>
                      <a:pt x="3314" y="509"/>
                      <a:pt x="3145" y="256"/>
                    </a:cubicBezTo>
                    <a:cubicBezTo>
                      <a:pt x="3036" y="93"/>
                      <a:pt x="2857" y="0"/>
                      <a:pt x="2676"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5"/>
              <p:cNvSpPr/>
              <p:nvPr/>
            </p:nvSpPr>
            <p:spPr>
              <a:xfrm>
                <a:off x="5376601" y="3976708"/>
                <a:ext cx="75469" cy="51917"/>
              </a:xfrm>
              <a:custGeom>
                <a:avLst/>
                <a:gdLst/>
                <a:ahLst/>
                <a:cxnLst/>
                <a:rect l="l" t="t" r="r" b="b"/>
                <a:pathLst>
                  <a:path w="3230" h="2222" extrusionOk="0">
                    <a:moveTo>
                      <a:pt x="3033" y="0"/>
                    </a:moveTo>
                    <a:cubicBezTo>
                      <a:pt x="3033" y="168"/>
                      <a:pt x="2949" y="337"/>
                      <a:pt x="2780" y="449"/>
                    </a:cubicBezTo>
                    <a:lnTo>
                      <a:pt x="731" y="1797"/>
                    </a:lnTo>
                    <a:cubicBezTo>
                      <a:pt x="639" y="1858"/>
                      <a:pt x="540" y="1886"/>
                      <a:pt x="443" y="1886"/>
                    </a:cubicBezTo>
                    <a:cubicBezTo>
                      <a:pt x="273" y="1886"/>
                      <a:pt x="108" y="1800"/>
                      <a:pt x="1" y="1656"/>
                    </a:cubicBezTo>
                    <a:lnTo>
                      <a:pt x="1" y="1656"/>
                    </a:lnTo>
                    <a:cubicBezTo>
                      <a:pt x="1" y="1769"/>
                      <a:pt x="29" y="1881"/>
                      <a:pt x="85" y="1965"/>
                    </a:cubicBezTo>
                    <a:cubicBezTo>
                      <a:pt x="194" y="2128"/>
                      <a:pt x="373" y="2221"/>
                      <a:pt x="554" y="2221"/>
                    </a:cubicBezTo>
                    <a:cubicBezTo>
                      <a:pt x="654" y="2221"/>
                      <a:pt x="754" y="2193"/>
                      <a:pt x="843" y="2134"/>
                    </a:cubicBezTo>
                    <a:lnTo>
                      <a:pt x="2893" y="786"/>
                    </a:lnTo>
                    <a:cubicBezTo>
                      <a:pt x="3145" y="618"/>
                      <a:pt x="3230" y="281"/>
                      <a:pt x="3061" y="28"/>
                    </a:cubicBezTo>
                    <a:cubicBezTo>
                      <a:pt x="3061" y="0"/>
                      <a:pt x="3033" y="0"/>
                      <a:pt x="3033"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5"/>
              <p:cNvSpPr/>
              <p:nvPr/>
            </p:nvSpPr>
            <p:spPr>
              <a:xfrm>
                <a:off x="5374638" y="3916264"/>
                <a:ext cx="77432" cy="57268"/>
              </a:xfrm>
              <a:custGeom>
                <a:avLst/>
                <a:gdLst/>
                <a:ahLst/>
                <a:cxnLst/>
                <a:rect l="l" t="t" r="r" b="b"/>
                <a:pathLst>
                  <a:path w="3314" h="2451" extrusionOk="0">
                    <a:moveTo>
                      <a:pt x="2676" y="1"/>
                    </a:moveTo>
                    <a:cubicBezTo>
                      <a:pt x="2577" y="1"/>
                      <a:pt x="2477" y="29"/>
                      <a:pt x="2387" y="88"/>
                    </a:cubicBezTo>
                    <a:lnTo>
                      <a:pt x="310" y="1436"/>
                    </a:lnTo>
                    <a:cubicBezTo>
                      <a:pt x="57" y="1604"/>
                      <a:pt x="1" y="1941"/>
                      <a:pt x="169" y="2194"/>
                    </a:cubicBezTo>
                    <a:cubicBezTo>
                      <a:pt x="278" y="2357"/>
                      <a:pt x="457" y="2450"/>
                      <a:pt x="638" y="2450"/>
                    </a:cubicBezTo>
                    <a:cubicBezTo>
                      <a:pt x="738" y="2450"/>
                      <a:pt x="838" y="2422"/>
                      <a:pt x="927" y="2362"/>
                    </a:cubicBezTo>
                    <a:lnTo>
                      <a:pt x="2977" y="1015"/>
                    </a:lnTo>
                    <a:cubicBezTo>
                      <a:pt x="3229" y="846"/>
                      <a:pt x="3314" y="510"/>
                      <a:pt x="3145" y="257"/>
                    </a:cubicBezTo>
                    <a:cubicBezTo>
                      <a:pt x="3036" y="94"/>
                      <a:pt x="2857" y="1"/>
                      <a:pt x="267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5"/>
              <p:cNvSpPr/>
              <p:nvPr/>
            </p:nvSpPr>
            <p:spPr>
              <a:xfrm>
                <a:off x="5376601" y="3921591"/>
                <a:ext cx="75469" cy="51940"/>
              </a:xfrm>
              <a:custGeom>
                <a:avLst/>
                <a:gdLst/>
                <a:ahLst/>
                <a:cxnLst/>
                <a:rect l="l" t="t" r="r" b="b"/>
                <a:pathLst>
                  <a:path w="3230" h="2223" extrusionOk="0">
                    <a:moveTo>
                      <a:pt x="3033" y="1"/>
                    </a:moveTo>
                    <a:cubicBezTo>
                      <a:pt x="3033" y="169"/>
                      <a:pt x="2949" y="338"/>
                      <a:pt x="2780" y="450"/>
                    </a:cubicBezTo>
                    <a:lnTo>
                      <a:pt x="731" y="1798"/>
                    </a:lnTo>
                    <a:cubicBezTo>
                      <a:pt x="639" y="1859"/>
                      <a:pt x="540" y="1886"/>
                      <a:pt x="443" y="1886"/>
                    </a:cubicBezTo>
                    <a:cubicBezTo>
                      <a:pt x="273" y="1886"/>
                      <a:pt x="108" y="1800"/>
                      <a:pt x="1" y="1657"/>
                    </a:cubicBezTo>
                    <a:lnTo>
                      <a:pt x="1" y="1657"/>
                    </a:lnTo>
                    <a:cubicBezTo>
                      <a:pt x="1" y="1769"/>
                      <a:pt x="29" y="1882"/>
                      <a:pt x="85" y="1966"/>
                    </a:cubicBezTo>
                    <a:cubicBezTo>
                      <a:pt x="194" y="2129"/>
                      <a:pt x="373" y="2222"/>
                      <a:pt x="554" y="2222"/>
                    </a:cubicBezTo>
                    <a:cubicBezTo>
                      <a:pt x="654" y="2222"/>
                      <a:pt x="754" y="2194"/>
                      <a:pt x="843" y="2134"/>
                    </a:cubicBezTo>
                    <a:lnTo>
                      <a:pt x="2893" y="787"/>
                    </a:lnTo>
                    <a:cubicBezTo>
                      <a:pt x="3145" y="618"/>
                      <a:pt x="3230" y="282"/>
                      <a:pt x="3061" y="29"/>
                    </a:cubicBezTo>
                    <a:cubicBezTo>
                      <a:pt x="3061" y="1"/>
                      <a:pt x="3033" y="1"/>
                      <a:pt x="3033"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5"/>
              <p:cNvSpPr/>
              <p:nvPr/>
            </p:nvSpPr>
            <p:spPr>
              <a:xfrm>
                <a:off x="5374638" y="3861171"/>
                <a:ext cx="77432" cy="57244"/>
              </a:xfrm>
              <a:custGeom>
                <a:avLst/>
                <a:gdLst/>
                <a:ahLst/>
                <a:cxnLst/>
                <a:rect l="l" t="t" r="r" b="b"/>
                <a:pathLst>
                  <a:path w="3314" h="2450" extrusionOk="0">
                    <a:moveTo>
                      <a:pt x="2676" y="0"/>
                    </a:moveTo>
                    <a:cubicBezTo>
                      <a:pt x="2577" y="0"/>
                      <a:pt x="2477" y="28"/>
                      <a:pt x="2387" y="88"/>
                    </a:cubicBezTo>
                    <a:lnTo>
                      <a:pt x="310" y="1436"/>
                    </a:lnTo>
                    <a:cubicBezTo>
                      <a:pt x="57" y="1604"/>
                      <a:pt x="1" y="1941"/>
                      <a:pt x="169" y="2194"/>
                    </a:cubicBezTo>
                    <a:cubicBezTo>
                      <a:pt x="278" y="2357"/>
                      <a:pt x="457" y="2450"/>
                      <a:pt x="638" y="2450"/>
                    </a:cubicBezTo>
                    <a:cubicBezTo>
                      <a:pt x="738" y="2450"/>
                      <a:pt x="838" y="2422"/>
                      <a:pt x="927" y="2362"/>
                    </a:cubicBezTo>
                    <a:lnTo>
                      <a:pt x="2977" y="1015"/>
                    </a:lnTo>
                    <a:cubicBezTo>
                      <a:pt x="3229" y="846"/>
                      <a:pt x="3314" y="509"/>
                      <a:pt x="3145" y="257"/>
                    </a:cubicBezTo>
                    <a:cubicBezTo>
                      <a:pt x="3036" y="93"/>
                      <a:pt x="2857" y="0"/>
                      <a:pt x="267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5"/>
              <p:cNvSpPr/>
              <p:nvPr/>
            </p:nvSpPr>
            <p:spPr>
              <a:xfrm>
                <a:off x="5376601" y="3866498"/>
                <a:ext cx="75469" cy="52081"/>
              </a:xfrm>
              <a:custGeom>
                <a:avLst/>
                <a:gdLst/>
                <a:ahLst/>
                <a:cxnLst/>
                <a:rect l="l" t="t" r="r" b="b"/>
                <a:pathLst>
                  <a:path w="3230" h="2229" extrusionOk="0">
                    <a:moveTo>
                      <a:pt x="3033" y="0"/>
                    </a:moveTo>
                    <a:cubicBezTo>
                      <a:pt x="3033" y="169"/>
                      <a:pt x="2949" y="365"/>
                      <a:pt x="2780" y="450"/>
                    </a:cubicBezTo>
                    <a:lnTo>
                      <a:pt x="731" y="1797"/>
                    </a:lnTo>
                    <a:cubicBezTo>
                      <a:pt x="631" y="1864"/>
                      <a:pt x="523" y="1895"/>
                      <a:pt x="418" y="1895"/>
                    </a:cubicBezTo>
                    <a:cubicBezTo>
                      <a:pt x="256" y="1895"/>
                      <a:pt x="103" y="1821"/>
                      <a:pt x="1" y="1685"/>
                    </a:cubicBezTo>
                    <a:lnTo>
                      <a:pt x="1" y="1685"/>
                    </a:lnTo>
                    <a:cubicBezTo>
                      <a:pt x="1" y="1769"/>
                      <a:pt x="29" y="1882"/>
                      <a:pt x="85" y="1966"/>
                    </a:cubicBezTo>
                    <a:cubicBezTo>
                      <a:pt x="190" y="2141"/>
                      <a:pt x="362" y="2229"/>
                      <a:pt x="537" y="2229"/>
                    </a:cubicBezTo>
                    <a:cubicBezTo>
                      <a:pt x="642" y="2229"/>
                      <a:pt x="748" y="2197"/>
                      <a:pt x="843" y="2134"/>
                    </a:cubicBezTo>
                    <a:lnTo>
                      <a:pt x="2893" y="787"/>
                    </a:lnTo>
                    <a:cubicBezTo>
                      <a:pt x="3145" y="618"/>
                      <a:pt x="3230" y="281"/>
                      <a:pt x="3061" y="29"/>
                    </a:cubicBezTo>
                    <a:cubicBezTo>
                      <a:pt x="3061" y="29"/>
                      <a:pt x="3033" y="0"/>
                      <a:pt x="3033"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5"/>
              <p:cNvSpPr/>
              <p:nvPr/>
            </p:nvSpPr>
            <p:spPr>
              <a:xfrm>
                <a:off x="5374638" y="3806078"/>
                <a:ext cx="77432" cy="57455"/>
              </a:xfrm>
              <a:custGeom>
                <a:avLst/>
                <a:gdLst/>
                <a:ahLst/>
                <a:cxnLst/>
                <a:rect l="l" t="t" r="r" b="b"/>
                <a:pathLst>
                  <a:path w="3314" h="2459" extrusionOk="0">
                    <a:moveTo>
                      <a:pt x="2676" y="0"/>
                    </a:moveTo>
                    <a:cubicBezTo>
                      <a:pt x="2577" y="0"/>
                      <a:pt x="2477" y="28"/>
                      <a:pt x="2387" y="88"/>
                    </a:cubicBezTo>
                    <a:lnTo>
                      <a:pt x="310" y="1435"/>
                    </a:lnTo>
                    <a:cubicBezTo>
                      <a:pt x="57" y="1604"/>
                      <a:pt x="1" y="1941"/>
                      <a:pt x="169" y="2222"/>
                    </a:cubicBezTo>
                    <a:cubicBezTo>
                      <a:pt x="273" y="2377"/>
                      <a:pt x="440" y="2458"/>
                      <a:pt x="613" y="2458"/>
                    </a:cubicBezTo>
                    <a:cubicBezTo>
                      <a:pt x="721" y="2458"/>
                      <a:pt x="830" y="2427"/>
                      <a:pt x="927" y="2362"/>
                    </a:cubicBezTo>
                    <a:lnTo>
                      <a:pt x="2977" y="1014"/>
                    </a:lnTo>
                    <a:cubicBezTo>
                      <a:pt x="3229" y="846"/>
                      <a:pt x="3314" y="509"/>
                      <a:pt x="3145" y="256"/>
                    </a:cubicBezTo>
                    <a:cubicBezTo>
                      <a:pt x="3036" y="93"/>
                      <a:pt x="2857" y="0"/>
                      <a:pt x="2676"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5"/>
              <p:cNvSpPr/>
              <p:nvPr/>
            </p:nvSpPr>
            <p:spPr>
              <a:xfrm>
                <a:off x="5376601" y="3811405"/>
                <a:ext cx="75469" cy="52127"/>
              </a:xfrm>
              <a:custGeom>
                <a:avLst/>
                <a:gdLst/>
                <a:ahLst/>
                <a:cxnLst/>
                <a:rect l="l" t="t" r="r" b="b"/>
                <a:pathLst>
                  <a:path w="3230" h="2231" extrusionOk="0">
                    <a:moveTo>
                      <a:pt x="3033" y="0"/>
                    </a:moveTo>
                    <a:cubicBezTo>
                      <a:pt x="3033" y="169"/>
                      <a:pt x="2949" y="365"/>
                      <a:pt x="2780" y="477"/>
                    </a:cubicBezTo>
                    <a:lnTo>
                      <a:pt x="731" y="1797"/>
                    </a:lnTo>
                    <a:cubicBezTo>
                      <a:pt x="631" y="1863"/>
                      <a:pt x="523" y="1895"/>
                      <a:pt x="418" y="1895"/>
                    </a:cubicBezTo>
                    <a:cubicBezTo>
                      <a:pt x="256" y="1895"/>
                      <a:pt x="103" y="1821"/>
                      <a:pt x="1" y="1685"/>
                    </a:cubicBezTo>
                    <a:lnTo>
                      <a:pt x="1" y="1685"/>
                    </a:lnTo>
                    <a:cubicBezTo>
                      <a:pt x="1" y="1797"/>
                      <a:pt x="29" y="1881"/>
                      <a:pt x="85" y="1994"/>
                    </a:cubicBezTo>
                    <a:cubicBezTo>
                      <a:pt x="189" y="2149"/>
                      <a:pt x="356" y="2230"/>
                      <a:pt x="529" y="2230"/>
                    </a:cubicBezTo>
                    <a:cubicBezTo>
                      <a:pt x="637" y="2230"/>
                      <a:pt x="746" y="2199"/>
                      <a:pt x="843" y="2134"/>
                    </a:cubicBezTo>
                    <a:lnTo>
                      <a:pt x="2893" y="786"/>
                    </a:lnTo>
                    <a:cubicBezTo>
                      <a:pt x="3145" y="618"/>
                      <a:pt x="3230" y="281"/>
                      <a:pt x="3061" y="28"/>
                    </a:cubicBezTo>
                    <a:cubicBezTo>
                      <a:pt x="3061" y="28"/>
                      <a:pt x="3033" y="0"/>
                      <a:pt x="3033"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5"/>
              <p:cNvSpPr/>
              <p:nvPr/>
            </p:nvSpPr>
            <p:spPr>
              <a:xfrm>
                <a:off x="5490736" y="3880283"/>
                <a:ext cx="63015" cy="79394"/>
              </a:xfrm>
              <a:custGeom>
                <a:avLst/>
                <a:gdLst/>
                <a:ahLst/>
                <a:cxnLst/>
                <a:rect l="l" t="t" r="r" b="b"/>
                <a:pathLst>
                  <a:path w="2697" h="3398" extrusionOk="0">
                    <a:moveTo>
                      <a:pt x="1433" y="0"/>
                    </a:moveTo>
                    <a:cubicBezTo>
                      <a:pt x="1" y="1937"/>
                      <a:pt x="927" y="3397"/>
                      <a:pt x="927" y="3397"/>
                    </a:cubicBezTo>
                    <a:lnTo>
                      <a:pt x="2050" y="3397"/>
                    </a:lnTo>
                    <a:cubicBezTo>
                      <a:pt x="2696" y="1572"/>
                      <a:pt x="1433" y="0"/>
                      <a:pt x="1433"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5"/>
              <p:cNvSpPr/>
              <p:nvPr/>
            </p:nvSpPr>
            <p:spPr>
              <a:xfrm>
                <a:off x="5502558" y="3911101"/>
                <a:ext cx="37407" cy="49884"/>
              </a:xfrm>
              <a:custGeom>
                <a:avLst/>
                <a:gdLst/>
                <a:ahLst/>
                <a:cxnLst/>
                <a:rect l="l" t="t" r="r" b="b"/>
                <a:pathLst>
                  <a:path w="1601" h="2135" extrusionOk="0">
                    <a:moveTo>
                      <a:pt x="899" y="1"/>
                    </a:moveTo>
                    <a:cubicBezTo>
                      <a:pt x="0" y="1208"/>
                      <a:pt x="562" y="2134"/>
                      <a:pt x="562" y="2134"/>
                    </a:cubicBezTo>
                    <a:lnTo>
                      <a:pt x="1292" y="2134"/>
                    </a:lnTo>
                    <a:cubicBezTo>
                      <a:pt x="1601" y="534"/>
                      <a:pt x="899" y="1"/>
                      <a:pt x="899"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5"/>
              <p:cNvSpPr/>
              <p:nvPr/>
            </p:nvSpPr>
            <p:spPr>
              <a:xfrm>
                <a:off x="5494684" y="3947830"/>
                <a:ext cx="59067" cy="337858"/>
              </a:xfrm>
              <a:custGeom>
                <a:avLst/>
                <a:gdLst/>
                <a:ahLst/>
                <a:cxnLst/>
                <a:rect l="l" t="t" r="r" b="b"/>
                <a:pathLst>
                  <a:path w="2528" h="14460" extrusionOk="0">
                    <a:moveTo>
                      <a:pt x="1320" y="1"/>
                    </a:moveTo>
                    <a:cubicBezTo>
                      <a:pt x="646" y="1"/>
                      <a:pt x="169" y="253"/>
                      <a:pt x="0" y="366"/>
                    </a:cubicBezTo>
                    <a:lnTo>
                      <a:pt x="0" y="13870"/>
                    </a:lnTo>
                    <a:cubicBezTo>
                      <a:pt x="0" y="14207"/>
                      <a:pt x="253" y="14459"/>
                      <a:pt x="590" y="14459"/>
                    </a:cubicBezTo>
                    <a:lnTo>
                      <a:pt x="1909" y="14459"/>
                    </a:lnTo>
                    <a:cubicBezTo>
                      <a:pt x="2246" y="14459"/>
                      <a:pt x="2527" y="14179"/>
                      <a:pt x="2499" y="13870"/>
                    </a:cubicBezTo>
                    <a:lnTo>
                      <a:pt x="2499" y="366"/>
                    </a:lnTo>
                    <a:cubicBezTo>
                      <a:pt x="2331" y="253"/>
                      <a:pt x="1909" y="29"/>
                      <a:pt x="1320"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5"/>
              <p:cNvSpPr/>
              <p:nvPr/>
            </p:nvSpPr>
            <p:spPr>
              <a:xfrm>
                <a:off x="5494684" y="3948484"/>
                <a:ext cx="59067" cy="337204"/>
              </a:xfrm>
              <a:custGeom>
                <a:avLst/>
                <a:gdLst/>
                <a:ahLst/>
                <a:cxnLst/>
                <a:rect l="l" t="t" r="r" b="b"/>
                <a:pathLst>
                  <a:path w="2528" h="14432" extrusionOk="0">
                    <a:moveTo>
                      <a:pt x="1573" y="1"/>
                    </a:moveTo>
                    <a:lnTo>
                      <a:pt x="1573" y="13477"/>
                    </a:lnTo>
                    <a:lnTo>
                      <a:pt x="0" y="13477"/>
                    </a:lnTo>
                    <a:lnTo>
                      <a:pt x="0" y="13842"/>
                    </a:lnTo>
                    <a:cubicBezTo>
                      <a:pt x="0" y="14179"/>
                      <a:pt x="253" y="14431"/>
                      <a:pt x="562" y="14431"/>
                    </a:cubicBezTo>
                    <a:lnTo>
                      <a:pt x="1938" y="14431"/>
                    </a:lnTo>
                    <a:cubicBezTo>
                      <a:pt x="2246" y="14431"/>
                      <a:pt x="2527" y="14179"/>
                      <a:pt x="2527" y="13842"/>
                    </a:cubicBezTo>
                    <a:lnTo>
                      <a:pt x="2527" y="338"/>
                    </a:lnTo>
                    <a:cubicBezTo>
                      <a:pt x="2359" y="225"/>
                      <a:pt x="2022" y="57"/>
                      <a:pt x="1573"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5"/>
              <p:cNvSpPr/>
              <p:nvPr/>
            </p:nvSpPr>
            <p:spPr>
              <a:xfrm>
                <a:off x="5482208" y="4208366"/>
                <a:ext cx="83343" cy="62104"/>
              </a:xfrm>
              <a:custGeom>
                <a:avLst/>
                <a:gdLst/>
                <a:ahLst/>
                <a:cxnLst/>
                <a:rect l="l" t="t" r="r" b="b"/>
                <a:pathLst>
                  <a:path w="3567" h="2658" extrusionOk="0">
                    <a:moveTo>
                      <a:pt x="2904" y="1"/>
                    </a:moveTo>
                    <a:cubicBezTo>
                      <a:pt x="2790" y="1"/>
                      <a:pt x="2677" y="35"/>
                      <a:pt x="2584" y="108"/>
                    </a:cubicBezTo>
                    <a:lnTo>
                      <a:pt x="366" y="1540"/>
                    </a:lnTo>
                    <a:cubicBezTo>
                      <a:pt x="85" y="1736"/>
                      <a:pt x="1" y="2101"/>
                      <a:pt x="169" y="2382"/>
                    </a:cubicBezTo>
                    <a:cubicBezTo>
                      <a:pt x="293" y="2558"/>
                      <a:pt x="484" y="2657"/>
                      <a:pt x="678" y="2657"/>
                    </a:cubicBezTo>
                    <a:cubicBezTo>
                      <a:pt x="792" y="2657"/>
                      <a:pt x="908" y="2623"/>
                      <a:pt x="1012" y="2550"/>
                    </a:cubicBezTo>
                    <a:lnTo>
                      <a:pt x="3230" y="1090"/>
                    </a:lnTo>
                    <a:cubicBezTo>
                      <a:pt x="3510" y="922"/>
                      <a:pt x="3566" y="557"/>
                      <a:pt x="3398" y="276"/>
                    </a:cubicBezTo>
                    <a:cubicBezTo>
                      <a:pt x="3292" y="99"/>
                      <a:pt x="3097" y="1"/>
                      <a:pt x="2904"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5"/>
              <p:cNvSpPr/>
              <p:nvPr/>
            </p:nvSpPr>
            <p:spPr>
              <a:xfrm>
                <a:off x="5484194" y="4214161"/>
                <a:ext cx="81357" cy="56310"/>
              </a:xfrm>
              <a:custGeom>
                <a:avLst/>
                <a:gdLst/>
                <a:ahLst/>
                <a:cxnLst/>
                <a:rect l="l" t="t" r="r" b="b"/>
                <a:pathLst>
                  <a:path w="3482" h="2410" extrusionOk="0">
                    <a:moveTo>
                      <a:pt x="3285" y="0"/>
                    </a:moveTo>
                    <a:cubicBezTo>
                      <a:pt x="3285" y="197"/>
                      <a:pt x="3201" y="393"/>
                      <a:pt x="3032" y="505"/>
                    </a:cubicBezTo>
                    <a:lnTo>
                      <a:pt x="814" y="1965"/>
                    </a:lnTo>
                    <a:cubicBezTo>
                      <a:pt x="713" y="2026"/>
                      <a:pt x="603" y="2054"/>
                      <a:pt x="496" y="2054"/>
                    </a:cubicBezTo>
                    <a:cubicBezTo>
                      <a:pt x="308" y="2054"/>
                      <a:pt x="125" y="1968"/>
                      <a:pt x="0" y="1825"/>
                    </a:cubicBezTo>
                    <a:lnTo>
                      <a:pt x="0" y="1825"/>
                    </a:lnTo>
                    <a:cubicBezTo>
                      <a:pt x="0" y="1937"/>
                      <a:pt x="28" y="2050"/>
                      <a:pt x="112" y="2134"/>
                    </a:cubicBezTo>
                    <a:cubicBezTo>
                      <a:pt x="218" y="2310"/>
                      <a:pt x="402" y="2409"/>
                      <a:pt x="594" y="2409"/>
                    </a:cubicBezTo>
                    <a:cubicBezTo>
                      <a:pt x="707" y="2409"/>
                      <a:pt x="823" y="2375"/>
                      <a:pt x="927" y="2302"/>
                    </a:cubicBezTo>
                    <a:lnTo>
                      <a:pt x="3145" y="870"/>
                    </a:lnTo>
                    <a:cubicBezTo>
                      <a:pt x="3425" y="674"/>
                      <a:pt x="3481" y="309"/>
                      <a:pt x="3313" y="28"/>
                    </a:cubicBezTo>
                    <a:cubicBezTo>
                      <a:pt x="3313" y="28"/>
                      <a:pt x="3285" y="0"/>
                      <a:pt x="3285"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5"/>
              <p:cNvSpPr/>
              <p:nvPr/>
            </p:nvSpPr>
            <p:spPr>
              <a:xfrm>
                <a:off x="5482208" y="4148974"/>
                <a:ext cx="83343" cy="61964"/>
              </a:xfrm>
              <a:custGeom>
                <a:avLst/>
                <a:gdLst/>
                <a:ahLst/>
                <a:cxnLst/>
                <a:rect l="l" t="t" r="r" b="b"/>
                <a:pathLst>
                  <a:path w="3567" h="2652" extrusionOk="0">
                    <a:moveTo>
                      <a:pt x="2908" y="0"/>
                    </a:moveTo>
                    <a:cubicBezTo>
                      <a:pt x="2793" y="0"/>
                      <a:pt x="2679" y="32"/>
                      <a:pt x="2584" y="95"/>
                    </a:cubicBezTo>
                    <a:lnTo>
                      <a:pt x="366" y="1555"/>
                    </a:lnTo>
                    <a:cubicBezTo>
                      <a:pt x="85" y="1751"/>
                      <a:pt x="1" y="2116"/>
                      <a:pt x="169" y="2369"/>
                    </a:cubicBezTo>
                    <a:cubicBezTo>
                      <a:pt x="298" y="2552"/>
                      <a:pt x="498" y="2652"/>
                      <a:pt x="700" y="2652"/>
                    </a:cubicBezTo>
                    <a:cubicBezTo>
                      <a:pt x="807" y="2652"/>
                      <a:pt x="914" y="2624"/>
                      <a:pt x="1012" y="2566"/>
                    </a:cubicBezTo>
                    <a:lnTo>
                      <a:pt x="3230" y="1106"/>
                    </a:lnTo>
                    <a:cubicBezTo>
                      <a:pt x="3510" y="909"/>
                      <a:pt x="3566" y="544"/>
                      <a:pt x="3398" y="263"/>
                    </a:cubicBezTo>
                    <a:cubicBezTo>
                      <a:pt x="3293" y="88"/>
                      <a:pt x="3100" y="0"/>
                      <a:pt x="2908"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5"/>
              <p:cNvSpPr/>
              <p:nvPr/>
            </p:nvSpPr>
            <p:spPr>
              <a:xfrm>
                <a:off x="5484194" y="4154464"/>
                <a:ext cx="81357" cy="56520"/>
              </a:xfrm>
              <a:custGeom>
                <a:avLst/>
                <a:gdLst/>
                <a:ahLst/>
                <a:cxnLst/>
                <a:rect l="l" t="t" r="r" b="b"/>
                <a:pathLst>
                  <a:path w="3482" h="2419" extrusionOk="0">
                    <a:moveTo>
                      <a:pt x="3285" y="0"/>
                    </a:moveTo>
                    <a:cubicBezTo>
                      <a:pt x="3285" y="197"/>
                      <a:pt x="3201" y="393"/>
                      <a:pt x="3032" y="506"/>
                    </a:cubicBezTo>
                    <a:lnTo>
                      <a:pt x="814" y="1966"/>
                    </a:lnTo>
                    <a:cubicBezTo>
                      <a:pt x="706" y="2030"/>
                      <a:pt x="590" y="2062"/>
                      <a:pt x="477" y="2062"/>
                    </a:cubicBezTo>
                    <a:cubicBezTo>
                      <a:pt x="295" y="2062"/>
                      <a:pt x="121" y="1981"/>
                      <a:pt x="0" y="1825"/>
                    </a:cubicBezTo>
                    <a:lnTo>
                      <a:pt x="0" y="1825"/>
                    </a:lnTo>
                    <a:cubicBezTo>
                      <a:pt x="0" y="1937"/>
                      <a:pt x="28" y="2050"/>
                      <a:pt x="112" y="2162"/>
                    </a:cubicBezTo>
                    <a:cubicBezTo>
                      <a:pt x="221" y="2325"/>
                      <a:pt x="412" y="2418"/>
                      <a:pt x="609" y="2418"/>
                    </a:cubicBezTo>
                    <a:cubicBezTo>
                      <a:pt x="717" y="2418"/>
                      <a:pt x="827" y="2390"/>
                      <a:pt x="927" y="2331"/>
                    </a:cubicBezTo>
                    <a:lnTo>
                      <a:pt x="3145" y="871"/>
                    </a:lnTo>
                    <a:cubicBezTo>
                      <a:pt x="3425" y="674"/>
                      <a:pt x="3481" y="309"/>
                      <a:pt x="3313" y="28"/>
                    </a:cubicBezTo>
                    <a:cubicBezTo>
                      <a:pt x="3313" y="28"/>
                      <a:pt x="3285" y="28"/>
                      <a:pt x="3285"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5"/>
              <p:cNvSpPr/>
              <p:nvPr/>
            </p:nvSpPr>
            <p:spPr>
              <a:xfrm>
                <a:off x="5482208" y="4089652"/>
                <a:ext cx="83343" cy="61800"/>
              </a:xfrm>
              <a:custGeom>
                <a:avLst/>
                <a:gdLst/>
                <a:ahLst/>
                <a:cxnLst/>
                <a:rect l="l" t="t" r="r" b="b"/>
                <a:pathLst>
                  <a:path w="3567" h="2645" extrusionOk="0">
                    <a:moveTo>
                      <a:pt x="2904" y="0"/>
                    </a:moveTo>
                    <a:cubicBezTo>
                      <a:pt x="2790" y="0"/>
                      <a:pt x="2677" y="34"/>
                      <a:pt x="2584" y="107"/>
                    </a:cubicBezTo>
                    <a:lnTo>
                      <a:pt x="366" y="1539"/>
                    </a:lnTo>
                    <a:cubicBezTo>
                      <a:pt x="85" y="1736"/>
                      <a:pt x="1" y="2101"/>
                      <a:pt x="169" y="2381"/>
                    </a:cubicBezTo>
                    <a:cubicBezTo>
                      <a:pt x="292" y="2557"/>
                      <a:pt x="481" y="2644"/>
                      <a:pt x="674" y="2644"/>
                    </a:cubicBezTo>
                    <a:cubicBezTo>
                      <a:pt x="789" y="2644"/>
                      <a:pt x="906" y="2613"/>
                      <a:pt x="1012" y="2550"/>
                    </a:cubicBezTo>
                    <a:lnTo>
                      <a:pt x="3230" y="1090"/>
                    </a:lnTo>
                    <a:cubicBezTo>
                      <a:pt x="3510" y="921"/>
                      <a:pt x="3566" y="556"/>
                      <a:pt x="3398" y="276"/>
                    </a:cubicBezTo>
                    <a:cubicBezTo>
                      <a:pt x="3292" y="99"/>
                      <a:pt x="3097" y="0"/>
                      <a:pt x="2904"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5"/>
              <p:cNvSpPr/>
              <p:nvPr/>
            </p:nvSpPr>
            <p:spPr>
              <a:xfrm>
                <a:off x="5484194" y="4095423"/>
                <a:ext cx="81357" cy="56310"/>
              </a:xfrm>
              <a:custGeom>
                <a:avLst/>
                <a:gdLst/>
                <a:ahLst/>
                <a:cxnLst/>
                <a:rect l="l" t="t" r="r" b="b"/>
                <a:pathLst>
                  <a:path w="3482" h="2410" extrusionOk="0">
                    <a:moveTo>
                      <a:pt x="3285" y="1"/>
                    </a:moveTo>
                    <a:cubicBezTo>
                      <a:pt x="3285" y="197"/>
                      <a:pt x="3201" y="366"/>
                      <a:pt x="3032" y="506"/>
                    </a:cubicBezTo>
                    <a:lnTo>
                      <a:pt x="814" y="1938"/>
                    </a:lnTo>
                    <a:cubicBezTo>
                      <a:pt x="706" y="2002"/>
                      <a:pt x="590" y="2034"/>
                      <a:pt x="477" y="2034"/>
                    </a:cubicBezTo>
                    <a:cubicBezTo>
                      <a:pt x="295" y="2034"/>
                      <a:pt x="121" y="1953"/>
                      <a:pt x="0" y="1797"/>
                    </a:cubicBezTo>
                    <a:lnTo>
                      <a:pt x="0" y="1797"/>
                    </a:lnTo>
                    <a:cubicBezTo>
                      <a:pt x="0" y="1910"/>
                      <a:pt x="28" y="2022"/>
                      <a:pt x="112" y="2134"/>
                    </a:cubicBezTo>
                    <a:cubicBezTo>
                      <a:pt x="218" y="2311"/>
                      <a:pt x="402" y="2410"/>
                      <a:pt x="594" y="2410"/>
                    </a:cubicBezTo>
                    <a:cubicBezTo>
                      <a:pt x="707" y="2410"/>
                      <a:pt x="823" y="2376"/>
                      <a:pt x="927" y="2303"/>
                    </a:cubicBezTo>
                    <a:lnTo>
                      <a:pt x="3145" y="843"/>
                    </a:lnTo>
                    <a:cubicBezTo>
                      <a:pt x="3425" y="674"/>
                      <a:pt x="3481" y="309"/>
                      <a:pt x="3313" y="29"/>
                    </a:cubicBezTo>
                    <a:cubicBezTo>
                      <a:pt x="3313" y="1"/>
                      <a:pt x="3285" y="1"/>
                      <a:pt x="3285"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5"/>
              <p:cNvSpPr/>
              <p:nvPr/>
            </p:nvSpPr>
            <p:spPr>
              <a:xfrm>
                <a:off x="5482208" y="4030236"/>
                <a:ext cx="83343" cy="61800"/>
              </a:xfrm>
              <a:custGeom>
                <a:avLst/>
                <a:gdLst/>
                <a:ahLst/>
                <a:cxnLst/>
                <a:rect l="l" t="t" r="r" b="b"/>
                <a:pathLst>
                  <a:path w="3567" h="2645" extrusionOk="0">
                    <a:moveTo>
                      <a:pt x="2908" y="1"/>
                    </a:moveTo>
                    <a:cubicBezTo>
                      <a:pt x="2793" y="1"/>
                      <a:pt x="2679" y="32"/>
                      <a:pt x="2584" y="95"/>
                    </a:cubicBezTo>
                    <a:lnTo>
                      <a:pt x="366" y="1555"/>
                    </a:lnTo>
                    <a:cubicBezTo>
                      <a:pt x="85" y="1724"/>
                      <a:pt x="1" y="2089"/>
                      <a:pt x="169" y="2369"/>
                    </a:cubicBezTo>
                    <a:cubicBezTo>
                      <a:pt x="293" y="2546"/>
                      <a:pt x="484" y="2645"/>
                      <a:pt x="678" y="2645"/>
                    </a:cubicBezTo>
                    <a:cubicBezTo>
                      <a:pt x="792" y="2645"/>
                      <a:pt x="908" y="2611"/>
                      <a:pt x="1012" y="2538"/>
                    </a:cubicBezTo>
                    <a:lnTo>
                      <a:pt x="3230" y="1106"/>
                    </a:lnTo>
                    <a:cubicBezTo>
                      <a:pt x="3510" y="910"/>
                      <a:pt x="3566" y="545"/>
                      <a:pt x="3398" y="264"/>
                    </a:cubicBezTo>
                    <a:cubicBezTo>
                      <a:pt x="3293" y="88"/>
                      <a:pt x="3100" y="1"/>
                      <a:pt x="2908"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5"/>
              <p:cNvSpPr/>
              <p:nvPr/>
            </p:nvSpPr>
            <p:spPr>
              <a:xfrm>
                <a:off x="5484194" y="4035726"/>
                <a:ext cx="81357" cy="56497"/>
              </a:xfrm>
              <a:custGeom>
                <a:avLst/>
                <a:gdLst/>
                <a:ahLst/>
                <a:cxnLst/>
                <a:rect l="l" t="t" r="r" b="b"/>
                <a:pathLst>
                  <a:path w="3482" h="2418" extrusionOk="0">
                    <a:moveTo>
                      <a:pt x="3285" y="1"/>
                    </a:moveTo>
                    <a:cubicBezTo>
                      <a:pt x="3285" y="197"/>
                      <a:pt x="3201" y="394"/>
                      <a:pt x="3032" y="506"/>
                    </a:cubicBezTo>
                    <a:lnTo>
                      <a:pt x="814" y="1966"/>
                    </a:lnTo>
                    <a:cubicBezTo>
                      <a:pt x="706" y="2031"/>
                      <a:pt x="590" y="2062"/>
                      <a:pt x="477" y="2062"/>
                    </a:cubicBezTo>
                    <a:cubicBezTo>
                      <a:pt x="295" y="2062"/>
                      <a:pt x="121" y="1981"/>
                      <a:pt x="0" y="1826"/>
                    </a:cubicBezTo>
                    <a:lnTo>
                      <a:pt x="0" y="1826"/>
                    </a:lnTo>
                    <a:cubicBezTo>
                      <a:pt x="0" y="1938"/>
                      <a:pt x="28" y="2050"/>
                      <a:pt x="112" y="2134"/>
                    </a:cubicBezTo>
                    <a:cubicBezTo>
                      <a:pt x="223" y="2318"/>
                      <a:pt x="416" y="2417"/>
                      <a:pt x="616" y="2417"/>
                    </a:cubicBezTo>
                    <a:cubicBezTo>
                      <a:pt x="722" y="2417"/>
                      <a:pt x="829" y="2389"/>
                      <a:pt x="927" y="2331"/>
                    </a:cubicBezTo>
                    <a:lnTo>
                      <a:pt x="3145" y="871"/>
                    </a:lnTo>
                    <a:cubicBezTo>
                      <a:pt x="3425" y="675"/>
                      <a:pt x="3481" y="310"/>
                      <a:pt x="3313" y="29"/>
                    </a:cubicBezTo>
                    <a:cubicBezTo>
                      <a:pt x="3313" y="29"/>
                      <a:pt x="3285" y="29"/>
                      <a:pt x="3285"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5"/>
              <p:cNvSpPr/>
              <p:nvPr/>
            </p:nvSpPr>
            <p:spPr>
              <a:xfrm>
                <a:off x="5482208" y="3970914"/>
                <a:ext cx="83343" cy="61800"/>
              </a:xfrm>
              <a:custGeom>
                <a:avLst/>
                <a:gdLst/>
                <a:ahLst/>
                <a:cxnLst/>
                <a:rect l="l" t="t" r="r" b="b"/>
                <a:pathLst>
                  <a:path w="3567" h="2645" extrusionOk="0">
                    <a:moveTo>
                      <a:pt x="2904" y="1"/>
                    </a:moveTo>
                    <a:cubicBezTo>
                      <a:pt x="2790" y="1"/>
                      <a:pt x="2677" y="35"/>
                      <a:pt x="2584" y="108"/>
                    </a:cubicBezTo>
                    <a:lnTo>
                      <a:pt x="366" y="1539"/>
                    </a:lnTo>
                    <a:cubicBezTo>
                      <a:pt x="85" y="1736"/>
                      <a:pt x="1" y="2101"/>
                      <a:pt x="169" y="2382"/>
                    </a:cubicBezTo>
                    <a:cubicBezTo>
                      <a:pt x="292" y="2557"/>
                      <a:pt x="481" y="2645"/>
                      <a:pt x="674" y="2645"/>
                    </a:cubicBezTo>
                    <a:cubicBezTo>
                      <a:pt x="789" y="2645"/>
                      <a:pt x="906" y="2613"/>
                      <a:pt x="1012" y="2550"/>
                    </a:cubicBezTo>
                    <a:lnTo>
                      <a:pt x="3230" y="1090"/>
                    </a:lnTo>
                    <a:cubicBezTo>
                      <a:pt x="3510" y="922"/>
                      <a:pt x="3566" y="557"/>
                      <a:pt x="3398" y="276"/>
                    </a:cubicBezTo>
                    <a:cubicBezTo>
                      <a:pt x="3292" y="99"/>
                      <a:pt x="3097" y="1"/>
                      <a:pt x="2904"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5"/>
              <p:cNvSpPr/>
              <p:nvPr/>
            </p:nvSpPr>
            <p:spPr>
              <a:xfrm>
                <a:off x="5484194" y="3976708"/>
                <a:ext cx="81357" cy="56006"/>
              </a:xfrm>
              <a:custGeom>
                <a:avLst/>
                <a:gdLst/>
                <a:ahLst/>
                <a:cxnLst/>
                <a:rect l="l" t="t" r="r" b="b"/>
                <a:pathLst>
                  <a:path w="3482" h="2397" extrusionOk="0">
                    <a:moveTo>
                      <a:pt x="3285" y="0"/>
                    </a:moveTo>
                    <a:cubicBezTo>
                      <a:pt x="3285" y="197"/>
                      <a:pt x="3201" y="365"/>
                      <a:pt x="3032" y="477"/>
                    </a:cubicBezTo>
                    <a:lnTo>
                      <a:pt x="814" y="1937"/>
                    </a:lnTo>
                    <a:cubicBezTo>
                      <a:pt x="706" y="2002"/>
                      <a:pt x="590" y="2033"/>
                      <a:pt x="477" y="2033"/>
                    </a:cubicBezTo>
                    <a:cubicBezTo>
                      <a:pt x="295" y="2033"/>
                      <a:pt x="121" y="1952"/>
                      <a:pt x="0" y="1797"/>
                    </a:cubicBezTo>
                    <a:lnTo>
                      <a:pt x="0" y="1797"/>
                    </a:lnTo>
                    <a:cubicBezTo>
                      <a:pt x="0" y="1909"/>
                      <a:pt x="28" y="2021"/>
                      <a:pt x="112" y="2134"/>
                    </a:cubicBezTo>
                    <a:cubicBezTo>
                      <a:pt x="218" y="2309"/>
                      <a:pt x="400" y="2397"/>
                      <a:pt x="590" y="2397"/>
                    </a:cubicBezTo>
                    <a:cubicBezTo>
                      <a:pt x="704" y="2397"/>
                      <a:pt x="821" y="2365"/>
                      <a:pt x="927" y="2302"/>
                    </a:cubicBezTo>
                    <a:lnTo>
                      <a:pt x="3145" y="842"/>
                    </a:lnTo>
                    <a:cubicBezTo>
                      <a:pt x="3425" y="674"/>
                      <a:pt x="3481" y="309"/>
                      <a:pt x="3313" y="28"/>
                    </a:cubicBezTo>
                    <a:cubicBezTo>
                      <a:pt x="3313" y="0"/>
                      <a:pt x="3285" y="0"/>
                      <a:pt x="3285"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5"/>
              <p:cNvSpPr/>
              <p:nvPr/>
            </p:nvSpPr>
            <p:spPr>
              <a:xfrm>
                <a:off x="5659333" y="3722199"/>
                <a:ext cx="59043" cy="73483"/>
              </a:xfrm>
              <a:custGeom>
                <a:avLst/>
                <a:gdLst/>
                <a:ahLst/>
                <a:cxnLst/>
                <a:rect l="l" t="t" r="r" b="b"/>
                <a:pathLst>
                  <a:path w="2527" h="3145" extrusionOk="0">
                    <a:moveTo>
                      <a:pt x="1348" y="0"/>
                    </a:moveTo>
                    <a:cubicBezTo>
                      <a:pt x="0" y="1797"/>
                      <a:pt x="870" y="3144"/>
                      <a:pt x="870" y="3144"/>
                    </a:cubicBezTo>
                    <a:lnTo>
                      <a:pt x="1937" y="3144"/>
                    </a:lnTo>
                    <a:cubicBezTo>
                      <a:pt x="2527" y="1488"/>
                      <a:pt x="1348" y="0"/>
                      <a:pt x="1348"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5"/>
              <p:cNvSpPr/>
              <p:nvPr/>
            </p:nvSpPr>
            <p:spPr>
              <a:xfrm>
                <a:off x="5670478" y="3751054"/>
                <a:ext cx="34604" cy="45936"/>
              </a:xfrm>
              <a:custGeom>
                <a:avLst/>
                <a:gdLst/>
                <a:ahLst/>
                <a:cxnLst/>
                <a:rect l="l" t="t" r="r" b="b"/>
                <a:pathLst>
                  <a:path w="1481" h="1966" extrusionOk="0">
                    <a:moveTo>
                      <a:pt x="843" y="0"/>
                    </a:moveTo>
                    <a:lnTo>
                      <a:pt x="843" y="0"/>
                    </a:lnTo>
                    <a:cubicBezTo>
                      <a:pt x="842" y="0"/>
                      <a:pt x="842" y="1"/>
                      <a:pt x="842" y="1"/>
                    </a:cubicBezTo>
                    <a:lnTo>
                      <a:pt x="842" y="1"/>
                    </a:lnTo>
                    <a:cubicBezTo>
                      <a:pt x="842" y="1"/>
                      <a:pt x="842" y="1"/>
                      <a:pt x="843" y="0"/>
                    </a:cubicBezTo>
                    <a:close/>
                    <a:moveTo>
                      <a:pt x="842" y="1"/>
                    </a:moveTo>
                    <a:cubicBezTo>
                      <a:pt x="1" y="1124"/>
                      <a:pt x="534" y="1966"/>
                      <a:pt x="534" y="1966"/>
                    </a:cubicBezTo>
                    <a:lnTo>
                      <a:pt x="1208" y="1966"/>
                    </a:lnTo>
                    <a:cubicBezTo>
                      <a:pt x="1481" y="517"/>
                      <a:pt x="850" y="27"/>
                      <a:pt x="842"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5"/>
              <p:cNvSpPr/>
              <p:nvPr/>
            </p:nvSpPr>
            <p:spPr>
              <a:xfrm>
                <a:off x="5663258" y="3785120"/>
                <a:ext cx="54464" cy="312297"/>
              </a:xfrm>
              <a:custGeom>
                <a:avLst/>
                <a:gdLst/>
                <a:ahLst/>
                <a:cxnLst/>
                <a:rect l="l" t="t" r="r" b="b"/>
                <a:pathLst>
                  <a:path w="2331" h="13366" extrusionOk="0">
                    <a:moveTo>
                      <a:pt x="1117" y="0"/>
                    </a:moveTo>
                    <a:cubicBezTo>
                      <a:pt x="572" y="0"/>
                      <a:pt x="160" y="233"/>
                      <a:pt x="1" y="339"/>
                    </a:cubicBezTo>
                    <a:lnTo>
                      <a:pt x="1" y="12832"/>
                    </a:lnTo>
                    <a:cubicBezTo>
                      <a:pt x="1" y="13113"/>
                      <a:pt x="253" y="13366"/>
                      <a:pt x="562" y="13366"/>
                    </a:cubicBezTo>
                    <a:lnTo>
                      <a:pt x="1769" y="13366"/>
                    </a:lnTo>
                    <a:cubicBezTo>
                      <a:pt x="2078" y="13366"/>
                      <a:pt x="2331" y="13113"/>
                      <a:pt x="2331" y="12832"/>
                    </a:cubicBezTo>
                    <a:lnTo>
                      <a:pt x="2331" y="339"/>
                    </a:lnTo>
                    <a:cubicBezTo>
                      <a:pt x="2162" y="227"/>
                      <a:pt x="1769" y="2"/>
                      <a:pt x="1208" y="2"/>
                    </a:cubicBezTo>
                    <a:cubicBezTo>
                      <a:pt x="1177" y="1"/>
                      <a:pt x="1147" y="0"/>
                      <a:pt x="1117"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5"/>
              <p:cNvSpPr/>
              <p:nvPr/>
            </p:nvSpPr>
            <p:spPr>
              <a:xfrm>
                <a:off x="5663258" y="3785167"/>
                <a:ext cx="54464" cy="312250"/>
              </a:xfrm>
              <a:custGeom>
                <a:avLst/>
                <a:gdLst/>
                <a:ahLst/>
                <a:cxnLst/>
                <a:rect l="l" t="t" r="r" b="b"/>
                <a:pathLst>
                  <a:path w="2331" h="13364" extrusionOk="0">
                    <a:moveTo>
                      <a:pt x="1460" y="0"/>
                    </a:moveTo>
                    <a:lnTo>
                      <a:pt x="1460" y="12493"/>
                    </a:lnTo>
                    <a:lnTo>
                      <a:pt x="1" y="12493"/>
                    </a:lnTo>
                    <a:lnTo>
                      <a:pt x="1" y="12830"/>
                    </a:lnTo>
                    <a:cubicBezTo>
                      <a:pt x="1" y="13139"/>
                      <a:pt x="253" y="13364"/>
                      <a:pt x="534" y="13364"/>
                    </a:cubicBezTo>
                    <a:lnTo>
                      <a:pt x="1797" y="13364"/>
                    </a:lnTo>
                    <a:cubicBezTo>
                      <a:pt x="2106" y="13364"/>
                      <a:pt x="2331" y="13139"/>
                      <a:pt x="2331" y="12830"/>
                    </a:cubicBezTo>
                    <a:lnTo>
                      <a:pt x="2331" y="337"/>
                    </a:lnTo>
                    <a:cubicBezTo>
                      <a:pt x="2190" y="225"/>
                      <a:pt x="1882" y="56"/>
                      <a:pt x="1460"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5"/>
              <p:cNvSpPr/>
              <p:nvPr/>
            </p:nvSpPr>
            <p:spPr>
              <a:xfrm>
                <a:off x="5651459" y="4026264"/>
                <a:ext cx="77432" cy="57011"/>
              </a:xfrm>
              <a:custGeom>
                <a:avLst/>
                <a:gdLst/>
                <a:ahLst/>
                <a:cxnLst/>
                <a:rect l="l" t="t" r="r" b="b"/>
                <a:pathLst>
                  <a:path w="3314" h="2440" extrusionOk="0">
                    <a:moveTo>
                      <a:pt x="2701" y="1"/>
                    </a:moveTo>
                    <a:cubicBezTo>
                      <a:pt x="2593" y="1"/>
                      <a:pt x="2484" y="32"/>
                      <a:pt x="2387" y="97"/>
                    </a:cubicBezTo>
                    <a:lnTo>
                      <a:pt x="337" y="1445"/>
                    </a:lnTo>
                    <a:cubicBezTo>
                      <a:pt x="84" y="1613"/>
                      <a:pt x="0" y="1950"/>
                      <a:pt x="169" y="2203"/>
                    </a:cubicBezTo>
                    <a:cubicBezTo>
                      <a:pt x="272" y="2358"/>
                      <a:pt x="451" y="2439"/>
                      <a:pt x="631" y="2439"/>
                    </a:cubicBezTo>
                    <a:cubicBezTo>
                      <a:pt x="744" y="2439"/>
                      <a:pt x="858" y="2408"/>
                      <a:pt x="955" y="2343"/>
                    </a:cubicBezTo>
                    <a:lnTo>
                      <a:pt x="3004" y="1023"/>
                    </a:lnTo>
                    <a:cubicBezTo>
                      <a:pt x="3257" y="855"/>
                      <a:pt x="3313" y="490"/>
                      <a:pt x="3145" y="237"/>
                    </a:cubicBezTo>
                    <a:cubicBezTo>
                      <a:pt x="3041" y="82"/>
                      <a:pt x="2873" y="1"/>
                      <a:pt x="2701"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5"/>
              <p:cNvSpPr/>
              <p:nvPr/>
            </p:nvSpPr>
            <p:spPr>
              <a:xfrm>
                <a:off x="5653422" y="4031147"/>
                <a:ext cx="75469" cy="52127"/>
              </a:xfrm>
              <a:custGeom>
                <a:avLst/>
                <a:gdLst/>
                <a:ahLst/>
                <a:cxnLst/>
                <a:rect l="l" t="t" r="r" b="b"/>
                <a:pathLst>
                  <a:path w="3230" h="2231" extrusionOk="0">
                    <a:moveTo>
                      <a:pt x="3061" y="0"/>
                    </a:moveTo>
                    <a:cubicBezTo>
                      <a:pt x="3061" y="197"/>
                      <a:pt x="2948" y="365"/>
                      <a:pt x="2808" y="478"/>
                    </a:cubicBezTo>
                    <a:lnTo>
                      <a:pt x="758" y="1825"/>
                    </a:lnTo>
                    <a:cubicBezTo>
                      <a:pt x="666" y="1877"/>
                      <a:pt x="562" y="1902"/>
                      <a:pt x="459" y="1902"/>
                    </a:cubicBezTo>
                    <a:cubicBezTo>
                      <a:pt x="281" y="1902"/>
                      <a:pt x="107" y="1827"/>
                      <a:pt x="0" y="1685"/>
                    </a:cubicBezTo>
                    <a:lnTo>
                      <a:pt x="0" y="1685"/>
                    </a:lnTo>
                    <a:cubicBezTo>
                      <a:pt x="0" y="1797"/>
                      <a:pt x="29" y="1881"/>
                      <a:pt x="85" y="1994"/>
                    </a:cubicBezTo>
                    <a:cubicBezTo>
                      <a:pt x="188" y="2149"/>
                      <a:pt x="356" y="2230"/>
                      <a:pt x="535" y="2230"/>
                    </a:cubicBezTo>
                    <a:cubicBezTo>
                      <a:pt x="647" y="2230"/>
                      <a:pt x="763" y="2199"/>
                      <a:pt x="871" y="2134"/>
                    </a:cubicBezTo>
                    <a:lnTo>
                      <a:pt x="2920" y="814"/>
                    </a:lnTo>
                    <a:cubicBezTo>
                      <a:pt x="3173" y="646"/>
                      <a:pt x="3229" y="281"/>
                      <a:pt x="3061" y="28"/>
                    </a:cubicBezTo>
                    <a:cubicBezTo>
                      <a:pt x="3061" y="28"/>
                      <a:pt x="3061" y="28"/>
                      <a:pt x="3061"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5"/>
              <p:cNvSpPr/>
              <p:nvPr/>
            </p:nvSpPr>
            <p:spPr>
              <a:xfrm>
                <a:off x="5651459" y="3971381"/>
                <a:ext cx="77432" cy="57244"/>
              </a:xfrm>
              <a:custGeom>
                <a:avLst/>
                <a:gdLst/>
                <a:ahLst/>
                <a:cxnLst/>
                <a:rect l="l" t="t" r="r" b="b"/>
                <a:pathLst>
                  <a:path w="3314" h="2450" extrusionOk="0">
                    <a:moveTo>
                      <a:pt x="2676" y="0"/>
                    </a:moveTo>
                    <a:cubicBezTo>
                      <a:pt x="2576" y="0"/>
                      <a:pt x="2476" y="28"/>
                      <a:pt x="2387" y="88"/>
                    </a:cubicBezTo>
                    <a:lnTo>
                      <a:pt x="337" y="1435"/>
                    </a:lnTo>
                    <a:cubicBezTo>
                      <a:pt x="84" y="1604"/>
                      <a:pt x="0" y="1941"/>
                      <a:pt x="169" y="2193"/>
                    </a:cubicBezTo>
                    <a:cubicBezTo>
                      <a:pt x="277" y="2356"/>
                      <a:pt x="468" y="2449"/>
                      <a:pt x="658" y="2449"/>
                    </a:cubicBezTo>
                    <a:cubicBezTo>
                      <a:pt x="762" y="2449"/>
                      <a:pt x="865" y="2421"/>
                      <a:pt x="955" y="2362"/>
                    </a:cubicBezTo>
                    <a:lnTo>
                      <a:pt x="3004" y="1014"/>
                    </a:lnTo>
                    <a:cubicBezTo>
                      <a:pt x="3257" y="846"/>
                      <a:pt x="3313" y="509"/>
                      <a:pt x="3145" y="256"/>
                    </a:cubicBezTo>
                    <a:cubicBezTo>
                      <a:pt x="3036" y="93"/>
                      <a:pt x="2857" y="0"/>
                      <a:pt x="2676"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5"/>
              <p:cNvSpPr/>
              <p:nvPr/>
            </p:nvSpPr>
            <p:spPr>
              <a:xfrm>
                <a:off x="5653422" y="3976708"/>
                <a:ext cx="75469" cy="51917"/>
              </a:xfrm>
              <a:custGeom>
                <a:avLst/>
                <a:gdLst/>
                <a:ahLst/>
                <a:cxnLst/>
                <a:rect l="l" t="t" r="r" b="b"/>
                <a:pathLst>
                  <a:path w="3230" h="2222" extrusionOk="0">
                    <a:moveTo>
                      <a:pt x="3061" y="0"/>
                    </a:moveTo>
                    <a:cubicBezTo>
                      <a:pt x="3061" y="168"/>
                      <a:pt x="2948" y="337"/>
                      <a:pt x="2808" y="449"/>
                    </a:cubicBezTo>
                    <a:lnTo>
                      <a:pt x="758" y="1797"/>
                    </a:lnTo>
                    <a:cubicBezTo>
                      <a:pt x="667" y="1858"/>
                      <a:pt x="564" y="1886"/>
                      <a:pt x="462" y="1886"/>
                    </a:cubicBezTo>
                    <a:cubicBezTo>
                      <a:pt x="284" y="1886"/>
                      <a:pt x="108" y="1800"/>
                      <a:pt x="0" y="1656"/>
                    </a:cubicBezTo>
                    <a:lnTo>
                      <a:pt x="0" y="1656"/>
                    </a:lnTo>
                    <a:cubicBezTo>
                      <a:pt x="0" y="1769"/>
                      <a:pt x="29" y="1881"/>
                      <a:pt x="85" y="1965"/>
                    </a:cubicBezTo>
                    <a:cubicBezTo>
                      <a:pt x="193" y="2128"/>
                      <a:pt x="372" y="2221"/>
                      <a:pt x="561" y="2221"/>
                    </a:cubicBezTo>
                    <a:cubicBezTo>
                      <a:pt x="665" y="2221"/>
                      <a:pt x="771" y="2193"/>
                      <a:pt x="871" y="2134"/>
                    </a:cubicBezTo>
                    <a:lnTo>
                      <a:pt x="2920" y="786"/>
                    </a:lnTo>
                    <a:cubicBezTo>
                      <a:pt x="3173" y="618"/>
                      <a:pt x="3229" y="281"/>
                      <a:pt x="3061" y="28"/>
                    </a:cubicBezTo>
                    <a:cubicBezTo>
                      <a:pt x="3061" y="0"/>
                      <a:pt x="3061" y="0"/>
                      <a:pt x="3061"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5"/>
              <p:cNvSpPr/>
              <p:nvPr/>
            </p:nvSpPr>
            <p:spPr>
              <a:xfrm>
                <a:off x="5651459" y="3916264"/>
                <a:ext cx="77432" cy="57268"/>
              </a:xfrm>
              <a:custGeom>
                <a:avLst/>
                <a:gdLst/>
                <a:ahLst/>
                <a:cxnLst/>
                <a:rect l="l" t="t" r="r" b="b"/>
                <a:pathLst>
                  <a:path w="3314" h="2451" extrusionOk="0">
                    <a:moveTo>
                      <a:pt x="2676" y="1"/>
                    </a:moveTo>
                    <a:cubicBezTo>
                      <a:pt x="2576" y="1"/>
                      <a:pt x="2476" y="29"/>
                      <a:pt x="2387" y="88"/>
                    </a:cubicBezTo>
                    <a:lnTo>
                      <a:pt x="337" y="1436"/>
                    </a:lnTo>
                    <a:cubicBezTo>
                      <a:pt x="84" y="1604"/>
                      <a:pt x="0" y="1941"/>
                      <a:pt x="169" y="2194"/>
                    </a:cubicBezTo>
                    <a:cubicBezTo>
                      <a:pt x="277" y="2357"/>
                      <a:pt x="468" y="2450"/>
                      <a:pt x="658" y="2450"/>
                    </a:cubicBezTo>
                    <a:cubicBezTo>
                      <a:pt x="762" y="2450"/>
                      <a:pt x="865" y="2422"/>
                      <a:pt x="955" y="2362"/>
                    </a:cubicBezTo>
                    <a:lnTo>
                      <a:pt x="3004" y="1015"/>
                    </a:lnTo>
                    <a:cubicBezTo>
                      <a:pt x="3257" y="846"/>
                      <a:pt x="3313" y="510"/>
                      <a:pt x="3145" y="257"/>
                    </a:cubicBezTo>
                    <a:cubicBezTo>
                      <a:pt x="3036" y="94"/>
                      <a:pt x="2857" y="1"/>
                      <a:pt x="267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5"/>
              <p:cNvSpPr/>
              <p:nvPr/>
            </p:nvSpPr>
            <p:spPr>
              <a:xfrm>
                <a:off x="5653422" y="3921591"/>
                <a:ext cx="75469" cy="51940"/>
              </a:xfrm>
              <a:custGeom>
                <a:avLst/>
                <a:gdLst/>
                <a:ahLst/>
                <a:cxnLst/>
                <a:rect l="l" t="t" r="r" b="b"/>
                <a:pathLst>
                  <a:path w="3230" h="2223" extrusionOk="0">
                    <a:moveTo>
                      <a:pt x="3061" y="1"/>
                    </a:moveTo>
                    <a:cubicBezTo>
                      <a:pt x="3061" y="169"/>
                      <a:pt x="2948" y="338"/>
                      <a:pt x="2808" y="450"/>
                    </a:cubicBezTo>
                    <a:lnTo>
                      <a:pt x="758" y="1798"/>
                    </a:lnTo>
                    <a:cubicBezTo>
                      <a:pt x="667" y="1859"/>
                      <a:pt x="564" y="1886"/>
                      <a:pt x="462" y="1886"/>
                    </a:cubicBezTo>
                    <a:cubicBezTo>
                      <a:pt x="284" y="1886"/>
                      <a:pt x="108" y="1800"/>
                      <a:pt x="0" y="1657"/>
                    </a:cubicBezTo>
                    <a:lnTo>
                      <a:pt x="0" y="1657"/>
                    </a:lnTo>
                    <a:cubicBezTo>
                      <a:pt x="0" y="1769"/>
                      <a:pt x="29" y="1882"/>
                      <a:pt x="85" y="1966"/>
                    </a:cubicBezTo>
                    <a:cubicBezTo>
                      <a:pt x="193" y="2129"/>
                      <a:pt x="372" y="2222"/>
                      <a:pt x="561" y="2222"/>
                    </a:cubicBezTo>
                    <a:cubicBezTo>
                      <a:pt x="665" y="2222"/>
                      <a:pt x="771" y="2194"/>
                      <a:pt x="871" y="2134"/>
                    </a:cubicBezTo>
                    <a:lnTo>
                      <a:pt x="2920" y="787"/>
                    </a:lnTo>
                    <a:cubicBezTo>
                      <a:pt x="3173" y="618"/>
                      <a:pt x="3229" y="282"/>
                      <a:pt x="3061" y="29"/>
                    </a:cubicBezTo>
                    <a:cubicBezTo>
                      <a:pt x="3061" y="1"/>
                      <a:pt x="3061" y="1"/>
                      <a:pt x="306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5"/>
              <p:cNvSpPr/>
              <p:nvPr/>
            </p:nvSpPr>
            <p:spPr>
              <a:xfrm>
                <a:off x="5651459" y="3861171"/>
                <a:ext cx="77432" cy="57244"/>
              </a:xfrm>
              <a:custGeom>
                <a:avLst/>
                <a:gdLst/>
                <a:ahLst/>
                <a:cxnLst/>
                <a:rect l="l" t="t" r="r" b="b"/>
                <a:pathLst>
                  <a:path w="3314" h="2450" extrusionOk="0">
                    <a:moveTo>
                      <a:pt x="2676" y="0"/>
                    </a:moveTo>
                    <a:cubicBezTo>
                      <a:pt x="2576" y="0"/>
                      <a:pt x="2476" y="28"/>
                      <a:pt x="2387" y="88"/>
                    </a:cubicBezTo>
                    <a:lnTo>
                      <a:pt x="337" y="1436"/>
                    </a:lnTo>
                    <a:cubicBezTo>
                      <a:pt x="84" y="1604"/>
                      <a:pt x="0" y="1941"/>
                      <a:pt x="169" y="2194"/>
                    </a:cubicBezTo>
                    <a:cubicBezTo>
                      <a:pt x="277" y="2357"/>
                      <a:pt x="468" y="2450"/>
                      <a:pt x="658" y="2450"/>
                    </a:cubicBezTo>
                    <a:cubicBezTo>
                      <a:pt x="762" y="2450"/>
                      <a:pt x="865" y="2422"/>
                      <a:pt x="955" y="2362"/>
                    </a:cubicBezTo>
                    <a:lnTo>
                      <a:pt x="3004" y="1015"/>
                    </a:lnTo>
                    <a:cubicBezTo>
                      <a:pt x="3257" y="846"/>
                      <a:pt x="3313" y="509"/>
                      <a:pt x="3145" y="257"/>
                    </a:cubicBezTo>
                    <a:cubicBezTo>
                      <a:pt x="3036" y="93"/>
                      <a:pt x="2857" y="0"/>
                      <a:pt x="267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5"/>
              <p:cNvSpPr/>
              <p:nvPr/>
            </p:nvSpPr>
            <p:spPr>
              <a:xfrm>
                <a:off x="5653422" y="3866498"/>
                <a:ext cx="75469" cy="52081"/>
              </a:xfrm>
              <a:custGeom>
                <a:avLst/>
                <a:gdLst/>
                <a:ahLst/>
                <a:cxnLst/>
                <a:rect l="l" t="t" r="r" b="b"/>
                <a:pathLst>
                  <a:path w="3230" h="2229" extrusionOk="0">
                    <a:moveTo>
                      <a:pt x="3061" y="0"/>
                    </a:moveTo>
                    <a:cubicBezTo>
                      <a:pt x="3061" y="169"/>
                      <a:pt x="2948" y="365"/>
                      <a:pt x="2808" y="450"/>
                    </a:cubicBezTo>
                    <a:lnTo>
                      <a:pt x="758" y="1797"/>
                    </a:lnTo>
                    <a:cubicBezTo>
                      <a:pt x="659" y="1864"/>
                      <a:pt x="546" y="1895"/>
                      <a:pt x="436" y="1895"/>
                    </a:cubicBezTo>
                    <a:cubicBezTo>
                      <a:pt x="266" y="1895"/>
                      <a:pt x="102" y="1821"/>
                      <a:pt x="0" y="1685"/>
                    </a:cubicBezTo>
                    <a:lnTo>
                      <a:pt x="0" y="1685"/>
                    </a:lnTo>
                    <a:cubicBezTo>
                      <a:pt x="0" y="1769"/>
                      <a:pt x="29" y="1882"/>
                      <a:pt x="85" y="1966"/>
                    </a:cubicBezTo>
                    <a:cubicBezTo>
                      <a:pt x="190" y="2141"/>
                      <a:pt x="361" y="2229"/>
                      <a:pt x="543" y="2229"/>
                    </a:cubicBezTo>
                    <a:cubicBezTo>
                      <a:pt x="652" y="2229"/>
                      <a:pt x="765" y="2197"/>
                      <a:pt x="871" y="2134"/>
                    </a:cubicBezTo>
                    <a:lnTo>
                      <a:pt x="2920" y="787"/>
                    </a:lnTo>
                    <a:cubicBezTo>
                      <a:pt x="3173" y="618"/>
                      <a:pt x="3229" y="281"/>
                      <a:pt x="3061" y="29"/>
                    </a:cubicBezTo>
                    <a:cubicBezTo>
                      <a:pt x="3061" y="29"/>
                      <a:pt x="3061" y="0"/>
                      <a:pt x="3061"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5"/>
              <p:cNvSpPr/>
              <p:nvPr/>
            </p:nvSpPr>
            <p:spPr>
              <a:xfrm>
                <a:off x="5651459" y="3806078"/>
                <a:ext cx="77432" cy="57455"/>
              </a:xfrm>
              <a:custGeom>
                <a:avLst/>
                <a:gdLst/>
                <a:ahLst/>
                <a:cxnLst/>
                <a:rect l="l" t="t" r="r" b="b"/>
                <a:pathLst>
                  <a:path w="3314" h="2459" extrusionOk="0">
                    <a:moveTo>
                      <a:pt x="2676" y="0"/>
                    </a:moveTo>
                    <a:cubicBezTo>
                      <a:pt x="2576" y="0"/>
                      <a:pt x="2476" y="28"/>
                      <a:pt x="2387" y="88"/>
                    </a:cubicBezTo>
                    <a:lnTo>
                      <a:pt x="337" y="1435"/>
                    </a:lnTo>
                    <a:cubicBezTo>
                      <a:pt x="84" y="1604"/>
                      <a:pt x="0" y="1941"/>
                      <a:pt x="169" y="2222"/>
                    </a:cubicBezTo>
                    <a:cubicBezTo>
                      <a:pt x="272" y="2377"/>
                      <a:pt x="451" y="2458"/>
                      <a:pt x="631" y="2458"/>
                    </a:cubicBezTo>
                    <a:cubicBezTo>
                      <a:pt x="744" y="2458"/>
                      <a:pt x="858" y="2427"/>
                      <a:pt x="955" y="2362"/>
                    </a:cubicBezTo>
                    <a:lnTo>
                      <a:pt x="3004" y="1014"/>
                    </a:lnTo>
                    <a:cubicBezTo>
                      <a:pt x="3257" y="846"/>
                      <a:pt x="3313" y="509"/>
                      <a:pt x="3145" y="256"/>
                    </a:cubicBezTo>
                    <a:cubicBezTo>
                      <a:pt x="3036" y="93"/>
                      <a:pt x="2857" y="0"/>
                      <a:pt x="2676"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5"/>
              <p:cNvSpPr/>
              <p:nvPr/>
            </p:nvSpPr>
            <p:spPr>
              <a:xfrm>
                <a:off x="5653422" y="3811405"/>
                <a:ext cx="75469" cy="52127"/>
              </a:xfrm>
              <a:custGeom>
                <a:avLst/>
                <a:gdLst/>
                <a:ahLst/>
                <a:cxnLst/>
                <a:rect l="l" t="t" r="r" b="b"/>
                <a:pathLst>
                  <a:path w="3230" h="2231" extrusionOk="0">
                    <a:moveTo>
                      <a:pt x="3061" y="0"/>
                    </a:moveTo>
                    <a:cubicBezTo>
                      <a:pt x="3061" y="169"/>
                      <a:pt x="2948" y="365"/>
                      <a:pt x="2808" y="477"/>
                    </a:cubicBezTo>
                    <a:lnTo>
                      <a:pt x="758" y="1797"/>
                    </a:lnTo>
                    <a:cubicBezTo>
                      <a:pt x="659" y="1863"/>
                      <a:pt x="546" y="1895"/>
                      <a:pt x="436" y="1895"/>
                    </a:cubicBezTo>
                    <a:cubicBezTo>
                      <a:pt x="266" y="1895"/>
                      <a:pt x="102" y="1821"/>
                      <a:pt x="0" y="1685"/>
                    </a:cubicBezTo>
                    <a:lnTo>
                      <a:pt x="0" y="1685"/>
                    </a:lnTo>
                    <a:cubicBezTo>
                      <a:pt x="0" y="1797"/>
                      <a:pt x="29" y="1881"/>
                      <a:pt x="85" y="1994"/>
                    </a:cubicBezTo>
                    <a:cubicBezTo>
                      <a:pt x="188" y="2149"/>
                      <a:pt x="356" y="2230"/>
                      <a:pt x="535" y="2230"/>
                    </a:cubicBezTo>
                    <a:cubicBezTo>
                      <a:pt x="647" y="2230"/>
                      <a:pt x="763" y="2199"/>
                      <a:pt x="871" y="2134"/>
                    </a:cubicBezTo>
                    <a:lnTo>
                      <a:pt x="2920" y="786"/>
                    </a:lnTo>
                    <a:cubicBezTo>
                      <a:pt x="3173" y="618"/>
                      <a:pt x="3229" y="281"/>
                      <a:pt x="3061" y="28"/>
                    </a:cubicBezTo>
                    <a:cubicBezTo>
                      <a:pt x="3061" y="28"/>
                      <a:pt x="3061" y="0"/>
                      <a:pt x="3061"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5"/>
              <p:cNvSpPr/>
              <p:nvPr/>
            </p:nvSpPr>
            <p:spPr>
              <a:xfrm>
                <a:off x="5767557" y="3880283"/>
                <a:ext cx="63646" cy="79394"/>
              </a:xfrm>
              <a:custGeom>
                <a:avLst/>
                <a:gdLst/>
                <a:ahLst/>
                <a:cxnLst/>
                <a:rect l="l" t="t" r="r" b="b"/>
                <a:pathLst>
                  <a:path w="2724" h="3398" extrusionOk="0">
                    <a:moveTo>
                      <a:pt x="1432" y="0"/>
                    </a:moveTo>
                    <a:cubicBezTo>
                      <a:pt x="0" y="1937"/>
                      <a:pt x="927" y="3397"/>
                      <a:pt x="927" y="3397"/>
                    </a:cubicBezTo>
                    <a:lnTo>
                      <a:pt x="2078" y="3397"/>
                    </a:lnTo>
                    <a:cubicBezTo>
                      <a:pt x="2724" y="1572"/>
                      <a:pt x="1432" y="0"/>
                      <a:pt x="1432"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5"/>
              <p:cNvSpPr/>
              <p:nvPr/>
            </p:nvSpPr>
            <p:spPr>
              <a:xfrm>
                <a:off x="5779356" y="3911101"/>
                <a:ext cx="37431" cy="49884"/>
              </a:xfrm>
              <a:custGeom>
                <a:avLst/>
                <a:gdLst/>
                <a:ahLst/>
                <a:cxnLst/>
                <a:rect l="l" t="t" r="r" b="b"/>
                <a:pathLst>
                  <a:path w="1602" h="2135" extrusionOk="0">
                    <a:moveTo>
                      <a:pt x="899" y="1"/>
                    </a:moveTo>
                    <a:cubicBezTo>
                      <a:pt x="1" y="1208"/>
                      <a:pt x="590" y="2134"/>
                      <a:pt x="590" y="2134"/>
                    </a:cubicBezTo>
                    <a:lnTo>
                      <a:pt x="1292" y="2134"/>
                    </a:lnTo>
                    <a:cubicBezTo>
                      <a:pt x="1601" y="534"/>
                      <a:pt x="899" y="1"/>
                      <a:pt x="899"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5"/>
              <p:cNvSpPr/>
              <p:nvPr/>
            </p:nvSpPr>
            <p:spPr>
              <a:xfrm>
                <a:off x="5772136" y="3947830"/>
                <a:ext cx="58413" cy="337858"/>
              </a:xfrm>
              <a:custGeom>
                <a:avLst/>
                <a:gdLst/>
                <a:ahLst/>
                <a:cxnLst/>
                <a:rect l="l" t="t" r="r" b="b"/>
                <a:pathLst>
                  <a:path w="2500" h="14460" extrusionOk="0">
                    <a:moveTo>
                      <a:pt x="1292" y="1"/>
                    </a:moveTo>
                    <a:cubicBezTo>
                      <a:pt x="647" y="1"/>
                      <a:pt x="169" y="253"/>
                      <a:pt x="1" y="366"/>
                    </a:cubicBezTo>
                    <a:lnTo>
                      <a:pt x="1" y="13870"/>
                    </a:lnTo>
                    <a:cubicBezTo>
                      <a:pt x="1" y="14207"/>
                      <a:pt x="254" y="14459"/>
                      <a:pt x="591" y="14459"/>
                    </a:cubicBezTo>
                    <a:lnTo>
                      <a:pt x="1910" y="14459"/>
                    </a:lnTo>
                    <a:cubicBezTo>
                      <a:pt x="2247" y="14459"/>
                      <a:pt x="2500" y="14179"/>
                      <a:pt x="2500" y="13870"/>
                    </a:cubicBezTo>
                    <a:lnTo>
                      <a:pt x="2500" y="366"/>
                    </a:lnTo>
                    <a:cubicBezTo>
                      <a:pt x="2331" y="253"/>
                      <a:pt x="1882" y="29"/>
                      <a:pt x="1292"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5"/>
              <p:cNvSpPr/>
              <p:nvPr/>
            </p:nvSpPr>
            <p:spPr>
              <a:xfrm>
                <a:off x="5772136" y="3948484"/>
                <a:ext cx="58413" cy="337204"/>
              </a:xfrm>
              <a:custGeom>
                <a:avLst/>
                <a:gdLst/>
                <a:ahLst/>
                <a:cxnLst/>
                <a:rect l="l" t="t" r="r" b="b"/>
                <a:pathLst>
                  <a:path w="2500" h="14432" extrusionOk="0">
                    <a:moveTo>
                      <a:pt x="1545" y="1"/>
                    </a:moveTo>
                    <a:lnTo>
                      <a:pt x="1545" y="13477"/>
                    </a:lnTo>
                    <a:lnTo>
                      <a:pt x="1" y="13477"/>
                    </a:lnTo>
                    <a:lnTo>
                      <a:pt x="1" y="13842"/>
                    </a:lnTo>
                    <a:cubicBezTo>
                      <a:pt x="1" y="14179"/>
                      <a:pt x="254" y="14431"/>
                      <a:pt x="562" y="14431"/>
                    </a:cubicBezTo>
                    <a:lnTo>
                      <a:pt x="1938" y="14431"/>
                    </a:lnTo>
                    <a:cubicBezTo>
                      <a:pt x="2247" y="14431"/>
                      <a:pt x="2500" y="14179"/>
                      <a:pt x="2500" y="13842"/>
                    </a:cubicBezTo>
                    <a:lnTo>
                      <a:pt x="2500" y="338"/>
                    </a:lnTo>
                    <a:cubicBezTo>
                      <a:pt x="2359" y="225"/>
                      <a:pt x="2022" y="57"/>
                      <a:pt x="1545"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5"/>
              <p:cNvSpPr/>
              <p:nvPr/>
            </p:nvSpPr>
            <p:spPr>
              <a:xfrm>
                <a:off x="5759029" y="4208366"/>
                <a:ext cx="83974" cy="62104"/>
              </a:xfrm>
              <a:custGeom>
                <a:avLst/>
                <a:gdLst/>
                <a:ahLst/>
                <a:cxnLst/>
                <a:rect l="l" t="t" r="r" b="b"/>
                <a:pathLst>
                  <a:path w="3594" h="2658" extrusionOk="0">
                    <a:moveTo>
                      <a:pt x="2917" y="1"/>
                    </a:moveTo>
                    <a:cubicBezTo>
                      <a:pt x="2803" y="1"/>
                      <a:pt x="2687" y="35"/>
                      <a:pt x="2583" y="108"/>
                    </a:cubicBezTo>
                    <a:lnTo>
                      <a:pt x="365" y="1540"/>
                    </a:lnTo>
                    <a:cubicBezTo>
                      <a:pt x="85" y="1736"/>
                      <a:pt x="0" y="2101"/>
                      <a:pt x="197" y="2382"/>
                    </a:cubicBezTo>
                    <a:cubicBezTo>
                      <a:pt x="303" y="2558"/>
                      <a:pt x="498" y="2657"/>
                      <a:pt x="691" y="2657"/>
                    </a:cubicBezTo>
                    <a:cubicBezTo>
                      <a:pt x="805" y="2657"/>
                      <a:pt x="917" y="2623"/>
                      <a:pt x="1011" y="2550"/>
                    </a:cubicBezTo>
                    <a:lnTo>
                      <a:pt x="3229" y="1090"/>
                    </a:lnTo>
                    <a:cubicBezTo>
                      <a:pt x="3510" y="922"/>
                      <a:pt x="3594" y="557"/>
                      <a:pt x="3426" y="276"/>
                    </a:cubicBezTo>
                    <a:cubicBezTo>
                      <a:pt x="3302" y="99"/>
                      <a:pt x="3111" y="1"/>
                      <a:pt x="2917"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5"/>
              <p:cNvSpPr/>
              <p:nvPr/>
            </p:nvSpPr>
            <p:spPr>
              <a:xfrm>
                <a:off x="5761646" y="4214161"/>
                <a:ext cx="81357" cy="56310"/>
              </a:xfrm>
              <a:custGeom>
                <a:avLst/>
                <a:gdLst/>
                <a:ahLst/>
                <a:cxnLst/>
                <a:rect l="l" t="t" r="r" b="b"/>
                <a:pathLst>
                  <a:path w="3482" h="2410" extrusionOk="0">
                    <a:moveTo>
                      <a:pt x="3285" y="0"/>
                    </a:moveTo>
                    <a:cubicBezTo>
                      <a:pt x="3285" y="197"/>
                      <a:pt x="3173" y="393"/>
                      <a:pt x="3005" y="505"/>
                    </a:cubicBezTo>
                    <a:lnTo>
                      <a:pt x="787" y="1965"/>
                    </a:lnTo>
                    <a:cubicBezTo>
                      <a:pt x="695" y="2026"/>
                      <a:pt x="589" y="2054"/>
                      <a:pt x="482" y="2054"/>
                    </a:cubicBezTo>
                    <a:cubicBezTo>
                      <a:pt x="295" y="2054"/>
                      <a:pt x="108" y="1968"/>
                      <a:pt x="1" y="1825"/>
                    </a:cubicBezTo>
                    <a:lnTo>
                      <a:pt x="1" y="1825"/>
                    </a:lnTo>
                    <a:cubicBezTo>
                      <a:pt x="1" y="1937"/>
                      <a:pt x="29" y="2050"/>
                      <a:pt x="85" y="2134"/>
                    </a:cubicBezTo>
                    <a:cubicBezTo>
                      <a:pt x="209" y="2310"/>
                      <a:pt x="399" y="2409"/>
                      <a:pt x="593" y="2409"/>
                    </a:cubicBezTo>
                    <a:cubicBezTo>
                      <a:pt x="708" y="2409"/>
                      <a:pt x="823" y="2375"/>
                      <a:pt x="927" y="2302"/>
                    </a:cubicBezTo>
                    <a:lnTo>
                      <a:pt x="3145" y="870"/>
                    </a:lnTo>
                    <a:cubicBezTo>
                      <a:pt x="3398" y="674"/>
                      <a:pt x="3482" y="309"/>
                      <a:pt x="3314" y="28"/>
                    </a:cubicBezTo>
                    <a:cubicBezTo>
                      <a:pt x="3285" y="28"/>
                      <a:pt x="3285" y="0"/>
                      <a:pt x="3285"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5"/>
              <p:cNvSpPr/>
              <p:nvPr/>
            </p:nvSpPr>
            <p:spPr>
              <a:xfrm>
                <a:off x="5759029" y="4148974"/>
                <a:ext cx="83974" cy="61964"/>
              </a:xfrm>
              <a:custGeom>
                <a:avLst/>
                <a:gdLst/>
                <a:ahLst/>
                <a:cxnLst/>
                <a:rect l="l" t="t" r="r" b="b"/>
                <a:pathLst>
                  <a:path w="3594" h="2652" extrusionOk="0">
                    <a:moveTo>
                      <a:pt x="2921" y="0"/>
                    </a:moveTo>
                    <a:cubicBezTo>
                      <a:pt x="2806" y="0"/>
                      <a:pt x="2689" y="32"/>
                      <a:pt x="2583" y="95"/>
                    </a:cubicBezTo>
                    <a:lnTo>
                      <a:pt x="365" y="1555"/>
                    </a:lnTo>
                    <a:cubicBezTo>
                      <a:pt x="85" y="1751"/>
                      <a:pt x="0" y="2116"/>
                      <a:pt x="197" y="2369"/>
                    </a:cubicBezTo>
                    <a:cubicBezTo>
                      <a:pt x="307" y="2552"/>
                      <a:pt x="513" y="2652"/>
                      <a:pt x="713" y="2652"/>
                    </a:cubicBezTo>
                    <a:cubicBezTo>
                      <a:pt x="819" y="2652"/>
                      <a:pt x="924" y="2624"/>
                      <a:pt x="1011" y="2566"/>
                    </a:cubicBezTo>
                    <a:lnTo>
                      <a:pt x="3229" y="1106"/>
                    </a:lnTo>
                    <a:cubicBezTo>
                      <a:pt x="3510" y="909"/>
                      <a:pt x="3594" y="544"/>
                      <a:pt x="3426" y="263"/>
                    </a:cubicBezTo>
                    <a:cubicBezTo>
                      <a:pt x="3303" y="88"/>
                      <a:pt x="3114" y="0"/>
                      <a:pt x="2921"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5"/>
              <p:cNvSpPr/>
              <p:nvPr/>
            </p:nvSpPr>
            <p:spPr>
              <a:xfrm>
                <a:off x="5761646" y="4154464"/>
                <a:ext cx="81357" cy="56520"/>
              </a:xfrm>
              <a:custGeom>
                <a:avLst/>
                <a:gdLst/>
                <a:ahLst/>
                <a:cxnLst/>
                <a:rect l="l" t="t" r="r" b="b"/>
                <a:pathLst>
                  <a:path w="3482" h="2419" extrusionOk="0">
                    <a:moveTo>
                      <a:pt x="3285" y="0"/>
                    </a:moveTo>
                    <a:cubicBezTo>
                      <a:pt x="3285" y="197"/>
                      <a:pt x="3173" y="393"/>
                      <a:pt x="3005" y="506"/>
                    </a:cubicBezTo>
                    <a:lnTo>
                      <a:pt x="787" y="1966"/>
                    </a:lnTo>
                    <a:cubicBezTo>
                      <a:pt x="690" y="2030"/>
                      <a:pt x="576" y="2062"/>
                      <a:pt x="463" y="2062"/>
                    </a:cubicBezTo>
                    <a:cubicBezTo>
                      <a:pt x="283" y="2062"/>
                      <a:pt x="104" y="1981"/>
                      <a:pt x="1" y="1825"/>
                    </a:cubicBezTo>
                    <a:lnTo>
                      <a:pt x="1" y="1825"/>
                    </a:lnTo>
                    <a:cubicBezTo>
                      <a:pt x="1" y="1937"/>
                      <a:pt x="29" y="2050"/>
                      <a:pt x="85" y="2162"/>
                    </a:cubicBezTo>
                    <a:cubicBezTo>
                      <a:pt x="212" y="2325"/>
                      <a:pt x="409" y="2418"/>
                      <a:pt x="608" y="2418"/>
                    </a:cubicBezTo>
                    <a:cubicBezTo>
                      <a:pt x="718" y="2418"/>
                      <a:pt x="828" y="2390"/>
                      <a:pt x="927" y="2331"/>
                    </a:cubicBezTo>
                    <a:lnTo>
                      <a:pt x="3145" y="871"/>
                    </a:lnTo>
                    <a:cubicBezTo>
                      <a:pt x="3398" y="674"/>
                      <a:pt x="3482" y="309"/>
                      <a:pt x="3314" y="28"/>
                    </a:cubicBezTo>
                    <a:cubicBezTo>
                      <a:pt x="3285" y="28"/>
                      <a:pt x="3285" y="28"/>
                      <a:pt x="3285"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5"/>
              <p:cNvSpPr/>
              <p:nvPr/>
            </p:nvSpPr>
            <p:spPr>
              <a:xfrm>
                <a:off x="5759029" y="4089652"/>
                <a:ext cx="83974" cy="61800"/>
              </a:xfrm>
              <a:custGeom>
                <a:avLst/>
                <a:gdLst/>
                <a:ahLst/>
                <a:cxnLst/>
                <a:rect l="l" t="t" r="r" b="b"/>
                <a:pathLst>
                  <a:path w="3594" h="2645" extrusionOk="0">
                    <a:moveTo>
                      <a:pt x="2917" y="0"/>
                    </a:moveTo>
                    <a:cubicBezTo>
                      <a:pt x="2803" y="0"/>
                      <a:pt x="2687" y="34"/>
                      <a:pt x="2583" y="107"/>
                    </a:cubicBezTo>
                    <a:lnTo>
                      <a:pt x="365" y="1539"/>
                    </a:lnTo>
                    <a:cubicBezTo>
                      <a:pt x="85" y="1736"/>
                      <a:pt x="0" y="2101"/>
                      <a:pt x="197" y="2381"/>
                    </a:cubicBezTo>
                    <a:cubicBezTo>
                      <a:pt x="302" y="2557"/>
                      <a:pt x="495" y="2644"/>
                      <a:pt x="687" y="2644"/>
                    </a:cubicBezTo>
                    <a:cubicBezTo>
                      <a:pt x="802" y="2644"/>
                      <a:pt x="916" y="2613"/>
                      <a:pt x="1011" y="2550"/>
                    </a:cubicBezTo>
                    <a:lnTo>
                      <a:pt x="3229" y="1090"/>
                    </a:lnTo>
                    <a:cubicBezTo>
                      <a:pt x="3510" y="921"/>
                      <a:pt x="3594" y="556"/>
                      <a:pt x="3426" y="276"/>
                    </a:cubicBezTo>
                    <a:cubicBezTo>
                      <a:pt x="3302" y="99"/>
                      <a:pt x="3111" y="0"/>
                      <a:pt x="2917"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5"/>
              <p:cNvSpPr/>
              <p:nvPr/>
            </p:nvSpPr>
            <p:spPr>
              <a:xfrm>
                <a:off x="5761646" y="4095423"/>
                <a:ext cx="81357" cy="56310"/>
              </a:xfrm>
              <a:custGeom>
                <a:avLst/>
                <a:gdLst/>
                <a:ahLst/>
                <a:cxnLst/>
                <a:rect l="l" t="t" r="r" b="b"/>
                <a:pathLst>
                  <a:path w="3482" h="2410" extrusionOk="0">
                    <a:moveTo>
                      <a:pt x="3285" y="1"/>
                    </a:moveTo>
                    <a:cubicBezTo>
                      <a:pt x="3285" y="197"/>
                      <a:pt x="3173" y="366"/>
                      <a:pt x="3005" y="506"/>
                    </a:cubicBezTo>
                    <a:lnTo>
                      <a:pt x="787" y="1938"/>
                    </a:lnTo>
                    <a:cubicBezTo>
                      <a:pt x="690" y="2002"/>
                      <a:pt x="576" y="2034"/>
                      <a:pt x="463" y="2034"/>
                    </a:cubicBezTo>
                    <a:cubicBezTo>
                      <a:pt x="283" y="2034"/>
                      <a:pt x="104" y="1953"/>
                      <a:pt x="1" y="1797"/>
                    </a:cubicBezTo>
                    <a:lnTo>
                      <a:pt x="1" y="1797"/>
                    </a:lnTo>
                    <a:cubicBezTo>
                      <a:pt x="1" y="1910"/>
                      <a:pt x="29" y="2022"/>
                      <a:pt x="85" y="2134"/>
                    </a:cubicBezTo>
                    <a:cubicBezTo>
                      <a:pt x="209" y="2311"/>
                      <a:pt x="399" y="2410"/>
                      <a:pt x="593" y="2410"/>
                    </a:cubicBezTo>
                    <a:cubicBezTo>
                      <a:pt x="708" y="2410"/>
                      <a:pt x="823" y="2376"/>
                      <a:pt x="927" y="2303"/>
                    </a:cubicBezTo>
                    <a:lnTo>
                      <a:pt x="3145" y="843"/>
                    </a:lnTo>
                    <a:cubicBezTo>
                      <a:pt x="3398" y="674"/>
                      <a:pt x="3482" y="309"/>
                      <a:pt x="3314" y="29"/>
                    </a:cubicBezTo>
                    <a:cubicBezTo>
                      <a:pt x="3285" y="1"/>
                      <a:pt x="3285" y="1"/>
                      <a:pt x="3285"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5"/>
              <p:cNvSpPr/>
              <p:nvPr/>
            </p:nvSpPr>
            <p:spPr>
              <a:xfrm>
                <a:off x="5759029" y="4030236"/>
                <a:ext cx="83974" cy="61800"/>
              </a:xfrm>
              <a:custGeom>
                <a:avLst/>
                <a:gdLst/>
                <a:ahLst/>
                <a:cxnLst/>
                <a:rect l="l" t="t" r="r" b="b"/>
                <a:pathLst>
                  <a:path w="3594" h="2645" extrusionOk="0">
                    <a:moveTo>
                      <a:pt x="2921" y="1"/>
                    </a:moveTo>
                    <a:cubicBezTo>
                      <a:pt x="2806" y="1"/>
                      <a:pt x="2689" y="32"/>
                      <a:pt x="2583" y="95"/>
                    </a:cubicBezTo>
                    <a:lnTo>
                      <a:pt x="365" y="1555"/>
                    </a:lnTo>
                    <a:cubicBezTo>
                      <a:pt x="85" y="1724"/>
                      <a:pt x="0" y="2089"/>
                      <a:pt x="197" y="2369"/>
                    </a:cubicBezTo>
                    <a:cubicBezTo>
                      <a:pt x="303" y="2546"/>
                      <a:pt x="498" y="2645"/>
                      <a:pt x="691" y="2645"/>
                    </a:cubicBezTo>
                    <a:cubicBezTo>
                      <a:pt x="805" y="2645"/>
                      <a:pt x="917" y="2611"/>
                      <a:pt x="1011" y="2538"/>
                    </a:cubicBezTo>
                    <a:lnTo>
                      <a:pt x="3229" y="1106"/>
                    </a:lnTo>
                    <a:cubicBezTo>
                      <a:pt x="3510" y="910"/>
                      <a:pt x="3594" y="545"/>
                      <a:pt x="3426" y="264"/>
                    </a:cubicBezTo>
                    <a:cubicBezTo>
                      <a:pt x="3303" y="88"/>
                      <a:pt x="3114" y="1"/>
                      <a:pt x="2921"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5"/>
              <p:cNvSpPr/>
              <p:nvPr/>
            </p:nvSpPr>
            <p:spPr>
              <a:xfrm>
                <a:off x="5761646" y="4035726"/>
                <a:ext cx="81357" cy="56497"/>
              </a:xfrm>
              <a:custGeom>
                <a:avLst/>
                <a:gdLst/>
                <a:ahLst/>
                <a:cxnLst/>
                <a:rect l="l" t="t" r="r" b="b"/>
                <a:pathLst>
                  <a:path w="3482" h="2418" extrusionOk="0">
                    <a:moveTo>
                      <a:pt x="3285" y="1"/>
                    </a:moveTo>
                    <a:cubicBezTo>
                      <a:pt x="3285" y="197"/>
                      <a:pt x="3173" y="394"/>
                      <a:pt x="3005" y="506"/>
                    </a:cubicBezTo>
                    <a:lnTo>
                      <a:pt x="787" y="1966"/>
                    </a:lnTo>
                    <a:cubicBezTo>
                      <a:pt x="690" y="2031"/>
                      <a:pt x="576" y="2062"/>
                      <a:pt x="463" y="2062"/>
                    </a:cubicBezTo>
                    <a:cubicBezTo>
                      <a:pt x="283" y="2062"/>
                      <a:pt x="104" y="1981"/>
                      <a:pt x="1" y="1826"/>
                    </a:cubicBezTo>
                    <a:lnTo>
                      <a:pt x="1" y="1826"/>
                    </a:lnTo>
                    <a:cubicBezTo>
                      <a:pt x="1" y="1938"/>
                      <a:pt x="29" y="2050"/>
                      <a:pt x="85" y="2134"/>
                    </a:cubicBezTo>
                    <a:cubicBezTo>
                      <a:pt x="213" y="2318"/>
                      <a:pt x="414" y="2417"/>
                      <a:pt x="615" y="2417"/>
                    </a:cubicBezTo>
                    <a:cubicBezTo>
                      <a:pt x="722" y="2417"/>
                      <a:pt x="830" y="2389"/>
                      <a:pt x="927" y="2331"/>
                    </a:cubicBezTo>
                    <a:lnTo>
                      <a:pt x="3145" y="871"/>
                    </a:lnTo>
                    <a:cubicBezTo>
                      <a:pt x="3398" y="675"/>
                      <a:pt x="3482" y="310"/>
                      <a:pt x="3314" y="29"/>
                    </a:cubicBezTo>
                    <a:cubicBezTo>
                      <a:pt x="3285" y="29"/>
                      <a:pt x="3285" y="29"/>
                      <a:pt x="3285"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5"/>
              <p:cNvSpPr/>
              <p:nvPr/>
            </p:nvSpPr>
            <p:spPr>
              <a:xfrm>
                <a:off x="5759029" y="3970914"/>
                <a:ext cx="83974" cy="61800"/>
              </a:xfrm>
              <a:custGeom>
                <a:avLst/>
                <a:gdLst/>
                <a:ahLst/>
                <a:cxnLst/>
                <a:rect l="l" t="t" r="r" b="b"/>
                <a:pathLst>
                  <a:path w="3594" h="2645" extrusionOk="0">
                    <a:moveTo>
                      <a:pt x="2917" y="1"/>
                    </a:moveTo>
                    <a:cubicBezTo>
                      <a:pt x="2803" y="1"/>
                      <a:pt x="2687" y="35"/>
                      <a:pt x="2583" y="108"/>
                    </a:cubicBezTo>
                    <a:lnTo>
                      <a:pt x="365" y="1539"/>
                    </a:lnTo>
                    <a:cubicBezTo>
                      <a:pt x="85" y="1736"/>
                      <a:pt x="0" y="2101"/>
                      <a:pt x="197" y="2382"/>
                    </a:cubicBezTo>
                    <a:cubicBezTo>
                      <a:pt x="302" y="2557"/>
                      <a:pt x="495" y="2645"/>
                      <a:pt x="687" y="2645"/>
                    </a:cubicBezTo>
                    <a:cubicBezTo>
                      <a:pt x="802" y="2645"/>
                      <a:pt x="916" y="2613"/>
                      <a:pt x="1011" y="2550"/>
                    </a:cubicBezTo>
                    <a:lnTo>
                      <a:pt x="3229" y="1090"/>
                    </a:lnTo>
                    <a:cubicBezTo>
                      <a:pt x="3510" y="922"/>
                      <a:pt x="3594" y="557"/>
                      <a:pt x="3426" y="276"/>
                    </a:cubicBezTo>
                    <a:cubicBezTo>
                      <a:pt x="3302" y="99"/>
                      <a:pt x="3111" y="1"/>
                      <a:pt x="2917"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5"/>
              <p:cNvSpPr/>
              <p:nvPr/>
            </p:nvSpPr>
            <p:spPr>
              <a:xfrm>
                <a:off x="5761646" y="3976708"/>
                <a:ext cx="81357" cy="56006"/>
              </a:xfrm>
              <a:custGeom>
                <a:avLst/>
                <a:gdLst/>
                <a:ahLst/>
                <a:cxnLst/>
                <a:rect l="l" t="t" r="r" b="b"/>
                <a:pathLst>
                  <a:path w="3482" h="2397" extrusionOk="0">
                    <a:moveTo>
                      <a:pt x="3285" y="0"/>
                    </a:moveTo>
                    <a:cubicBezTo>
                      <a:pt x="3285" y="197"/>
                      <a:pt x="3173" y="365"/>
                      <a:pt x="3005" y="477"/>
                    </a:cubicBezTo>
                    <a:lnTo>
                      <a:pt x="787" y="1937"/>
                    </a:lnTo>
                    <a:cubicBezTo>
                      <a:pt x="690" y="2002"/>
                      <a:pt x="576" y="2033"/>
                      <a:pt x="463" y="2033"/>
                    </a:cubicBezTo>
                    <a:cubicBezTo>
                      <a:pt x="283" y="2033"/>
                      <a:pt x="104" y="1952"/>
                      <a:pt x="1" y="1797"/>
                    </a:cubicBezTo>
                    <a:lnTo>
                      <a:pt x="1" y="1797"/>
                    </a:lnTo>
                    <a:cubicBezTo>
                      <a:pt x="1" y="1909"/>
                      <a:pt x="29" y="2021"/>
                      <a:pt x="85" y="2134"/>
                    </a:cubicBezTo>
                    <a:cubicBezTo>
                      <a:pt x="208" y="2309"/>
                      <a:pt x="396" y="2397"/>
                      <a:pt x="589" y="2397"/>
                    </a:cubicBezTo>
                    <a:cubicBezTo>
                      <a:pt x="705" y="2397"/>
                      <a:pt x="822" y="2365"/>
                      <a:pt x="927" y="2302"/>
                    </a:cubicBezTo>
                    <a:lnTo>
                      <a:pt x="3145" y="842"/>
                    </a:lnTo>
                    <a:cubicBezTo>
                      <a:pt x="3398" y="674"/>
                      <a:pt x="3482" y="309"/>
                      <a:pt x="3314" y="28"/>
                    </a:cubicBezTo>
                    <a:cubicBezTo>
                      <a:pt x="3285" y="0"/>
                      <a:pt x="3285" y="0"/>
                      <a:pt x="3285"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5"/>
              <p:cNvSpPr/>
              <p:nvPr/>
            </p:nvSpPr>
            <p:spPr>
              <a:xfrm>
                <a:off x="5896785" y="3722199"/>
                <a:ext cx="59043" cy="73483"/>
              </a:xfrm>
              <a:custGeom>
                <a:avLst/>
                <a:gdLst/>
                <a:ahLst/>
                <a:cxnLst/>
                <a:rect l="l" t="t" r="r" b="b"/>
                <a:pathLst>
                  <a:path w="2527" h="3145" extrusionOk="0">
                    <a:moveTo>
                      <a:pt x="1348" y="0"/>
                    </a:moveTo>
                    <a:cubicBezTo>
                      <a:pt x="0" y="1797"/>
                      <a:pt x="870" y="3144"/>
                      <a:pt x="870" y="3144"/>
                    </a:cubicBezTo>
                    <a:lnTo>
                      <a:pt x="1937" y="3144"/>
                    </a:lnTo>
                    <a:cubicBezTo>
                      <a:pt x="2527" y="1488"/>
                      <a:pt x="1348" y="0"/>
                      <a:pt x="1348"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5"/>
              <p:cNvSpPr/>
              <p:nvPr/>
            </p:nvSpPr>
            <p:spPr>
              <a:xfrm>
                <a:off x="5907930" y="3751054"/>
                <a:ext cx="34790" cy="45936"/>
              </a:xfrm>
              <a:custGeom>
                <a:avLst/>
                <a:gdLst/>
                <a:ahLst/>
                <a:cxnLst/>
                <a:rect l="l" t="t" r="r" b="b"/>
                <a:pathLst>
                  <a:path w="1489" h="1966" extrusionOk="0">
                    <a:moveTo>
                      <a:pt x="843" y="0"/>
                    </a:moveTo>
                    <a:cubicBezTo>
                      <a:pt x="0" y="1123"/>
                      <a:pt x="534" y="1966"/>
                      <a:pt x="534" y="1966"/>
                    </a:cubicBezTo>
                    <a:lnTo>
                      <a:pt x="1208" y="1966"/>
                    </a:lnTo>
                    <a:cubicBezTo>
                      <a:pt x="1488" y="478"/>
                      <a:pt x="843" y="0"/>
                      <a:pt x="843"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5"/>
              <p:cNvSpPr/>
              <p:nvPr/>
            </p:nvSpPr>
            <p:spPr>
              <a:xfrm>
                <a:off x="5900710" y="3785120"/>
                <a:ext cx="54464" cy="312297"/>
              </a:xfrm>
              <a:custGeom>
                <a:avLst/>
                <a:gdLst/>
                <a:ahLst/>
                <a:cxnLst/>
                <a:rect l="l" t="t" r="r" b="b"/>
                <a:pathLst>
                  <a:path w="2331" h="13366" extrusionOk="0">
                    <a:moveTo>
                      <a:pt x="1117" y="0"/>
                    </a:moveTo>
                    <a:cubicBezTo>
                      <a:pt x="572" y="0"/>
                      <a:pt x="160" y="233"/>
                      <a:pt x="1" y="339"/>
                    </a:cubicBezTo>
                    <a:lnTo>
                      <a:pt x="1" y="12832"/>
                    </a:lnTo>
                    <a:cubicBezTo>
                      <a:pt x="1" y="13113"/>
                      <a:pt x="253" y="13366"/>
                      <a:pt x="562" y="13366"/>
                    </a:cubicBezTo>
                    <a:lnTo>
                      <a:pt x="1769" y="13366"/>
                    </a:lnTo>
                    <a:cubicBezTo>
                      <a:pt x="2078" y="13366"/>
                      <a:pt x="2331" y="13113"/>
                      <a:pt x="2331" y="12832"/>
                    </a:cubicBezTo>
                    <a:lnTo>
                      <a:pt x="2331" y="339"/>
                    </a:lnTo>
                    <a:cubicBezTo>
                      <a:pt x="2162" y="227"/>
                      <a:pt x="1769" y="2"/>
                      <a:pt x="1208" y="2"/>
                    </a:cubicBezTo>
                    <a:cubicBezTo>
                      <a:pt x="1177" y="1"/>
                      <a:pt x="1147" y="0"/>
                      <a:pt x="1117"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5"/>
              <p:cNvSpPr/>
              <p:nvPr/>
            </p:nvSpPr>
            <p:spPr>
              <a:xfrm>
                <a:off x="5900710" y="3785167"/>
                <a:ext cx="54464" cy="312250"/>
              </a:xfrm>
              <a:custGeom>
                <a:avLst/>
                <a:gdLst/>
                <a:ahLst/>
                <a:cxnLst/>
                <a:rect l="l" t="t" r="r" b="b"/>
                <a:pathLst>
                  <a:path w="2331" h="13364" extrusionOk="0">
                    <a:moveTo>
                      <a:pt x="1460" y="0"/>
                    </a:moveTo>
                    <a:lnTo>
                      <a:pt x="1460" y="12493"/>
                    </a:lnTo>
                    <a:lnTo>
                      <a:pt x="1" y="12493"/>
                    </a:lnTo>
                    <a:lnTo>
                      <a:pt x="1" y="12830"/>
                    </a:lnTo>
                    <a:cubicBezTo>
                      <a:pt x="1" y="13139"/>
                      <a:pt x="253" y="13364"/>
                      <a:pt x="534" y="13364"/>
                    </a:cubicBezTo>
                    <a:lnTo>
                      <a:pt x="1797" y="13364"/>
                    </a:lnTo>
                    <a:cubicBezTo>
                      <a:pt x="2106" y="13364"/>
                      <a:pt x="2331" y="13139"/>
                      <a:pt x="2331" y="12830"/>
                    </a:cubicBezTo>
                    <a:lnTo>
                      <a:pt x="2331" y="337"/>
                    </a:lnTo>
                    <a:cubicBezTo>
                      <a:pt x="2190" y="225"/>
                      <a:pt x="1882" y="56"/>
                      <a:pt x="1460"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5"/>
              <p:cNvSpPr/>
              <p:nvPr/>
            </p:nvSpPr>
            <p:spPr>
              <a:xfrm>
                <a:off x="5889565" y="4026264"/>
                <a:ext cx="77432" cy="57011"/>
              </a:xfrm>
              <a:custGeom>
                <a:avLst/>
                <a:gdLst/>
                <a:ahLst/>
                <a:cxnLst/>
                <a:rect l="l" t="t" r="r" b="b"/>
                <a:pathLst>
                  <a:path w="3314" h="2440" extrusionOk="0">
                    <a:moveTo>
                      <a:pt x="2682" y="1"/>
                    </a:moveTo>
                    <a:cubicBezTo>
                      <a:pt x="2569" y="1"/>
                      <a:pt x="2456" y="32"/>
                      <a:pt x="2359" y="97"/>
                    </a:cubicBezTo>
                    <a:lnTo>
                      <a:pt x="309" y="1445"/>
                    </a:lnTo>
                    <a:cubicBezTo>
                      <a:pt x="56" y="1613"/>
                      <a:pt x="0" y="1950"/>
                      <a:pt x="169" y="2203"/>
                    </a:cubicBezTo>
                    <a:cubicBezTo>
                      <a:pt x="272" y="2358"/>
                      <a:pt x="440" y="2439"/>
                      <a:pt x="613" y="2439"/>
                    </a:cubicBezTo>
                    <a:cubicBezTo>
                      <a:pt x="720" y="2439"/>
                      <a:pt x="830" y="2408"/>
                      <a:pt x="927" y="2343"/>
                    </a:cubicBezTo>
                    <a:lnTo>
                      <a:pt x="2976" y="1023"/>
                    </a:lnTo>
                    <a:cubicBezTo>
                      <a:pt x="3229" y="855"/>
                      <a:pt x="3313" y="490"/>
                      <a:pt x="3145" y="237"/>
                    </a:cubicBezTo>
                    <a:cubicBezTo>
                      <a:pt x="3041" y="82"/>
                      <a:pt x="2863" y="1"/>
                      <a:pt x="2682"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5"/>
              <p:cNvSpPr/>
              <p:nvPr/>
            </p:nvSpPr>
            <p:spPr>
              <a:xfrm>
                <a:off x="5890874" y="4031147"/>
                <a:ext cx="76123" cy="52127"/>
              </a:xfrm>
              <a:custGeom>
                <a:avLst/>
                <a:gdLst/>
                <a:ahLst/>
                <a:cxnLst/>
                <a:rect l="l" t="t" r="r" b="b"/>
                <a:pathLst>
                  <a:path w="3258" h="2231" extrusionOk="0">
                    <a:moveTo>
                      <a:pt x="3061" y="0"/>
                    </a:moveTo>
                    <a:cubicBezTo>
                      <a:pt x="3061" y="197"/>
                      <a:pt x="2976" y="365"/>
                      <a:pt x="2808" y="478"/>
                    </a:cubicBezTo>
                    <a:lnTo>
                      <a:pt x="758" y="1825"/>
                    </a:lnTo>
                    <a:cubicBezTo>
                      <a:pt x="666" y="1877"/>
                      <a:pt x="566" y="1902"/>
                      <a:pt x="466" y="1902"/>
                    </a:cubicBezTo>
                    <a:cubicBezTo>
                      <a:pt x="294" y="1902"/>
                      <a:pt x="125" y="1827"/>
                      <a:pt x="0" y="1685"/>
                    </a:cubicBezTo>
                    <a:lnTo>
                      <a:pt x="0" y="1685"/>
                    </a:lnTo>
                    <a:cubicBezTo>
                      <a:pt x="0" y="1797"/>
                      <a:pt x="29" y="1881"/>
                      <a:pt x="113" y="1994"/>
                    </a:cubicBezTo>
                    <a:cubicBezTo>
                      <a:pt x="216" y="2149"/>
                      <a:pt x="384" y="2230"/>
                      <a:pt x="557" y="2230"/>
                    </a:cubicBezTo>
                    <a:cubicBezTo>
                      <a:pt x="664" y="2230"/>
                      <a:pt x="774" y="2199"/>
                      <a:pt x="871" y="2134"/>
                    </a:cubicBezTo>
                    <a:lnTo>
                      <a:pt x="2920" y="814"/>
                    </a:lnTo>
                    <a:cubicBezTo>
                      <a:pt x="3173" y="646"/>
                      <a:pt x="3257" y="281"/>
                      <a:pt x="3089" y="28"/>
                    </a:cubicBezTo>
                    <a:cubicBezTo>
                      <a:pt x="3061" y="28"/>
                      <a:pt x="3061" y="28"/>
                      <a:pt x="3061"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5"/>
              <p:cNvSpPr/>
              <p:nvPr/>
            </p:nvSpPr>
            <p:spPr>
              <a:xfrm>
                <a:off x="5889565" y="3971381"/>
                <a:ext cx="77432" cy="57244"/>
              </a:xfrm>
              <a:custGeom>
                <a:avLst/>
                <a:gdLst/>
                <a:ahLst/>
                <a:cxnLst/>
                <a:rect l="l" t="t" r="r" b="b"/>
                <a:pathLst>
                  <a:path w="3314" h="2450" extrusionOk="0">
                    <a:moveTo>
                      <a:pt x="2656" y="0"/>
                    </a:moveTo>
                    <a:cubicBezTo>
                      <a:pt x="2552" y="0"/>
                      <a:pt x="2448" y="28"/>
                      <a:pt x="2359" y="88"/>
                    </a:cubicBezTo>
                    <a:lnTo>
                      <a:pt x="309" y="1435"/>
                    </a:lnTo>
                    <a:cubicBezTo>
                      <a:pt x="56" y="1604"/>
                      <a:pt x="0" y="1941"/>
                      <a:pt x="169" y="2193"/>
                    </a:cubicBezTo>
                    <a:cubicBezTo>
                      <a:pt x="278" y="2356"/>
                      <a:pt x="457" y="2449"/>
                      <a:pt x="638" y="2449"/>
                    </a:cubicBezTo>
                    <a:cubicBezTo>
                      <a:pt x="737" y="2449"/>
                      <a:pt x="837" y="2421"/>
                      <a:pt x="927" y="2362"/>
                    </a:cubicBezTo>
                    <a:lnTo>
                      <a:pt x="2976" y="1014"/>
                    </a:lnTo>
                    <a:cubicBezTo>
                      <a:pt x="3229" y="846"/>
                      <a:pt x="3313" y="509"/>
                      <a:pt x="3145" y="256"/>
                    </a:cubicBezTo>
                    <a:cubicBezTo>
                      <a:pt x="3036" y="93"/>
                      <a:pt x="2845" y="0"/>
                      <a:pt x="2656"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5"/>
              <p:cNvSpPr/>
              <p:nvPr/>
            </p:nvSpPr>
            <p:spPr>
              <a:xfrm>
                <a:off x="5890874" y="3976708"/>
                <a:ext cx="76123" cy="51917"/>
              </a:xfrm>
              <a:custGeom>
                <a:avLst/>
                <a:gdLst/>
                <a:ahLst/>
                <a:cxnLst/>
                <a:rect l="l" t="t" r="r" b="b"/>
                <a:pathLst>
                  <a:path w="3258" h="2222" extrusionOk="0">
                    <a:moveTo>
                      <a:pt x="3061" y="0"/>
                    </a:moveTo>
                    <a:cubicBezTo>
                      <a:pt x="3061" y="168"/>
                      <a:pt x="2976" y="337"/>
                      <a:pt x="2808" y="449"/>
                    </a:cubicBezTo>
                    <a:lnTo>
                      <a:pt x="758" y="1797"/>
                    </a:lnTo>
                    <a:cubicBezTo>
                      <a:pt x="667" y="1858"/>
                      <a:pt x="568" y="1886"/>
                      <a:pt x="470" y="1886"/>
                    </a:cubicBezTo>
                    <a:cubicBezTo>
                      <a:pt x="297" y="1886"/>
                      <a:pt x="126" y="1800"/>
                      <a:pt x="0" y="1656"/>
                    </a:cubicBezTo>
                    <a:lnTo>
                      <a:pt x="0" y="1656"/>
                    </a:lnTo>
                    <a:cubicBezTo>
                      <a:pt x="0" y="1769"/>
                      <a:pt x="29" y="1881"/>
                      <a:pt x="113" y="1965"/>
                    </a:cubicBezTo>
                    <a:cubicBezTo>
                      <a:pt x="222" y="2128"/>
                      <a:pt x="401" y="2221"/>
                      <a:pt x="582" y="2221"/>
                    </a:cubicBezTo>
                    <a:cubicBezTo>
                      <a:pt x="681" y="2221"/>
                      <a:pt x="781" y="2193"/>
                      <a:pt x="871" y="2134"/>
                    </a:cubicBezTo>
                    <a:lnTo>
                      <a:pt x="2920" y="786"/>
                    </a:lnTo>
                    <a:cubicBezTo>
                      <a:pt x="3173" y="618"/>
                      <a:pt x="3257" y="281"/>
                      <a:pt x="3089" y="28"/>
                    </a:cubicBezTo>
                    <a:cubicBezTo>
                      <a:pt x="3061" y="0"/>
                      <a:pt x="3061" y="0"/>
                      <a:pt x="3061"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5"/>
              <p:cNvSpPr/>
              <p:nvPr/>
            </p:nvSpPr>
            <p:spPr>
              <a:xfrm>
                <a:off x="5889565" y="3916264"/>
                <a:ext cx="77432" cy="57268"/>
              </a:xfrm>
              <a:custGeom>
                <a:avLst/>
                <a:gdLst/>
                <a:ahLst/>
                <a:cxnLst/>
                <a:rect l="l" t="t" r="r" b="b"/>
                <a:pathLst>
                  <a:path w="3314" h="2451" extrusionOk="0">
                    <a:moveTo>
                      <a:pt x="2656" y="1"/>
                    </a:moveTo>
                    <a:cubicBezTo>
                      <a:pt x="2552" y="1"/>
                      <a:pt x="2448" y="29"/>
                      <a:pt x="2359" y="88"/>
                    </a:cubicBezTo>
                    <a:lnTo>
                      <a:pt x="309" y="1436"/>
                    </a:lnTo>
                    <a:cubicBezTo>
                      <a:pt x="56" y="1604"/>
                      <a:pt x="0" y="1941"/>
                      <a:pt x="169" y="2194"/>
                    </a:cubicBezTo>
                    <a:cubicBezTo>
                      <a:pt x="278" y="2357"/>
                      <a:pt x="457" y="2450"/>
                      <a:pt x="638" y="2450"/>
                    </a:cubicBezTo>
                    <a:cubicBezTo>
                      <a:pt x="737" y="2450"/>
                      <a:pt x="837" y="2422"/>
                      <a:pt x="927" y="2362"/>
                    </a:cubicBezTo>
                    <a:lnTo>
                      <a:pt x="2976" y="1015"/>
                    </a:lnTo>
                    <a:cubicBezTo>
                      <a:pt x="3229" y="846"/>
                      <a:pt x="3313" y="510"/>
                      <a:pt x="3145" y="257"/>
                    </a:cubicBezTo>
                    <a:cubicBezTo>
                      <a:pt x="3036" y="94"/>
                      <a:pt x="2845" y="1"/>
                      <a:pt x="265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5"/>
              <p:cNvSpPr/>
              <p:nvPr/>
            </p:nvSpPr>
            <p:spPr>
              <a:xfrm>
                <a:off x="5890874" y="3921591"/>
                <a:ext cx="76123" cy="51940"/>
              </a:xfrm>
              <a:custGeom>
                <a:avLst/>
                <a:gdLst/>
                <a:ahLst/>
                <a:cxnLst/>
                <a:rect l="l" t="t" r="r" b="b"/>
                <a:pathLst>
                  <a:path w="3258" h="2223" extrusionOk="0">
                    <a:moveTo>
                      <a:pt x="3061" y="1"/>
                    </a:moveTo>
                    <a:cubicBezTo>
                      <a:pt x="3061" y="169"/>
                      <a:pt x="2976" y="338"/>
                      <a:pt x="2808" y="450"/>
                    </a:cubicBezTo>
                    <a:lnTo>
                      <a:pt x="758" y="1798"/>
                    </a:lnTo>
                    <a:cubicBezTo>
                      <a:pt x="667" y="1859"/>
                      <a:pt x="568" y="1886"/>
                      <a:pt x="470" y="1886"/>
                    </a:cubicBezTo>
                    <a:cubicBezTo>
                      <a:pt x="297" y="1886"/>
                      <a:pt x="126" y="1800"/>
                      <a:pt x="0" y="1657"/>
                    </a:cubicBezTo>
                    <a:lnTo>
                      <a:pt x="0" y="1657"/>
                    </a:lnTo>
                    <a:cubicBezTo>
                      <a:pt x="0" y="1769"/>
                      <a:pt x="29" y="1882"/>
                      <a:pt x="113" y="1966"/>
                    </a:cubicBezTo>
                    <a:cubicBezTo>
                      <a:pt x="222" y="2129"/>
                      <a:pt x="401" y="2222"/>
                      <a:pt x="582" y="2222"/>
                    </a:cubicBezTo>
                    <a:cubicBezTo>
                      <a:pt x="681" y="2222"/>
                      <a:pt x="781" y="2194"/>
                      <a:pt x="871" y="2134"/>
                    </a:cubicBezTo>
                    <a:lnTo>
                      <a:pt x="2920" y="787"/>
                    </a:lnTo>
                    <a:cubicBezTo>
                      <a:pt x="3173" y="618"/>
                      <a:pt x="3257" y="282"/>
                      <a:pt x="3089" y="29"/>
                    </a:cubicBezTo>
                    <a:cubicBezTo>
                      <a:pt x="3061" y="1"/>
                      <a:pt x="3061" y="1"/>
                      <a:pt x="306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5"/>
              <p:cNvSpPr/>
              <p:nvPr/>
            </p:nvSpPr>
            <p:spPr>
              <a:xfrm>
                <a:off x="5889565" y="3861171"/>
                <a:ext cx="77432" cy="57244"/>
              </a:xfrm>
              <a:custGeom>
                <a:avLst/>
                <a:gdLst/>
                <a:ahLst/>
                <a:cxnLst/>
                <a:rect l="l" t="t" r="r" b="b"/>
                <a:pathLst>
                  <a:path w="3314" h="2450" extrusionOk="0">
                    <a:moveTo>
                      <a:pt x="2656" y="0"/>
                    </a:moveTo>
                    <a:cubicBezTo>
                      <a:pt x="2552" y="0"/>
                      <a:pt x="2448" y="28"/>
                      <a:pt x="2359" y="88"/>
                    </a:cubicBezTo>
                    <a:lnTo>
                      <a:pt x="309" y="1436"/>
                    </a:lnTo>
                    <a:cubicBezTo>
                      <a:pt x="56" y="1604"/>
                      <a:pt x="0" y="1941"/>
                      <a:pt x="169" y="2194"/>
                    </a:cubicBezTo>
                    <a:cubicBezTo>
                      <a:pt x="278" y="2357"/>
                      <a:pt x="457" y="2450"/>
                      <a:pt x="638" y="2450"/>
                    </a:cubicBezTo>
                    <a:cubicBezTo>
                      <a:pt x="737" y="2450"/>
                      <a:pt x="837" y="2422"/>
                      <a:pt x="927" y="2362"/>
                    </a:cubicBezTo>
                    <a:lnTo>
                      <a:pt x="2976" y="1015"/>
                    </a:lnTo>
                    <a:cubicBezTo>
                      <a:pt x="3229" y="846"/>
                      <a:pt x="3313" y="509"/>
                      <a:pt x="3145" y="257"/>
                    </a:cubicBezTo>
                    <a:cubicBezTo>
                      <a:pt x="3036" y="93"/>
                      <a:pt x="2845" y="0"/>
                      <a:pt x="265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5"/>
              <p:cNvSpPr/>
              <p:nvPr/>
            </p:nvSpPr>
            <p:spPr>
              <a:xfrm>
                <a:off x="5890874" y="3866498"/>
                <a:ext cx="76123" cy="52081"/>
              </a:xfrm>
              <a:custGeom>
                <a:avLst/>
                <a:gdLst/>
                <a:ahLst/>
                <a:cxnLst/>
                <a:rect l="l" t="t" r="r" b="b"/>
                <a:pathLst>
                  <a:path w="3258" h="2229" extrusionOk="0">
                    <a:moveTo>
                      <a:pt x="3061" y="0"/>
                    </a:moveTo>
                    <a:cubicBezTo>
                      <a:pt x="3061" y="169"/>
                      <a:pt x="2976" y="365"/>
                      <a:pt x="2808" y="450"/>
                    </a:cubicBezTo>
                    <a:lnTo>
                      <a:pt x="758" y="1797"/>
                    </a:lnTo>
                    <a:cubicBezTo>
                      <a:pt x="659" y="1864"/>
                      <a:pt x="550" y="1895"/>
                      <a:pt x="444" y="1895"/>
                    </a:cubicBezTo>
                    <a:cubicBezTo>
                      <a:pt x="280" y="1895"/>
                      <a:pt x="119" y="1821"/>
                      <a:pt x="0" y="1685"/>
                    </a:cubicBezTo>
                    <a:lnTo>
                      <a:pt x="0" y="1685"/>
                    </a:lnTo>
                    <a:cubicBezTo>
                      <a:pt x="0" y="1769"/>
                      <a:pt x="29" y="1882"/>
                      <a:pt x="113" y="1966"/>
                    </a:cubicBezTo>
                    <a:cubicBezTo>
                      <a:pt x="218" y="2141"/>
                      <a:pt x="389" y="2229"/>
                      <a:pt x="564" y="2229"/>
                    </a:cubicBezTo>
                    <a:cubicBezTo>
                      <a:pt x="669" y="2229"/>
                      <a:pt x="776" y="2197"/>
                      <a:pt x="871" y="2134"/>
                    </a:cubicBezTo>
                    <a:lnTo>
                      <a:pt x="2920" y="787"/>
                    </a:lnTo>
                    <a:cubicBezTo>
                      <a:pt x="3173" y="618"/>
                      <a:pt x="3257" y="281"/>
                      <a:pt x="3089" y="29"/>
                    </a:cubicBezTo>
                    <a:cubicBezTo>
                      <a:pt x="3061" y="29"/>
                      <a:pt x="3061" y="0"/>
                      <a:pt x="3061"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5"/>
              <p:cNvSpPr/>
              <p:nvPr/>
            </p:nvSpPr>
            <p:spPr>
              <a:xfrm>
                <a:off x="5889565" y="3806078"/>
                <a:ext cx="77432" cy="57455"/>
              </a:xfrm>
              <a:custGeom>
                <a:avLst/>
                <a:gdLst/>
                <a:ahLst/>
                <a:cxnLst/>
                <a:rect l="l" t="t" r="r" b="b"/>
                <a:pathLst>
                  <a:path w="3314" h="2459" extrusionOk="0">
                    <a:moveTo>
                      <a:pt x="2656" y="0"/>
                    </a:moveTo>
                    <a:cubicBezTo>
                      <a:pt x="2552" y="0"/>
                      <a:pt x="2448" y="28"/>
                      <a:pt x="2359" y="88"/>
                    </a:cubicBezTo>
                    <a:lnTo>
                      <a:pt x="309" y="1435"/>
                    </a:lnTo>
                    <a:cubicBezTo>
                      <a:pt x="56" y="1604"/>
                      <a:pt x="0" y="1941"/>
                      <a:pt x="169" y="2222"/>
                    </a:cubicBezTo>
                    <a:cubicBezTo>
                      <a:pt x="272" y="2377"/>
                      <a:pt x="440" y="2458"/>
                      <a:pt x="613" y="2458"/>
                    </a:cubicBezTo>
                    <a:cubicBezTo>
                      <a:pt x="720" y="2458"/>
                      <a:pt x="830" y="2427"/>
                      <a:pt x="927" y="2362"/>
                    </a:cubicBezTo>
                    <a:lnTo>
                      <a:pt x="2976" y="1014"/>
                    </a:lnTo>
                    <a:cubicBezTo>
                      <a:pt x="3229" y="846"/>
                      <a:pt x="3313" y="509"/>
                      <a:pt x="3145" y="256"/>
                    </a:cubicBezTo>
                    <a:cubicBezTo>
                      <a:pt x="3036" y="93"/>
                      <a:pt x="2845" y="0"/>
                      <a:pt x="2656"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5"/>
              <p:cNvSpPr/>
              <p:nvPr/>
            </p:nvSpPr>
            <p:spPr>
              <a:xfrm>
                <a:off x="5890874" y="3811405"/>
                <a:ext cx="76123" cy="52127"/>
              </a:xfrm>
              <a:custGeom>
                <a:avLst/>
                <a:gdLst/>
                <a:ahLst/>
                <a:cxnLst/>
                <a:rect l="l" t="t" r="r" b="b"/>
                <a:pathLst>
                  <a:path w="3258" h="2231" extrusionOk="0">
                    <a:moveTo>
                      <a:pt x="3061" y="0"/>
                    </a:moveTo>
                    <a:cubicBezTo>
                      <a:pt x="3061" y="169"/>
                      <a:pt x="2976" y="365"/>
                      <a:pt x="2808" y="477"/>
                    </a:cubicBezTo>
                    <a:lnTo>
                      <a:pt x="758" y="1797"/>
                    </a:lnTo>
                    <a:cubicBezTo>
                      <a:pt x="659" y="1863"/>
                      <a:pt x="550" y="1895"/>
                      <a:pt x="444" y="1895"/>
                    </a:cubicBezTo>
                    <a:cubicBezTo>
                      <a:pt x="280" y="1895"/>
                      <a:pt x="119" y="1821"/>
                      <a:pt x="0" y="1685"/>
                    </a:cubicBezTo>
                    <a:lnTo>
                      <a:pt x="0" y="1685"/>
                    </a:lnTo>
                    <a:cubicBezTo>
                      <a:pt x="0" y="1797"/>
                      <a:pt x="29" y="1881"/>
                      <a:pt x="113" y="1994"/>
                    </a:cubicBezTo>
                    <a:cubicBezTo>
                      <a:pt x="216" y="2149"/>
                      <a:pt x="384" y="2230"/>
                      <a:pt x="557" y="2230"/>
                    </a:cubicBezTo>
                    <a:cubicBezTo>
                      <a:pt x="664" y="2230"/>
                      <a:pt x="774" y="2199"/>
                      <a:pt x="871" y="2134"/>
                    </a:cubicBezTo>
                    <a:lnTo>
                      <a:pt x="2920" y="786"/>
                    </a:lnTo>
                    <a:cubicBezTo>
                      <a:pt x="3173" y="618"/>
                      <a:pt x="3257" y="281"/>
                      <a:pt x="3089" y="28"/>
                    </a:cubicBezTo>
                    <a:cubicBezTo>
                      <a:pt x="3061" y="28"/>
                      <a:pt x="3061" y="0"/>
                      <a:pt x="3061"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5"/>
              <p:cNvSpPr/>
              <p:nvPr/>
            </p:nvSpPr>
            <p:spPr>
              <a:xfrm>
                <a:off x="6005009" y="3880283"/>
                <a:ext cx="63646" cy="79394"/>
              </a:xfrm>
              <a:custGeom>
                <a:avLst/>
                <a:gdLst/>
                <a:ahLst/>
                <a:cxnLst/>
                <a:rect l="l" t="t" r="r" b="b"/>
                <a:pathLst>
                  <a:path w="2724" h="3398" extrusionOk="0">
                    <a:moveTo>
                      <a:pt x="1432" y="0"/>
                    </a:moveTo>
                    <a:cubicBezTo>
                      <a:pt x="0" y="1937"/>
                      <a:pt x="927" y="3397"/>
                      <a:pt x="927" y="3397"/>
                    </a:cubicBezTo>
                    <a:lnTo>
                      <a:pt x="2078" y="3397"/>
                    </a:lnTo>
                    <a:cubicBezTo>
                      <a:pt x="2724" y="1572"/>
                      <a:pt x="1432" y="0"/>
                      <a:pt x="1432"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5"/>
              <p:cNvSpPr/>
              <p:nvPr/>
            </p:nvSpPr>
            <p:spPr>
              <a:xfrm>
                <a:off x="6016808" y="3911101"/>
                <a:ext cx="37431" cy="49884"/>
              </a:xfrm>
              <a:custGeom>
                <a:avLst/>
                <a:gdLst/>
                <a:ahLst/>
                <a:cxnLst/>
                <a:rect l="l" t="t" r="r" b="b"/>
                <a:pathLst>
                  <a:path w="1602" h="2135" extrusionOk="0">
                    <a:moveTo>
                      <a:pt x="899" y="1"/>
                    </a:moveTo>
                    <a:cubicBezTo>
                      <a:pt x="1" y="1208"/>
                      <a:pt x="590" y="2134"/>
                      <a:pt x="590" y="2134"/>
                    </a:cubicBezTo>
                    <a:lnTo>
                      <a:pt x="1320" y="2134"/>
                    </a:lnTo>
                    <a:cubicBezTo>
                      <a:pt x="1601" y="534"/>
                      <a:pt x="899" y="1"/>
                      <a:pt x="899"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5"/>
              <p:cNvSpPr/>
              <p:nvPr/>
            </p:nvSpPr>
            <p:spPr>
              <a:xfrm>
                <a:off x="6009588" y="3947830"/>
                <a:ext cx="58413" cy="337858"/>
              </a:xfrm>
              <a:custGeom>
                <a:avLst/>
                <a:gdLst/>
                <a:ahLst/>
                <a:cxnLst/>
                <a:rect l="l" t="t" r="r" b="b"/>
                <a:pathLst>
                  <a:path w="2500" h="14460" extrusionOk="0">
                    <a:moveTo>
                      <a:pt x="1292" y="1"/>
                    </a:moveTo>
                    <a:cubicBezTo>
                      <a:pt x="647" y="1"/>
                      <a:pt x="169" y="253"/>
                      <a:pt x="1" y="366"/>
                    </a:cubicBezTo>
                    <a:lnTo>
                      <a:pt x="1" y="13870"/>
                    </a:lnTo>
                    <a:cubicBezTo>
                      <a:pt x="1" y="14207"/>
                      <a:pt x="254" y="14459"/>
                      <a:pt x="591" y="14459"/>
                    </a:cubicBezTo>
                    <a:lnTo>
                      <a:pt x="1910" y="14459"/>
                    </a:lnTo>
                    <a:cubicBezTo>
                      <a:pt x="2247" y="14459"/>
                      <a:pt x="2500" y="14179"/>
                      <a:pt x="2500" y="13870"/>
                    </a:cubicBezTo>
                    <a:lnTo>
                      <a:pt x="2500" y="366"/>
                    </a:lnTo>
                    <a:cubicBezTo>
                      <a:pt x="2331" y="253"/>
                      <a:pt x="1882" y="29"/>
                      <a:pt x="1292"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5"/>
              <p:cNvSpPr/>
              <p:nvPr/>
            </p:nvSpPr>
            <p:spPr>
              <a:xfrm>
                <a:off x="6009588" y="3948484"/>
                <a:ext cx="58413" cy="337204"/>
              </a:xfrm>
              <a:custGeom>
                <a:avLst/>
                <a:gdLst/>
                <a:ahLst/>
                <a:cxnLst/>
                <a:rect l="l" t="t" r="r" b="b"/>
                <a:pathLst>
                  <a:path w="2500" h="14432" extrusionOk="0">
                    <a:moveTo>
                      <a:pt x="1545" y="1"/>
                    </a:moveTo>
                    <a:lnTo>
                      <a:pt x="1545" y="13477"/>
                    </a:lnTo>
                    <a:lnTo>
                      <a:pt x="1" y="13477"/>
                    </a:lnTo>
                    <a:lnTo>
                      <a:pt x="1" y="13842"/>
                    </a:lnTo>
                    <a:cubicBezTo>
                      <a:pt x="1" y="14179"/>
                      <a:pt x="254" y="14431"/>
                      <a:pt x="562" y="14431"/>
                    </a:cubicBezTo>
                    <a:lnTo>
                      <a:pt x="1938" y="14431"/>
                    </a:lnTo>
                    <a:cubicBezTo>
                      <a:pt x="2247" y="14431"/>
                      <a:pt x="2500" y="14179"/>
                      <a:pt x="2500" y="13842"/>
                    </a:cubicBezTo>
                    <a:lnTo>
                      <a:pt x="2500" y="338"/>
                    </a:lnTo>
                    <a:cubicBezTo>
                      <a:pt x="2359" y="225"/>
                      <a:pt x="2022" y="57"/>
                      <a:pt x="1545"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5"/>
              <p:cNvSpPr/>
              <p:nvPr/>
            </p:nvSpPr>
            <p:spPr>
              <a:xfrm>
                <a:off x="5997135" y="4208366"/>
                <a:ext cx="83343" cy="62104"/>
              </a:xfrm>
              <a:custGeom>
                <a:avLst/>
                <a:gdLst/>
                <a:ahLst/>
                <a:cxnLst/>
                <a:rect l="l" t="t" r="r" b="b"/>
                <a:pathLst>
                  <a:path w="3567" h="2658" extrusionOk="0">
                    <a:moveTo>
                      <a:pt x="2889" y="1"/>
                    </a:moveTo>
                    <a:cubicBezTo>
                      <a:pt x="2775" y="1"/>
                      <a:pt x="2659" y="35"/>
                      <a:pt x="2555" y="108"/>
                    </a:cubicBezTo>
                    <a:lnTo>
                      <a:pt x="337" y="1540"/>
                    </a:lnTo>
                    <a:cubicBezTo>
                      <a:pt x="57" y="1736"/>
                      <a:pt x="1" y="2101"/>
                      <a:pt x="169" y="2382"/>
                    </a:cubicBezTo>
                    <a:cubicBezTo>
                      <a:pt x="293" y="2558"/>
                      <a:pt x="483" y="2657"/>
                      <a:pt x="677" y="2657"/>
                    </a:cubicBezTo>
                    <a:cubicBezTo>
                      <a:pt x="792" y="2657"/>
                      <a:pt x="907" y="2623"/>
                      <a:pt x="1011" y="2550"/>
                    </a:cubicBezTo>
                    <a:lnTo>
                      <a:pt x="3229" y="1090"/>
                    </a:lnTo>
                    <a:cubicBezTo>
                      <a:pt x="3482" y="922"/>
                      <a:pt x="3566" y="557"/>
                      <a:pt x="3398" y="276"/>
                    </a:cubicBezTo>
                    <a:cubicBezTo>
                      <a:pt x="3274" y="99"/>
                      <a:pt x="3083" y="1"/>
                      <a:pt x="2889"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5"/>
              <p:cNvSpPr/>
              <p:nvPr/>
            </p:nvSpPr>
            <p:spPr>
              <a:xfrm>
                <a:off x="5999098" y="4214161"/>
                <a:ext cx="81380" cy="56310"/>
              </a:xfrm>
              <a:custGeom>
                <a:avLst/>
                <a:gdLst/>
                <a:ahLst/>
                <a:cxnLst/>
                <a:rect l="l" t="t" r="r" b="b"/>
                <a:pathLst>
                  <a:path w="3483" h="2410" extrusionOk="0">
                    <a:moveTo>
                      <a:pt x="3286" y="0"/>
                    </a:moveTo>
                    <a:cubicBezTo>
                      <a:pt x="3286" y="197"/>
                      <a:pt x="3201" y="393"/>
                      <a:pt x="3005" y="505"/>
                    </a:cubicBezTo>
                    <a:lnTo>
                      <a:pt x="787" y="1965"/>
                    </a:lnTo>
                    <a:cubicBezTo>
                      <a:pt x="695" y="2026"/>
                      <a:pt x="589" y="2054"/>
                      <a:pt x="482" y="2054"/>
                    </a:cubicBezTo>
                    <a:cubicBezTo>
                      <a:pt x="295" y="2054"/>
                      <a:pt x="108" y="1968"/>
                      <a:pt x="1" y="1825"/>
                    </a:cubicBezTo>
                    <a:lnTo>
                      <a:pt x="1" y="1825"/>
                    </a:lnTo>
                    <a:cubicBezTo>
                      <a:pt x="1" y="1937"/>
                      <a:pt x="29" y="2050"/>
                      <a:pt x="85" y="2134"/>
                    </a:cubicBezTo>
                    <a:cubicBezTo>
                      <a:pt x="209" y="2310"/>
                      <a:pt x="399" y="2409"/>
                      <a:pt x="593" y="2409"/>
                    </a:cubicBezTo>
                    <a:cubicBezTo>
                      <a:pt x="708" y="2409"/>
                      <a:pt x="823" y="2375"/>
                      <a:pt x="927" y="2302"/>
                    </a:cubicBezTo>
                    <a:lnTo>
                      <a:pt x="3145" y="870"/>
                    </a:lnTo>
                    <a:cubicBezTo>
                      <a:pt x="3398" y="674"/>
                      <a:pt x="3482" y="309"/>
                      <a:pt x="3314" y="28"/>
                    </a:cubicBezTo>
                    <a:cubicBezTo>
                      <a:pt x="3286" y="28"/>
                      <a:pt x="3286" y="0"/>
                      <a:pt x="3286"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5"/>
              <p:cNvSpPr/>
              <p:nvPr/>
            </p:nvSpPr>
            <p:spPr>
              <a:xfrm>
                <a:off x="5997135" y="4148974"/>
                <a:ext cx="83343" cy="61964"/>
              </a:xfrm>
              <a:custGeom>
                <a:avLst/>
                <a:gdLst/>
                <a:ahLst/>
                <a:cxnLst/>
                <a:rect l="l" t="t" r="r" b="b"/>
                <a:pathLst>
                  <a:path w="3567" h="2652" extrusionOk="0">
                    <a:moveTo>
                      <a:pt x="2893" y="0"/>
                    </a:moveTo>
                    <a:cubicBezTo>
                      <a:pt x="2778" y="0"/>
                      <a:pt x="2661" y="32"/>
                      <a:pt x="2555" y="95"/>
                    </a:cubicBezTo>
                    <a:lnTo>
                      <a:pt x="337" y="1555"/>
                    </a:lnTo>
                    <a:cubicBezTo>
                      <a:pt x="57" y="1751"/>
                      <a:pt x="1" y="2116"/>
                      <a:pt x="169" y="2369"/>
                    </a:cubicBezTo>
                    <a:cubicBezTo>
                      <a:pt x="297" y="2552"/>
                      <a:pt x="498" y="2652"/>
                      <a:pt x="699" y="2652"/>
                    </a:cubicBezTo>
                    <a:cubicBezTo>
                      <a:pt x="806" y="2652"/>
                      <a:pt x="914" y="2624"/>
                      <a:pt x="1011" y="2566"/>
                    </a:cubicBezTo>
                    <a:lnTo>
                      <a:pt x="3229" y="1106"/>
                    </a:lnTo>
                    <a:cubicBezTo>
                      <a:pt x="3482" y="909"/>
                      <a:pt x="3566" y="544"/>
                      <a:pt x="3398" y="263"/>
                    </a:cubicBezTo>
                    <a:cubicBezTo>
                      <a:pt x="3275" y="88"/>
                      <a:pt x="3086" y="0"/>
                      <a:pt x="2893"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5"/>
              <p:cNvSpPr/>
              <p:nvPr/>
            </p:nvSpPr>
            <p:spPr>
              <a:xfrm>
                <a:off x="5999098" y="4154464"/>
                <a:ext cx="81380" cy="56520"/>
              </a:xfrm>
              <a:custGeom>
                <a:avLst/>
                <a:gdLst/>
                <a:ahLst/>
                <a:cxnLst/>
                <a:rect l="l" t="t" r="r" b="b"/>
                <a:pathLst>
                  <a:path w="3483" h="2419" extrusionOk="0">
                    <a:moveTo>
                      <a:pt x="3286" y="0"/>
                    </a:moveTo>
                    <a:cubicBezTo>
                      <a:pt x="3286" y="197"/>
                      <a:pt x="3201" y="393"/>
                      <a:pt x="3005" y="506"/>
                    </a:cubicBezTo>
                    <a:lnTo>
                      <a:pt x="787" y="1966"/>
                    </a:lnTo>
                    <a:cubicBezTo>
                      <a:pt x="690" y="2030"/>
                      <a:pt x="576" y="2062"/>
                      <a:pt x="463" y="2062"/>
                    </a:cubicBezTo>
                    <a:cubicBezTo>
                      <a:pt x="283" y="2062"/>
                      <a:pt x="105" y="1981"/>
                      <a:pt x="1" y="1825"/>
                    </a:cubicBezTo>
                    <a:lnTo>
                      <a:pt x="1" y="1825"/>
                    </a:lnTo>
                    <a:cubicBezTo>
                      <a:pt x="1" y="1937"/>
                      <a:pt x="29" y="2050"/>
                      <a:pt x="85" y="2162"/>
                    </a:cubicBezTo>
                    <a:cubicBezTo>
                      <a:pt x="212" y="2325"/>
                      <a:pt x="409" y="2418"/>
                      <a:pt x="608" y="2418"/>
                    </a:cubicBezTo>
                    <a:cubicBezTo>
                      <a:pt x="718" y="2418"/>
                      <a:pt x="828" y="2390"/>
                      <a:pt x="927" y="2331"/>
                    </a:cubicBezTo>
                    <a:lnTo>
                      <a:pt x="3145" y="871"/>
                    </a:lnTo>
                    <a:cubicBezTo>
                      <a:pt x="3398" y="674"/>
                      <a:pt x="3482" y="309"/>
                      <a:pt x="3314" y="28"/>
                    </a:cubicBezTo>
                    <a:cubicBezTo>
                      <a:pt x="3286" y="28"/>
                      <a:pt x="3286" y="28"/>
                      <a:pt x="3286"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5"/>
              <p:cNvSpPr/>
              <p:nvPr/>
            </p:nvSpPr>
            <p:spPr>
              <a:xfrm>
                <a:off x="5997135" y="4089652"/>
                <a:ext cx="83343" cy="61800"/>
              </a:xfrm>
              <a:custGeom>
                <a:avLst/>
                <a:gdLst/>
                <a:ahLst/>
                <a:cxnLst/>
                <a:rect l="l" t="t" r="r" b="b"/>
                <a:pathLst>
                  <a:path w="3567" h="2645" extrusionOk="0">
                    <a:moveTo>
                      <a:pt x="2889" y="0"/>
                    </a:moveTo>
                    <a:cubicBezTo>
                      <a:pt x="2775" y="0"/>
                      <a:pt x="2659" y="34"/>
                      <a:pt x="2555" y="107"/>
                    </a:cubicBezTo>
                    <a:lnTo>
                      <a:pt x="337" y="1539"/>
                    </a:lnTo>
                    <a:cubicBezTo>
                      <a:pt x="57" y="1736"/>
                      <a:pt x="1" y="2101"/>
                      <a:pt x="169" y="2381"/>
                    </a:cubicBezTo>
                    <a:cubicBezTo>
                      <a:pt x="292" y="2557"/>
                      <a:pt x="480" y="2644"/>
                      <a:pt x="673" y="2644"/>
                    </a:cubicBezTo>
                    <a:cubicBezTo>
                      <a:pt x="789" y="2644"/>
                      <a:pt x="906" y="2613"/>
                      <a:pt x="1011" y="2550"/>
                    </a:cubicBezTo>
                    <a:lnTo>
                      <a:pt x="3229" y="1090"/>
                    </a:lnTo>
                    <a:cubicBezTo>
                      <a:pt x="3482" y="921"/>
                      <a:pt x="3566" y="556"/>
                      <a:pt x="3398" y="276"/>
                    </a:cubicBezTo>
                    <a:cubicBezTo>
                      <a:pt x="3274" y="99"/>
                      <a:pt x="3083" y="0"/>
                      <a:pt x="2889"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5"/>
              <p:cNvSpPr/>
              <p:nvPr/>
            </p:nvSpPr>
            <p:spPr>
              <a:xfrm>
                <a:off x="5999098" y="4095423"/>
                <a:ext cx="81380" cy="56310"/>
              </a:xfrm>
              <a:custGeom>
                <a:avLst/>
                <a:gdLst/>
                <a:ahLst/>
                <a:cxnLst/>
                <a:rect l="l" t="t" r="r" b="b"/>
                <a:pathLst>
                  <a:path w="3483" h="2410" extrusionOk="0">
                    <a:moveTo>
                      <a:pt x="3286" y="1"/>
                    </a:moveTo>
                    <a:cubicBezTo>
                      <a:pt x="3286" y="197"/>
                      <a:pt x="3201" y="366"/>
                      <a:pt x="3005" y="506"/>
                    </a:cubicBezTo>
                    <a:lnTo>
                      <a:pt x="787" y="1938"/>
                    </a:lnTo>
                    <a:cubicBezTo>
                      <a:pt x="690" y="2002"/>
                      <a:pt x="576" y="2034"/>
                      <a:pt x="463" y="2034"/>
                    </a:cubicBezTo>
                    <a:cubicBezTo>
                      <a:pt x="283" y="2034"/>
                      <a:pt x="105" y="1953"/>
                      <a:pt x="1" y="1797"/>
                    </a:cubicBezTo>
                    <a:lnTo>
                      <a:pt x="1" y="1797"/>
                    </a:lnTo>
                    <a:cubicBezTo>
                      <a:pt x="1" y="1910"/>
                      <a:pt x="29" y="2022"/>
                      <a:pt x="85" y="2134"/>
                    </a:cubicBezTo>
                    <a:cubicBezTo>
                      <a:pt x="209" y="2311"/>
                      <a:pt x="399" y="2410"/>
                      <a:pt x="593" y="2410"/>
                    </a:cubicBezTo>
                    <a:cubicBezTo>
                      <a:pt x="708" y="2410"/>
                      <a:pt x="823" y="2376"/>
                      <a:pt x="927" y="2303"/>
                    </a:cubicBezTo>
                    <a:lnTo>
                      <a:pt x="3145" y="843"/>
                    </a:lnTo>
                    <a:cubicBezTo>
                      <a:pt x="3398" y="674"/>
                      <a:pt x="3482" y="309"/>
                      <a:pt x="3314" y="29"/>
                    </a:cubicBezTo>
                    <a:cubicBezTo>
                      <a:pt x="3286" y="1"/>
                      <a:pt x="3286" y="1"/>
                      <a:pt x="328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5"/>
              <p:cNvSpPr/>
              <p:nvPr/>
            </p:nvSpPr>
            <p:spPr>
              <a:xfrm>
                <a:off x="5997135" y="4030236"/>
                <a:ext cx="83343" cy="61800"/>
              </a:xfrm>
              <a:custGeom>
                <a:avLst/>
                <a:gdLst/>
                <a:ahLst/>
                <a:cxnLst/>
                <a:rect l="l" t="t" r="r" b="b"/>
                <a:pathLst>
                  <a:path w="3567" h="2645" extrusionOk="0">
                    <a:moveTo>
                      <a:pt x="2893" y="1"/>
                    </a:moveTo>
                    <a:cubicBezTo>
                      <a:pt x="2778" y="1"/>
                      <a:pt x="2661" y="32"/>
                      <a:pt x="2555" y="95"/>
                    </a:cubicBezTo>
                    <a:lnTo>
                      <a:pt x="337" y="1555"/>
                    </a:lnTo>
                    <a:cubicBezTo>
                      <a:pt x="57" y="1724"/>
                      <a:pt x="1" y="2089"/>
                      <a:pt x="169" y="2369"/>
                    </a:cubicBezTo>
                    <a:cubicBezTo>
                      <a:pt x="293" y="2546"/>
                      <a:pt x="483" y="2645"/>
                      <a:pt x="677" y="2645"/>
                    </a:cubicBezTo>
                    <a:cubicBezTo>
                      <a:pt x="792" y="2645"/>
                      <a:pt x="907" y="2611"/>
                      <a:pt x="1011" y="2538"/>
                    </a:cubicBezTo>
                    <a:lnTo>
                      <a:pt x="3229" y="1106"/>
                    </a:lnTo>
                    <a:cubicBezTo>
                      <a:pt x="3482" y="910"/>
                      <a:pt x="3566" y="545"/>
                      <a:pt x="3398" y="264"/>
                    </a:cubicBezTo>
                    <a:cubicBezTo>
                      <a:pt x="3275" y="88"/>
                      <a:pt x="3086" y="1"/>
                      <a:pt x="2893"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5"/>
              <p:cNvSpPr/>
              <p:nvPr/>
            </p:nvSpPr>
            <p:spPr>
              <a:xfrm>
                <a:off x="5999098" y="4035726"/>
                <a:ext cx="81380" cy="56497"/>
              </a:xfrm>
              <a:custGeom>
                <a:avLst/>
                <a:gdLst/>
                <a:ahLst/>
                <a:cxnLst/>
                <a:rect l="l" t="t" r="r" b="b"/>
                <a:pathLst>
                  <a:path w="3483" h="2418" extrusionOk="0">
                    <a:moveTo>
                      <a:pt x="3286" y="1"/>
                    </a:moveTo>
                    <a:cubicBezTo>
                      <a:pt x="3286" y="197"/>
                      <a:pt x="3201" y="394"/>
                      <a:pt x="3005" y="506"/>
                    </a:cubicBezTo>
                    <a:lnTo>
                      <a:pt x="787" y="1966"/>
                    </a:lnTo>
                    <a:cubicBezTo>
                      <a:pt x="690" y="2031"/>
                      <a:pt x="576" y="2062"/>
                      <a:pt x="463" y="2062"/>
                    </a:cubicBezTo>
                    <a:cubicBezTo>
                      <a:pt x="283" y="2062"/>
                      <a:pt x="105" y="1981"/>
                      <a:pt x="1" y="1826"/>
                    </a:cubicBezTo>
                    <a:lnTo>
                      <a:pt x="1" y="1826"/>
                    </a:lnTo>
                    <a:cubicBezTo>
                      <a:pt x="1" y="1938"/>
                      <a:pt x="29" y="2050"/>
                      <a:pt x="85" y="2134"/>
                    </a:cubicBezTo>
                    <a:cubicBezTo>
                      <a:pt x="213" y="2318"/>
                      <a:pt x="414" y="2417"/>
                      <a:pt x="615" y="2417"/>
                    </a:cubicBezTo>
                    <a:cubicBezTo>
                      <a:pt x="722" y="2417"/>
                      <a:pt x="830" y="2389"/>
                      <a:pt x="927" y="2331"/>
                    </a:cubicBezTo>
                    <a:lnTo>
                      <a:pt x="3145" y="871"/>
                    </a:lnTo>
                    <a:cubicBezTo>
                      <a:pt x="3398" y="675"/>
                      <a:pt x="3482" y="310"/>
                      <a:pt x="3314" y="29"/>
                    </a:cubicBezTo>
                    <a:cubicBezTo>
                      <a:pt x="3286" y="29"/>
                      <a:pt x="3286" y="29"/>
                      <a:pt x="3286"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5"/>
              <p:cNvSpPr/>
              <p:nvPr/>
            </p:nvSpPr>
            <p:spPr>
              <a:xfrm>
                <a:off x="5997135" y="3970914"/>
                <a:ext cx="83343" cy="61800"/>
              </a:xfrm>
              <a:custGeom>
                <a:avLst/>
                <a:gdLst/>
                <a:ahLst/>
                <a:cxnLst/>
                <a:rect l="l" t="t" r="r" b="b"/>
                <a:pathLst>
                  <a:path w="3567" h="2645" extrusionOk="0">
                    <a:moveTo>
                      <a:pt x="2889" y="1"/>
                    </a:moveTo>
                    <a:cubicBezTo>
                      <a:pt x="2775" y="1"/>
                      <a:pt x="2659" y="35"/>
                      <a:pt x="2555" y="108"/>
                    </a:cubicBezTo>
                    <a:lnTo>
                      <a:pt x="337" y="1539"/>
                    </a:lnTo>
                    <a:cubicBezTo>
                      <a:pt x="57" y="1736"/>
                      <a:pt x="1" y="2101"/>
                      <a:pt x="169" y="2382"/>
                    </a:cubicBezTo>
                    <a:cubicBezTo>
                      <a:pt x="292" y="2557"/>
                      <a:pt x="480" y="2645"/>
                      <a:pt x="673" y="2645"/>
                    </a:cubicBezTo>
                    <a:cubicBezTo>
                      <a:pt x="789" y="2645"/>
                      <a:pt x="906" y="2613"/>
                      <a:pt x="1011" y="2550"/>
                    </a:cubicBezTo>
                    <a:lnTo>
                      <a:pt x="3229" y="1090"/>
                    </a:lnTo>
                    <a:cubicBezTo>
                      <a:pt x="3482" y="922"/>
                      <a:pt x="3566" y="557"/>
                      <a:pt x="3398" y="276"/>
                    </a:cubicBezTo>
                    <a:cubicBezTo>
                      <a:pt x="3274" y="99"/>
                      <a:pt x="3083" y="1"/>
                      <a:pt x="2889"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5"/>
              <p:cNvSpPr/>
              <p:nvPr/>
            </p:nvSpPr>
            <p:spPr>
              <a:xfrm>
                <a:off x="5999098" y="3976708"/>
                <a:ext cx="81380" cy="56006"/>
              </a:xfrm>
              <a:custGeom>
                <a:avLst/>
                <a:gdLst/>
                <a:ahLst/>
                <a:cxnLst/>
                <a:rect l="l" t="t" r="r" b="b"/>
                <a:pathLst>
                  <a:path w="3483" h="2397" extrusionOk="0">
                    <a:moveTo>
                      <a:pt x="3286" y="0"/>
                    </a:moveTo>
                    <a:cubicBezTo>
                      <a:pt x="3286" y="197"/>
                      <a:pt x="3201" y="365"/>
                      <a:pt x="3005" y="477"/>
                    </a:cubicBezTo>
                    <a:lnTo>
                      <a:pt x="787" y="1937"/>
                    </a:lnTo>
                    <a:cubicBezTo>
                      <a:pt x="690" y="2002"/>
                      <a:pt x="576" y="2033"/>
                      <a:pt x="463" y="2033"/>
                    </a:cubicBezTo>
                    <a:cubicBezTo>
                      <a:pt x="283" y="2033"/>
                      <a:pt x="105" y="1952"/>
                      <a:pt x="1" y="1797"/>
                    </a:cubicBezTo>
                    <a:lnTo>
                      <a:pt x="1" y="1797"/>
                    </a:lnTo>
                    <a:cubicBezTo>
                      <a:pt x="1" y="1909"/>
                      <a:pt x="29" y="2021"/>
                      <a:pt x="85" y="2134"/>
                    </a:cubicBezTo>
                    <a:cubicBezTo>
                      <a:pt x="208" y="2309"/>
                      <a:pt x="396" y="2397"/>
                      <a:pt x="589" y="2397"/>
                    </a:cubicBezTo>
                    <a:cubicBezTo>
                      <a:pt x="705" y="2397"/>
                      <a:pt x="822" y="2365"/>
                      <a:pt x="927" y="2302"/>
                    </a:cubicBezTo>
                    <a:lnTo>
                      <a:pt x="3145" y="842"/>
                    </a:lnTo>
                    <a:cubicBezTo>
                      <a:pt x="3398" y="674"/>
                      <a:pt x="3482" y="309"/>
                      <a:pt x="3314" y="28"/>
                    </a:cubicBezTo>
                    <a:cubicBezTo>
                      <a:pt x="3286" y="0"/>
                      <a:pt x="3286" y="0"/>
                      <a:pt x="3286"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5"/>
              <p:cNvSpPr/>
              <p:nvPr/>
            </p:nvSpPr>
            <p:spPr>
              <a:xfrm>
                <a:off x="6118490" y="3722199"/>
                <a:ext cx="59067" cy="73483"/>
              </a:xfrm>
              <a:custGeom>
                <a:avLst/>
                <a:gdLst/>
                <a:ahLst/>
                <a:cxnLst/>
                <a:rect l="l" t="t" r="r" b="b"/>
                <a:pathLst>
                  <a:path w="2528" h="3145" extrusionOk="0">
                    <a:moveTo>
                      <a:pt x="1320" y="0"/>
                    </a:moveTo>
                    <a:cubicBezTo>
                      <a:pt x="0" y="1797"/>
                      <a:pt x="843" y="3144"/>
                      <a:pt x="843" y="3144"/>
                    </a:cubicBezTo>
                    <a:lnTo>
                      <a:pt x="1909" y="3144"/>
                    </a:lnTo>
                    <a:cubicBezTo>
                      <a:pt x="2527" y="1488"/>
                      <a:pt x="1320" y="0"/>
                      <a:pt x="1320"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5"/>
              <p:cNvSpPr/>
              <p:nvPr/>
            </p:nvSpPr>
            <p:spPr>
              <a:xfrm>
                <a:off x="6129634" y="3751054"/>
                <a:ext cx="34136" cy="45936"/>
              </a:xfrm>
              <a:custGeom>
                <a:avLst/>
                <a:gdLst/>
                <a:ahLst/>
                <a:cxnLst/>
                <a:rect l="l" t="t" r="r" b="b"/>
                <a:pathLst>
                  <a:path w="1461" h="1966" extrusionOk="0">
                    <a:moveTo>
                      <a:pt x="815" y="0"/>
                    </a:moveTo>
                    <a:cubicBezTo>
                      <a:pt x="1" y="1123"/>
                      <a:pt x="534" y="1966"/>
                      <a:pt x="534" y="1966"/>
                    </a:cubicBezTo>
                    <a:lnTo>
                      <a:pt x="1180" y="1966"/>
                    </a:lnTo>
                    <a:cubicBezTo>
                      <a:pt x="1461" y="478"/>
                      <a:pt x="815" y="0"/>
                      <a:pt x="815"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5"/>
              <p:cNvSpPr/>
              <p:nvPr/>
            </p:nvSpPr>
            <p:spPr>
              <a:xfrm>
                <a:off x="6122415" y="3785120"/>
                <a:ext cx="54464" cy="312297"/>
              </a:xfrm>
              <a:custGeom>
                <a:avLst/>
                <a:gdLst/>
                <a:ahLst/>
                <a:cxnLst/>
                <a:rect l="l" t="t" r="r" b="b"/>
                <a:pathLst>
                  <a:path w="2331" h="13366" extrusionOk="0">
                    <a:moveTo>
                      <a:pt x="1113" y="0"/>
                    </a:moveTo>
                    <a:cubicBezTo>
                      <a:pt x="547" y="0"/>
                      <a:pt x="160" y="233"/>
                      <a:pt x="1" y="339"/>
                    </a:cubicBezTo>
                    <a:lnTo>
                      <a:pt x="1" y="12832"/>
                    </a:lnTo>
                    <a:cubicBezTo>
                      <a:pt x="1" y="13113"/>
                      <a:pt x="253" y="13366"/>
                      <a:pt x="534" y="13366"/>
                    </a:cubicBezTo>
                    <a:lnTo>
                      <a:pt x="1770" y="13366"/>
                    </a:lnTo>
                    <a:cubicBezTo>
                      <a:pt x="2078" y="13366"/>
                      <a:pt x="2331" y="13113"/>
                      <a:pt x="2331" y="12832"/>
                    </a:cubicBezTo>
                    <a:lnTo>
                      <a:pt x="2331" y="339"/>
                    </a:lnTo>
                    <a:cubicBezTo>
                      <a:pt x="2134" y="227"/>
                      <a:pt x="1741" y="2"/>
                      <a:pt x="1208" y="2"/>
                    </a:cubicBezTo>
                    <a:cubicBezTo>
                      <a:pt x="1176" y="1"/>
                      <a:pt x="1144" y="0"/>
                      <a:pt x="1113"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5"/>
              <p:cNvSpPr/>
              <p:nvPr/>
            </p:nvSpPr>
            <p:spPr>
              <a:xfrm>
                <a:off x="6122415" y="3785167"/>
                <a:ext cx="54464" cy="312250"/>
              </a:xfrm>
              <a:custGeom>
                <a:avLst/>
                <a:gdLst/>
                <a:ahLst/>
                <a:cxnLst/>
                <a:rect l="l" t="t" r="r" b="b"/>
                <a:pathLst>
                  <a:path w="2331" h="13364" extrusionOk="0">
                    <a:moveTo>
                      <a:pt x="1433" y="0"/>
                    </a:moveTo>
                    <a:lnTo>
                      <a:pt x="1433" y="12493"/>
                    </a:lnTo>
                    <a:lnTo>
                      <a:pt x="1" y="12493"/>
                    </a:lnTo>
                    <a:lnTo>
                      <a:pt x="1" y="12830"/>
                    </a:lnTo>
                    <a:cubicBezTo>
                      <a:pt x="1" y="13139"/>
                      <a:pt x="225" y="13364"/>
                      <a:pt x="534" y="13364"/>
                    </a:cubicBezTo>
                    <a:lnTo>
                      <a:pt x="1798" y="13364"/>
                    </a:lnTo>
                    <a:cubicBezTo>
                      <a:pt x="2078" y="13364"/>
                      <a:pt x="2331" y="13139"/>
                      <a:pt x="2331" y="12830"/>
                    </a:cubicBezTo>
                    <a:lnTo>
                      <a:pt x="2331" y="337"/>
                    </a:lnTo>
                    <a:cubicBezTo>
                      <a:pt x="2191" y="225"/>
                      <a:pt x="1882" y="56"/>
                      <a:pt x="1433"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5"/>
              <p:cNvSpPr/>
              <p:nvPr/>
            </p:nvSpPr>
            <p:spPr>
              <a:xfrm>
                <a:off x="6110616" y="4026264"/>
                <a:ext cx="77432" cy="57011"/>
              </a:xfrm>
              <a:custGeom>
                <a:avLst/>
                <a:gdLst/>
                <a:ahLst/>
                <a:cxnLst/>
                <a:rect l="l" t="t" r="r" b="b"/>
                <a:pathLst>
                  <a:path w="3314" h="2440" extrusionOk="0">
                    <a:moveTo>
                      <a:pt x="2701" y="1"/>
                    </a:moveTo>
                    <a:cubicBezTo>
                      <a:pt x="2593" y="1"/>
                      <a:pt x="2484" y="32"/>
                      <a:pt x="2387" y="97"/>
                    </a:cubicBezTo>
                    <a:lnTo>
                      <a:pt x="337" y="1445"/>
                    </a:lnTo>
                    <a:cubicBezTo>
                      <a:pt x="85" y="1613"/>
                      <a:pt x="0" y="1950"/>
                      <a:pt x="169" y="2203"/>
                    </a:cubicBezTo>
                    <a:cubicBezTo>
                      <a:pt x="273" y="2358"/>
                      <a:pt x="440" y="2439"/>
                      <a:pt x="613" y="2439"/>
                    </a:cubicBezTo>
                    <a:cubicBezTo>
                      <a:pt x="720" y="2439"/>
                      <a:pt x="830" y="2408"/>
                      <a:pt x="927" y="2343"/>
                    </a:cubicBezTo>
                    <a:lnTo>
                      <a:pt x="3004" y="1023"/>
                    </a:lnTo>
                    <a:cubicBezTo>
                      <a:pt x="3257" y="855"/>
                      <a:pt x="3313" y="490"/>
                      <a:pt x="3145" y="237"/>
                    </a:cubicBezTo>
                    <a:cubicBezTo>
                      <a:pt x="3041" y="82"/>
                      <a:pt x="2874" y="1"/>
                      <a:pt x="2701"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5"/>
              <p:cNvSpPr/>
              <p:nvPr/>
            </p:nvSpPr>
            <p:spPr>
              <a:xfrm>
                <a:off x="6112578" y="4031147"/>
                <a:ext cx="75469" cy="52127"/>
              </a:xfrm>
              <a:custGeom>
                <a:avLst/>
                <a:gdLst/>
                <a:ahLst/>
                <a:cxnLst/>
                <a:rect l="l" t="t" r="r" b="b"/>
                <a:pathLst>
                  <a:path w="3230" h="2231" extrusionOk="0">
                    <a:moveTo>
                      <a:pt x="3033" y="0"/>
                    </a:moveTo>
                    <a:cubicBezTo>
                      <a:pt x="3033" y="197"/>
                      <a:pt x="2949" y="365"/>
                      <a:pt x="2808" y="478"/>
                    </a:cubicBezTo>
                    <a:lnTo>
                      <a:pt x="731" y="1825"/>
                    </a:lnTo>
                    <a:cubicBezTo>
                      <a:pt x="648" y="1877"/>
                      <a:pt x="551" y="1902"/>
                      <a:pt x="452" y="1902"/>
                    </a:cubicBezTo>
                    <a:cubicBezTo>
                      <a:pt x="282" y="1902"/>
                      <a:pt x="107" y="1827"/>
                      <a:pt x="1" y="1685"/>
                    </a:cubicBezTo>
                    <a:lnTo>
                      <a:pt x="1" y="1685"/>
                    </a:lnTo>
                    <a:cubicBezTo>
                      <a:pt x="1" y="1797"/>
                      <a:pt x="29" y="1881"/>
                      <a:pt x="85" y="1994"/>
                    </a:cubicBezTo>
                    <a:cubicBezTo>
                      <a:pt x="189" y="2149"/>
                      <a:pt x="356" y="2230"/>
                      <a:pt x="535" y="2230"/>
                    </a:cubicBezTo>
                    <a:cubicBezTo>
                      <a:pt x="647" y="2230"/>
                      <a:pt x="763" y="2199"/>
                      <a:pt x="871" y="2134"/>
                    </a:cubicBezTo>
                    <a:lnTo>
                      <a:pt x="2920" y="814"/>
                    </a:lnTo>
                    <a:cubicBezTo>
                      <a:pt x="3173" y="646"/>
                      <a:pt x="3229" y="281"/>
                      <a:pt x="3061" y="28"/>
                    </a:cubicBezTo>
                    <a:cubicBezTo>
                      <a:pt x="3061" y="28"/>
                      <a:pt x="3061" y="28"/>
                      <a:pt x="3033"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5"/>
              <p:cNvSpPr/>
              <p:nvPr/>
            </p:nvSpPr>
            <p:spPr>
              <a:xfrm>
                <a:off x="6110616" y="3971381"/>
                <a:ext cx="77432" cy="57244"/>
              </a:xfrm>
              <a:custGeom>
                <a:avLst/>
                <a:gdLst/>
                <a:ahLst/>
                <a:cxnLst/>
                <a:rect l="l" t="t" r="r" b="b"/>
                <a:pathLst>
                  <a:path w="3314" h="2450" extrusionOk="0">
                    <a:moveTo>
                      <a:pt x="2676" y="0"/>
                    </a:moveTo>
                    <a:cubicBezTo>
                      <a:pt x="2576" y="0"/>
                      <a:pt x="2476" y="28"/>
                      <a:pt x="2387" y="88"/>
                    </a:cubicBezTo>
                    <a:lnTo>
                      <a:pt x="337" y="1435"/>
                    </a:lnTo>
                    <a:cubicBezTo>
                      <a:pt x="85" y="1604"/>
                      <a:pt x="0" y="1941"/>
                      <a:pt x="169" y="2193"/>
                    </a:cubicBezTo>
                    <a:cubicBezTo>
                      <a:pt x="278" y="2356"/>
                      <a:pt x="457" y="2449"/>
                      <a:pt x="638" y="2449"/>
                    </a:cubicBezTo>
                    <a:cubicBezTo>
                      <a:pt x="737" y="2449"/>
                      <a:pt x="837" y="2421"/>
                      <a:pt x="927" y="2362"/>
                    </a:cubicBezTo>
                    <a:lnTo>
                      <a:pt x="3004" y="1014"/>
                    </a:lnTo>
                    <a:cubicBezTo>
                      <a:pt x="3257" y="846"/>
                      <a:pt x="3313" y="509"/>
                      <a:pt x="3145" y="256"/>
                    </a:cubicBezTo>
                    <a:cubicBezTo>
                      <a:pt x="3036" y="93"/>
                      <a:pt x="2857" y="0"/>
                      <a:pt x="2676"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5"/>
              <p:cNvSpPr/>
              <p:nvPr/>
            </p:nvSpPr>
            <p:spPr>
              <a:xfrm>
                <a:off x="6112578" y="3976708"/>
                <a:ext cx="75469" cy="51917"/>
              </a:xfrm>
              <a:custGeom>
                <a:avLst/>
                <a:gdLst/>
                <a:ahLst/>
                <a:cxnLst/>
                <a:rect l="l" t="t" r="r" b="b"/>
                <a:pathLst>
                  <a:path w="3230" h="2222" extrusionOk="0">
                    <a:moveTo>
                      <a:pt x="3033" y="0"/>
                    </a:moveTo>
                    <a:cubicBezTo>
                      <a:pt x="3033" y="168"/>
                      <a:pt x="2949" y="337"/>
                      <a:pt x="2808" y="449"/>
                    </a:cubicBezTo>
                    <a:lnTo>
                      <a:pt x="731" y="1797"/>
                    </a:lnTo>
                    <a:cubicBezTo>
                      <a:pt x="649" y="1858"/>
                      <a:pt x="553" y="1886"/>
                      <a:pt x="455" y="1886"/>
                    </a:cubicBezTo>
                    <a:cubicBezTo>
                      <a:pt x="284" y="1886"/>
                      <a:pt x="108" y="1800"/>
                      <a:pt x="1" y="1656"/>
                    </a:cubicBezTo>
                    <a:lnTo>
                      <a:pt x="1" y="1656"/>
                    </a:lnTo>
                    <a:cubicBezTo>
                      <a:pt x="1" y="1769"/>
                      <a:pt x="29" y="1881"/>
                      <a:pt x="85" y="1965"/>
                    </a:cubicBezTo>
                    <a:cubicBezTo>
                      <a:pt x="194" y="2128"/>
                      <a:pt x="373" y="2221"/>
                      <a:pt x="561" y="2221"/>
                    </a:cubicBezTo>
                    <a:cubicBezTo>
                      <a:pt x="665" y="2221"/>
                      <a:pt x="772" y="2193"/>
                      <a:pt x="871" y="2134"/>
                    </a:cubicBezTo>
                    <a:lnTo>
                      <a:pt x="2920" y="786"/>
                    </a:lnTo>
                    <a:cubicBezTo>
                      <a:pt x="3173" y="618"/>
                      <a:pt x="3229" y="281"/>
                      <a:pt x="3061" y="28"/>
                    </a:cubicBezTo>
                    <a:cubicBezTo>
                      <a:pt x="3061" y="0"/>
                      <a:pt x="3061" y="0"/>
                      <a:pt x="3033"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5"/>
              <p:cNvSpPr/>
              <p:nvPr/>
            </p:nvSpPr>
            <p:spPr>
              <a:xfrm>
                <a:off x="6110616" y="3916264"/>
                <a:ext cx="77432" cy="57268"/>
              </a:xfrm>
              <a:custGeom>
                <a:avLst/>
                <a:gdLst/>
                <a:ahLst/>
                <a:cxnLst/>
                <a:rect l="l" t="t" r="r" b="b"/>
                <a:pathLst>
                  <a:path w="3314" h="2451" extrusionOk="0">
                    <a:moveTo>
                      <a:pt x="2676" y="1"/>
                    </a:moveTo>
                    <a:cubicBezTo>
                      <a:pt x="2576" y="1"/>
                      <a:pt x="2476" y="29"/>
                      <a:pt x="2387" y="88"/>
                    </a:cubicBezTo>
                    <a:lnTo>
                      <a:pt x="337" y="1436"/>
                    </a:lnTo>
                    <a:cubicBezTo>
                      <a:pt x="85" y="1604"/>
                      <a:pt x="0" y="1941"/>
                      <a:pt x="169" y="2194"/>
                    </a:cubicBezTo>
                    <a:cubicBezTo>
                      <a:pt x="278" y="2357"/>
                      <a:pt x="457" y="2450"/>
                      <a:pt x="638" y="2450"/>
                    </a:cubicBezTo>
                    <a:cubicBezTo>
                      <a:pt x="737" y="2450"/>
                      <a:pt x="837" y="2422"/>
                      <a:pt x="927" y="2362"/>
                    </a:cubicBezTo>
                    <a:lnTo>
                      <a:pt x="3004" y="1015"/>
                    </a:lnTo>
                    <a:cubicBezTo>
                      <a:pt x="3257" y="846"/>
                      <a:pt x="3313" y="510"/>
                      <a:pt x="3145" y="257"/>
                    </a:cubicBezTo>
                    <a:cubicBezTo>
                      <a:pt x="3036" y="94"/>
                      <a:pt x="2857" y="1"/>
                      <a:pt x="267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5"/>
              <p:cNvSpPr/>
              <p:nvPr/>
            </p:nvSpPr>
            <p:spPr>
              <a:xfrm>
                <a:off x="6112578" y="3921591"/>
                <a:ext cx="75469" cy="51940"/>
              </a:xfrm>
              <a:custGeom>
                <a:avLst/>
                <a:gdLst/>
                <a:ahLst/>
                <a:cxnLst/>
                <a:rect l="l" t="t" r="r" b="b"/>
                <a:pathLst>
                  <a:path w="3230" h="2223" extrusionOk="0">
                    <a:moveTo>
                      <a:pt x="3033" y="1"/>
                    </a:moveTo>
                    <a:cubicBezTo>
                      <a:pt x="3033" y="169"/>
                      <a:pt x="2949" y="338"/>
                      <a:pt x="2808" y="450"/>
                    </a:cubicBezTo>
                    <a:lnTo>
                      <a:pt x="731" y="1798"/>
                    </a:lnTo>
                    <a:cubicBezTo>
                      <a:pt x="649" y="1859"/>
                      <a:pt x="553" y="1886"/>
                      <a:pt x="455" y="1886"/>
                    </a:cubicBezTo>
                    <a:cubicBezTo>
                      <a:pt x="284" y="1886"/>
                      <a:pt x="108" y="1800"/>
                      <a:pt x="1" y="1657"/>
                    </a:cubicBezTo>
                    <a:lnTo>
                      <a:pt x="1" y="1657"/>
                    </a:lnTo>
                    <a:cubicBezTo>
                      <a:pt x="1" y="1769"/>
                      <a:pt x="29" y="1882"/>
                      <a:pt x="85" y="1966"/>
                    </a:cubicBezTo>
                    <a:cubicBezTo>
                      <a:pt x="194" y="2129"/>
                      <a:pt x="373" y="2222"/>
                      <a:pt x="561" y="2222"/>
                    </a:cubicBezTo>
                    <a:cubicBezTo>
                      <a:pt x="665" y="2222"/>
                      <a:pt x="772" y="2194"/>
                      <a:pt x="871" y="2134"/>
                    </a:cubicBezTo>
                    <a:lnTo>
                      <a:pt x="2920" y="787"/>
                    </a:lnTo>
                    <a:cubicBezTo>
                      <a:pt x="3173" y="618"/>
                      <a:pt x="3229" y="282"/>
                      <a:pt x="3061" y="29"/>
                    </a:cubicBezTo>
                    <a:cubicBezTo>
                      <a:pt x="3061" y="1"/>
                      <a:pt x="3061" y="1"/>
                      <a:pt x="3033"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5"/>
              <p:cNvSpPr/>
              <p:nvPr/>
            </p:nvSpPr>
            <p:spPr>
              <a:xfrm>
                <a:off x="6110616" y="3861171"/>
                <a:ext cx="77432" cy="57244"/>
              </a:xfrm>
              <a:custGeom>
                <a:avLst/>
                <a:gdLst/>
                <a:ahLst/>
                <a:cxnLst/>
                <a:rect l="l" t="t" r="r" b="b"/>
                <a:pathLst>
                  <a:path w="3314" h="2450" extrusionOk="0">
                    <a:moveTo>
                      <a:pt x="2676" y="0"/>
                    </a:moveTo>
                    <a:cubicBezTo>
                      <a:pt x="2576" y="0"/>
                      <a:pt x="2476" y="28"/>
                      <a:pt x="2387" y="88"/>
                    </a:cubicBezTo>
                    <a:lnTo>
                      <a:pt x="337" y="1436"/>
                    </a:lnTo>
                    <a:cubicBezTo>
                      <a:pt x="85" y="1604"/>
                      <a:pt x="0" y="1941"/>
                      <a:pt x="169" y="2194"/>
                    </a:cubicBezTo>
                    <a:cubicBezTo>
                      <a:pt x="278" y="2357"/>
                      <a:pt x="457" y="2450"/>
                      <a:pt x="638" y="2450"/>
                    </a:cubicBezTo>
                    <a:cubicBezTo>
                      <a:pt x="737" y="2450"/>
                      <a:pt x="837" y="2422"/>
                      <a:pt x="927" y="2362"/>
                    </a:cubicBezTo>
                    <a:lnTo>
                      <a:pt x="3004" y="1015"/>
                    </a:lnTo>
                    <a:cubicBezTo>
                      <a:pt x="3257" y="846"/>
                      <a:pt x="3313" y="509"/>
                      <a:pt x="3145" y="257"/>
                    </a:cubicBezTo>
                    <a:cubicBezTo>
                      <a:pt x="3036" y="93"/>
                      <a:pt x="2857" y="0"/>
                      <a:pt x="267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5"/>
              <p:cNvSpPr/>
              <p:nvPr/>
            </p:nvSpPr>
            <p:spPr>
              <a:xfrm>
                <a:off x="6112578" y="3866498"/>
                <a:ext cx="75469" cy="52081"/>
              </a:xfrm>
              <a:custGeom>
                <a:avLst/>
                <a:gdLst/>
                <a:ahLst/>
                <a:cxnLst/>
                <a:rect l="l" t="t" r="r" b="b"/>
                <a:pathLst>
                  <a:path w="3230" h="2229" extrusionOk="0">
                    <a:moveTo>
                      <a:pt x="3033" y="0"/>
                    </a:moveTo>
                    <a:cubicBezTo>
                      <a:pt x="3033" y="169"/>
                      <a:pt x="2949" y="365"/>
                      <a:pt x="2808" y="450"/>
                    </a:cubicBezTo>
                    <a:lnTo>
                      <a:pt x="731" y="1797"/>
                    </a:lnTo>
                    <a:cubicBezTo>
                      <a:pt x="642" y="1864"/>
                      <a:pt x="536" y="1895"/>
                      <a:pt x="430" y="1895"/>
                    </a:cubicBezTo>
                    <a:cubicBezTo>
                      <a:pt x="266" y="1895"/>
                      <a:pt x="103" y="1821"/>
                      <a:pt x="1" y="1685"/>
                    </a:cubicBezTo>
                    <a:lnTo>
                      <a:pt x="1" y="1685"/>
                    </a:lnTo>
                    <a:cubicBezTo>
                      <a:pt x="1" y="1769"/>
                      <a:pt x="29" y="1882"/>
                      <a:pt x="85" y="1966"/>
                    </a:cubicBezTo>
                    <a:cubicBezTo>
                      <a:pt x="190" y="2141"/>
                      <a:pt x="361" y="2229"/>
                      <a:pt x="543" y="2229"/>
                    </a:cubicBezTo>
                    <a:cubicBezTo>
                      <a:pt x="653" y="2229"/>
                      <a:pt x="766" y="2197"/>
                      <a:pt x="871" y="2134"/>
                    </a:cubicBezTo>
                    <a:lnTo>
                      <a:pt x="2920" y="787"/>
                    </a:lnTo>
                    <a:cubicBezTo>
                      <a:pt x="3173" y="618"/>
                      <a:pt x="3229" y="281"/>
                      <a:pt x="3061" y="29"/>
                    </a:cubicBezTo>
                    <a:cubicBezTo>
                      <a:pt x="3061" y="29"/>
                      <a:pt x="3061" y="0"/>
                      <a:pt x="3033"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5"/>
              <p:cNvSpPr/>
              <p:nvPr/>
            </p:nvSpPr>
            <p:spPr>
              <a:xfrm>
                <a:off x="6110616" y="3806078"/>
                <a:ext cx="77432" cy="57455"/>
              </a:xfrm>
              <a:custGeom>
                <a:avLst/>
                <a:gdLst/>
                <a:ahLst/>
                <a:cxnLst/>
                <a:rect l="l" t="t" r="r" b="b"/>
                <a:pathLst>
                  <a:path w="3314" h="2459" extrusionOk="0">
                    <a:moveTo>
                      <a:pt x="2676" y="0"/>
                    </a:moveTo>
                    <a:cubicBezTo>
                      <a:pt x="2576" y="0"/>
                      <a:pt x="2476" y="28"/>
                      <a:pt x="2387" y="88"/>
                    </a:cubicBezTo>
                    <a:lnTo>
                      <a:pt x="337" y="1435"/>
                    </a:lnTo>
                    <a:cubicBezTo>
                      <a:pt x="85" y="1604"/>
                      <a:pt x="0" y="1941"/>
                      <a:pt x="169" y="2222"/>
                    </a:cubicBezTo>
                    <a:cubicBezTo>
                      <a:pt x="273" y="2377"/>
                      <a:pt x="440" y="2458"/>
                      <a:pt x="613" y="2458"/>
                    </a:cubicBezTo>
                    <a:cubicBezTo>
                      <a:pt x="720" y="2458"/>
                      <a:pt x="830" y="2427"/>
                      <a:pt x="927" y="2362"/>
                    </a:cubicBezTo>
                    <a:lnTo>
                      <a:pt x="3004" y="1014"/>
                    </a:lnTo>
                    <a:cubicBezTo>
                      <a:pt x="3257" y="846"/>
                      <a:pt x="3313" y="509"/>
                      <a:pt x="3145" y="256"/>
                    </a:cubicBezTo>
                    <a:cubicBezTo>
                      <a:pt x="3036" y="93"/>
                      <a:pt x="2857" y="0"/>
                      <a:pt x="2676"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5"/>
              <p:cNvSpPr/>
              <p:nvPr/>
            </p:nvSpPr>
            <p:spPr>
              <a:xfrm>
                <a:off x="6112578" y="3811405"/>
                <a:ext cx="75469" cy="52127"/>
              </a:xfrm>
              <a:custGeom>
                <a:avLst/>
                <a:gdLst/>
                <a:ahLst/>
                <a:cxnLst/>
                <a:rect l="l" t="t" r="r" b="b"/>
                <a:pathLst>
                  <a:path w="3230" h="2231" extrusionOk="0">
                    <a:moveTo>
                      <a:pt x="3033" y="0"/>
                    </a:moveTo>
                    <a:cubicBezTo>
                      <a:pt x="3033" y="169"/>
                      <a:pt x="2949" y="365"/>
                      <a:pt x="2808" y="477"/>
                    </a:cubicBezTo>
                    <a:lnTo>
                      <a:pt x="731" y="1797"/>
                    </a:lnTo>
                    <a:cubicBezTo>
                      <a:pt x="642" y="1863"/>
                      <a:pt x="536" y="1895"/>
                      <a:pt x="430" y="1895"/>
                    </a:cubicBezTo>
                    <a:cubicBezTo>
                      <a:pt x="266" y="1895"/>
                      <a:pt x="103" y="1821"/>
                      <a:pt x="1" y="1685"/>
                    </a:cubicBezTo>
                    <a:lnTo>
                      <a:pt x="1" y="1685"/>
                    </a:lnTo>
                    <a:cubicBezTo>
                      <a:pt x="1" y="1797"/>
                      <a:pt x="29" y="1881"/>
                      <a:pt x="85" y="1994"/>
                    </a:cubicBezTo>
                    <a:cubicBezTo>
                      <a:pt x="189" y="2149"/>
                      <a:pt x="356" y="2230"/>
                      <a:pt x="535" y="2230"/>
                    </a:cubicBezTo>
                    <a:cubicBezTo>
                      <a:pt x="647" y="2230"/>
                      <a:pt x="763" y="2199"/>
                      <a:pt x="871" y="2134"/>
                    </a:cubicBezTo>
                    <a:lnTo>
                      <a:pt x="2920" y="786"/>
                    </a:lnTo>
                    <a:cubicBezTo>
                      <a:pt x="3173" y="618"/>
                      <a:pt x="3229" y="281"/>
                      <a:pt x="3061" y="28"/>
                    </a:cubicBezTo>
                    <a:cubicBezTo>
                      <a:pt x="3061" y="28"/>
                      <a:pt x="3061" y="0"/>
                      <a:pt x="3033"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5"/>
              <p:cNvSpPr/>
              <p:nvPr/>
            </p:nvSpPr>
            <p:spPr>
              <a:xfrm>
                <a:off x="6226713" y="3880283"/>
                <a:ext cx="63646" cy="79394"/>
              </a:xfrm>
              <a:custGeom>
                <a:avLst/>
                <a:gdLst/>
                <a:ahLst/>
                <a:cxnLst/>
                <a:rect l="l" t="t" r="r" b="b"/>
                <a:pathLst>
                  <a:path w="2724" h="3398" extrusionOk="0">
                    <a:moveTo>
                      <a:pt x="1432" y="0"/>
                    </a:moveTo>
                    <a:cubicBezTo>
                      <a:pt x="1" y="1937"/>
                      <a:pt x="927" y="3397"/>
                      <a:pt x="927" y="3397"/>
                    </a:cubicBezTo>
                    <a:lnTo>
                      <a:pt x="2078" y="3397"/>
                    </a:lnTo>
                    <a:cubicBezTo>
                      <a:pt x="2724" y="1572"/>
                      <a:pt x="1432" y="0"/>
                      <a:pt x="1432"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5"/>
              <p:cNvSpPr/>
              <p:nvPr/>
            </p:nvSpPr>
            <p:spPr>
              <a:xfrm>
                <a:off x="6238536" y="3911101"/>
                <a:ext cx="37407" cy="49884"/>
              </a:xfrm>
              <a:custGeom>
                <a:avLst/>
                <a:gdLst/>
                <a:ahLst/>
                <a:cxnLst/>
                <a:rect l="l" t="t" r="r" b="b"/>
                <a:pathLst>
                  <a:path w="1601" h="2135" extrusionOk="0">
                    <a:moveTo>
                      <a:pt x="898" y="1"/>
                    </a:moveTo>
                    <a:cubicBezTo>
                      <a:pt x="0" y="1208"/>
                      <a:pt x="562" y="2134"/>
                      <a:pt x="562" y="2134"/>
                    </a:cubicBezTo>
                    <a:lnTo>
                      <a:pt x="1291" y="2134"/>
                    </a:lnTo>
                    <a:cubicBezTo>
                      <a:pt x="1600" y="534"/>
                      <a:pt x="898" y="1"/>
                      <a:pt x="898"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5"/>
              <p:cNvSpPr/>
              <p:nvPr/>
            </p:nvSpPr>
            <p:spPr>
              <a:xfrm>
                <a:off x="6230662" y="3947830"/>
                <a:ext cx="59043" cy="337858"/>
              </a:xfrm>
              <a:custGeom>
                <a:avLst/>
                <a:gdLst/>
                <a:ahLst/>
                <a:cxnLst/>
                <a:rect l="l" t="t" r="r" b="b"/>
                <a:pathLst>
                  <a:path w="2527" h="14460" extrusionOk="0">
                    <a:moveTo>
                      <a:pt x="1320" y="1"/>
                    </a:moveTo>
                    <a:cubicBezTo>
                      <a:pt x="674" y="1"/>
                      <a:pt x="197" y="253"/>
                      <a:pt x="0" y="366"/>
                    </a:cubicBezTo>
                    <a:lnTo>
                      <a:pt x="0" y="13870"/>
                    </a:lnTo>
                    <a:cubicBezTo>
                      <a:pt x="0" y="14207"/>
                      <a:pt x="281" y="14459"/>
                      <a:pt x="618" y="14459"/>
                    </a:cubicBezTo>
                    <a:lnTo>
                      <a:pt x="1937" y="14459"/>
                    </a:lnTo>
                    <a:cubicBezTo>
                      <a:pt x="2246" y="14459"/>
                      <a:pt x="2527" y="14179"/>
                      <a:pt x="2527" y="13870"/>
                    </a:cubicBezTo>
                    <a:lnTo>
                      <a:pt x="2527" y="366"/>
                    </a:lnTo>
                    <a:cubicBezTo>
                      <a:pt x="2330" y="253"/>
                      <a:pt x="1909" y="29"/>
                      <a:pt x="1320"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5"/>
              <p:cNvSpPr/>
              <p:nvPr/>
            </p:nvSpPr>
            <p:spPr>
              <a:xfrm>
                <a:off x="6230662" y="3948484"/>
                <a:ext cx="59043" cy="337204"/>
              </a:xfrm>
              <a:custGeom>
                <a:avLst/>
                <a:gdLst/>
                <a:ahLst/>
                <a:cxnLst/>
                <a:rect l="l" t="t" r="r" b="b"/>
                <a:pathLst>
                  <a:path w="2527" h="14432" extrusionOk="0">
                    <a:moveTo>
                      <a:pt x="1572" y="1"/>
                    </a:moveTo>
                    <a:lnTo>
                      <a:pt x="1572" y="13477"/>
                    </a:lnTo>
                    <a:lnTo>
                      <a:pt x="0" y="13477"/>
                    </a:lnTo>
                    <a:lnTo>
                      <a:pt x="0" y="13842"/>
                    </a:lnTo>
                    <a:cubicBezTo>
                      <a:pt x="0" y="14179"/>
                      <a:pt x="253" y="14431"/>
                      <a:pt x="590" y="14431"/>
                    </a:cubicBezTo>
                    <a:lnTo>
                      <a:pt x="1937" y="14431"/>
                    </a:lnTo>
                    <a:cubicBezTo>
                      <a:pt x="2274" y="14431"/>
                      <a:pt x="2527" y="14179"/>
                      <a:pt x="2527" y="13842"/>
                    </a:cubicBezTo>
                    <a:lnTo>
                      <a:pt x="2527" y="338"/>
                    </a:lnTo>
                    <a:cubicBezTo>
                      <a:pt x="2358" y="225"/>
                      <a:pt x="2022" y="57"/>
                      <a:pt x="1572"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5"/>
              <p:cNvSpPr/>
              <p:nvPr/>
            </p:nvSpPr>
            <p:spPr>
              <a:xfrm>
                <a:off x="6218185" y="4208366"/>
                <a:ext cx="83997" cy="62104"/>
              </a:xfrm>
              <a:custGeom>
                <a:avLst/>
                <a:gdLst/>
                <a:ahLst/>
                <a:cxnLst/>
                <a:rect l="l" t="t" r="r" b="b"/>
                <a:pathLst>
                  <a:path w="3595" h="2658" extrusionOk="0">
                    <a:moveTo>
                      <a:pt x="2916" y="1"/>
                    </a:moveTo>
                    <a:cubicBezTo>
                      <a:pt x="2803" y="1"/>
                      <a:pt x="2688" y="35"/>
                      <a:pt x="2584" y="108"/>
                    </a:cubicBezTo>
                    <a:lnTo>
                      <a:pt x="366" y="1540"/>
                    </a:lnTo>
                    <a:cubicBezTo>
                      <a:pt x="85" y="1736"/>
                      <a:pt x="1" y="2101"/>
                      <a:pt x="197" y="2382"/>
                    </a:cubicBezTo>
                    <a:cubicBezTo>
                      <a:pt x="303" y="2558"/>
                      <a:pt x="487" y="2657"/>
                      <a:pt x="679" y="2657"/>
                    </a:cubicBezTo>
                    <a:cubicBezTo>
                      <a:pt x="792" y="2657"/>
                      <a:pt x="907" y="2623"/>
                      <a:pt x="1011" y="2550"/>
                    </a:cubicBezTo>
                    <a:lnTo>
                      <a:pt x="3229" y="1090"/>
                    </a:lnTo>
                    <a:cubicBezTo>
                      <a:pt x="3510" y="922"/>
                      <a:pt x="3594" y="557"/>
                      <a:pt x="3398" y="276"/>
                    </a:cubicBezTo>
                    <a:cubicBezTo>
                      <a:pt x="3292" y="99"/>
                      <a:pt x="3108" y="1"/>
                      <a:pt x="2916"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5"/>
              <p:cNvSpPr/>
              <p:nvPr/>
            </p:nvSpPr>
            <p:spPr>
              <a:xfrm>
                <a:off x="6220148" y="4214161"/>
                <a:ext cx="82035" cy="56310"/>
              </a:xfrm>
              <a:custGeom>
                <a:avLst/>
                <a:gdLst/>
                <a:ahLst/>
                <a:cxnLst/>
                <a:rect l="l" t="t" r="r" b="b"/>
                <a:pathLst>
                  <a:path w="3511" h="2410" extrusionOk="0">
                    <a:moveTo>
                      <a:pt x="3314" y="0"/>
                    </a:moveTo>
                    <a:cubicBezTo>
                      <a:pt x="3314" y="197"/>
                      <a:pt x="3201" y="393"/>
                      <a:pt x="3033" y="505"/>
                    </a:cubicBezTo>
                    <a:lnTo>
                      <a:pt x="815" y="1965"/>
                    </a:lnTo>
                    <a:cubicBezTo>
                      <a:pt x="723" y="2026"/>
                      <a:pt x="617" y="2054"/>
                      <a:pt x="509" y="2054"/>
                    </a:cubicBezTo>
                    <a:cubicBezTo>
                      <a:pt x="320" y="2054"/>
                      <a:pt x="126" y="1968"/>
                      <a:pt x="1" y="1825"/>
                    </a:cubicBezTo>
                    <a:lnTo>
                      <a:pt x="1" y="1825"/>
                    </a:lnTo>
                    <a:cubicBezTo>
                      <a:pt x="1" y="1937"/>
                      <a:pt x="57" y="2050"/>
                      <a:pt x="113" y="2134"/>
                    </a:cubicBezTo>
                    <a:cubicBezTo>
                      <a:pt x="219" y="2310"/>
                      <a:pt x="414" y="2409"/>
                      <a:pt x="607" y="2409"/>
                    </a:cubicBezTo>
                    <a:cubicBezTo>
                      <a:pt x="721" y="2409"/>
                      <a:pt x="834" y="2375"/>
                      <a:pt x="927" y="2302"/>
                    </a:cubicBezTo>
                    <a:lnTo>
                      <a:pt x="3145" y="870"/>
                    </a:lnTo>
                    <a:cubicBezTo>
                      <a:pt x="3426" y="674"/>
                      <a:pt x="3510" y="309"/>
                      <a:pt x="3314" y="28"/>
                    </a:cubicBezTo>
                    <a:cubicBezTo>
                      <a:pt x="3314" y="28"/>
                      <a:pt x="3314" y="0"/>
                      <a:pt x="3314"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5"/>
              <p:cNvSpPr/>
              <p:nvPr/>
            </p:nvSpPr>
            <p:spPr>
              <a:xfrm>
                <a:off x="6218185" y="4148974"/>
                <a:ext cx="83997" cy="61964"/>
              </a:xfrm>
              <a:custGeom>
                <a:avLst/>
                <a:gdLst/>
                <a:ahLst/>
                <a:cxnLst/>
                <a:rect l="l" t="t" r="r" b="b"/>
                <a:pathLst>
                  <a:path w="3595" h="2652" extrusionOk="0">
                    <a:moveTo>
                      <a:pt x="2920" y="0"/>
                    </a:moveTo>
                    <a:cubicBezTo>
                      <a:pt x="2806" y="0"/>
                      <a:pt x="2689" y="32"/>
                      <a:pt x="2584" y="95"/>
                    </a:cubicBezTo>
                    <a:lnTo>
                      <a:pt x="366" y="1555"/>
                    </a:lnTo>
                    <a:cubicBezTo>
                      <a:pt x="85" y="1751"/>
                      <a:pt x="1" y="2116"/>
                      <a:pt x="197" y="2369"/>
                    </a:cubicBezTo>
                    <a:cubicBezTo>
                      <a:pt x="307" y="2552"/>
                      <a:pt x="501" y="2652"/>
                      <a:pt x="701" y="2652"/>
                    </a:cubicBezTo>
                    <a:cubicBezTo>
                      <a:pt x="807" y="2652"/>
                      <a:pt x="914" y="2624"/>
                      <a:pt x="1011" y="2566"/>
                    </a:cubicBezTo>
                    <a:lnTo>
                      <a:pt x="3229" y="1106"/>
                    </a:lnTo>
                    <a:cubicBezTo>
                      <a:pt x="3510" y="909"/>
                      <a:pt x="3594" y="544"/>
                      <a:pt x="3398" y="263"/>
                    </a:cubicBezTo>
                    <a:cubicBezTo>
                      <a:pt x="3292" y="88"/>
                      <a:pt x="3110" y="0"/>
                      <a:pt x="2920"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5"/>
              <p:cNvSpPr/>
              <p:nvPr/>
            </p:nvSpPr>
            <p:spPr>
              <a:xfrm>
                <a:off x="6220148" y="4154464"/>
                <a:ext cx="82035" cy="56520"/>
              </a:xfrm>
              <a:custGeom>
                <a:avLst/>
                <a:gdLst/>
                <a:ahLst/>
                <a:cxnLst/>
                <a:rect l="l" t="t" r="r" b="b"/>
                <a:pathLst>
                  <a:path w="3511" h="2419" extrusionOk="0">
                    <a:moveTo>
                      <a:pt x="3314" y="0"/>
                    </a:moveTo>
                    <a:cubicBezTo>
                      <a:pt x="3314" y="197"/>
                      <a:pt x="3201" y="393"/>
                      <a:pt x="3033" y="506"/>
                    </a:cubicBezTo>
                    <a:lnTo>
                      <a:pt x="815" y="1966"/>
                    </a:lnTo>
                    <a:cubicBezTo>
                      <a:pt x="718" y="2030"/>
                      <a:pt x="604" y="2062"/>
                      <a:pt x="490" y="2062"/>
                    </a:cubicBezTo>
                    <a:cubicBezTo>
                      <a:pt x="307" y="2062"/>
                      <a:pt x="122" y="1981"/>
                      <a:pt x="1" y="1825"/>
                    </a:cubicBezTo>
                    <a:lnTo>
                      <a:pt x="1" y="1825"/>
                    </a:lnTo>
                    <a:cubicBezTo>
                      <a:pt x="1" y="1937"/>
                      <a:pt x="57" y="2050"/>
                      <a:pt x="113" y="2162"/>
                    </a:cubicBezTo>
                    <a:cubicBezTo>
                      <a:pt x="222" y="2325"/>
                      <a:pt x="424" y="2418"/>
                      <a:pt x="622" y="2418"/>
                    </a:cubicBezTo>
                    <a:cubicBezTo>
                      <a:pt x="731" y="2418"/>
                      <a:pt x="838" y="2390"/>
                      <a:pt x="927" y="2331"/>
                    </a:cubicBezTo>
                    <a:lnTo>
                      <a:pt x="3145" y="871"/>
                    </a:lnTo>
                    <a:cubicBezTo>
                      <a:pt x="3426" y="674"/>
                      <a:pt x="3510" y="309"/>
                      <a:pt x="3314" y="28"/>
                    </a:cubicBezTo>
                    <a:cubicBezTo>
                      <a:pt x="3314" y="28"/>
                      <a:pt x="3314" y="28"/>
                      <a:pt x="3314"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5"/>
              <p:cNvSpPr/>
              <p:nvPr/>
            </p:nvSpPr>
            <p:spPr>
              <a:xfrm>
                <a:off x="6218185" y="4089652"/>
                <a:ext cx="83997" cy="61800"/>
              </a:xfrm>
              <a:custGeom>
                <a:avLst/>
                <a:gdLst/>
                <a:ahLst/>
                <a:cxnLst/>
                <a:rect l="l" t="t" r="r" b="b"/>
                <a:pathLst>
                  <a:path w="3595" h="2645" extrusionOk="0">
                    <a:moveTo>
                      <a:pt x="2916" y="0"/>
                    </a:moveTo>
                    <a:cubicBezTo>
                      <a:pt x="2803" y="0"/>
                      <a:pt x="2688" y="34"/>
                      <a:pt x="2584" y="107"/>
                    </a:cubicBezTo>
                    <a:lnTo>
                      <a:pt x="366" y="1539"/>
                    </a:lnTo>
                    <a:cubicBezTo>
                      <a:pt x="85" y="1736"/>
                      <a:pt x="1" y="2101"/>
                      <a:pt x="197" y="2381"/>
                    </a:cubicBezTo>
                    <a:cubicBezTo>
                      <a:pt x="303" y="2557"/>
                      <a:pt x="485" y="2644"/>
                      <a:pt x="675" y="2644"/>
                    </a:cubicBezTo>
                    <a:cubicBezTo>
                      <a:pt x="789" y="2644"/>
                      <a:pt x="906" y="2613"/>
                      <a:pt x="1011" y="2550"/>
                    </a:cubicBezTo>
                    <a:lnTo>
                      <a:pt x="3229" y="1090"/>
                    </a:lnTo>
                    <a:cubicBezTo>
                      <a:pt x="3510" y="921"/>
                      <a:pt x="3594" y="556"/>
                      <a:pt x="3398" y="276"/>
                    </a:cubicBezTo>
                    <a:cubicBezTo>
                      <a:pt x="3292" y="99"/>
                      <a:pt x="3108" y="0"/>
                      <a:pt x="2916"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5"/>
              <p:cNvSpPr/>
              <p:nvPr/>
            </p:nvSpPr>
            <p:spPr>
              <a:xfrm>
                <a:off x="6220148" y="4095423"/>
                <a:ext cx="82035" cy="56310"/>
              </a:xfrm>
              <a:custGeom>
                <a:avLst/>
                <a:gdLst/>
                <a:ahLst/>
                <a:cxnLst/>
                <a:rect l="l" t="t" r="r" b="b"/>
                <a:pathLst>
                  <a:path w="3511" h="2410" extrusionOk="0">
                    <a:moveTo>
                      <a:pt x="3314" y="1"/>
                    </a:moveTo>
                    <a:cubicBezTo>
                      <a:pt x="3314" y="197"/>
                      <a:pt x="3201" y="366"/>
                      <a:pt x="3033" y="506"/>
                    </a:cubicBezTo>
                    <a:lnTo>
                      <a:pt x="815" y="1938"/>
                    </a:lnTo>
                    <a:cubicBezTo>
                      <a:pt x="718" y="2002"/>
                      <a:pt x="604" y="2034"/>
                      <a:pt x="490" y="2034"/>
                    </a:cubicBezTo>
                    <a:cubicBezTo>
                      <a:pt x="307" y="2034"/>
                      <a:pt x="122" y="1953"/>
                      <a:pt x="1" y="1797"/>
                    </a:cubicBezTo>
                    <a:lnTo>
                      <a:pt x="1" y="1797"/>
                    </a:lnTo>
                    <a:cubicBezTo>
                      <a:pt x="1" y="1910"/>
                      <a:pt x="57" y="2022"/>
                      <a:pt x="113" y="2134"/>
                    </a:cubicBezTo>
                    <a:cubicBezTo>
                      <a:pt x="219" y="2311"/>
                      <a:pt x="414" y="2410"/>
                      <a:pt x="607" y="2410"/>
                    </a:cubicBezTo>
                    <a:cubicBezTo>
                      <a:pt x="721" y="2410"/>
                      <a:pt x="834" y="2376"/>
                      <a:pt x="927" y="2303"/>
                    </a:cubicBezTo>
                    <a:lnTo>
                      <a:pt x="3145" y="843"/>
                    </a:lnTo>
                    <a:cubicBezTo>
                      <a:pt x="3426" y="674"/>
                      <a:pt x="3510" y="309"/>
                      <a:pt x="3314" y="29"/>
                    </a:cubicBezTo>
                    <a:cubicBezTo>
                      <a:pt x="3314" y="1"/>
                      <a:pt x="3314" y="1"/>
                      <a:pt x="3314"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5"/>
              <p:cNvSpPr/>
              <p:nvPr/>
            </p:nvSpPr>
            <p:spPr>
              <a:xfrm>
                <a:off x="6218185" y="4030236"/>
                <a:ext cx="83997" cy="61800"/>
              </a:xfrm>
              <a:custGeom>
                <a:avLst/>
                <a:gdLst/>
                <a:ahLst/>
                <a:cxnLst/>
                <a:rect l="l" t="t" r="r" b="b"/>
                <a:pathLst>
                  <a:path w="3595" h="2645" extrusionOk="0">
                    <a:moveTo>
                      <a:pt x="2920" y="1"/>
                    </a:moveTo>
                    <a:cubicBezTo>
                      <a:pt x="2806" y="1"/>
                      <a:pt x="2689" y="32"/>
                      <a:pt x="2584" y="95"/>
                    </a:cubicBezTo>
                    <a:lnTo>
                      <a:pt x="366" y="1555"/>
                    </a:lnTo>
                    <a:cubicBezTo>
                      <a:pt x="85" y="1724"/>
                      <a:pt x="1" y="2089"/>
                      <a:pt x="197" y="2369"/>
                    </a:cubicBezTo>
                    <a:cubicBezTo>
                      <a:pt x="303" y="2546"/>
                      <a:pt x="487" y="2645"/>
                      <a:pt x="679" y="2645"/>
                    </a:cubicBezTo>
                    <a:cubicBezTo>
                      <a:pt x="792" y="2645"/>
                      <a:pt x="907" y="2611"/>
                      <a:pt x="1011" y="2538"/>
                    </a:cubicBezTo>
                    <a:lnTo>
                      <a:pt x="3229" y="1106"/>
                    </a:lnTo>
                    <a:cubicBezTo>
                      <a:pt x="3510" y="910"/>
                      <a:pt x="3594" y="545"/>
                      <a:pt x="3398" y="264"/>
                    </a:cubicBezTo>
                    <a:cubicBezTo>
                      <a:pt x="3292" y="88"/>
                      <a:pt x="3110" y="1"/>
                      <a:pt x="2920"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5"/>
              <p:cNvSpPr/>
              <p:nvPr/>
            </p:nvSpPr>
            <p:spPr>
              <a:xfrm>
                <a:off x="6220148" y="4035726"/>
                <a:ext cx="82035" cy="56497"/>
              </a:xfrm>
              <a:custGeom>
                <a:avLst/>
                <a:gdLst/>
                <a:ahLst/>
                <a:cxnLst/>
                <a:rect l="l" t="t" r="r" b="b"/>
                <a:pathLst>
                  <a:path w="3511" h="2418" extrusionOk="0">
                    <a:moveTo>
                      <a:pt x="3314" y="1"/>
                    </a:moveTo>
                    <a:cubicBezTo>
                      <a:pt x="3314" y="197"/>
                      <a:pt x="3201" y="394"/>
                      <a:pt x="3033" y="506"/>
                    </a:cubicBezTo>
                    <a:lnTo>
                      <a:pt x="815" y="1966"/>
                    </a:lnTo>
                    <a:cubicBezTo>
                      <a:pt x="718" y="2031"/>
                      <a:pt x="604" y="2062"/>
                      <a:pt x="490" y="2062"/>
                    </a:cubicBezTo>
                    <a:cubicBezTo>
                      <a:pt x="307" y="2062"/>
                      <a:pt x="122" y="1981"/>
                      <a:pt x="1" y="1826"/>
                    </a:cubicBezTo>
                    <a:lnTo>
                      <a:pt x="1" y="1826"/>
                    </a:lnTo>
                    <a:cubicBezTo>
                      <a:pt x="1" y="1938"/>
                      <a:pt x="57" y="2050"/>
                      <a:pt x="113" y="2134"/>
                    </a:cubicBezTo>
                    <a:cubicBezTo>
                      <a:pt x="223" y="2318"/>
                      <a:pt x="429" y="2417"/>
                      <a:pt x="629" y="2417"/>
                    </a:cubicBezTo>
                    <a:cubicBezTo>
                      <a:pt x="735" y="2417"/>
                      <a:pt x="840" y="2389"/>
                      <a:pt x="927" y="2331"/>
                    </a:cubicBezTo>
                    <a:lnTo>
                      <a:pt x="3145" y="871"/>
                    </a:lnTo>
                    <a:cubicBezTo>
                      <a:pt x="3426" y="675"/>
                      <a:pt x="3510" y="310"/>
                      <a:pt x="3314" y="29"/>
                    </a:cubicBezTo>
                    <a:cubicBezTo>
                      <a:pt x="3314" y="29"/>
                      <a:pt x="3314" y="29"/>
                      <a:pt x="3314"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5"/>
              <p:cNvSpPr/>
              <p:nvPr/>
            </p:nvSpPr>
            <p:spPr>
              <a:xfrm>
                <a:off x="6218185" y="3970914"/>
                <a:ext cx="83997" cy="61800"/>
              </a:xfrm>
              <a:custGeom>
                <a:avLst/>
                <a:gdLst/>
                <a:ahLst/>
                <a:cxnLst/>
                <a:rect l="l" t="t" r="r" b="b"/>
                <a:pathLst>
                  <a:path w="3595" h="2645" extrusionOk="0">
                    <a:moveTo>
                      <a:pt x="2916" y="1"/>
                    </a:moveTo>
                    <a:cubicBezTo>
                      <a:pt x="2803" y="1"/>
                      <a:pt x="2688" y="35"/>
                      <a:pt x="2584" y="108"/>
                    </a:cubicBezTo>
                    <a:lnTo>
                      <a:pt x="366" y="1539"/>
                    </a:lnTo>
                    <a:cubicBezTo>
                      <a:pt x="85" y="1736"/>
                      <a:pt x="1" y="2101"/>
                      <a:pt x="197" y="2382"/>
                    </a:cubicBezTo>
                    <a:cubicBezTo>
                      <a:pt x="303" y="2557"/>
                      <a:pt x="485" y="2645"/>
                      <a:pt x="675" y="2645"/>
                    </a:cubicBezTo>
                    <a:cubicBezTo>
                      <a:pt x="789" y="2645"/>
                      <a:pt x="906" y="2613"/>
                      <a:pt x="1011" y="2550"/>
                    </a:cubicBezTo>
                    <a:lnTo>
                      <a:pt x="3229" y="1090"/>
                    </a:lnTo>
                    <a:cubicBezTo>
                      <a:pt x="3510" y="922"/>
                      <a:pt x="3594" y="557"/>
                      <a:pt x="3398" y="276"/>
                    </a:cubicBezTo>
                    <a:cubicBezTo>
                      <a:pt x="3292" y="99"/>
                      <a:pt x="3108" y="1"/>
                      <a:pt x="2916"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5"/>
              <p:cNvSpPr/>
              <p:nvPr/>
            </p:nvSpPr>
            <p:spPr>
              <a:xfrm>
                <a:off x="6220148" y="3976708"/>
                <a:ext cx="82035" cy="56006"/>
              </a:xfrm>
              <a:custGeom>
                <a:avLst/>
                <a:gdLst/>
                <a:ahLst/>
                <a:cxnLst/>
                <a:rect l="l" t="t" r="r" b="b"/>
                <a:pathLst>
                  <a:path w="3511" h="2397" extrusionOk="0">
                    <a:moveTo>
                      <a:pt x="3314" y="0"/>
                    </a:moveTo>
                    <a:cubicBezTo>
                      <a:pt x="3314" y="197"/>
                      <a:pt x="3201" y="365"/>
                      <a:pt x="3033" y="477"/>
                    </a:cubicBezTo>
                    <a:lnTo>
                      <a:pt x="815" y="1937"/>
                    </a:lnTo>
                    <a:cubicBezTo>
                      <a:pt x="718" y="2002"/>
                      <a:pt x="604" y="2033"/>
                      <a:pt x="490" y="2033"/>
                    </a:cubicBezTo>
                    <a:cubicBezTo>
                      <a:pt x="307" y="2033"/>
                      <a:pt x="122" y="1952"/>
                      <a:pt x="1" y="1797"/>
                    </a:cubicBezTo>
                    <a:lnTo>
                      <a:pt x="1" y="1797"/>
                    </a:lnTo>
                    <a:cubicBezTo>
                      <a:pt x="1" y="1909"/>
                      <a:pt x="57" y="2021"/>
                      <a:pt x="113" y="2134"/>
                    </a:cubicBezTo>
                    <a:cubicBezTo>
                      <a:pt x="219" y="2309"/>
                      <a:pt x="412" y="2397"/>
                      <a:pt x="603" y="2397"/>
                    </a:cubicBezTo>
                    <a:cubicBezTo>
                      <a:pt x="718" y="2397"/>
                      <a:pt x="833" y="2365"/>
                      <a:pt x="927" y="2302"/>
                    </a:cubicBezTo>
                    <a:lnTo>
                      <a:pt x="3145" y="842"/>
                    </a:lnTo>
                    <a:cubicBezTo>
                      <a:pt x="3426" y="674"/>
                      <a:pt x="3510" y="309"/>
                      <a:pt x="3314" y="28"/>
                    </a:cubicBezTo>
                    <a:cubicBezTo>
                      <a:pt x="3314" y="0"/>
                      <a:pt x="3314" y="0"/>
                      <a:pt x="3314"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5"/>
              <p:cNvSpPr/>
              <p:nvPr/>
            </p:nvSpPr>
            <p:spPr>
              <a:xfrm>
                <a:off x="6363161" y="3722199"/>
                <a:ext cx="58389" cy="73483"/>
              </a:xfrm>
              <a:custGeom>
                <a:avLst/>
                <a:gdLst/>
                <a:ahLst/>
                <a:cxnLst/>
                <a:rect l="l" t="t" r="r" b="b"/>
                <a:pathLst>
                  <a:path w="2499" h="3145" extrusionOk="0">
                    <a:moveTo>
                      <a:pt x="1320" y="0"/>
                    </a:moveTo>
                    <a:cubicBezTo>
                      <a:pt x="0" y="1797"/>
                      <a:pt x="842" y="3144"/>
                      <a:pt x="842" y="3144"/>
                    </a:cubicBezTo>
                    <a:lnTo>
                      <a:pt x="1909" y="3144"/>
                    </a:lnTo>
                    <a:cubicBezTo>
                      <a:pt x="2499" y="1488"/>
                      <a:pt x="1320" y="0"/>
                      <a:pt x="1320"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5"/>
              <p:cNvSpPr/>
              <p:nvPr/>
            </p:nvSpPr>
            <p:spPr>
              <a:xfrm>
                <a:off x="6373652" y="3751054"/>
                <a:ext cx="34790" cy="45936"/>
              </a:xfrm>
              <a:custGeom>
                <a:avLst/>
                <a:gdLst/>
                <a:ahLst/>
                <a:cxnLst/>
                <a:rect l="l" t="t" r="r" b="b"/>
                <a:pathLst>
                  <a:path w="1489" h="1966" extrusionOk="0">
                    <a:moveTo>
                      <a:pt x="843" y="0"/>
                    </a:moveTo>
                    <a:cubicBezTo>
                      <a:pt x="0" y="1123"/>
                      <a:pt x="534" y="1966"/>
                      <a:pt x="534" y="1966"/>
                    </a:cubicBezTo>
                    <a:lnTo>
                      <a:pt x="1208" y="1966"/>
                    </a:lnTo>
                    <a:cubicBezTo>
                      <a:pt x="1488" y="478"/>
                      <a:pt x="843" y="0"/>
                      <a:pt x="843"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5"/>
              <p:cNvSpPr/>
              <p:nvPr/>
            </p:nvSpPr>
            <p:spPr>
              <a:xfrm>
                <a:off x="6366432" y="3785120"/>
                <a:ext cx="54464" cy="312297"/>
              </a:xfrm>
              <a:custGeom>
                <a:avLst/>
                <a:gdLst/>
                <a:ahLst/>
                <a:cxnLst/>
                <a:rect l="l" t="t" r="r" b="b"/>
                <a:pathLst>
                  <a:path w="2331" h="13366" extrusionOk="0">
                    <a:moveTo>
                      <a:pt x="1117" y="0"/>
                    </a:moveTo>
                    <a:cubicBezTo>
                      <a:pt x="572" y="0"/>
                      <a:pt x="160" y="233"/>
                      <a:pt x="1" y="339"/>
                    </a:cubicBezTo>
                    <a:lnTo>
                      <a:pt x="1" y="12832"/>
                    </a:lnTo>
                    <a:cubicBezTo>
                      <a:pt x="1" y="13113"/>
                      <a:pt x="253" y="13366"/>
                      <a:pt x="562" y="13366"/>
                    </a:cubicBezTo>
                    <a:lnTo>
                      <a:pt x="1797" y="13366"/>
                    </a:lnTo>
                    <a:cubicBezTo>
                      <a:pt x="2078" y="13366"/>
                      <a:pt x="2331" y="13113"/>
                      <a:pt x="2331" y="12832"/>
                    </a:cubicBezTo>
                    <a:lnTo>
                      <a:pt x="2331" y="339"/>
                    </a:lnTo>
                    <a:cubicBezTo>
                      <a:pt x="2162" y="227"/>
                      <a:pt x="1769" y="2"/>
                      <a:pt x="1208" y="2"/>
                    </a:cubicBezTo>
                    <a:cubicBezTo>
                      <a:pt x="1177" y="1"/>
                      <a:pt x="1147" y="0"/>
                      <a:pt x="1117" y="0"/>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5"/>
              <p:cNvSpPr/>
              <p:nvPr/>
            </p:nvSpPr>
            <p:spPr>
              <a:xfrm>
                <a:off x="6366432" y="3785167"/>
                <a:ext cx="54464" cy="312250"/>
              </a:xfrm>
              <a:custGeom>
                <a:avLst/>
                <a:gdLst/>
                <a:ahLst/>
                <a:cxnLst/>
                <a:rect l="l" t="t" r="r" b="b"/>
                <a:pathLst>
                  <a:path w="2331" h="13364" extrusionOk="0">
                    <a:moveTo>
                      <a:pt x="1460" y="0"/>
                    </a:moveTo>
                    <a:lnTo>
                      <a:pt x="1460" y="12493"/>
                    </a:lnTo>
                    <a:lnTo>
                      <a:pt x="1" y="12493"/>
                    </a:lnTo>
                    <a:lnTo>
                      <a:pt x="1" y="12830"/>
                    </a:lnTo>
                    <a:cubicBezTo>
                      <a:pt x="1" y="13139"/>
                      <a:pt x="253" y="13364"/>
                      <a:pt x="534" y="13364"/>
                    </a:cubicBezTo>
                    <a:lnTo>
                      <a:pt x="1797" y="13364"/>
                    </a:lnTo>
                    <a:cubicBezTo>
                      <a:pt x="2106" y="13364"/>
                      <a:pt x="2331" y="13139"/>
                      <a:pt x="2331" y="12830"/>
                    </a:cubicBezTo>
                    <a:lnTo>
                      <a:pt x="2331" y="337"/>
                    </a:lnTo>
                    <a:cubicBezTo>
                      <a:pt x="2190" y="225"/>
                      <a:pt x="1882" y="56"/>
                      <a:pt x="1460"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5"/>
              <p:cNvSpPr/>
              <p:nvPr/>
            </p:nvSpPr>
            <p:spPr>
              <a:xfrm>
                <a:off x="6355287" y="4026264"/>
                <a:ext cx="77432" cy="57011"/>
              </a:xfrm>
              <a:custGeom>
                <a:avLst/>
                <a:gdLst/>
                <a:ahLst/>
                <a:cxnLst/>
                <a:rect l="l" t="t" r="r" b="b"/>
                <a:pathLst>
                  <a:path w="3314" h="2440" extrusionOk="0">
                    <a:moveTo>
                      <a:pt x="2694" y="1"/>
                    </a:moveTo>
                    <a:cubicBezTo>
                      <a:pt x="2583" y="1"/>
                      <a:pt x="2466" y="32"/>
                      <a:pt x="2359" y="97"/>
                    </a:cubicBezTo>
                    <a:lnTo>
                      <a:pt x="309" y="1445"/>
                    </a:lnTo>
                    <a:cubicBezTo>
                      <a:pt x="56" y="1613"/>
                      <a:pt x="0" y="1950"/>
                      <a:pt x="169" y="2203"/>
                    </a:cubicBezTo>
                    <a:cubicBezTo>
                      <a:pt x="272" y="2358"/>
                      <a:pt x="440" y="2439"/>
                      <a:pt x="613" y="2439"/>
                    </a:cubicBezTo>
                    <a:cubicBezTo>
                      <a:pt x="720" y="2439"/>
                      <a:pt x="830" y="2408"/>
                      <a:pt x="927" y="2343"/>
                    </a:cubicBezTo>
                    <a:lnTo>
                      <a:pt x="2976" y="1023"/>
                    </a:lnTo>
                    <a:cubicBezTo>
                      <a:pt x="3229" y="855"/>
                      <a:pt x="3313" y="490"/>
                      <a:pt x="3145" y="237"/>
                    </a:cubicBezTo>
                    <a:cubicBezTo>
                      <a:pt x="3041" y="82"/>
                      <a:pt x="2873" y="1"/>
                      <a:pt x="2694"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5"/>
              <p:cNvSpPr/>
              <p:nvPr/>
            </p:nvSpPr>
            <p:spPr>
              <a:xfrm>
                <a:off x="6357250" y="4031147"/>
                <a:ext cx="75469" cy="52127"/>
              </a:xfrm>
              <a:custGeom>
                <a:avLst/>
                <a:gdLst/>
                <a:ahLst/>
                <a:cxnLst/>
                <a:rect l="l" t="t" r="r" b="b"/>
                <a:pathLst>
                  <a:path w="3230" h="2231" extrusionOk="0">
                    <a:moveTo>
                      <a:pt x="3033" y="0"/>
                    </a:moveTo>
                    <a:cubicBezTo>
                      <a:pt x="3033" y="197"/>
                      <a:pt x="2948" y="365"/>
                      <a:pt x="2780" y="478"/>
                    </a:cubicBezTo>
                    <a:lnTo>
                      <a:pt x="730" y="1825"/>
                    </a:lnTo>
                    <a:cubicBezTo>
                      <a:pt x="638" y="1877"/>
                      <a:pt x="538" y="1902"/>
                      <a:pt x="440" y="1902"/>
                    </a:cubicBezTo>
                    <a:cubicBezTo>
                      <a:pt x="270" y="1902"/>
                      <a:pt x="107" y="1827"/>
                      <a:pt x="1" y="1685"/>
                    </a:cubicBezTo>
                    <a:lnTo>
                      <a:pt x="1" y="1685"/>
                    </a:lnTo>
                    <a:cubicBezTo>
                      <a:pt x="1" y="1797"/>
                      <a:pt x="1" y="1881"/>
                      <a:pt x="85" y="1994"/>
                    </a:cubicBezTo>
                    <a:cubicBezTo>
                      <a:pt x="188" y="2149"/>
                      <a:pt x="356" y="2230"/>
                      <a:pt x="529" y="2230"/>
                    </a:cubicBezTo>
                    <a:cubicBezTo>
                      <a:pt x="636" y="2230"/>
                      <a:pt x="746" y="2199"/>
                      <a:pt x="843" y="2134"/>
                    </a:cubicBezTo>
                    <a:lnTo>
                      <a:pt x="2892" y="814"/>
                    </a:lnTo>
                    <a:cubicBezTo>
                      <a:pt x="3145" y="646"/>
                      <a:pt x="3229" y="281"/>
                      <a:pt x="3061" y="28"/>
                    </a:cubicBezTo>
                    <a:cubicBezTo>
                      <a:pt x="3061" y="28"/>
                      <a:pt x="3033" y="28"/>
                      <a:pt x="3033"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5"/>
              <p:cNvSpPr/>
              <p:nvPr/>
            </p:nvSpPr>
            <p:spPr>
              <a:xfrm>
                <a:off x="6355287" y="3971381"/>
                <a:ext cx="77432" cy="57244"/>
              </a:xfrm>
              <a:custGeom>
                <a:avLst/>
                <a:gdLst/>
                <a:ahLst/>
                <a:cxnLst/>
                <a:rect l="l" t="t" r="r" b="b"/>
                <a:pathLst>
                  <a:path w="3314" h="2450" extrusionOk="0">
                    <a:moveTo>
                      <a:pt x="2668" y="0"/>
                    </a:moveTo>
                    <a:cubicBezTo>
                      <a:pt x="2565" y="0"/>
                      <a:pt x="2458" y="28"/>
                      <a:pt x="2359" y="88"/>
                    </a:cubicBezTo>
                    <a:lnTo>
                      <a:pt x="309" y="1435"/>
                    </a:lnTo>
                    <a:cubicBezTo>
                      <a:pt x="56" y="1604"/>
                      <a:pt x="0" y="1941"/>
                      <a:pt x="169" y="2193"/>
                    </a:cubicBezTo>
                    <a:cubicBezTo>
                      <a:pt x="278" y="2356"/>
                      <a:pt x="457" y="2449"/>
                      <a:pt x="638" y="2449"/>
                    </a:cubicBezTo>
                    <a:cubicBezTo>
                      <a:pt x="737" y="2449"/>
                      <a:pt x="837" y="2421"/>
                      <a:pt x="927" y="2362"/>
                    </a:cubicBezTo>
                    <a:lnTo>
                      <a:pt x="2976" y="1014"/>
                    </a:lnTo>
                    <a:cubicBezTo>
                      <a:pt x="3229" y="846"/>
                      <a:pt x="3313" y="509"/>
                      <a:pt x="3145" y="256"/>
                    </a:cubicBezTo>
                    <a:cubicBezTo>
                      <a:pt x="3036" y="93"/>
                      <a:pt x="2857" y="0"/>
                      <a:pt x="2668"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5"/>
              <p:cNvSpPr/>
              <p:nvPr/>
            </p:nvSpPr>
            <p:spPr>
              <a:xfrm>
                <a:off x="6357250" y="3976708"/>
                <a:ext cx="75469" cy="51917"/>
              </a:xfrm>
              <a:custGeom>
                <a:avLst/>
                <a:gdLst/>
                <a:ahLst/>
                <a:cxnLst/>
                <a:rect l="l" t="t" r="r" b="b"/>
                <a:pathLst>
                  <a:path w="3230" h="2222" extrusionOk="0">
                    <a:moveTo>
                      <a:pt x="3033" y="0"/>
                    </a:moveTo>
                    <a:cubicBezTo>
                      <a:pt x="3033" y="168"/>
                      <a:pt x="2948" y="337"/>
                      <a:pt x="2780" y="449"/>
                    </a:cubicBezTo>
                    <a:lnTo>
                      <a:pt x="730" y="1797"/>
                    </a:lnTo>
                    <a:cubicBezTo>
                      <a:pt x="639" y="1858"/>
                      <a:pt x="540" y="1886"/>
                      <a:pt x="443" y="1886"/>
                    </a:cubicBezTo>
                    <a:cubicBezTo>
                      <a:pt x="272" y="1886"/>
                      <a:pt x="108" y="1800"/>
                      <a:pt x="1" y="1656"/>
                    </a:cubicBezTo>
                    <a:lnTo>
                      <a:pt x="1" y="1656"/>
                    </a:lnTo>
                    <a:cubicBezTo>
                      <a:pt x="1" y="1769"/>
                      <a:pt x="1" y="1881"/>
                      <a:pt x="85" y="1965"/>
                    </a:cubicBezTo>
                    <a:cubicBezTo>
                      <a:pt x="194" y="2128"/>
                      <a:pt x="373" y="2221"/>
                      <a:pt x="554" y="2221"/>
                    </a:cubicBezTo>
                    <a:cubicBezTo>
                      <a:pt x="653" y="2221"/>
                      <a:pt x="753" y="2193"/>
                      <a:pt x="843" y="2134"/>
                    </a:cubicBezTo>
                    <a:lnTo>
                      <a:pt x="2892" y="786"/>
                    </a:lnTo>
                    <a:cubicBezTo>
                      <a:pt x="3145" y="618"/>
                      <a:pt x="3229" y="281"/>
                      <a:pt x="3061" y="28"/>
                    </a:cubicBezTo>
                    <a:cubicBezTo>
                      <a:pt x="3061" y="0"/>
                      <a:pt x="3033" y="0"/>
                      <a:pt x="3033"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5"/>
              <p:cNvSpPr/>
              <p:nvPr/>
            </p:nvSpPr>
            <p:spPr>
              <a:xfrm>
                <a:off x="6355287" y="3916264"/>
                <a:ext cx="77432" cy="57268"/>
              </a:xfrm>
              <a:custGeom>
                <a:avLst/>
                <a:gdLst/>
                <a:ahLst/>
                <a:cxnLst/>
                <a:rect l="l" t="t" r="r" b="b"/>
                <a:pathLst>
                  <a:path w="3314" h="2451" extrusionOk="0">
                    <a:moveTo>
                      <a:pt x="2668" y="1"/>
                    </a:moveTo>
                    <a:cubicBezTo>
                      <a:pt x="2565" y="1"/>
                      <a:pt x="2458" y="29"/>
                      <a:pt x="2359" y="88"/>
                    </a:cubicBezTo>
                    <a:lnTo>
                      <a:pt x="309" y="1436"/>
                    </a:lnTo>
                    <a:cubicBezTo>
                      <a:pt x="56" y="1604"/>
                      <a:pt x="0" y="1941"/>
                      <a:pt x="169" y="2194"/>
                    </a:cubicBezTo>
                    <a:cubicBezTo>
                      <a:pt x="278" y="2357"/>
                      <a:pt x="457" y="2450"/>
                      <a:pt x="638" y="2450"/>
                    </a:cubicBezTo>
                    <a:cubicBezTo>
                      <a:pt x="737" y="2450"/>
                      <a:pt x="837" y="2422"/>
                      <a:pt x="927" y="2362"/>
                    </a:cubicBezTo>
                    <a:lnTo>
                      <a:pt x="2976" y="1015"/>
                    </a:lnTo>
                    <a:cubicBezTo>
                      <a:pt x="3229" y="846"/>
                      <a:pt x="3313" y="510"/>
                      <a:pt x="3145" y="257"/>
                    </a:cubicBezTo>
                    <a:cubicBezTo>
                      <a:pt x="3036" y="94"/>
                      <a:pt x="2857" y="1"/>
                      <a:pt x="2668"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5"/>
              <p:cNvSpPr/>
              <p:nvPr/>
            </p:nvSpPr>
            <p:spPr>
              <a:xfrm>
                <a:off x="6357250" y="3921591"/>
                <a:ext cx="75469" cy="51940"/>
              </a:xfrm>
              <a:custGeom>
                <a:avLst/>
                <a:gdLst/>
                <a:ahLst/>
                <a:cxnLst/>
                <a:rect l="l" t="t" r="r" b="b"/>
                <a:pathLst>
                  <a:path w="3230" h="2223" extrusionOk="0">
                    <a:moveTo>
                      <a:pt x="3033" y="1"/>
                    </a:moveTo>
                    <a:cubicBezTo>
                      <a:pt x="3033" y="169"/>
                      <a:pt x="2948" y="338"/>
                      <a:pt x="2780" y="450"/>
                    </a:cubicBezTo>
                    <a:lnTo>
                      <a:pt x="730" y="1798"/>
                    </a:lnTo>
                    <a:cubicBezTo>
                      <a:pt x="639" y="1859"/>
                      <a:pt x="540" y="1886"/>
                      <a:pt x="443" y="1886"/>
                    </a:cubicBezTo>
                    <a:cubicBezTo>
                      <a:pt x="272" y="1886"/>
                      <a:pt x="108" y="1800"/>
                      <a:pt x="1" y="1657"/>
                    </a:cubicBezTo>
                    <a:lnTo>
                      <a:pt x="1" y="1657"/>
                    </a:lnTo>
                    <a:cubicBezTo>
                      <a:pt x="1" y="1769"/>
                      <a:pt x="1" y="1882"/>
                      <a:pt x="85" y="1966"/>
                    </a:cubicBezTo>
                    <a:cubicBezTo>
                      <a:pt x="194" y="2129"/>
                      <a:pt x="373" y="2222"/>
                      <a:pt x="554" y="2222"/>
                    </a:cubicBezTo>
                    <a:cubicBezTo>
                      <a:pt x="653" y="2222"/>
                      <a:pt x="753" y="2194"/>
                      <a:pt x="843" y="2134"/>
                    </a:cubicBezTo>
                    <a:lnTo>
                      <a:pt x="2892" y="787"/>
                    </a:lnTo>
                    <a:cubicBezTo>
                      <a:pt x="3145" y="618"/>
                      <a:pt x="3229" y="282"/>
                      <a:pt x="3061" y="29"/>
                    </a:cubicBezTo>
                    <a:cubicBezTo>
                      <a:pt x="3061" y="1"/>
                      <a:pt x="3033" y="1"/>
                      <a:pt x="3033"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5"/>
              <p:cNvSpPr/>
              <p:nvPr/>
            </p:nvSpPr>
            <p:spPr>
              <a:xfrm>
                <a:off x="6355287" y="3861171"/>
                <a:ext cx="77432" cy="57244"/>
              </a:xfrm>
              <a:custGeom>
                <a:avLst/>
                <a:gdLst/>
                <a:ahLst/>
                <a:cxnLst/>
                <a:rect l="l" t="t" r="r" b="b"/>
                <a:pathLst>
                  <a:path w="3314" h="2450" extrusionOk="0">
                    <a:moveTo>
                      <a:pt x="2668" y="0"/>
                    </a:moveTo>
                    <a:cubicBezTo>
                      <a:pt x="2565" y="0"/>
                      <a:pt x="2458" y="28"/>
                      <a:pt x="2359" y="88"/>
                    </a:cubicBezTo>
                    <a:lnTo>
                      <a:pt x="309" y="1436"/>
                    </a:lnTo>
                    <a:cubicBezTo>
                      <a:pt x="56" y="1604"/>
                      <a:pt x="0" y="1941"/>
                      <a:pt x="169" y="2194"/>
                    </a:cubicBezTo>
                    <a:cubicBezTo>
                      <a:pt x="278" y="2357"/>
                      <a:pt x="457" y="2450"/>
                      <a:pt x="638" y="2450"/>
                    </a:cubicBezTo>
                    <a:cubicBezTo>
                      <a:pt x="737" y="2450"/>
                      <a:pt x="837" y="2422"/>
                      <a:pt x="927" y="2362"/>
                    </a:cubicBezTo>
                    <a:lnTo>
                      <a:pt x="2976" y="1015"/>
                    </a:lnTo>
                    <a:cubicBezTo>
                      <a:pt x="3229" y="846"/>
                      <a:pt x="3313" y="509"/>
                      <a:pt x="3145" y="257"/>
                    </a:cubicBezTo>
                    <a:cubicBezTo>
                      <a:pt x="3036" y="93"/>
                      <a:pt x="2857" y="0"/>
                      <a:pt x="2668"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5"/>
              <p:cNvSpPr/>
              <p:nvPr/>
            </p:nvSpPr>
            <p:spPr>
              <a:xfrm>
                <a:off x="6357250" y="3866498"/>
                <a:ext cx="75469" cy="52081"/>
              </a:xfrm>
              <a:custGeom>
                <a:avLst/>
                <a:gdLst/>
                <a:ahLst/>
                <a:cxnLst/>
                <a:rect l="l" t="t" r="r" b="b"/>
                <a:pathLst>
                  <a:path w="3230" h="2229" extrusionOk="0">
                    <a:moveTo>
                      <a:pt x="3033" y="0"/>
                    </a:moveTo>
                    <a:cubicBezTo>
                      <a:pt x="3033" y="169"/>
                      <a:pt x="2948" y="365"/>
                      <a:pt x="2780" y="450"/>
                    </a:cubicBezTo>
                    <a:lnTo>
                      <a:pt x="730" y="1797"/>
                    </a:lnTo>
                    <a:cubicBezTo>
                      <a:pt x="631" y="1864"/>
                      <a:pt x="522" y="1895"/>
                      <a:pt x="417" y="1895"/>
                    </a:cubicBezTo>
                    <a:cubicBezTo>
                      <a:pt x="256" y="1895"/>
                      <a:pt x="103" y="1821"/>
                      <a:pt x="1" y="1685"/>
                    </a:cubicBezTo>
                    <a:lnTo>
                      <a:pt x="1" y="1685"/>
                    </a:lnTo>
                    <a:cubicBezTo>
                      <a:pt x="1" y="1769"/>
                      <a:pt x="1" y="1882"/>
                      <a:pt x="85" y="1966"/>
                    </a:cubicBezTo>
                    <a:cubicBezTo>
                      <a:pt x="190" y="2141"/>
                      <a:pt x="361" y="2229"/>
                      <a:pt x="536" y="2229"/>
                    </a:cubicBezTo>
                    <a:cubicBezTo>
                      <a:pt x="641" y="2229"/>
                      <a:pt x="748" y="2197"/>
                      <a:pt x="843" y="2134"/>
                    </a:cubicBezTo>
                    <a:lnTo>
                      <a:pt x="2892" y="787"/>
                    </a:lnTo>
                    <a:cubicBezTo>
                      <a:pt x="3145" y="618"/>
                      <a:pt x="3229" y="281"/>
                      <a:pt x="3061" y="29"/>
                    </a:cubicBezTo>
                    <a:cubicBezTo>
                      <a:pt x="3061" y="29"/>
                      <a:pt x="3033" y="0"/>
                      <a:pt x="3033"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5"/>
              <p:cNvSpPr/>
              <p:nvPr/>
            </p:nvSpPr>
            <p:spPr>
              <a:xfrm>
                <a:off x="6355287" y="3806078"/>
                <a:ext cx="77432" cy="57455"/>
              </a:xfrm>
              <a:custGeom>
                <a:avLst/>
                <a:gdLst/>
                <a:ahLst/>
                <a:cxnLst/>
                <a:rect l="l" t="t" r="r" b="b"/>
                <a:pathLst>
                  <a:path w="3314" h="2459" extrusionOk="0">
                    <a:moveTo>
                      <a:pt x="2668" y="0"/>
                    </a:moveTo>
                    <a:cubicBezTo>
                      <a:pt x="2565" y="0"/>
                      <a:pt x="2458" y="28"/>
                      <a:pt x="2359" y="88"/>
                    </a:cubicBezTo>
                    <a:lnTo>
                      <a:pt x="309" y="1435"/>
                    </a:lnTo>
                    <a:cubicBezTo>
                      <a:pt x="56" y="1604"/>
                      <a:pt x="0" y="1941"/>
                      <a:pt x="169" y="2222"/>
                    </a:cubicBezTo>
                    <a:cubicBezTo>
                      <a:pt x="272" y="2377"/>
                      <a:pt x="440" y="2458"/>
                      <a:pt x="613" y="2458"/>
                    </a:cubicBezTo>
                    <a:cubicBezTo>
                      <a:pt x="720" y="2458"/>
                      <a:pt x="830" y="2427"/>
                      <a:pt x="927" y="2362"/>
                    </a:cubicBezTo>
                    <a:lnTo>
                      <a:pt x="2976" y="1014"/>
                    </a:lnTo>
                    <a:cubicBezTo>
                      <a:pt x="3229" y="846"/>
                      <a:pt x="3313" y="509"/>
                      <a:pt x="3145" y="256"/>
                    </a:cubicBezTo>
                    <a:cubicBezTo>
                      <a:pt x="3036" y="93"/>
                      <a:pt x="2857" y="0"/>
                      <a:pt x="2668"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5"/>
              <p:cNvSpPr/>
              <p:nvPr/>
            </p:nvSpPr>
            <p:spPr>
              <a:xfrm>
                <a:off x="6357250" y="3811405"/>
                <a:ext cx="75469" cy="52127"/>
              </a:xfrm>
              <a:custGeom>
                <a:avLst/>
                <a:gdLst/>
                <a:ahLst/>
                <a:cxnLst/>
                <a:rect l="l" t="t" r="r" b="b"/>
                <a:pathLst>
                  <a:path w="3230" h="2231" extrusionOk="0">
                    <a:moveTo>
                      <a:pt x="3033" y="0"/>
                    </a:moveTo>
                    <a:cubicBezTo>
                      <a:pt x="3033" y="169"/>
                      <a:pt x="2948" y="365"/>
                      <a:pt x="2780" y="477"/>
                    </a:cubicBezTo>
                    <a:lnTo>
                      <a:pt x="730" y="1797"/>
                    </a:lnTo>
                    <a:cubicBezTo>
                      <a:pt x="631" y="1863"/>
                      <a:pt x="522" y="1895"/>
                      <a:pt x="417" y="1895"/>
                    </a:cubicBezTo>
                    <a:cubicBezTo>
                      <a:pt x="256" y="1895"/>
                      <a:pt x="103" y="1821"/>
                      <a:pt x="1" y="1685"/>
                    </a:cubicBezTo>
                    <a:lnTo>
                      <a:pt x="1" y="1685"/>
                    </a:lnTo>
                    <a:cubicBezTo>
                      <a:pt x="1" y="1797"/>
                      <a:pt x="1" y="1881"/>
                      <a:pt x="85" y="1994"/>
                    </a:cubicBezTo>
                    <a:cubicBezTo>
                      <a:pt x="188" y="2149"/>
                      <a:pt x="356" y="2230"/>
                      <a:pt x="529" y="2230"/>
                    </a:cubicBezTo>
                    <a:cubicBezTo>
                      <a:pt x="636" y="2230"/>
                      <a:pt x="746" y="2199"/>
                      <a:pt x="843" y="2134"/>
                    </a:cubicBezTo>
                    <a:lnTo>
                      <a:pt x="2892" y="786"/>
                    </a:lnTo>
                    <a:cubicBezTo>
                      <a:pt x="3145" y="618"/>
                      <a:pt x="3229" y="281"/>
                      <a:pt x="3061" y="28"/>
                    </a:cubicBezTo>
                    <a:cubicBezTo>
                      <a:pt x="3061" y="28"/>
                      <a:pt x="3033" y="0"/>
                      <a:pt x="3033"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5"/>
              <p:cNvSpPr/>
              <p:nvPr/>
            </p:nvSpPr>
            <p:spPr>
              <a:xfrm>
                <a:off x="6621595" y="3747760"/>
                <a:ext cx="59067" cy="73506"/>
              </a:xfrm>
              <a:custGeom>
                <a:avLst/>
                <a:gdLst/>
                <a:ahLst/>
                <a:cxnLst/>
                <a:rect l="l" t="t" r="r" b="b"/>
                <a:pathLst>
                  <a:path w="2528" h="3146" extrusionOk="0">
                    <a:moveTo>
                      <a:pt x="1348" y="1"/>
                    </a:moveTo>
                    <a:cubicBezTo>
                      <a:pt x="1" y="1798"/>
                      <a:pt x="871" y="3145"/>
                      <a:pt x="871" y="3145"/>
                    </a:cubicBezTo>
                    <a:lnTo>
                      <a:pt x="1938" y="3145"/>
                    </a:lnTo>
                    <a:cubicBezTo>
                      <a:pt x="2527" y="1489"/>
                      <a:pt x="1348" y="1"/>
                      <a:pt x="1348" y="1"/>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5"/>
              <p:cNvSpPr/>
              <p:nvPr/>
            </p:nvSpPr>
            <p:spPr>
              <a:xfrm>
                <a:off x="6632739" y="3776638"/>
                <a:ext cx="34790" cy="45936"/>
              </a:xfrm>
              <a:custGeom>
                <a:avLst/>
                <a:gdLst/>
                <a:ahLst/>
                <a:cxnLst/>
                <a:rect l="l" t="t" r="r" b="b"/>
                <a:pathLst>
                  <a:path w="1489" h="1966" extrusionOk="0">
                    <a:moveTo>
                      <a:pt x="843" y="0"/>
                    </a:moveTo>
                    <a:cubicBezTo>
                      <a:pt x="1" y="1123"/>
                      <a:pt x="534" y="1965"/>
                      <a:pt x="534" y="1965"/>
                    </a:cubicBezTo>
                    <a:lnTo>
                      <a:pt x="1208" y="1965"/>
                    </a:lnTo>
                    <a:cubicBezTo>
                      <a:pt x="1489" y="478"/>
                      <a:pt x="843" y="0"/>
                      <a:pt x="843"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5"/>
              <p:cNvSpPr/>
              <p:nvPr/>
            </p:nvSpPr>
            <p:spPr>
              <a:xfrm>
                <a:off x="6625543" y="3810680"/>
                <a:ext cx="54464" cy="312320"/>
              </a:xfrm>
              <a:custGeom>
                <a:avLst/>
                <a:gdLst/>
                <a:ahLst/>
                <a:cxnLst/>
                <a:rect l="l" t="t" r="r" b="b"/>
                <a:pathLst>
                  <a:path w="2331" h="13367" extrusionOk="0">
                    <a:moveTo>
                      <a:pt x="1116" y="1"/>
                    </a:moveTo>
                    <a:cubicBezTo>
                      <a:pt x="572" y="1"/>
                      <a:pt x="160" y="234"/>
                      <a:pt x="0" y="340"/>
                    </a:cubicBezTo>
                    <a:lnTo>
                      <a:pt x="0" y="12833"/>
                    </a:lnTo>
                    <a:cubicBezTo>
                      <a:pt x="0" y="13114"/>
                      <a:pt x="253" y="13367"/>
                      <a:pt x="562" y="13367"/>
                    </a:cubicBezTo>
                    <a:lnTo>
                      <a:pt x="1769" y="13367"/>
                    </a:lnTo>
                    <a:cubicBezTo>
                      <a:pt x="2078" y="13367"/>
                      <a:pt x="2330" y="13142"/>
                      <a:pt x="2330" y="12833"/>
                    </a:cubicBezTo>
                    <a:lnTo>
                      <a:pt x="2330" y="340"/>
                    </a:lnTo>
                    <a:cubicBezTo>
                      <a:pt x="2162" y="228"/>
                      <a:pt x="1769" y="3"/>
                      <a:pt x="1207" y="3"/>
                    </a:cubicBezTo>
                    <a:cubicBezTo>
                      <a:pt x="1177" y="2"/>
                      <a:pt x="1146" y="1"/>
                      <a:pt x="1116"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5"/>
              <p:cNvSpPr/>
              <p:nvPr/>
            </p:nvSpPr>
            <p:spPr>
              <a:xfrm>
                <a:off x="6625543" y="3810751"/>
                <a:ext cx="54464" cy="312250"/>
              </a:xfrm>
              <a:custGeom>
                <a:avLst/>
                <a:gdLst/>
                <a:ahLst/>
                <a:cxnLst/>
                <a:rect l="l" t="t" r="r" b="b"/>
                <a:pathLst>
                  <a:path w="2331" h="13364" extrusionOk="0">
                    <a:moveTo>
                      <a:pt x="1460" y="0"/>
                    </a:moveTo>
                    <a:lnTo>
                      <a:pt x="1460" y="12493"/>
                    </a:lnTo>
                    <a:lnTo>
                      <a:pt x="0" y="12493"/>
                    </a:lnTo>
                    <a:lnTo>
                      <a:pt x="0" y="12830"/>
                    </a:lnTo>
                    <a:cubicBezTo>
                      <a:pt x="0" y="13139"/>
                      <a:pt x="253" y="13364"/>
                      <a:pt x="533" y="13364"/>
                    </a:cubicBezTo>
                    <a:lnTo>
                      <a:pt x="1797" y="13364"/>
                    </a:lnTo>
                    <a:cubicBezTo>
                      <a:pt x="2106" y="13364"/>
                      <a:pt x="2330" y="13139"/>
                      <a:pt x="2330" y="12830"/>
                    </a:cubicBezTo>
                    <a:lnTo>
                      <a:pt x="2330" y="337"/>
                    </a:lnTo>
                    <a:cubicBezTo>
                      <a:pt x="2190" y="253"/>
                      <a:pt x="1881" y="56"/>
                      <a:pt x="1460" y="0"/>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5"/>
              <p:cNvSpPr/>
              <p:nvPr/>
            </p:nvSpPr>
            <p:spPr>
              <a:xfrm>
                <a:off x="6613721" y="4051848"/>
                <a:ext cx="78086" cy="57455"/>
              </a:xfrm>
              <a:custGeom>
                <a:avLst/>
                <a:gdLst/>
                <a:ahLst/>
                <a:cxnLst/>
                <a:rect l="l" t="t" r="r" b="b"/>
                <a:pathLst>
                  <a:path w="3342" h="2459" extrusionOk="0">
                    <a:moveTo>
                      <a:pt x="2701" y="1"/>
                    </a:moveTo>
                    <a:cubicBezTo>
                      <a:pt x="2594" y="1"/>
                      <a:pt x="2484" y="32"/>
                      <a:pt x="2387" y="97"/>
                    </a:cubicBezTo>
                    <a:lnTo>
                      <a:pt x="338" y="1444"/>
                    </a:lnTo>
                    <a:cubicBezTo>
                      <a:pt x="85" y="1613"/>
                      <a:pt x="1" y="1950"/>
                      <a:pt x="169" y="2202"/>
                    </a:cubicBezTo>
                    <a:cubicBezTo>
                      <a:pt x="278" y="2366"/>
                      <a:pt x="469" y="2459"/>
                      <a:pt x="658" y="2459"/>
                    </a:cubicBezTo>
                    <a:cubicBezTo>
                      <a:pt x="762" y="2459"/>
                      <a:pt x="866" y="2431"/>
                      <a:pt x="955" y="2371"/>
                    </a:cubicBezTo>
                    <a:lnTo>
                      <a:pt x="3005" y="1023"/>
                    </a:lnTo>
                    <a:cubicBezTo>
                      <a:pt x="3257" y="855"/>
                      <a:pt x="3342" y="490"/>
                      <a:pt x="3145" y="237"/>
                    </a:cubicBezTo>
                    <a:cubicBezTo>
                      <a:pt x="3041" y="82"/>
                      <a:pt x="2874" y="1"/>
                      <a:pt x="2701"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5"/>
              <p:cNvSpPr/>
              <p:nvPr/>
            </p:nvSpPr>
            <p:spPr>
              <a:xfrm>
                <a:off x="6615683" y="4056731"/>
                <a:ext cx="76123" cy="52571"/>
              </a:xfrm>
              <a:custGeom>
                <a:avLst/>
                <a:gdLst/>
                <a:ahLst/>
                <a:cxnLst/>
                <a:rect l="l" t="t" r="r" b="b"/>
                <a:pathLst>
                  <a:path w="3258" h="2250" extrusionOk="0">
                    <a:moveTo>
                      <a:pt x="3061" y="0"/>
                    </a:moveTo>
                    <a:cubicBezTo>
                      <a:pt x="3061" y="197"/>
                      <a:pt x="2977" y="365"/>
                      <a:pt x="2808" y="477"/>
                    </a:cubicBezTo>
                    <a:lnTo>
                      <a:pt x="759" y="1825"/>
                    </a:lnTo>
                    <a:cubicBezTo>
                      <a:pt x="667" y="1886"/>
                      <a:pt x="565" y="1914"/>
                      <a:pt x="463" y="1914"/>
                    </a:cubicBezTo>
                    <a:cubicBezTo>
                      <a:pt x="284" y="1914"/>
                      <a:pt x="108" y="1828"/>
                      <a:pt x="1" y="1685"/>
                    </a:cubicBezTo>
                    <a:lnTo>
                      <a:pt x="1" y="1685"/>
                    </a:lnTo>
                    <a:cubicBezTo>
                      <a:pt x="1" y="1797"/>
                      <a:pt x="29" y="1909"/>
                      <a:pt x="85" y="1993"/>
                    </a:cubicBezTo>
                    <a:cubicBezTo>
                      <a:pt x="194" y="2157"/>
                      <a:pt x="385" y="2250"/>
                      <a:pt x="574" y="2250"/>
                    </a:cubicBezTo>
                    <a:cubicBezTo>
                      <a:pt x="678" y="2250"/>
                      <a:pt x="782" y="2222"/>
                      <a:pt x="871" y="2162"/>
                    </a:cubicBezTo>
                    <a:lnTo>
                      <a:pt x="2921" y="814"/>
                    </a:lnTo>
                    <a:cubicBezTo>
                      <a:pt x="3173" y="646"/>
                      <a:pt x="3258" y="281"/>
                      <a:pt x="3061" y="28"/>
                    </a:cubicBezTo>
                    <a:cubicBezTo>
                      <a:pt x="3061" y="28"/>
                      <a:pt x="3061" y="28"/>
                      <a:pt x="3061"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5"/>
              <p:cNvSpPr/>
              <p:nvPr/>
            </p:nvSpPr>
            <p:spPr>
              <a:xfrm>
                <a:off x="6613721" y="3996942"/>
                <a:ext cx="78086" cy="57268"/>
              </a:xfrm>
              <a:custGeom>
                <a:avLst/>
                <a:gdLst/>
                <a:ahLst/>
                <a:cxnLst/>
                <a:rect l="l" t="t" r="r" b="b"/>
                <a:pathLst>
                  <a:path w="3342" h="2451" extrusionOk="0">
                    <a:moveTo>
                      <a:pt x="2676" y="1"/>
                    </a:moveTo>
                    <a:cubicBezTo>
                      <a:pt x="2577" y="1"/>
                      <a:pt x="2477" y="29"/>
                      <a:pt x="2387" y="89"/>
                    </a:cubicBezTo>
                    <a:lnTo>
                      <a:pt x="338" y="1436"/>
                    </a:lnTo>
                    <a:cubicBezTo>
                      <a:pt x="85" y="1605"/>
                      <a:pt x="1" y="1942"/>
                      <a:pt x="169" y="2194"/>
                    </a:cubicBezTo>
                    <a:cubicBezTo>
                      <a:pt x="278" y="2357"/>
                      <a:pt x="469" y="2450"/>
                      <a:pt x="658" y="2450"/>
                    </a:cubicBezTo>
                    <a:cubicBezTo>
                      <a:pt x="762" y="2450"/>
                      <a:pt x="866" y="2422"/>
                      <a:pt x="955" y="2363"/>
                    </a:cubicBezTo>
                    <a:lnTo>
                      <a:pt x="3005" y="1015"/>
                    </a:lnTo>
                    <a:cubicBezTo>
                      <a:pt x="3257" y="847"/>
                      <a:pt x="3342" y="510"/>
                      <a:pt x="3145" y="257"/>
                    </a:cubicBezTo>
                    <a:cubicBezTo>
                      <a:pt x="3036" y="94"/>
                      <a:pt x="2857" y="1"/>
                      <a:pt x="2676" y="1"/>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5"/>
              <p:cNvSpPr/>
              <p:nvPr/>
            </p:nvSpPr>
            <p:spPr>
              <a:xfrm>
                <a:off x="6615683" y="4002269"/>
                <a:ext cx="76123" cy="51940"/>
              </a:xfrm>
              <a:custGeom>
                <a:avLst/>
                <a:gdLst/>
                <a:ahLst/>
                <a:cxnLst/>
                <a:rect l="l" t="t" r="r" b="b"/>
                <a:pathLst>
                  <a:path w="3258" h="2223" extrusionOk="0">
                    <a:moveTo>
                      <a:pt x="3061" y="1"/>
                    </a:moveTo>
                    <a:cubicBezTo>
                      <a:pt x="3061" y="169"/>
                      <a:pt x="2977" y="338"/>
                      <a:pt x="2808" y="450"/>
                    </a:cubicBezTo>
                    <a:lnTo>
                      <a:pt x="759" y="1798"/>
                    </a:lnTo>
                    <a:cubicBezTo>
                      <a:pt x="667" y="1859"/>
                      <a:pt x="565" y="1887"/>
                      <a:pt x="463" y="1887"/>
                    </a:cubicBezTo>
                    <a:cubicBezTo>
                      <a:pt x="284" y="1887"/>
                      <a:pt x="108" y="1801"/>
                      <a:pt x="1" y="1657"/>
                    </a:cubicBezTo>
                    <a:lnTo>
                      <a:pt x="1" y="1657"/>
                    </a:lnTo>
                    <a:cubicBezTo>
                      <a:pt x="1" y="1770"/>
                      <a:pt x="29" y="1882"/>
                      <a:pt x="85" y="1966"/>
                    </a:cubicBezTo>
                    <a:cubicBezTo>
                      <a:pt x="194" y="2129"/>
                      <a:pt x="385" y="2222"/>
                      <a:pt x="574" y="2222"/>
                    </a:cubicBezTo>
                    <a:cubicBezTo>
                      <a:pt x="678" y="2222"/>
                      <a:pt x="782" y="2194"/>
                      <a:pt x="871" y="2135"/>
                    </a:cubicBezTo>
                    <a:lnTo>
                      <a:pt x="2921" y="787"/>
                    </a:lnTo>
                    <a:cubicBezTo>
                      <a:pt x="3173" y="619"/>
                      <a:pt x="3258" y="282"/>
                      <a:pt x="3061" y="29"/>
                    </a:cubicBezTo>
                    <a:cubicBezTo>
                      <a:pt x="3061" y="1"/>
                      <a:pt x="3061" y="1"/>
                      <a:pt x="3061" y="1"/>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5"/>
              <p:cNvSpPr/>
              <p:nvPr/>
            </p:nvSpPr>
            <p:spPr>
              <a:xfrm>
                <a:off x="6613721" y="3941848"/>
                <a:ext cx="78086" cy="57244"/>
              </a:xfrm>
              <a:custGeom>
                <a:avLst/>
                <a:gdLst/>
                <a:ahLst/>
                <a:cxnLst/>
                <a:rect l="l" t="t" r="r" b="b"/>
                <a:pathLst>
                  <a:path w="3342" h="2450" extrusionOk="0">
                    <a:moveTo>
                      <a:pt x="2676" y="1"/>
                    </a:moveTo>
                    <a:cubicBezTo>
                      <a:pt x="2577" y="1"/>
                      <a:pt x="2477" y="29"/>
                      <a:pt x="2387" y="88"/>
                    </a:cubicBezTo>
                    <a:lnTo>
                      <a:pt x="338" y="1436"/>
                    </a:lnTo>
                    <a:cubicBezTo>
                      <a:pt x="85" y="1604"/>
                      <a:pt x="1" y="1941"/>
                      <a:pt x="169" y="2194"/>
                    </a:cubicBezTo>
                    <a:cubicBezTo>
                      <a:pt x="278" y="2357"/>
                      <a:pt x="469" y="2450"/>
                      <a:pt x="658" y="2450"/>
                    </a:cubicBezTo>
                    <a:cubicBezTo>
                      <a:pt x="762" y="2450"/>
                      <a:pt x="866" y="2422"/>
                      <a:pt x="955" y="2362"/>
                    </a:cubicBezTo>
                    <a:lnTo>
                      <a:pt x="3005" y="1015"/>
                    </a:lnTo>
                    <a:cubicBezTo>
                      <a:pt x="3257" y="846"/>
                      <a:pt x="3342" y="509"/>
                      <a:pt x="3145" y="257"/>
                    </a:cubicBezTo>
                    <a:cubicBezTo>
                      <a:pt x="3036" y="94"/>
                      <a:pt x="2857" y="1"/>
                      <a:pt x="267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5"/>
              <p:cNvSpPr/>
              <p:nvPr/>
            </p:nvSpPr>
            <p:spPr>
              <a:xfrm>
                <a:off x="6615683" y="3947175"/>
                <a:ext cx="76123" cy="51917"/>
              </a:xfrm>
              <a:custGeom>
                <a:avLst/>
                <a:gdLst/>
                <a:ahLst/>
                <a:cxnLst/>
                <a:rect l="l" t="t" r="r" b="b"/>
                <a:pathLst>
                  <a:path w="3258" h="2222" extrusionOk="0">
                    <a:moveTo>
                      <a:pt x="3061" y="1"/>
                    </a:moveTo>
                    <a:cubicBezTo>
                      <a:pt x="3061" y="169"/>
                      <a:pt x="2977" y="366"/>
                      <a:pt x="2808" y="450"/>
                    </a:cubicBezTo>
                    <a:lnTo>
                      <a:pt x="759" y="1797"/>
                    </a:lnTo>
                    <a:cubicBezTo>
                      <a:pt x="659" y="1864"/>
                      <a:pt x="547" y="1895"/>
                      <a:pt x="436" y="1895"/>
                    </a:cubicBezTo>
                    <a:cubicBezTo>
                      <a:pt x="267" y="1895"/>
                      <a:pt x="103" y="1821"/>
                      <a:pt x="1" y="1685"/>
                    </a:cubicBezTo>
                    <a:lnTo>
                      <a:pt x="1" y="1685"/>
                    </a:lnTo>
                    <a:cubicBezTo>
                      <a:pt x="1" y="1769"/>
                      <a:pt x="29" y="1882"/>
                      <a:pt x="85" y="1966"/>
                    </a:cubicBezTo>
                    <a:cubicBezTo>
                      <a:pt x="194" y="2129"/>
                      <a:pt x="385" y="2222"/>
                      <a:pt x="574" y="2222"/>
                    </a:cubicBezTo>
                    <a:cubicBezTo>
                      <a:pt x="678" y="2222"/>
                      <a:pt x="782" y="2194"/>
                      <a:pt x="871" y="2134"/>
                    </a:cubicBezTo>
                    <a:lnTo>
                      <a:pt x="2921" y="787"/>
                    </a:lnTo>
                    <a:cubicBezTo>
                      <a:pt x="3173" y="618"/>
                      <a:pt x="3258" y="281"/>
                      <a:pt x="3061" y="29"/>
                    </a:cubicBezTo>
                    <a:cubicBezTo>
                      <a:pt x="3061" y="1"/>
                      <a:pt x="3061" y="1"/>
                      <a:pt x="3061"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5"/>
              <p:cNvSpPr/>
              <p:nvPr/>
            </p:nvSpPr>
            <p:spPr>
              <a:xfrm>
                <a:off x="6613721" y="3886755"/>
                <a:ext cx="78086" cy="57244"/>
              </a:xfrm>
              <a:custGeom>
                <a:avLst/>
                <a:gdLst/>
                <a:ahLst/>
                <a:cxnLst/>
                <a:rect l="l" t="t" r="r" b="b"/>
                <a:pathLst>
                  <a:path w="3342" h="2450" extrusionOk="0">
                    <a:moveTo>
                      <a:pt x="2676" y="0"/>
                    </a:moveTo>
                    <a:cubicBezTo>
                      <a:pt x="2577" y="0"/>
                      <a:pt x="2477" y="28"/>
                      <a:pt x="2387" y="88"/>
                    </a:cubicBezTo>
                    <a:lnTo>
                      <a:pt x="338" y="1436"/>
                    </a:lnTo>
                    <a:cubicBezTo>
                      <a:pt x="85" y="1604"/>
                      <a:pt x="1" y="1941"/>
                      <a:pt x="169" y="2194"/>
                    </a:cubicBezTo>
                    <a:cubicBezTo>
                      <a:pt x="278" y="2357"/>
                      <a:pt x="469" y="2450"/>
                      <a:pt x="658" y="2450"/>
                    </a:cubicBezTo>
                    <a:cubicBezTo>
                      <a:pt x="762" y="2450"/>
                      <a:pt x="866" y="2422"/>
                      <a:pt x="955" y="2362"/>
                    </a:cubicBezTo>
                    <a:lnTo>
                      <a:pt x="3005" y="1015"/>
                    </a:lnTo>
                    <a:cubicBezTo>
                      <a:pt x="3257" y="846"/>
                      <a:pt x="3342" y="509"/>
                      <a:pt x="3145" y="256"/>
                    </a:cubicBezTo>
                    <a:cubicBezTo>
                      <a:pt x="3036" y="93"/>
                      <a:pt x="2857" y="0"/>
                      <a:pt x="2676"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5"/>
              <p:cNvSpPr/>
              <p:nvPr/>
            </p:nvSpPr>
            <p:spPr>
              <a:xfrm>
                <a:off x="6615683" y="3892082"/>
                <a:ext cx="76123" cy="52081"/>
              </a:xfrm>
              <a:custGeom>
                <a:avLst/>
                <a:gdLst/>
                <a:ahLst/>
                <a:cxnLst/>
                <a:rect l="l" t="t" r="r" b="b"/>
                <a:pathLst>
                  <a:path w="3258" h="2229" extrusionOk="0">
                    <a:moveTo>
                      <a:pt x="3061" y="0"/>
                    </a:moveTo>
                    <a:cubicBezTo>
                      <a:pt x="3061" y="169"/>
                      <a:pt x="2977" y="365"/>
                      <a:pt x="2808" y="450"/>
                    </a:cubicBezTo>
                    <a:lnTo>
                      <a:pt x="759" y="1797"/>
                    </a:lnTo>
                    <a:cubicBezTo>
                      <a:pt x="659" y="1864"/>
                      <a:pt x="547" y="1895"/>
                      <a:pt x="436" y="1895"/>
                    </a:cubicBezTo>
                    <a:cubicBezTo>
                      <a:pt x="267" y="1895"/>
                      <a:pt x="103" y="1821"/>
                      <a:pt x="1" y="1685"/>
                    </a:cubicBezTo>
                    <a:lnTo>
                      <a:pt x="1" y="1685"/>
                    </a:lnTo>
                    <a:cubicBezTo>
                      <a:pt x="1" y="1769"/>
                      <a:pt x="29" y="1881"/>
                      <a:pt x="85" y="1966"/>
                    </a:cubicBezTo>
                    <a:cubicBezTo>
                      <a:pt x="190" y="2141"/>
                      <a:pt x="373" y="2229"/>
                      <a:pt x="556" y="2229"/>
                    </a:cubicBezTo>
                    <a:cubicBezTo>
                      <a:pt x="666" y="2229"/>
                      <a:pt x="777" y="2197"/>
                      <a:pt x="871" y="2134"/>
                    </a:cubicBezTo>
                    <a:lnTo>
                      <a:pt x="2921" y="787"/>
                    </a:lnTo>
                    <a:cubicBezTo>
                      <a:pt x="3173" y="618"/>
                      <a:pt x="3258" y="281"/>
                      <a:pt x="3061" y="28"/>
                    </a:cubicBezTo>
                    <a:cubicBezTo>
                      <a:pt x="3061" y="28"/>
                      <a:pt x="3061" y="0"/>
                      <a:pt x="3061" y="0"/>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5"/>
              <p:cNvSpPr/>
              <p:nvPr/>
            </p:nvSpPr>
            <p:spPr>
              <a:xfrm>
                <a:off x="6613721" y="3832106"/>
                <a:ext cx="78086" cy="57011"/>
              </a:xfrm>
              <a:custGeom>
                <a:avLst/>
                <a:gdLst/>
                <a:ahLst/>
                <a:cxnLst/>
                <a:rect l="l" t="t" r="r" b="b"/>
                <a:pathLst>
                  <a:path w="3342" h="2440" extrusionOk="0">
                    <a:moveTo>
                      <a:pt x="2701" y="1"/>
                    </a:moveTo>
                    <a:cubicBezTo>
                      <a:pt x="2594" y="1"/>
                      <a:pt x="2484" y="32"/>
                      <a:pt x="2387" y="97"/>
                    </a:cubicBezTo>
                    <a:lnTo>
                      <a:pt x="338" y="1416"/>
                    </a:lnTo>
                    <a:cubicBezTo>
                      <a:pt x="85" y="1585"/>
                      <a:pt x="1" y="1950"/>
                      <a:pt x="169" y="2202"/>
                    </a:cubicBezTo>
                    <a:cubicBezTo>
                      <a:pt x="273" y="2358"/>
                      <a:pt x="451" y="2439"/>
                      <a:pt x="632" y="2439"/>
                    </a:cubicBezTo>
                    <a:cubicBezTo>
                      <a:pt x="745" y="2439"/>
                      <a:pt x="858" y="2408"/>
                      <a:pt x="955" y="2343"/>
                    </a:cubicBezTo>
                    <a:lnTo>
                      <a:pt x="3005" y="995"/>
                    </a:lnTo>
                    <a:cubicBezTo>
                      <a:pt x="3257" y="827"/>
                      <a:pt x="3342" y="490"/>
                      <a:pt x="3145" y="237"/>
                    </a:cubicBezTo>
                    <a:cubicBezTo>
                      <a:pt x="3041" y="82"/>
                      <a:pt x="2874" y="1"/>
                      <a:pt x="2701"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5"/>
              <p:cNvSpPr/>
              <p:nvPr/>
            </p:nvSpPr>
            <p:spPr>
              <a:xfrm>
                <a:off x="6615683" y="3836989"/>
                <a:ext cx="76123" cy="52127"/>
              </a:xfrm>
              <a:custGeom>
                <a:avLst/>
                <a:gdLst/>
                <a:ahLst/>
                <a:cxnLst/>
                <a:rect l="l" t="t" r="r" b="b"/>
                <a:pathLst>
                  <a:path w="3258" h="2231" extrusionOk="0">
                    <a:moveTo>
                      <a:pt x="3061" y="0"/>
                    </a:moveTo>
                    <a:cubicBezTo>
                      <a:pt x="3061" y="197"/>
                      <a:pt x="2977" y="365"/>
                      <a:pt x="2808" y="477"/>
                    </a:cubicBezTo>
                    <a:lnTo>
                      <a:pt x="759" y="1825"/>
                    </a:lnTo>
                    <a:cubicBezTo>
                      <a:pt x="666" y="1876"/>
                      <a:pt x="562" y="1902"/>
                      <a:pt x="459" y="1902"/>
                    </a:cubicBezTo>
                    <a:cubicBezTo>
                      <a:pt x="282" y="1902"/>
                      <a:pt x="108" y="1827"/>
                      <a:pt x="1" y="1685"/>
                    </a:cubicBezTo>
                    <a:lnTo>
                      <a:pt x="1" y="1685"/>
                    </a:lnTo>
                    <a:cubicBezTo>
                      <a:pt x="1" y="1797"/>
                      <a:pt x="29" y="1881"/>
                      <a:pt x="85" y="1993"/>
                    </a:cubicBezTo>
                    <a:cubicBezTo>
                      <a:pt x="189" y="2149"/>
                      <a:pt x="367" y="2230"/>
                      <a:pt x="548" y="2230"/>
                    </a:cubicBezTo>
                    <a:cubicBezTo>
                      <a:pt x="661" y="2230"/>
                      <a:pt x="774" y="2199"/>
                      <a:pt x="871" y="2134"/>
                    </a:cubicBezTo>
                    <a:lnTo>
                      <a:pt x="2921" y="786"/>
                    </a:lnTo>
                    <a:cubicBezTo>
                      <a:pt x="3173" y="618"/>
                      <a:pt x="3258" y="281"/>
                      <a:pt x="3061" y="28"/>
                    </a:cubicBezTo>
                    <a:cubicBezTo>
                      <a:pt x="3061" y="28"/>
                      <a:pt x="3061" y="28"/>
                      <a:pt x="3061"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5"/>
              <p:cNvSpPr/>
              <p:nvPr/>
            </p:nvSpPr>
            <p:spPr>
              <a:xfrm>
                <a:off x="6481221" y="3880283"/>
                <a:ext cx="63646" cy="79394"/>
              </a:xfrm>
              <a:custGeom>
                <a:avLst/>
                <a:gdLst/>
                <a:ahLst/>
                <a:cxnLst/>
                <a:rect l="l" t="t" r="r" b="b"/>
                <a:pathLst>
                  <a:path w="2724" h="3398" extrusionOk="0">
                    <a:moveTo>
                      <a:pt x="1432" y="0"/>
                    </a:moveTo>
                    <a:cubicBezTo>
                      <a:pt x="1" y="1937"/>
                      <a:pt x="927" y="3397"/>
                      <a:pt x="927" y="3397"/>
                    </a:cubicBezTo>
                    <a:lnTo>
                      <a:pt x="2078" y="3397"/>
                    </a:lnTo>
                    <a:cubicBezTo>
                      <a:pt x="2724" y="1572"/>
                      <a:pt x="1432" y="0"/>
                      <a:pt x="1432" y="0"/>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5"/>
              <p:cNvSpPr/>
              <p:nvPr/>
            </p:nvSpPr>
            <p:spPr>
              <a:xfrm>
                <a:off x="6493020" y="3911101"/>
                <a:ext cx="37431" cy="49884"/>
              </a:xfrm>
              <a:custGeom>
                <a:avLst/>
                <a:gdLst/>
                <a:ahLst/>
                <a:cxnLst/>
                <a:rect l="l" t="t" r="r" b="b"/>
                <a:pathLst>
                  <a:path w="1602" h="2135" extrusionOk="0">
                    <a:moveTo>
                      <a:pt x="899" y="1"/>
                    </a:moveTo>
                    <a:cubicBezTo>
                      <a:pt x="1" y="1208"/>
                      <a:pt x="591" y="2134"/>
                      <a:pt x="591" y="2134"/>
                    </a:cubicBezTo>
                    <a:lnTo>
                      <a:pt x="1292" y="2134"/>
                    </a:lnTo>
                    <a:cubicBezTo>
                      <a:pt x="1601" y="534"/>
                      <a:pt x="899" y="1"/>
                      <a:pt x="899" y="1"/>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5"/>
              <p:cNvSpPr/>
              <p:nvPr/>
            </p:nvSpPr>
            <p:spPr>
              <a:xfrm>
                <a:off x="6485824" y="3947830"/>
                <a:ext cx="58389" cy="337858"/>
              </a:xfrm>
              <a:custGeom>
                <a:avLst/>
                <a:gdLst/>
                <a:ahLst/>
                <a:cxnLst/>
                <a:rect l="l" t="t" r="r" b="b"/>
                <a:pathLst>
                  <a:path w="2499" h="14460" extrusionOk="0">
                    <a:moveTo>
                      <a:pt x="1292" y="1"/>
                    </a:moveTo>
                    <a:cubicBezTo>
                      <a:pt x="646" y="1"/>
                      <a:pt x="169" y="253"/>
                      <a:pt x="0" y="366"/>
                    </a:cubicBezTo>
                    <a:lnTo>
                      <a:pt x="0" y="13870"/>
                    </a:lnTo>
                    <a:cubicBezTo>
                      <a:pt x="0" y="14207"/>
                      <a:pt x="253" y="14459"/>
                      <a:pt x="590" y="14459"/>
                    </a:cubicBezTo>
                    <a:lnTo>
                      <a:pt x="1909" y="14459"/>
                    </a:lnTo>
                    <a:cubicBezTo>
                      <a:pt x="2246" y="14459"/>
                      <a:pt x="2499" y="14179"/>
                      <a:pt x="2499" y="13870"/>
                    </a:cubicBezTo>
                    <a:lnTo>
                      <a:pt x="2499" y="366"/>
                    </a:lnTo>
                    <a:cubicBezTo>
                      <a:pt x="2330" y="253"/>
                      <a:pt x="1881" y="29"/>
                      <a:pt x="1292"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5"/>
              <p:cNvSpPr/>
              <p:nvPr/>
            </p:nvSpPr>
            <p:spPr>
              <a:xfrm>
                <a:off x="6485824" y="3948484"/>
                <a:ext cx="58389" cy="337204"/>
              </a:xfrm>
              <a:custGeom>
                <a:avLst/>
                <a:gdLst/>
                <a:ahLst/>
                <a:cxnLst/>
                <a:rect l="l" t="t" r="r" b="b"/>
                <a:pathLst>
                  <a:path w="2499" h="14432" extrusionOk="0">
                    <a:moveTo>
                      <a:pt x="1544" y="1"/>
                    </a:moveTo>
                    <a:lnTo>
                      <a:pt x="1544" y="13477"/>
                    </a:lnTo>
                    <a:lnTo>
                      <a:pt x="0" y="13477"/>
                    </a:lnTo>
                    <a:lnTo>
                      <a:pt x="0" y="13842"/>
                    </a:lnTo>
                    <a:cubicBezTo>
                      <a:pt x="0" y="14179"/>
                      <a:pt x="253" y="14431"/>
                      <a:pt x="562" y="14431"/>
                    </a:cubicBezTo>
                    <a:lnTo>
                      <a:pt x="1937" y="14431"/>
                    </a:lnTo>
                    <a:cubicBezTo>
                      <a:pt x="2246" y="14431"/>
                      <a:pt x="2499" y="14179"/>
                      <a:pt x="2499" y="13842"/>
                    </a:cubicBezTo>
                    <a:lnTo>
                      <a:pt x="2499" y="338"/>
                    </a:lnTo>
                    <a:cubicBezTo>
                      <a:pt x="2358" y="225"/>
                      <a:pt x="2022" y="57"/>
                      <a:pt x="1544"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5"/>
              <p:cNvSpPr/>
              <p:nvPr/>
            </p:nvSpPr>
            <p:spPr>
              <a:xfrm>
                <a:off x="6473348" y="4208366"/>
                <a:ext cx="83343" cy="62104"/>
              </a:xfrm>
              <a:custGeom>
                <a:avLst/>
                <a:gdLst/>
                <a:ahLst/>
                <a:cxnLst/>
                <a:rect l="l" t="t" r="r" b="b"/>
                <a:pathLst>
                  <a:path w="3567" h="2658" extrusionOk="0">
                    <a:moveTo>
                      <a:pt x="2890" y="1"/>
                    </a:moveTo>
                    <a:cubicBezTo>
                      <a:pt x="2775" y="1"/>
                      <a:pt x="2660" y="35"/>
                      <a:pt x="2556" y="108"/>
                    </a:cubicBezTo>
                    <a:lnTo>
                      <a:pt x="338" y="1540"/>
                    </a:lnTo>
                    <a:cubicBezTo>
                      <a:pt x="57" y="1736"/>
                      <a:pt x="1" y="2101"/>
                      <a:pt x="169" y="2382"/>
                    </a:cubicBezTo>
                    <a:cubicBezTo>
                      <a:pt x="293" y="2558"/>
                      <a:pt x="483" y="2657"/>
                      <a:pt x="677" y="2657"/>
                    </a:cubicBezTo>
                    <a:cubicBezTo>
                      <a:pt x="792" y="2657"/>
                      <a:pt x="907" y="2623"/>
                      <a:pt x="1011" y="2550"/>
                    </a:cubicBezTo>
                    <a:lnTo>
                      <a:pt x="3229" y="1090"/>
                    </a:lnTo>
                    <a:cubicBezTo>
                      <a:pt x="3482" y="922"/>
                      <a:pt x="3566" y="557"/>
                      <a:pt x="3398" y="276"/>
                    </a:cubicBezTo>
                    <a:cubicBezTo>
                      <a:pt x="3274" y="99"/>
                      <a:pt x="3084" y="1"/>
                      <a:pt x="2890" y="1"/>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5"/>
              <p:cNvSpPr/>
              <p:nvPr/>
            </p:nvSpPr>
            <p:spPr>
              <a:xfrm>
                <a:off x="6475310" y="4214161"/>
                <a:ext cx="81380" cy="56310"/>
              </a:xfrm>
              <a:custGeom>
                <a:avLst/>
                <a:gdLst/>
                <a:ahLst/>
                <a:cxnLst/>
                <a:rect l="l" t="t" r="r" b="b"/>
                <a:pathLst>
                  <a:path w="3483" h="2410" extrusionOk="0">
                    <a:moveTo>
                      <a:pt x="3286" y="0"/>
                    </a:moveTo>
                    <a:cubicBezTo>
                      <a:pt x="3286" y="197"/>
                      <a:pt x="3173" y="393"/>
                      <a:pt x="3005" y="505"/>
                    </a:cubicBezTo>
                    <a:lnTo>
                      <a:pt x="787" y="1965"/>
                    </a:lnTo>
                    <a:cubicBezTo>
                      <a:pt x="695" y="2026"/>
                      <a:pt x="589" y="2054"/>
                      <a:pt x="483" y="2054"/>
                    </a:cubicBezTo>
                    <a:cubicBezTo>
                      <a:pt x="296" y="2054"/>
                      <a:pt x="108" y="1968"/>
                      <a:pt x="1" y="1825"/>
                    </a:cubicBezTo>
                    <a:lnTo>
                      <a:pt x="1" y="1825"/>
                    </a:lnTo>
                    <a:cubicBezTo>
                      <a:pt x="1" y="1937"/>
                      <a:pt x="29" y="2050"/>
                      <a:pt x="85" y="2134"/>
                    </a:cubicBezTo>
                    <a:cubicBezTo>
                      <a:pt x="209" y="2310"/>
                      <a:pt x="399" y="2409"/>
                      <a:pt x="593" y="2409"/>
                    </a:cubicBezTo>
                    <a:cubicBezTo>
                      <a:pt x="708" y="2409"/>
                      <a:pt x="823" y="2375"/>
                      <a:pt x="927" y="2302"/>
                    </a:cubicBezTo>
                    <a:lnTo>
                      <a:pt x="3145" y="870"/>
                    </a:lnTo>
                    <a:cubicBezTo>
                      <a:pt x="3398" y="674"/>
                      <a:pt x="3482" y="309"/>
                      <a:pt x="3314" y="28"/>
                    </a:cubicBezTo>
                    <a:cubicBezTo>
                      <a:pt x="3286" y="28"/>
                      <a:pt x="3286" y="0"/>
                      <a:pt x="3286" y="0"/>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5"/>
              <p:cNvSpPr/>
              <p:nvPr/>
            </p:nvSpPr>
            <p:spPr>
              <a:xfrm>
                <a:off x="6473348" y="4148974"/>
                <a:ext cx="83343" cy="61964"/>
              </a:xfrm>
              <a:custGeom>
                <a:avLst/>
                <a:gdLst/>
                <a:ahLst/>
                <a:cxnLst/>
                <a:rect l="l" t="t" r="r" b="b"/>
                <a:pathLst>
                  <a:path w="3567" h="2652" extrusionOk="0">
                    <a:moveTo>
                      <a:pt x="2894" y="0"/>
                    </a:moveTo>
                    <a:cubicBezTo>
                      <a:pt x="2778" y="0"/>
                      <a:pt x="2661" y="32"/>
                      <a:pt x="2556" y="95"/>
                    </a:cubicBezTo>
                    <a:lnTo>
                      <a:pt x="338" y="1555"/>
                    </a:lnTo>
                    <a:cubicBezTo>
                      <a:pt x="57" y="1751"/>
                      <a:pt x="1" y="2116"/>
                      <a:pt x="169" y="2369"/>
                    </a:cubicBezTo>
                    <a:cubicBezTo>
                      <a:pt x="298" y="2552"/>
                      <a:pt x="498" y="2652"/>
                      <a:pt x="700" y="2652"/>
                    </a:cubicBezTo>
                    <a:cubicBezTo>
                      <a:pt x="807" y="2652"/>
                      <a:pt x="914" y="2624"/>
                      <a:pt x="1011" y="2566"/>
                    </a:cubicBezTo>
                    <a:lnTo>
                      <a:pt x="3229" y="1106"/>
                    </a:lnTo>
                    <a:cubicBezTo>
                      <a:pt x="3482" y="909"/>
                      <a:pt x="3566" y="544"/>
                      <a:pt x="3398" y="263"/>
                    </a:cubicBezTo>
                    <a:cubicBezTo>
                      <a:pt x="3275" y="88"/>
                      <a:pt x="3086" y="0"/>
                      <a:pt x="2894"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5"/>
              <p:cNvSpPr/>
              <p:nvPr/>
            </p:nvSpPr>
            <p:spPr>
              <a:xfrm>
                <a:off x="6475310" y="4154464"/>
                <a:ext cx="81380" cy="56520"/>
              </a:xfrm>
              <a:custGeom>
                <a:avLst/>
                <a:gdLst/>
                <a:ahLst/>
                <a:cxnLst/>
                <a:rect l="l" t="t" r="r" b="b"/>
                <a:pathLst>
                  <a:path w="3483" h="2419" extrusionOk="0">
                    <a:moveTo>
                      <a:pt x="3286" y="0"/>
                    </a:moveTo>
                    <a:cubicBezTo>
                      <a:pt x="3286" y="197"/>
                      <a:pt x="3173" y="393"/>
                      <a:pt x="3005" y="506"/>
                    </a:cubicBezTo>
                    <a:lnTo>
                      <a:pt x="787" y="1966"/>
                    </a:lnTo>
                    <a:cubicBezTo>
                      <a:pt x="690" y="2030"/>
                      <a:pt x="576" y="2062"/>
                      <a:pt x="464" y="2062"/>
                    </a:cubicBezTo>
                    <a:cubicBezTo>
                      <a:pt x="283" y="2062"/>
                      <a:pt x="105" y="1981"/>
                      <a:pt x="1" y="1825"/>
                    </a:cubicBezTo>
                    <a:lnTo>
                      <a:pt x="1" y="1825"/>
                    </a:lnTo>
                    <a:cubicBezTo>
                      <a:pt x="1" y="1937"/>
                      <a:pt x="29" y="2050"/>
                      <a:pt x="85" y="2162"/>
                    </a:cubicBezTo>
                    <a:cubicBezTo>
                      <a:pt x="212" y="2325"/>
                      <a:pt x="409" y="2418"/>
                      <a:pt x="609" y="2418"/>
                    </a:cubicBezTo>
                    <a:cubicBezTo>
                      <a:pt x="718" y="2418"/>
                      <a:pt x="828" y="2390"/>
                      <a:pt x="927" y="2331"/>
                    </a:cubicBezTo>
                    <a:lnTo>
                      <a:pt x="3145" y="871"/>
                    </a:lnTo>
                    <a:cubicBezTo>
                      <a:pt x="3398" y="674"/>
                      <a:pt x="3482" y="309"/>
                      <a:pt x="3314" y="28"/>
                    </a:cubicBezTo>
                    <a:cubicBezTo>
                      <a:pt x="3286" y="28"/>
                      <a:pt x="3286" y="28"/>
                      <a:pt x="3286"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5"/>
              <p:cNvSpPr/>
              <p:nvPr/>
            </p:nvSpPr>
            <p:spPr>
              <a:xfrm>
                <a:off x="6473348" y="4089652"/>
                <a:ext cx="83343" cy="61800"/>
              </a:xfrm>
              <a:custGeom>
                <a:avLst/>
                <a:gdLst/>
                <a:ahLst/>
                <a:cxnLst/>
                <a:rect l="l" t="t" r="r" b="b"/>
                <a:pathLst>
                  <a:path w="3567" h="2645" extrusionOk="0">
                    <a:moveTo>
                      <a:pt x="2890" y="0"/>
                    </a:moveTo>
                    <a:cubicBezTo>
                      <a:pt x="2775" y="0"/>
                      <a:pt x="2660" y="34"/>
                      <a:pt x="2556" y="107"/>
                    </a:cubicBezTo>
                    <a:lnTo>
                      <a:pt x="338" y="1539"/>
                    </a:lnTo>
                    <a:cubicBezTo>
                      <a:pt x="57" y="1736"/>
                      <a:pt x="1" y="2101"/>
                      <a:pt x="169" y="2381"/>
                    </a:cubicBezTo>
                    <a:cubicBezTo>
                      <a:pt x="292" y="2557"/>
                      <a:pt x="481" y="2644"/>
                      <a:pt x="673" y="2644"/>
                    </a:cubicBezTo>
                    <a:cubicBezTo>
                      <a:pt x="789" y="2644"/>
                      <a:pt x="906" y="2613"/>
                      <a:pt x="1011" y="2550"/>
                    </a:cubicBezTo>
                    <a:lnTo>
                      <a:pt x="3229" y="1090"/>
                    </a:lnTo>
                    <a:cubicBezTo>
                      <a:pt x="3482" y="921"/>
                      <a:pt x="3566" y="556"/>
                      <a:pt x="3398" y="276"/>
                    </a:cubicBezTo>
                    <a:cubicBezTo>
                      <a:pt x="3274" y="99"/>
                      <a:pt x="3084" y="0"/>
                      <a:pt x="2890" y="0"/>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5"/>
              <p:cNvSpPr/>
              <p:nvPr/>
            </p:nvSpPr>
            <p:spPr>
              <a:xfrm>
                <a:off x="6475310" y="4095423"/>
                <a:ext cx="81380" cy="56310"/>
              </a:xfrm>
              <a:custGeom>
                <a:avLst/>
                <a:gdLst/>
                <a:ahLst/>
                <a:cxnLst/>
                <a:rect l="l" t="t" r="r" b="b"/>
                <a:pathLst>
                  <a:path w="3483" h="2410" extrusionOk="0">
                    <a:moveTo>
                      <a:pt x="3286" y="1"/>
                    </a:moveTo>
                    <a:cubicBezTo>
                      <a:pt x="3286" y="197"/>
                      <a:pt x="3173" y="366"/>
                      <a:pt x="3005" y="506"/>
                    </a:cubicBezTo>
                    <a:lnTo>
                      <a:pt x="787" y="1938"/>
                    </a:lnTo>
                    <a:cubicBezTo>
                      <a:pt x="690" y="2002"/>
                      <a:pt x="576" y="2034"/>
                      <a:pt x="464" y="2034"/>
                    </a:cubicBezTo>
                    <a:cubicBezTo>
                      <a:pt x="283" y="2034"/>
                      <a:pt x="105" y="1953"/>
                      <a:pt x="1" y="1797"/>
                    </a:cubicBezTo>
                    <a:lnTo>
                      <a:pt x="1" y="1797"/>
                    </a:lnTo>
                    <a:cubicBezTo>
                      <a:pt x="1" y="1910"/>
                      <a:pt x="29" y="2022"/>
                      <a:pt x="85" y="2134"/>
                    </a:cubicBezTo>
                    <a:cubicBezTo>
                      <a:pt x="209" y="2311"/>
                      <a:pt x="399" y="2410"/>
                      <a:pt x="593" y="2410"/>
                    </a:cubicBezTo>
                    <a:cubicBezTo>
                      <a:pt x="708" y="2410"/>
                      <a:pt x="823" y="2376"/>
                      <a:pt x="927" y="2303"/>
                    </a:cubicBezTo>
                    <a:lnTo>
                      <a:pt x="3145" y="843"/>
                    </a:lnTo>
                    <a:cubicBezTo>
                      <a:pt x="3398" y="674"/>
                      <a:pt x="3482" y="309"/>
                      <a:pt x="3314" y="29"/>
                    </a:cubicBezTo>
                    <a:cubicBezTo>
                      <a:pt x="3286" y="1"/>
                      <a:pt x="3286" y="1"/>
                      <a:pt x="3286" y="1"/>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5"/>
              <p:cNvSpPr/>
              <p:nvPr/>
            </p:nvSpPr>
            <p:spPr>
              <a:xfrm>
                <a:off x="6473348" y="4030236"/>
                <a:ext cx="83343" cy="61800"/>
              </a:xfrm>
              <a:custGeom>
                <a:avLst/>
                <a:gdLst/>
                <a:ahLst/>
                <a:cxnLst/>
                <a:rect l="l" t="t" r="r" b="b"/>
                <a:pathLst>
                  <a:path w="3567" h="2645" extrusionOk="0">
                    <a:moveTo>
                      <a:pt x="2894" y="1"/>
                    </a:moveTo>
                    <a:cubicBezTo>
                      <a:pt x="2778" y="1"/>
                      <a:pt x="2661" y="32"/>
                      <a:pt x="2556" y="95"/>
                    </a:cubicBezTo>
                    <a:lnTo>
                      <a:pt x="338" y="1555"/>
                    </a:lnTo>
                    <a:cubicBezTo>
                      <a:pt x="57" y="1724"/>
                      <a:pt x="1" y="2089"/>
                      <a:pt x="169" y="2369"/>
                    </a:cubicBezTo>
                    <a:cubicBezTo>
                      <a:pt x="293" y="2546"/>
                      <a:pt x="483" y="2645"/>
                      <a:pt x="677" y="2645"/>
                    </a:cubicBezTo>
                    <a:cubicBezTo>
                      <a:pt x="792" y="2645"/>
                      <a:pt x="907" y="2611"/>
                      <a:pt x="1011" y="2538"/>
                    </a:cubicBezTo>
                    <a:lnTo>
                      <a:pt x="3229" y="1106"/>
                    </a:lnTo>
                    <a:cubicBezTo>
                      <a:pt x="3482" y="910"/>
                      <a:pt x="3566" y="545"/>
                      <a:pt x="3398" y="264"/>
                    </a:cubicBezTo>
                    <a:cubicBezTo>
                      <a:pt x="3275" y="88"/>
                      <a:pt x="3086" y="1"/>
                      <a:pt x="2894" y="1"/>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5"/>
              <p:cNvSpPr/>
              <p:nvPr/>
            </p:nvSpPr>
            <p:spPr>
              <a:xfrm>
                <a:off x="6475310" y="4035726"/>
                <a:ext cx="81380" cy="56497"/>
              </a:xfrm>
              <a:custGeom>
                <a:avLst/>
                <a:gdLst/>
                <a:ahLst/>
                <a:cxnLst/>
                <a:rect l="l" t="t" r="r" b="b"/>
                <a:pathLst>
                  <a:path w="3483" h="2418" extrusionOk="0">
                    <a:moveTo>
                      <a:pt x="3286" y="1"/>
                    </a:moveTo>
                    <a:cubicBezTo>
                      <a:pt x="3286" y="197"/>
                      <a:pt x="3173" y="394"/>
                      <a:pt x="3005" y="506"/>
                    </a:cubicBezTo>
                    <a:lnTo>
                      <a:pt x="787" y="1966"/>
                    </a:lnTo>
                    <a:cubicBezTo>
                      <a:pt x="690" y="2031"/>
                      <a:pt x="576" y="2062"/>
                      <a:pt x="464" y="2062"/>
                    </a:cubicBezTo>
                    <a:cubicBezTo>
                      <a:pt x="283" y="2062"/>
                      <a:pt x="105" y="1981"/>
                      <a:pt x="1" y="1826"/>
                    </a:cubicBezTo>
                    <a:lnTo>
                      <a:pt x="1" y="1826"/>
                    </a:lnTo>
                    <a:cubicBezTo>
                      <a:pt x="1" y="1938"/>
                      <a:pt x="29" y="2050"/>
                      <a:pt x="85" y="2134"/>
                    </a:cubicBezTo>
                    <a:cubicBezTo>
                      <a:pt x="214" y="2318"/>
                      <a:pt x="414" y="2417"/>
                      <a:pt x="616" y="2417"/>
                    </a:cubicBezTo>
                    <a:cubicBezTo>
                      <a:pt x="723" y="2417"/>
                      <a:pt x="830" y="2389"/>
                      <a:pt x="927" y="2331"/>
                    </a:cubicBezTo>
                    <a:lnTo>
                      <a:pt x="3145" y="871"/>
                    </a:lnTo>
                    <a:cubicBezTo>
                      <a:pt x="3398" y="675"/>
                      <a:pt x="3482" y="310"/>
                      <a:pt x="3314" y="29"/>
                    </a:cubicBezTo>
                    <a:cubicBezTo>
                      <a:pt x="3286" y="29"/>
                      <a:pt x="3286" y="29"/>
                      <a:pt x="3286"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5"/>
              <p:cNvSpPr/>
              <p:nvPr/>
            </p:nvSpPr>
            <p:spPr>
              <a:xfrm>
                <a:off x="6473348" y="3970914"/>
                <a:ext cx="83343" cy="61800"/>
              </a:xfrm>
              <a:custGeom>
                <a:avLst/>
                <a:gdLst/>
                <a:ahLst/>
                <a:cxnLst/>
                <a:rect l="l" t="t" r="r" b="b"/>
                <a:pathLst>
                  <a:path w="3567" h="2645" extrusionOk="0">
                    <a:moveTo>
                      <a:pt x="2890" y="1"/>
                    </a:moveTo>
                    <a:cubicBezTo>
                      <a:pt x="2775" y="1"/>
                      <a:pt x="2660" y="35"/>
                      <a:pt x="2556" y="108"/>
                    </a:cubicBezTo>
                    <a:lnTo>
                      <a:pt x="338" y="1539"/>
                    </a:lnTo>
                    <a:cubicBezTo>
                      <a:pt x="57" y="1736"/>
                      <a:pt x="1" y="2101"/>
                      <a:pt x="169" y="2382"/>
                    </a:cubicBezTo>
                    <a:cubicBezTo>
                      <a:pt x="292" y="2557"/>
                      <a:pt x="481" y="2645"/>
                      <a:pt x="673" y="2645"/>
                    </a:cubicBezTo>
                    <a:cubicBezTo>
                      <a:pt x="789" y="2645"/>
                      <a:pt x="906" y="2613"/>
                      <a:pt x="1011" y="2550"/>
                    </a:cubicBezTo>
                    <a:lnTo>
                      <a:pt x="3229" y="1090"/>
                    </a:lnTo>
                    <a:cubicBezTo>
                      <a:pt x="3482" y="922"/>
                      <a:pt x="3566" y="557"/>
                      <a:pt x="3398" y="276"/>
                    </a:cubicBezTo>
                    <a:cubicBezTo>
                      <a:pt x="3274" y="99"/>
                      <a:pt x="3084" y="1"/>
                      <a:pt x="2890" y="1"/>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5"/>
              <p:cNvSpPr/>
              <p:nvPr/>
            </p:nvSpPr>
            <p:spPr>
              <a:xfrm>
                <a:off x="6475310" y="3976708"/>
                <a:ext cx="81380" cy="56006"/>
              </a:xfrm>
              <a:custGeom>
                <a:avLst/>
                <a:gdLst/>
                <a:ahLst/>
                <a:cxnLst/>
                <a:rect l="l" t="t" r="r" b="b"/>
                <a:pathLst>
                  <a:path w="3483" h="2397" extrusionOk="0">
                    <a:moveTo>
                      <a:pt x="3286" y="0"/>
                    </a:moveTo>
                    <a:cubicBezTo>
                      <a:pt x="3286" y="197"/>
                      <a:pt x="3173" y="365"/>
                      <a:pt x="3005" y="477"/>
                    </a:cubicBezTo>
                    <a:lnTo>
                      <a:pt x="787" y="1937"/>
                    </a:lnTo>
                    <a:cubicBezTo>
                      <a:pt x="690" y="2002"/>
                      <a:pt x="576" y="2033"/>
                      <a:pt x="464" y="2033"/>
                    </a:cubicBezTo>
                    <a:cubicBezTo>
                      <a:pt x="283" y="2033"/>
                      <a:pt x="105" y="1952"/>
                      <a:pt x="1" y="1797"/>
                    </a:cubicBezTo>
                    <a:lnTo>
                      <a:pt x="1" y="1797"/>
                    </a:lnTo>
                    <a:cubicBezTo>
                      <a:pt x="1" y="1909"/>
                      <a:pt x="29" y="2021"/>
                      <a:pt x="85" y="2134"/>
                    </a:cubicBezTo>
                    <a:cubicBezTo>
                      <a:pt x="208" y="2309"/>
                      <a:pt x="397" y="2397"/>
                      <a:pt x="589" y="2397"/>
                    </a:cubicBezTo>
                    <a:cubicBezTo>
                      <a:pt x="705" y="2397"/>
                      <a:pt x="822" y="2365"/>
                      <a:pt x="927" y="2302"/>
                    </a:cubicBezTo>
                    <a:lnTo>
                      <a:pt x="3145" y="842"/>
                    </a:lnTo>
                    <a:cubicBezTo>
                      <a:pt x="3398" y="674"/>
                      <a:pt x="3482" y="309"/>
                      <a:pt x="3314" y="28"/>
                    </a:cubicBezTo>
                    <a:cubicBezTo>
                      <a:pt x="3286" y="0"/>
                      <a:pt x="3286" y="0"/>
                      <a:pt x="3286" y="0"/>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5"/>
              <p:cNvSpPr/>
              <p:nvPr/>
            </p:nvSpPr>
            <p:spPr>
              <a:xfrm>
                <a:off x="6798042" y="3781872"/>
                <a:ext cx="63646" cy="79394"/>
              </a:xfrm>
              <a:custGeom>
                <a:avLst/>
                <a:gdLst/>
                <a:ahLst/>
                <a:cxnLst/>
                <a:rect l="l" t="t" r="r" b="b"/>
                <a:pathLst>
                  <a:path w="2724" h="3398" extrusionOk="0">
                    <a:moveTo>
                      <a:pt x="1433" y="1"/>
                    </a:moveTo>
                    <a:cubicBezTo>
                      <a:pt x="1" y="1938"/>
                      <a:pt x="927" y="3398"/>
                      <a:pt x="927" y="3398"/>
                    </a:cubicBezTo>
                    <a:lnTo>
                      <a:pt x="2078" y="3398"/>
                    </a:lnTo>
                    <a:cubicBezTo>
                      <a:pt x="2724" y="1601"/>
                      <a:pt x="1433" y="1"/>
                      <a:pt x="1433" y="1"/>
                    </a:cubicBezTo>
                    <a:close/>
                  </a:path>
                </a:pathLst>
              </a:custGeom>
              <a:solidFill>
                <a:srgbClr val="FDD7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5"/>
              <p:cNvSpPr/>
              <p:nvPr/>
            </p:nvSpPr>
            <p:spPr>
              <a:xfrm>
                <a:off x="6809865" y="3812713"/>
                <a:ext cx="37407" cy="49884"/>
              </a:xfrm>
              <a:custGeom>
                <a:avLst/>
                <a:gdLst/>
                <a:ahLst/>
                <a:cxnLst/>
                <a:rect l="l" t="t" r="r" b="b"/>
                <a:pathLst>
                  <a:path w="1601" h="2135" extrusionOk="0">
                    <a:moveTo>
                      <a:pt x="898" y="0"/>
                    </a:moveTo>
                    <a:cubicBezTo>
                      <a:pt x="0" y="1208"/>
                      <a:pt x="590" y="2134"/>
                      <a:pt x="590" y="2134"/>
                    </a:cubicBezTo>
                    <a:lnTo>
                      <a:pt x="1291" y="2134"/>
                    </a:lnTo>
                    <a:cubicBezTo>
                      <a:pt x="1600" y="534"/>
                      <a:pt x="898" y="0"/>
                      <a:pt x="898" y="0"/>
                    </a:cubicBezTo>
                    <a:close/>
                  </a:path>
                </a:pathLst>
              </a:custGeom>
              <a:solidFill>
                <a:srgbClr val="F588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5"/>
              <p:cNvSpPr/>
              <p:nvPr/>
            </p:nvSpPr>
            <p:spPr>
              <a:xfrm>
                <a:off x="6801991" y="3849442"/>
                <a:ext cx="59043" cy="337858"/>
              </a:xfrm>
              <a:custGeom>
                <a:avLst/>
                <a:gdLst/>
                <a:ahLst/>
                <a:cxnLst/>
                <a:rect l="l" t="t" r="r" b="b"/>
                <a:pathLst>
                  <a:path w="2527" h="14460" extrusionOk="0">
                    <a:moveTo>
                      <a:pt x="1320" y="1"/>
                    </a:moveTo>
                    <a:cubicBezTo>
                      <a:pt x="674" y="1"/>
                      <a:pt x="197" y="253"/>
                      <a:pt x="0" y="366"/>
                    </a:cubicBezTo>
                    <a:lnTo>
                      <a:pt x="0" y="13869"/>
                    </a:lnTo>
                    <a:cubicBezTo>
                      <a:pt x="0" y="14206"/>
                      <a:pt x="281" y="14459"/>
                      <a:pt x="618" y="14459"/>
                    </a:cubicBezTo>
                    <a:lnTo>
                      <a:pt x="1937" y="14459"/>
                    </a:lnTo>
                    <a:cubicBezTo>
                      <a:pt x="2246" y="14459"/>
                      <a:pt x="2527" y="14206"/>
                      <a:pt x="2527" y="13869"/>
                    </a:cubicBezTo>
                    <a:lnTo>
                      <a:pt x="2527" y="366"/>
                    </a:lnTo>
                    <a:cubicBezTo>
                      <a:pt x="2330" y="253"/>
                      <a:pt x="1909" y="29"/>
                      <a:pt x="1320" y="1"/>
                    </a:cubicBezTo>
                    <a:close/>
                  </a:path>
                </a:pathLst>
              </a:custGeom>
              <a:solidFill>
                <a:srgbClr val="FFE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5"/>
              <p:cNvSpPr/>
              <p:nvPr/>
            </p:nvSpPr>
            <p:spPr>
              <a:xfrm>
                <a:off x="6801991" y="3850096"/>
                <a:ext cx="59043" cy="337204"/>
              </a:xfrm>
              <a:custGeom>
                <a:avLst/>
                <a:gdLst/>
                <a:ahLst/>
                <a:cxnLst/>
                <a:rect l="l" t="t" r="r" b="b"/>
                <a:pathLst>
                  <a:path w="2527" h="14432" extrusionOk="0">
                    <a:moveTo>
                      <a:pt x="1572" y="1"/>
                    </a:moveTo>
                    <a:lnTo>
                      <a:pt x="1572" y="13477"/>
                    </a:lnTo>
                    <a:lnTo>
                      <a:pt x="0" y="13477"/>
                    </a:lnTo>
                    <a:lnTo>
                      <a:pt x="0" y="13870"/>
                    </a:lnTo>
                    <a:cubicBezTo>
                      <a:pt x="0" y="14178"/>
                      <a:pt x="281" y="14431"/>
                      <a:pt x="590" y="14431"/>
                    </a:cubicBezTo>
                    <a:lnTo>
                      <a:pt x="1937" y="14431"/>
                    </a:lnTo>
                    <a:cubicBezTo>
                      <a:pt x="2274" y="14431"/>
                      <a:pt x="2527" y="14178"/>
                      <a:pt x="2527" y="13870"/>
                    </a:cubicBezTo>
                    <a:lnTo>
                      <a:pt x="2527" y="338"/>
                    </a:lnTo>
                    <a:cubicBezTo>
                      <a:pt x="2358" y="253"/>
                      <a:pt x="2050" y="57"/>
                      <a:pt x="1572" y="1"/>
                    </a:cubicBezTo>
                    <a:close/>
                  </a:path>
                </a:pathLst>
              </a:custGeom>
              <a:solidFill>
                <a:srgbClr val="F2D4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5"/>
              <p:cNvSpPr/>
              <p:nvPr/>
            </p:nvSpPr>
            <p:spPr>
              <a:xfrm>
                <a:off x="6789514" y="4109979"/>
                <a:ext cx="83997" cy="62104"/>
              </a:xfrm>
              <a:custGeom>
                <a:avLst/>
                <a:gdLst/>
                <a:ahLst/>
                <a:cxnLst/>
                <a:rect l="l" t="t" r="r" b="b"/>
                <a:pathLst>
                  <a:path w="3595" h="2658" extrusionOk="0">
                    <a:moveTo>
                      <a:pt x="2916" y="0"/>
                    </a:moveTo>
                    <a:cubicBezTo>
                      <a:pt x="2803" y="0"/>
                      <a:pt x="2688" y="35"/>
                      <a:pt x="2584" y="108"/>
                    </a:cubicBezTo>
                    <a:lnTo>
                      <a:pt x="366" y="1567"/>
                    </a:lnTo>
                    <a:cubicBezTo>
                      <a:pt x="85" y="1736"/>
                      <a:pt x="1" y="2101"/>
                      <a:pt x="197" y="2382"/>
                    </a:cubicBezTo>
                    <a:cubicBezTo>
                      <a:pt x="303" y="2558"/>
                      <a:pt x="487" y="2657"/>
                      <a:pt x="679" y="2657"/>
                    </a:cubicBezTo>
                    <a:cubicBezTo>
                      <a:pt x="792" y="2657"/>
                      <a:pt x="907" y="2623"/>
                      <a:pt x="1011" y="2550"/>
                    </a:cubicBezTo>
                    <a:lnTo>
                      <a:pt x="3229" y="1118"/>
                    </a:lnTo>
                    <a:cubicBezTo>
                      <a:pt x="3510" y="922"/>
                      <a:pt x="3594" y="557"/>
                      <a:pt x="3398" y="276"/>
                    </a:cubicBezTo>
                    <a:cubicBezTo>
                      <a:pt x="3292" y="99"/>
                      <a:pt x="3108" y="0"/>
                      <a:pt x="2916" y="0"/>
                    </a:cubicBezTo>
                    <a:close/>
                  </a:path>
                </a:pathLst>
              </a:custGeom>
              <a:solidFill>
                <a:srgbClr val="C6D3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5"/>
              <p:cNvSpPr/>
              <p:nvPr/>
            </p:nvSpPr>
            <p:spPr>
              <a:xfrm>
                <a:off x="6791477" y="4115750"/>
                <a:ext cx="82035" cy="56333"/>
              </a:xfrm>
              <a:custGeom>
                <a:avLst/>
                <a:gdLst/>
                <a:ahLst/>
                <a:cxnLst/>
                <a:rect l="l" t="t" r="r" b="b"/>
                <a:pathLst>
                  <a:path w="3511" h="2411" extrusionOk="0">
                    <a:moveTo>
                      <a:pt x="3314" y="1"/>
                    </a:moveTo>
                    <a:cubicBezTo>
                      <a:pt x="3314" y="197"/>
                      <a:pt x="3201" y="394"/>
                      <a:pt x="3033" y="506"/>
                    </a:cubicBezTo>
                    <a:lnTo>
                      <a:pt x="815" y="1966"/>
                    </a:lnTo>
                    <a:cubicBezTo>
                      <a:pt x="718" y="2031"/>
                      <a:pt x="604" y="2062"/>
                      <a:pt x="490" y="2062"/>
                    </a:cubicBezTo>
                    <a:cubicBezTo>
                      <a:pt x="307" y="2062"/>
                      <a:pt x="122" y="1981"/>
                      <a:pt x="1" y="1826"/>
                    </a:cubicBezTo>
                    <a:lnTo>
                      <a:pt x="1" y="1826"/>
                    </a:lnTo>
                    <a:cubicBezTo>
                      <a:pt x="1" y="1938"/>
                      <a:pt x="57" y="2050"/>
                      <a:pt x="113" y="2135"/>
                    </a:cubicBezTo>
                    <a:cubicBezTo>
                      <a:pt x="219" y="2311"/>
                      <a:pt x="414" y="2410"/>
                      <a:pt x="607" y="2410"/>
                    </a:cubicBezTo>
                    <a:cubicBezTo>
                      <a:pt x="721" y="2410"/>
                      <a:pt x="834" y="2376"/>
                      <a:pt x="927" y="2303"/>
                    </a:cubicBezTo>
                    <a:lnTo>
                      <a:pt x="3145" y="871"/>
                    </a:lnTo>
                    <a:cubicBezTo>
                      <a:pt x="3426" y="675"/>
                      <a:pt x="3510" y="310"/>
                      <a:pt x="3314" y="29"/>
                    </a:cubicBezTo>
                    <a:cubicBezTo>
                      <a:pt x="3314" y="29"/>
                      <a:pt x="3314" y="1"/>
                      <a:pt x="3314" y="1"/>
                    </a:cubicBezTo>
                    <a:close/>
                  </a:path>
                </a:pathLst>
              </a:custGeom>
              <a:solidFill>
                <a:srgbClr val="B7C5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5"/>
              <p:cNvSpPr/>
              <p:nvPr/>
            </p:nvSpPr>
            <p:spPr>
              <a:xfrm>
                <a:off x="6789514" y="4050773"/>
                <a:ext cx="83997" cy="61987"/>
              </a:xfrm>
              <a:custGeom>
                <a:avLst/>
                <a:gdLst/>
                <a:ahLst/>
                <a:cxnLst/>
                <a:rect l="l" t="t" r="r" b="b"/>
                <a:pathLst>
                  <a:path w="3595" h="2653" extrusionOk="0">
                    <a:moveTo>
                      <a:pt x="2894" y="0"/>
                    </a:moveTo>
                    <a:cubicBezTo>
                      <a:pt x="2788" y="0"/>
                      <a:pt x="2681" y="28"/>
                      <a:pt x="2584" y="87"/>
                    </a:cubicBezTo>
                    <a:lnTo>
                      <a:pt x="366" y="1547"/>
                    </a:lnTo>
                    <a:cubicBezTo>
                      <a:pt x="85" y="1743"/>
                      <a:pt x="1" y="2108"/>
                      <a:pt x="197" y="2389"/>
                    </a:cubicBezTo>
                    <a:cubicBezTo>
                      <a:pt x="303" y="2564"/>
                      <a:pt x="485" y="2652"/>
                      <a:pt x="675" y="2652"/>
                    </a:cubicBezTo>
                    <a:cubicBezTo>
                      <a:pt x="789" y="2652"/>
                      <a:pt x="906" y="2620"/>
                      <a:pt x="1011" y="2557"/>
                    </a:cubicBezTo>
                    <a:lnTo>
                      <a:pt x="3229" y="1097"/>
                    </a:lnTo>
                    <a:cubicBezTo>
                      <a:pt x="3510" y="929"/>
                      <a:pt x="3594" y="536"/>
                      <a:pt x="3398" y="283"/>
                    </a:cubicBezTo>
                    <a:cubicBezTo>
                      <a:pt x="3288" y="100"/>
                      <a:pt x="3094" y="0"/>
                      <a:pt x="2894" y="0"/>
                    </a:cubicBezTo>
                    <a:close/>
                  </a:path>
                </a:pathLst>
              </a:custGeom>
              <a:solidFill>
                <a:srgbClr val="ABD8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5"/>
              <p:cNvSpPr/>
              <p:nvPr/>
            </p:nvSpPr>
            <p:spPr>
              <a:xfrm>
                <a:off x="6791477" y="4056077"/>
                <a:ext cx="82035" cy="56683"/>
              </a:xfrm>
              <a:custGeom>
                <a:avLst/>
                <a:gdLst/>
                <a:ahLst/>
                <a:cxnLst/>
                <a:rect l="l" t="t" r="r" b="b"/>
                <a:pathLst>
                  <a:path w="3511" h="2426" extrusionOk="0">
                    <a:moveTo>
                      <a:pt x="3314" y="0"/>
                    </a:moveTo>
                    <a:cubicBezTo>
                      <a:pt x="3314" y="197"/>
                      <a:pt x="3201" y="393"/>
                      <a:pt x="3033" y="505"/>
                    </a:cubicBezTo>
                    <a:lnTo>
                      <a:pt x="815" y="1965"/>
                    </a:lnTo>
                    <a:cubicBezTo>
                      <a:pt x="718" y="2030"/>
                      <a:pt x="604" y="2062"/>
                      <a:pt x="490" y="2062"/>
                    </a:cubicBezTo>
                    <a:cubicBezTo>
                      <a:pt x="307" y="2062"/>
                      <a:pt x="122" y="1981"/>
                      <a:pt x="1" y="1825"/>
                    </a:cubicBezTo>
                    <a:lnTo>
                      <a:pt x="1" y="1825"/>
                    </a:lnTo>
                    <a:cubicBezTo>
                      <a:pt x="1" y="1937"/>
                      <a:pt x="57" y="2050"/>
                      <a:pt x="113" y="2162"/>
                    </a:cubicBezTo>
                    <a:cubicBezTo>
                      <a:pt x="219" y="2337"/>
                      <a:pt x="412" y="2425"/>
                      <a:pt x="603" y="2425"/>
                    </a:cubicBezTo>
                    <a:cubicBezTo>
                      <a:pt x="718" y="2425"/>
                      <a:pt x="833" y="2393"/>
                      <a:pt x="927" y="2330"/>
                    </a:cubicBezTo>
                    <a:lnTo>
                      <a:pt x="3145" y="870"/>
                    </a:lnTo>
                    <a:cubicBezTo>
                      <a:pt x="3426" y="702"/>
                      <a:pt x="3510" y="309"/>
                      <a:pt x="3314" y="56"/>
                    </a:cubicBezTo>
                    <a:cubicBezTo>
                      <a:pt x="3314" y="28"/>
                      <a:pt x="3314" y="28"/>
                      <a:pt x="3314" y="0"/>
                    </a:cubicBezTo>
                    <a:close/>
                  </a:path>
                </a:pathLst>
              </a:custGeom>
              <a:solidFill>
                <a:srgbClr val="88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5"/>
              <p:cNvSpPr/>
              <p:nvPr/>
            </p:nvSpPr>
            <p:spPr>
              <a:xfrm>
                <a:off x="6789514" y="3991241"/>
                <a:ext cx="83997" cy="62104"/>
              </a:xfrm>
              <a:custGeom>
                <a:avLst/>
                <a:gdLst/>
                <a:ahLst/>
                <a:cxnLst/>
                <a:rect l="l" t="t" r="r" b="b"/>
                <a:pathLst>
                  <a:path w="3595" h="2658" extrusionOk="0">
                    <a:moveTo>
                      <a:pt x="2916" y="1"/>
                    </a:moveTo>
                    <a:cubicBezTo>
                      <a:pt x="2803" y="1"/>
                      <a:pt x="2688" y="35"/>
                      <a:pt x="2584" y="108"/>
                    </a:cubicBezTo>
                    <a:lnTo>
                      <a:pt x="366" y="1568"/>
                    </a:lnTo>
                    <a:cubicBezTo>
                      <a:pt x="85" y="1736"/>
                      <a:pt x="1" y="2101"/>
                      <a:pt x="197" y="2382"/>
                    </a:cubicBezTo>
                    <a:cubicBezTo>
                      <a:pt x="303" y="2559"/>
                      <a:pt x="487" y="2658"/>
                      <a:pt x="679" y="2658"/>
                    </a:cubicBezTo>
                    <a:cubicBezTo>
                      <a:pt x="792" y="2658"/>
                      <a:pt x="907" y="2623"/>
                      <a:pt x="1011" y="2550"/>
                    </a:cubicBezTo>
                    <a:lnTo>
                      <a:pt x="3229" y="1091"/>
                    </a:lnTo>
                    <a:cubicBezTo>
                      <a:pt x="3510" y="922"/>
                      <a:pt x="3594" y="557"/>
                      <a:pt x="3398" y="276"/>
                    </a:cubicBezTo>
                    <a:cubicBezTo>
                      <a:pt x="3292" y="100"/>
                      <a:pt x="3108" y="1"/>
                      <a:pt x="2916" y="1"/>
                    </a:cubicBezTo>
                    <a:close/>
                  </a:path>
                </a:pathLst>
              </a:custGeom>
              <a:solidFill>
                <a:srgbClr val="F49A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5"/>
              <p:cNvSpPr/>
              <p:nvPr/>
            </p:nvSpPr>
            <p:spPr>
              <a:xfrm>
                <a:off x="6791477" y="3997035"/>
                <a:ext cx="82035" cy="56310"/>
              </a:xfrm>
              <a:custGeom>
                <a:avLst/>
                <a:gdLst/>
                <a:ahLst/>
                <a:cxnLst/>
                <a:rect l="l" t="t" r="r" b="b"/>
                <a:pathLst>
                  <a:path w="3511" h="2410" extrusionOk="0">
                    <a:moveTo>
                      <a:pt x="3314" y="0"/>
                    </a:moveTo>
                    <a:cubicBezTo>
                      <a:pt x="3314" y="197"/>
                      <a:pt x="3201" y="393"/>
                      <a:pt x="3033" y="506"/>
                    </a:cubicBezTo>
                    <a:lnTo>
                      <a:pt x="815" y="1938"/>
                    </a:lnTo>
                    <a:cubicBezTo>
                      <a:pt x="719" y="2012"/>
                      <a:pt x="608" y="2046"/>
                      <a:pt x="495" y="2046"/>
                    </a:cubicBezTo>
                    <a:cubicBezTo>
                      <a:pt x="310" y="2046"/>
                      <a:pt x="123" y="1954"/>
                      <a:pt x="1" y="1797"/>
                    </a:cubicBezTo>
                    <a:lnTo>
                      <a:pt x="1" y="1797"/>
                    </a:lnTo>
                    <a:cubicBezTo>
                      <a:pt x="1" y="1909"/>
                      <a:pt x="57" y="2022"/>
                      <a:pt x="113" y="2134"/>
                    </a:cubicBezTo>
                    <a:cubicBezTo>
                      <a:pt x="219" y="2311"/>
                      <a:pt x="414" y="2410"/>
                      <a:pt x="607" y="2410"/>
                    </a:cubicBezTo>
                    <a:cubicBezTo>
                      <a:pt x="721" y="2410"/>
                      <a:pt x="834" y="2375"/>
                      <a:pt x="927" y="2302"/>
                    </a:cubicBezTo>
                    <a:lnTo>
                      <a:pt x="3145" y="843"/>
                    </a:lnTo>
                    <a:cubicBezTo>
                      <a:pt x="3426" y="674"/>
                      <a:pt x="3510" y="309"/>
                      <a:pt x="3314" y="28"/>
                    </a:cubicBezTo>
                    <a:cubicBezTo>
                      <a:pt x="3314" y="28"/>
                      <a:pt x="3314" y="0"/>
                      <a:pt x="3314" y="0"/>
                    </a:cubicBezTo>
                    <a:close/>
                  </a:path>
                </a:pathLst>
              </a:custGeom>
              <a:solidFill>
                <a:srgbClr val="F27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5"/>
              <p:cNvSpPr/>
              <p:nvPr/>
            </p:nvSpPr>
            <p:spPr>
              <a:xfrm>
                <a:off x="6789514" y="3931848"/>
                <a:ext cx="83997" cy="61987"/>
              </a:xfrm>
              <a:custGeom>
                <a:avLst/>
                <a:gdLst/>
                <a:ahLst/>
                <a:cxnLst/>
                <a:rect l="l" t="t" r="r" b="b"/>
                <a:pathLst>
                  <a:path w="3595" h="2653" extrusionOk="0">
                    <a:moveTo>
                      <a:pt x="2920" y="0"/>
                    </a:moveTo>
                    <a:cubicBezTo>
                      <a:pt x="2806" y="0"/>
                      <a:pt x="2689" y="32"/>
                      <a:pt x="2584" y="95"/>
                    </a:cubicBezTo>
                    <a:lnTo>
                      <a:pt x="366" y="1555"/>
                    </a:lnTo>
                    <a:cubicBezTo>
                      <a:pt x="85" y="1724"/>
                      <a:pt x="1" y="2117"/>
                      <a:pt x="197" y="2369"/>
                    </a:cubicBezTo>
                    <a:cubicBezTo>
                      <a:pt x="307" y="2553"/>
                      <a:pt x="501" y="2652"/>
                      <a:pt x="701" y="2652"/>
                    </a:cubicBezTo>
                    <a:cubicBezTo>
                      <a:pt x="807" y="2652"/>
                      <a:pt x="914" y="2624"/>
                      <a:pt x="1011" y="2566"/>
                    </a:cubicBezTo>
                    <a:lnTo>
                      <a:pt x="3229" y="1106"/>
                    </a:lnTo>
                    <a:cubicBezTo>
                      <a:pt x="3510" y="909"/>
                      <a:pt x="3594" y="544"/>
                      <a:pt x="3398" y="264"/>
                    </a:cubicBezTo>
                    <a:cubicBezTo>
                      <a:pt x="3292" y="88"/>
                      <a:pt x="3110" y="0"/>
                      <a:pt x="2920" y="0"/>
                    </a:cubicBezTo>
                    <a:close/>
                  </a:path>
                </a:pathLst>
              </a:custGeom>
              <a:solidFill>
                <a:srgbClr val="D3B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5"/>
              <p:cNvSpPr/>
              <p:nvPr/>
            </p:nvSpPr>
            <p:spPr>
              <a:xfrm>
                <a:off x="6791477" y="3937339"/>
                <a:ext cx="82035" cy="56520"/>
              </a:xfrm>
              <a:custGeom>
                <a:avLst/>
                <a:gdLst/>
                <a:ahLst/>
                <a:cxnLst/>
                <a:rect l="l" t="t" r="r" b="b"/>
                <a:pathLst>
                  <a:path w="3511" h="2419" extrusionOk="0">
                    <a:moveTo>
                      <a:pt x="3314" y="1"/>
                    </a:moveTo>
                    <a:cubicBezTo>
                      <a:pt x="3314" y="197"/>
                      <a:pt x="3201" y="394"/>
                      <a:pt x="3033" y="506"/>
                    </a:cubicBezTo>
                    <a:lnTo>
                      <a:pt x="815" y="1966"/>
                    </a:lnTo>
                    <a:cubicBezTo>
                      <a:pt x="718" y="2031"/>
                      <a:pt x="604" y="2062"/>
                      <a:pt x="490" y="2062"/>
                    </a:cubicBezTo>
                    <a:cubicBezTo>
                      <a:pt x="307" y="2062"/>
                      <a:pt x="122" y="1981"/>
                      <a:pt x="1" y="1825"/>
                    </a:cubicBezTo>
                    <a:lnTo>
                      <a:pt x="1" y="1825"/>
                    </a:lnTo>
                    <a:cubicBezTo>
                      <a:pt x="1" y="1938"/>
                      <a:pt x="57" y="2050"/>
                      <a:pt x="113" y="2162"/>
                    </a:cubicBezTo>
                    <a:cubicBezTo>
                      <a:pt x="222" y="2325"/>
                      <a:pt x="424" y="2418"/>
                      <a:pt x="622" y="2418"/>
                    </a:cubicBezTo>
                    <a:cubicBezTo>
                      <a:pt x="731" y="2418"/>
                      <a:pt x="838" y="2390"/>
                      <a:pt x="927" y="2331"/>
                    </a:cubicBezTo>
                    <a:lnTo>
                      <a:pt x="3145" y="871"/>
                    </a:lnTo>
                    <a:cubicBezTo>
                      <a:pt x="3426" y="674"/>
                      <a:pt x="3510" y="309"/>
                      <a:pt x="3314" y="29"/>
                    </a:cubicBezTo>
                    <a:cubicBezTo>
                      <a:pt x="3314" y="29"/>
                      <a:pt x="3314" y="29"/>
                      <a:pt x="3314" y="1"/>
                    </a:cubicBezTo>
                    <a:close/>
                  </a:path>
                </a:pathLst>
              </a:custGeom>
              <a:solidFill>
                <a:srgbClr val="C69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5"/>
              <p:cNvSpPr/>
              <p:nvPr/>
            </p:nvSpPr>
            <p:spPr>
              <a:xfrm>
                <a:off x="6789514" y="3872526"/>
                <a:ext cx="83997" cy="62104"/>
              </a:xfrm>
              <a:custGeom>
                <a:avLst/>
                <a:gdLst/>
                <a:ahLst/>
                <a:cxnLst/>
                <a:rect l="l" t="t" r="r" b="b"/>
                <a:pathLst>
                  <a:path w="3595" h="2658" extrusionOk="0">
                    <a:moveTo>
                      <a:pt x="2916" y="0"/>
                    </a:moveTo>
                    <a:cubicBezTo>
                      <a:pt x="2803" y="0"/>
                      <a:pt x="2688" y="35"/>
                      <a:pt x="2584" y="107"/>
                    </a:cubicBezTo>
                    <a:lnTo>
                      <a:pt x="366" y="1539"/>
                    </a:lnTo>
                    <a:cubicBezTo>
                      <a:pt x="85" y="1736"/>
                      <a:pt x="1" y="2101"/>
                      <a:pt x="197" y="2382"/>
                    </a:cubicBezTo>
                    <a:cubicBezTo>
                      <a:pt x="303" y="2558"/>
                      <a:pt x="487" y="2657"/>
                      <a:pt x="679" y="2657"/>
                    </a:cubicBezTo>
                    <a:cubicBezTo>
                      <a:pt x="792" y="2657"/>
                      <a:pt x="907" y="2623"/>
                      <a:pt x="1011" y="2550"/>
                    </a:cubicBezTo>
                    <a:lnTo>
                      <a:pt x="3229" y="1090"/>
                    </a:lnTo>
                    <a:cubicBezTo>
                      <a:pt x="3510" y="922"/>
                      <a:pt x="3594" y="557"/>
                      <a:pt x="3398" y="276"/>
                    </a:cubicBezTo>
                    <a:cubicBezTo>
                      <a:pt x="3292" y="99"/>
                      <a:pt x="3108" y="0"/>
                      <a:pt x="2916" y="0"/>
                    </a:cubicBezTo>
                    <a:close/>
                  </a:path>
                </a:pathLst>
              </a:custGeom>
              <a:solidFill>
                <a:srgbClr val="FDED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5"/>
              <p:cNvSpPr/>
              <p:nvPr/>
            </p:nvSpPr>
            <p:spPr>
              <a:xfrm>
                <a:off x="6791477" y="3878297"/>
                <a:ext cx="82035" cy="56333"/>
              </a:xfrm>
              <a:custGeom>
                <a:avLst/>
                <a:gdLst/>
                <a:ahLst/>
                <a:cxnLst/>
                <a:rect l="l" t="t" r="r" b="b"/>
                <a:pathLst>
                  <a:path w="3511" h="2411" extrusionOk="0">
                    <a:moveTo>
                      <a:pt x="3314" y="1"/>
                    </a:moveTo>
                    <a:cubicBezTo>
                      <a:pt x="3314" y="197"/>
                      <a:pt x="3201" y="366"/>
                      <a:pt x="3033" y="506"/>
                    </a:cubicBezTo>
                    <a:lnTo>
                      <a:pt x="815" y="1938"/>
                    </a:lnTo>
                    <a:cubicBezTo>
                      <a:pt x="718" y="2003"/>
                      <a:pt x="604" y="2034"/>
                      <a:pt x="490" y="2034"/>
                    </a:cubicBezTo>
                    <a:cubicBezTo>
                      <a:pt x="307" y="2034"/>
                      <a:pt x="122" y="1953"/>
                      <a:pt x="1" y="1798"/>
                    </a:cubicBezTo>
                    <a:lnTo>
                      <a:pt x="1" y="1798"/>
                    </a:lnTo>
                    <a:cubicBezTo>
                      <a:pt x="1" y="1910"/>
                      <a:pt x="57" y="2022"/>
                      <a:pt x="113" y="2135"/>
                    </a:cubicBezTo>
                    <a:cubicBezTo>
                      <a:pt x="219" y="2311"/>
                      <a:pt x="414" y="2410"/>
                      <a:pt x="607" y="2410"/>
                    </a:cubicBezTo>
                    <a:cubicBezTo>
                      <a:pt x="721" y="2410"/>
                      <a:pt x="834" y="2376"/>
                      <a:pt x="927" y="2303"/>
                    </a:cubicBezTo>
                    <a:lnTo>
                      <a:pt x="3145" y="843"/>
                    </a:lnTo>
                    <a:cubicBezTo>
                      <a:pt x="3426" y="675"/>
                      <a:pt x="3510" y="310"/>
                      <a:pt x="3314" y="29"/>
                    </a:cubicBezTo>
                    <a:cubicBezTo>
                      <a:pt x="3314" y="1"/>
                      <a:pt x="3314" y="1"/>
                      <a:pt x="3314" y="1"/>
                    </a:cubicBezTo>
                    <a:close/>
                  </a:path>
                </a:pathLst>
              </a:custGeom>
              <a:solidFill>
                <a:srgbClr val="FDE9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3" name="Google Shape;2593;p95"/>
            <p:cNvSpPr/>
            <p:nvPr/>
          </p:nvSpPr>
          <p:spPr>
            <a:xfrm rot="652480">
              <a:off x="5808759" y="2075270"/>
              <a:ext cx="1213862" cy="1105517"/>
            </a:xfrm>
            <a:custGeom>
              <a:avLst/>
              <a:gdLst/>
              <a:ahLst/>
              <a:cxnLst/>
              <a:rect l="l" t="t" r="r" b="b"/>
              <a:pathLst>
                <a:path w="46568" h="42414" extrusionOk="0">
                  <a:moveTo>
                    <a:pt x="24259" y="0"/>
                  </a:moveTo>
                  <a:cubicBezTo>
                    <a:pt x="20036" y="0"/>
                    <a:pt x="16164" y="2353"/>
                    <a:pt x="14196" y="6082"/>
                  </a:cubicBezTo>
                  <a:cubicBezTo>
                    <a:pt x="14196" y="6082"/>
                    <a:pt x="12561" y="4907"/>
                    <a:pt x="10084" y="4907"/>
                  </a:cubicBezTo>
                  <a:cubicBezTo>
                    <a:pt x="8846" y="4907"/>
                    <a:pt x="7397" y="5200"/>
                    <a:pt x="5837" y="6082"/>
                  </a:cubicBezTo>
                  <a:cubicBezTo>
                    <a:pt x="1156" y="8757"/>
                    <a:pt x="5837" y="15261"/>
                    <a:pt x="5837" y="15261"/>
                  </a:cubicBezTo>
                  <a:cubicBezTo>
                    <a:pt x="5837" y="15261"/>
                    <a:pt x="1" y="19334"/>
                    <a:pt x="2828" y="26599"/>
                  </a:cubicBezTo>
                  <a:cubicBezTo>
                    <a:pt x="4456" y="30783"/>
                    <a:pt x="7989" y="31670"/>
                    <a:pt x="10693" y="31670"/>
                  </a:cubicBezTo>
                  <a:cubicBezTo>
                    <a:pt x="12684" y="31670"/>
                    <a:pt x="14226" y="31189"/>
                    <a:pt x="14226" y="31189"/>
                  </a:cubicBezTo>
                  <a:lnTo>
                    <a:pt x="14226" y="31189"/>
                  </a:lnTo>
                  <a:cubicBezTo>
                    <a:pt x="14226" y="31189"/>
                    <a:pt x="13193" y="34806"/>
                    <a:pt x="17539" y="39791"/>
                  </a:cubicBezTo>
                  <a:cubicBezTo>
                    <a:pt x="19315" y="41815"/>
                    <a:pt x="21552" y="42413"/>
                    <a:pt x="23578" y="42413"/>
                  </a:cubicBezTo>
                  <a:cubicBezTo>
                    <a:pt x="26510" y="42413"/>
                    <a:pt x="28998" y="41158"/>
                    <a:pt x="28998" y="41158"/>
                  </a:cubicBezTo>
                  <a:lnTo>
                    <a:pt x="46081" y="23924"/>
                  </a:lnTo>
                  <a:cubicBezTo>
                    <a:pt x="46081" y="23924"/>
                    <a:pt x="46567" y="8514"/>
                    <a:pt x="41278" y="5535"/>
                  </a:cubicBezTo>
                  <a:cubicBezTo>
                    <a:pt x="39966" y="4803"/>
                    <a:pt x="38770" y="4528"/>
                    <a:pt x="37713" y="4528"/>
                  </a:cubicBezTo>
                  <a:cubicBezTo>
                    <a:pt x="34510" y="4528"/>
                    <a:pt x="32585" y="7055"/>
                    <a:pt x="32585" y="7055"/>
                  </a:cubicBezTo>
                  <a:cubicBezTo>
                    <a:pt x="32585" y="7055"/>
                    <a:pt x="31977" y="64"/>
                    <a:pt x="24500" y="3"/>
                  </a:cubicBezTo>
                  <a:cubicBezTo>
                    <a:pt x="24420" y="1"/>
                    <a:pt x="24339" y="0"/>
                    <a:pt x="2425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5"/>
            <p:cNvSpPr/>
            <p:nvPr/>
          </p:nvSpPr>
          <p:spPr>
            <a:xfrm rot="652480">
              <a:off x="5797514" y="2193903"/>
              <a:ext cx="897728" cy="955200"/>
            </a:xfrm>
            <a:custGeom>
              <a:avLst/>
              <a:gdLst/>
              <a:ahLst/>
              <a:cxnLst/>
              <a:rect l="l" t="t" r="r" b="b"/>
              <a:pathLst>
                <a:path w="34440" h="36647" extrusionOk="0">
                  <a:moveTo>
                    <a:pt x="6506" y="1"/>
                  </a:moveTo>
                  <a:cubicBezTo>
                    <a:pt x="6293" y="92"/>
                    <a:pt x="6050" y="213"/>
                    <a:pt x="5837" y="335"/>
                  </a:cubicBezTo>
                  <a:cubicBezTo>
                    <a:pt x="1156" y="3010"/>
                    <a:pt x="5837" y="9514"/>
                    <a:pt x="5837" y="9514"/>
                  </a:cubicBezTo>
                  <a:cubicBezTo>
                    <a:pt x="5837" y="9514"/>
                    <a:pt x="1" y="13618"/>
                    <a:pt x="2828" y="20852"/>
                  </a:cubicBezTo>
                  <a:cubicBezTo>
                    <a:pt x="4466" y="25026"/>
                    <a:pt x="8033" y="25904"/>
                    <a:pt x="10743" y="25904"/>
                  </a:cubicBezTo>
                  <a:cubicBezTo>
                    <a:pt x="12710" y="25904"/>
                    <a:pt x="14226" y="25442"/>
                    <a:pt x="14226" y="25442"/>
                  </a:cubicBezTo>
                  <a:lnTo>
                    <a:pt x="14226" y="25442"/>
                  </a:lnTo>
                  <a:cubicBezTo>
                    <a:pt x="14226" y="25442"/>
                    <a:pt x="13193" y="29059"/>
                    <a:pt x="17539" y="34013"/>
                  </a:cubicBezTo>
                  <a:cubicBezTo>
                    <a:pt x="19324" y="36047"/>
                    <a:pt x="21575" y="36647"/>
                    <a:pt x="23608" y="36647"/>
                  </a:cubicBezTo>
                  <a:cubicBezTo>
                    <a:pt x="26527" y="36647"/>
                    <a:pt x="28998" y="35411"/>
                    <a:pt x="28998" y="35411"/>
                  </a:cubicBezTo>
                  <a:lnTo>
                    <a:pt x="34439" y="29910"/>
                  </a:lnTo>
                  <a:lnTo>
                    <a:pt x="34439" y="29910"/>
                  </a:lnTo>
                  <a:cubicBezTo>
                    <a:pt x="34070" y="30094"/>
                    <a:pt x="33005" y="30479"/>
                    <a:pt x="31586" y="30479"/>
                  </a:cubicBezTo>
                  <a:cubicBezTo>
                    <a:pt x="29733" y="30479"/>
                    <a:pt x="27276" y="29822"/>
                    <a:pt x="24986" y="27205"/>
                  </a:cubicBezTo>
                  <a:cubicBezTo>
                    <a:pt x="20640" y="22220"/>
                    <a:pt x="19758" y="19910"/>
                    <a:pt x="19758" y="19910"/>
                  </a:cubicBezTo>
                  <a:cubicBezTo>
                    <a:pt x="19758" y="19910"/>
                    <a:pt x="18216" y="20391"/>
                    <a:pt x="16225" y="20391"/>
                  </a:cubicBezTo>
                  <a:cubicBezTo>
                    <a:pt x="13521" y="20391"/>
                    <a:pt x="9988" y="19504"/>
                    <a:pt x="8360" y="15320"/>
                  </a:cubicBezTo>
                  <a:cubicBezTo>
                    <a:pt x="6901" y="11551"/>
                    <a:pt x="7752" y="8633"/>
                    <a:pt x="8937" y="6718"/>
                  </a:cubicBezTo>
                  <a:cubicBezTo>
                    <a:pt x="7995" y="5745"/>
                    <a:pt x="7205" y="4621"/>
                    <a:pt x="6658" y="3374"/>
                  </a:cubicBezTo>
                  <a:cubicBezTo>
                    <a:pt x="6232" y="2311"/>
                    <a:pt x="6171" y="1095"/>
                    <a:pt x="6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5"/>
            <p:cNvSpPr/>
            <p:nvPr/>
          </p:nvSpPr>
          <p:spPr>
            <a:xfrm rot="652480">
              <a:off x="6203023" y="2111152"/>
              <a:ext cx="391466" cy="230309"/>
            </a:xfrm>
            <a:custGeom>
              <a:avLst/>
              <a:gdLst/>
              <a:ahLst/>
              <a:cxnLst/>
              <a:rect l="l" t="t" r="r" b="b"/>
              <a:pathLst>
                <a:path w="15018" h="8836" extrusionOk="0">
                  <a:moveTo>
                    <a:pt x="11571" y="0"/>
                  </a:moveTo>
                  <a:cubicBezTo>
                    <a:pt x="8241" y="0"/>
                    <a:pt x="5330" y="2151"/>
                    <a:pt x="4459" y="5704"/>
                  </a:cubicBezTo>
                  <a:cubicBezTo>
                    <a:pt x="4294" y="5691"/>
                    <a:pt x="4123" y="5684"/>
                    <a:pt x="3948" y="5684"/>
                  </a:cubicBezTo>
                  <a:cubicBezTo>
                    <a:pt x="2157" y="5684"/>
                    <a:pt x="0" y="6421"/>
                    <a:pt x="720" y="8470"/>
                  </a:cubicBezTo>
                  <a:cubicBezTo>
                    <a:pt x="814" y="8705"/>
                    <a:pt x="1078" y="8835"/>
                    <a:pt x="1332" y="8835"/>
                  </a:cubicBezTo>
                  <a:cubicBezTo>
                    <a:pt x="1571" y="8835"/>
                    <a:pt x="1802" y="8720"/>
                    <a:pt x="1875" y="8470"/>
                  </a:cubicBezTo>
                  <a:lnTo>
                    <a:pt x="4915" y="7072"/>
                  </a:lnTo>
                  <a:cubicBezTo>
                    <a:pt x="4995" y="7099"/>
                    <a:pt x="5075" y="7111"/>
                    <a:pt x="5154" y="7111"/>
                  </a:cubicBezTo>
                  <a:cubicBezTo>
                    <a:pt x="5519" y="7111"/>
                    <a:pt x="5838" y="6834"/>
                    <a:pt x="5888" y="6434"/>
                  </a:cubicBezTo>
                  <a:cubicBezTo>
                    <a:pt x="6362" y="3114"/>
                    <a:pt x="9029" y="984"/>
                    <a:pt x="12105" y="984"/>
                  </a:cubicBezTo>
                  <a:cubicBezTo>
                    <a:pt x="12775" y="984"/>
                    <a:pt x="13465" y="1085"/>
                    <a:pt x="14155" y="1297"/>
                  </a:cubicBezTo>
                  <a:cubicBezTo>
                    <a:pt x="14202" y="1311"/>
                    <a:pt x="14249" y="1318"/>
                    <a:pt x="14294" y="1318"/>
                  </a:cubicBezTo>
                  <a:cubicBezTo>
                    <a:pt x="14715" y="1318"/>
                    <a:pt x="15017" y="732"/>
                    <a:pt x="14550" y="567"/>
                  </a:cubicBezTo>
                  <a:cubicBezTo>
                    <a:pt x="13549" y="183"/>
                    <a:pt x="12542" y="0"/>
                    <a:pt x="11571" y="0"/>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5"/>
            <p:cNvSpPr/>
            <p:nvPr/>
          </p:nvSpPr>
          <p:spPr>
            <a:xfrm rot="652423">
              <a:off x="6102534" y="2406433"/>
              <a:ext cx="2778165" cy="1573953"/>
            </a:xfrm>
            <a:custGeom>
              <a:avLst/>
              <a:gdLst/>
              <a:ahLst/>
              <a:cxnLst/>
              <a:rect l="l" t="t" r="r" b="b"/>
              <a:pathLst>
                <a:path w="106575" h="60383" extrusionOk="0">
                  <a:moveTo>
                    <a:pt x="31674" y="1"/>
                  </a:moveTo>
                  <a:cubicBezTo>
                    <a:pt x="31583" y="1"/>
                    <a:pt x="31491" y="1"/>
                    <a:pt x="31399" y="3"/>
                  </a:cubicBezTo>
                  <a:cubicBezTo>
                    <a:pt x="21186" y="124"/>
                    <a:pt x="21186" y="9425"/>
                    <a:pt x="21186" y="9425"/>
                  </a:cubicBezTo>
                  <a:cubicBezTo>
                    <a:pt x="20878" y="9379"/>
                    <a:pt x="20596" y="9357"/>
                    <a:pt x="20336" y="9357"/>
                  </a:cubicBezTo>
                  <a:cubicBezTo>
                    <a:pt x="17900" y="9357"/>
                    <a:pt x="17478" y="11219"/>
                    <a:pt x="17478" y="11219"/>
                  </a:cubicBezTo>
                  <a:cubicBezTo>
                    <a:pt x="17478" y="11219"/>
                    <a:pt x="15027" y="6679"/>
                    <a:pt x="10615" y="6679"/>
                  </a:cubicBezTo>
                  <a:cubicBezTo>
                    <a:pt x="9600" y="6679"/>
                    <a:pt x="8481" y="6919"/>
                    <a:pt x="7265" y="7510"/>
                  </a:cubicBezTo>
                  <a:cubicBezTo>
                    <a:pt x="760" y="10702"/>
                    <a:pt x="5988" y="17207"/>
                    <a:pt x="5988" y="17207"/>
                  </a:cubicBezTo>
                  <a:cubicBezTo>
                    <a:pt x="0" y="26781"/>
                    <a:pt x="8815" y="31371"/>
                    <a:pt x="13010" y="31888"/>
                  </a:cubicBezTo>
                  <a:cubicBezTo>
                    <a:pt x="13010" y="31888"/>
                    <a:pt x="41946" y="54076"/>
                    <a:pt x="53314" y="58666"/>
                  </a:cubicBezTo>
                  <a:cubicBezTo>
                    <a:pt x="56290" y="59871"/>
                    <a:pt x="58679" y="60382"/>
                    <a:pt x="60720" y="60382"/>
                  </a:cubicBezTo>
                  <a:cubicBezTo>
                    <a:pt x="66458" y="60382"/>
                    <a:pt x="69449" y="56341"/>
                    <a:pt x="74986" y="52283"/>
                  </a:cubicBezTo>
                  <a:cubicBezTo>
                    <a:pt x="82524" y="46812"/>
                    <a:pt x="80367" y="38909"/>
                    <a:pt x="80366" y="38909"/>
                  </a:cubicBezTo>
                  <a:lnTo>
                    <a:pt x="80366" y="38909"/>
                  </a:lnTo>
                  <a:cubicBezTo>
                    <a:pt x="82517" y="39542"/>
                    <a:pt x="84308" y="39814"/>
                    <a:pt x="85799" y="39814"/>
                  </a:cubicBezTo>
                  <a:cubicBezTo>
                    <a:pt x="94829" y="39814"/>
                    <a:pt x="92859" y="29852"/>
                    <a:pt x="92859" y="29851"/>
                  </a:cubicBezTo>
                  <a:lnTo>
                    <a:pt x="92859" y="29851"/>
                  </a:lnTo>
                  <a:cubicBezTo>
                    <a:pt x="94392" y="30382"/>
                    <a:pt x="95781" y="30620"/>
                    <a:pt x="97022" y="30620"/>
                  </a:cubicBezTo>
                  <a:cubicBezTo>
                    <a:pt x="104446" y="30620"/>
                    <a:pt x="106574" y="22128"/>
                    <a:pt x="102434" y="17207"/>
                  </a:cubicBezTo>
                  <a:cubicBezTo>
                    <a:pt x="100715" y="15187"/>
                    <a:pt x="98981" y="14534"/>
                    <a:pt x="97458" y="14534"/>
                  </a:cubicBezTo>
                  <a:cubicBezTo>
                    <a:pt x="94670" y="14534"/>
                    <a:pt x="92586" y="16720"/>
                    <a:pt x="92586" y="16720"/>
                  </a:cubicBezTo>
                  <a:cubicBezTo>
                    <a:pt x="92586" y="16720"/>
                    <a:pt x="92981" y="8939"/>
                    <a:pt x="85443" y="7784"/>
                  </a:cubicBezTo>
                  <a:cubicBezTo>
                    <a:pt x="84890" y="7699"/>
                    <a:pt x="84363" y="7660"/>
                    <a:pt x="83862" y="7660"/>
                  </a:cubicBezTo>
                  <a:cubicBezTo>
                    <a:pt x="77555" y="7660"/>
                    <a:pt x="75260" y="13894"/>
                    <a:pt x="75260" y="13894"/>
                  </a:cubicBezTo>
                  <a:cubicBezTo>
                    <a:pt x="75260" y="13894"/>
                    <a:pt x="74390" y="10849"/>
                    <a:pt x="70186" y="10849"/>
                  </a:cubicBezTo>
                  <a:cubicBezTo>
                    <a:pt x="70086" y="10849"/>
                    <a:pt x="69984" y="10850"/>
                    <a:pt x="69880" y="10854"/>
                  </a:cubicBezTo>
                  <a:cubicBezTo>
                    <a:pt x="66602" y="10944"/>
                    <a:pt x="65397" y="13671"/>
                    <a:pt x="64991" y="15090"/>
                  </a:cubicBezTo>
                  <a:lnTo>
                    <a:pt x="64991" y="15090"/>
                  </a:lnTo>
                  <a:cubicBezTo>
                    <a:pt x="65307" y="13078"/>
                    <a:pt x="65301" y="7954"/>
                    <a:pt x="57904" y="5352"/>
                  </a:cubicBezTo>
                  <a:cubicBezTo>
                    <a:pt x="55920" y="4646"/>
                    <a:pt x="54045" y="4368"/>
                    <a:pt x="52323" y="4368"/>
                  </a:cubicBezTo>
                  <a:cubicBezTo>
                    <a:pt x="45973" y="4368"/>
                    <a:pt x="41703" y="8149"/>
                    <a:pt x="41703" y="8149"/>
                  </a:cubicBezTo>
                  <a:cubicBezTo>
                    <a:pt x="41703" y="8149"/>
                    <a:pt x="41584" y="1"/>
                    <a:pt x="316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5"/>
            <p:cNvSpPr/>
            <p:nvPr/>
          </p:nvSpPr>
          <p:spPr>
            <a:xfrm rot="652480">
              <a:off x="7485247" y="2738294"/>
              <a:ext cx="1370964" cy="1373776"/>
            </a:xfrm>
            <a:custGeom>
              <a:avLst/>
              <a:gdLst/>
              <a:ahLst/>
              <a:cxnLst/>
              <a:rect l="l" t="t" r="r" b="b"/>
              <a:pathLst>
                <a:path w="52595" h="52706" extrusionOk="0">
                  <a:moveTo>
                    <a:pt x="29970" y="0"/>
                  </a:moveTo>
                  <a:cubicBezTo>
                    <a:pt x="29234" y="0"/>
                    <a:pt x="28503" y="87"/>
                    <a:pt x="27782" y="250"/>
                  </a:cubicBezTo>
                  <a:cubicBezTo>
                    <a:pt x="29788" y="1557"/>
                    <a:pt x="31430" y="3684"/>
                    <a:pt x="31734" y="7028"/>
                  </a:cubicBezTo>
                  <a:cubicBezTo>
                    <a:pt x="32524" y="15295"/>
                    <a:pt x="25867" y="18213"/>
                    <a:pt x="25867" y="18213"/>
                  </a:cubicBezTo>
                  <a:cubicBezTo>
                    <a:pt x="25867" y="18213"/>
                    <a:pt x="28056" y="26755"/>
                    <a:pt x="22068" y="28700"/>
                  </a:cubicBezTo>
                  <a:cubicBezTo>
                    <a:pt x="13922" y="31314"/>
                    <a:pt x="4681" y="47059"/>
                    <a:pt x="1" y="51253"/>
                  </a:cubicBezTo>
                  <a:cubicBezTo>
                    <a:pt x="2672" y="52269"/>
                    <a:pt x="4858" y="52706"/>
                    <a:pt x="6746" y="52706"/>
                  </a:cubicBezTo>
                  <a:cubicBezTo>
                    <a:pt x="12483" y="52706"/>
                    <a:pt x="15477" y="48675"/>
                    <a:pt x="21034" y="44627"/>
                  </a:cubicBezTo>
                  <a:cubicBezTo>
                    <a:pt x="28542" y="39156"/>
                    <a:pt x="26384" y="31253"/>
                    <a:pt x="26384" y="31253"/>
                  </a:cubicBezTo>
                  <a:lnTo>
                    <a:pt x="26384" y="31253"/>
                  </a:lnTo>
                  <a:cubicBezTo>
                    <a:pt x="28538" y="31886"/>
                    <a:pt x="30333" y="32158"/>
                    <a:pt x="31827" y="32158"/>
                  </a:cubicBezTo>
                  <a:cubicBezTo>
                    <a:pt x="40869" y="32158"/>
                    <a:pt x="38877" y="22196"/>
                    <a:pt x="38877" y="22195"/>
                  </a:cubicBezTo>
                  <a:lnTo>
                    <a:pt x="38877" y="22195"/>
                  </a:lnTo>
                  <a:cubicBezTo>
                    <a:pt x="40407" y="22720"/>
                    <a:pt x="41794" y="22954"/>
                    <a:pt x="43033" y="22954"/>
                  </a:cubicBezTo>
                  <a:cubicBezTo>
                    <a:pt x="50482" y="22954"/>
                    <a:pt x="52595" y="14476"/>
                    <a:pt x="48451" y="9551"/>
                  </a:cubicBezTo>
                  <a:cubicBezTo>
                    <a:pt x="46744" y="7521"/>
                    <a:pt x="45018" y="6865"/>
                    <a:pt x="43499" y="6865"/>
                  </a:cubicBezTo>
                  <a:cubicBezTo>
                    <a:pt x="40718" y="6865"/>
                    <a:pt x="38633" y="9064"/>
                    <a:pt x="38633" y="9064"/>
                  </a:cubicBezTo>
                  <a:cubicBezTo>
                    <a:pt x="38633" y="9064"/>
                    <a:pt x="38998" y="1283"/>
                    <a:pt x="31490" y="128"/>
                  </a:cubicBezTo>
                  <a:cubicBezTo>
                    <a:pt x="30983" y="41"/>
                    <a:pt x="30475" y="0"/>
                    <a:pt x="29970"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5"/>
            <p:cNvSpPr/>
            <p:nvPr/>
          </p:nvSpPr>
          <p:spPr>
            <a:xfrm rot="652423">
              <a:off x="6137358" y="2473021"/>
              <a:ext cx="1603737" cy="1041865"/>
            </a:xfrm>
            <a:custGeom>
              <a:avLst/>
              <a:gdLst/>
              <a:ahLst/>
              <a:cxnLst/>
              <a:rect l="l" t="t" r="r" b="b"/>
              <a:pathLst>
                <a:path w="61522" h="39970" extrusionOk="0">
                  <a:moveTo>
                    <a:pt x="10658" y="1"/>
                  </a:moveTo>
                  <a:cubicBezTo>
                    <a:pt x="9633" y="1"/>
                    <a:pt x="8500" y="246"/>
                    <a:pt x="7265" y="851"/>
                  </a:cubicBezTo>
                  <a:cubicBezTo>
                    <a:pt x="761" y="4012"/>
                    <a:pt x="6019" y="10517"/>
                    <a:pt x="6019" y="10517"/>
                  </a:cubicBezTo>
                  <a:cubicBezTo>
                    <a:pt x="1" y="20091"/>
                    <a:pt x="8816" y="24681"/>
                    <a:pt x="13010" y="25198"/>
                  </a:cubicBezTo>
                  <a:cubicBezTo>
                    <a:pt x="13010" y="25198"/>
                    <a:pt x="22889" y="32766"/>
                    <a:pt x="33375" y="39970"/>
                  </a:cubicBezTo>
                  <a:cubicBezTo>
                    <a:pt x="47570" y="39848"/>
                    <a:pt x="60853" y="37022"/>
                    <a:pt x="61096" y="33891"/>
                  </a:cubicBezTo>
                  <a:cubicBezTo>
                    <a:pt x="61522" y="28237"/>
                    <a:pt x="60519" y="25684"/>
                    <a:pt x="56172" y="24924"/>
                  </a:cubicBezTo>
                  <a:cubicBezTo>
                    <a:pt x="51795" y="24164"/>
                    <a:pt x="49485" y="18328"/>
                    <a:pt x="49485" y="18328"/>
                  </a:cubicBezTo>
                  <a:cubicBezTo>
                    <a:pt x="49485" y="18328"/>
                    <a:pt x="47692" y="20152"/>
                    <a:pt x="38239" y="22037"/>
                  </a:cubicBezTo>
                  <a:cubicBezTo>
                    <a:pt x="37270" y="22232"/>
                    <a:pt x="36389" y="22320"/>
                    <a:pt x="35586" y="22320"/>
                  </a:cubicBezTo>
                  <a:cubicBezTo>
                    <a:pt x="28531" y="22320"/>
                    <a:pt x="27600" y="15532"/>
                    <a:pt x="27600" y="15532"/>
                  </a:cubicBezTo>
                  <a:lnTo>
                    <a:pt x="20883" y="18328"/>
                  </a:lnTo>
                  <a:cubicBezTo>
                    <a:pt x="20883" y="18328"/>
                    <a:pt x="16411" y="19396"/>
                    <a:pt x="12782" y="19396"/>
                  </a:cubicBezTo>
                  <a:cubicBezTo>
                    <a:pt x="10967" y="19396"/>
                    <a:pt x="9363" y="19129"/>
                    <a:pt x="8633" y="18328"/>
                  </a:cubicBezTo>
                  <a:cubicBezTo>
                    <a:pt x="6445" y="15897"/>
                    <a:pt x="11338" y="13100"/>
                    <a:pt x="11338" y="13100"/>
                  </a:cubicBezTo>
                  <a:cubicBezTo>
                    <a:pt x="11338" y="13100"/>
                    <a:pt x="7721" y="7447"/>
                    <a:pt x="11186" y="5866"/>
                  </a:cubicBezTo>
                  <a:cubicBezTo>
                    <a:pt x="11702" y="5628"/>
                    <a:pt x="12194" y="5527"/>
                    <a:pt x="12657" y="5527"/>
                  </a:cubicBezTo>
                  <a:cubicBezTo>
                    <a:pt x="14321" y="5527"/>
                    <a:pt x="15616" y="6836"/>
                    <a:pt x="16354" y="7811"/>
                  </a:cubicBezTo>
                  <a:cubicBezTo>
                    <a:pt x="16414" y="6626"/>
                    <a:pt x="16779" y="5441"/>
                    <a:pt x="17417" y="4407"/>
                  </a:cubicBezTo>
                  <a:cubicBezTo>
                    <a:pt x="16983" y="3682"/>
                    <a:pt x="14628" y="1"/>
                    <a:pt x="10658"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5"/>
            <p:cNvSpPr/>
            <p:nvPr/>
          </p:nvSpPr>
          <p:spPr>
            <a:xfrm rot="652423">
              <a:off x="6318322" y="2746887"/>
              <a:ext cx="406343" cy="352128"/>
            </a:xfrm>
            <a:custGeom>
              <a:avLst/>
              <a:gdLst/>
              <a:ahLst/>
              <a:cxnLst/>
              <a:rect l="l" t="t" r="r" b="b"/>
              <a:pathLst>
                <a:path w="15588" h="13509" extrusionOk="0">
                  <a:moveTo>
                    <a:pt x="1839" y="1"/>
                  </a:moveTo>
                  <a:cubicBezTo>
                    <a:pt x="1747" y="1"/>
                    <a:pt x="1654" y="33"/>
                    <a:pt x="1581" y="106"/>
                  </a:cubicBezTo>
                  <a:cubicBezTo>
                    <a:pt x="1" y="1717"/>
                    <a:pt x="1" y="4300"/>
                    <a:pt x="1612" y="5881"/>
                  </a:cubicBezTo>
                  <a:cubicBezTo>
                    <a:pt x="2577" y="6889"/>
                    <a:pt x="3848" y="7287"/>
                    <a:pt x="5142" y="7287"/>
                  </a:cubicBezTo>
                  <a:cubicBezTo>
                    <a:pt x="5722" y="7287"/>
                    <a:pt x="6306" y="7207"/>
                    <a:pt x="6870" y="7066"/>
                  </a:cubicBezTo>
                  <a:lnTo>
                    <a:pt x="6870" y="7066"/>
                  </a:lnTo>
                  <a:cubicBezTo>
                    <a:pt x="6657" y="8434"/>
                    <a:pt x="6019" y="9832"/>
                    <a:pt x="6718" y="11139"/>
                  </a:cubicBezTo>
                  <a:cubicBezTo>
                    <a:pt x="7205" y="12112"/>
                    <a:pt x="8177" y="12629"/>
                    <a:pt x="9150" y="12963"/>
                  </a:cubicBezTo>
                  <a:cubicBezTo>
                    <a:pt x="9986" y="13251"/>
                    <a:pt x="11101" y="13508"/>
                    <a:pt x="12174" y="13508"/>
                  </a:cubicBezTo>
                  <a:cubicBezTo>
                    <a:pt x="13478" y="13508"/>
                    <a:pt x="14720" y="13128"/>
                    <a:pt x="15320" y="11960"/>
                  </a:cubicBezTo>
                  <a:cubicBezTo>
                    <a:pt x="15588" y="11387"/>
                    <a:pt x="15122" y="11006"/>
                    <a:pt x="14642" y="11006"/>
                  </a:cubicBezTo>
                  <a:cubicBezTo>
                    <a:pt x="14358" y="11006"/>
                    <a:pt x="14069" y="11139"/>
                    <a:pt x="13922" y="11443"/>
                  </a:cubicBezTo>
                  <a:cubicBezTo>
                    <a:pt x="13627" y="12069"/>
                    <a:pt x="12898" y="12227"/>
                    <a:pt x="12186" y="12227"/>
                  </a:cubicBezTo>
                  <a:cubicBezTo>
                    <a:pt x="11723" y="12227"/>
                    <a:pt x="11267" y="12160"/>
                    <a:pt x="10943" y="12112"/>
                  </a:cubicBezTo>
                  <a:cubicBezTo>
                    <a:pt x="9727" y="11899"/>
                    <a:pt x="9211" y="11717"/>
                    <a:pt x="8451" y="10683"/>
                  </a:cubicBezTo>
                  <a:cubicBezTo>
                    <a:pt x="7539" y="9407"/>
                    <a:pt x="7934" y="9194"/>
                    <a:pt x="8177" y="7766"/>
                  </a:cubicBezTo>
                  <a:cubicBezTo>
                    <a:pt x="8268" y="7249"/>
                    <a:pt x="8299" y="6732"/>
                    <a:pt x="8299" y="6215"/>
                  </a:cubicBezTo>
                  <a:cubicBezTo>
                    <a:pt x="8299" y="5825"/>
                    <a:pt x="7934" y="5643"/>
                    <a:pt x="7585" y="5643"/>
                  </a:cubicBezTo>
                  <a:cubicBezTo>
                    <a:pt x="7473" y="5643"/>
                    <a:pt x="7362" y="5662"/>
                    <a:pt x="7265" y="5699"/>
                  </a:cubicBezTo>
                  <a:cubicBezTo>
                    <a:pt x="6633" y="5969"/>
                    <a:pt x="5996" y="6092"/>
                    <a:pt x="5389" y="6092"/>
                  </a:cubicBezTo>
                  <a:cubicBezTo>
                    <a:pt x="2577" y="6092"/>
                    <a:pt x="390" y="3456"/>
                    <a:pt x="2189" y="531"/>
                  </a:cubicBezTo>
                  <a:cubicBezTo>
                    <a:pt x="2345" y="242"/>
                    <a:pt x="2093" y="1"/>
                    <a:pt x="1839"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5"/>
            <p:cNvSpPr/>
            <p:nvPr/>
          </p:nvSpPr>
          <p:spPr>
            <a:xfrm rot="652480">
              <a:off x="7642039" y="2988627"/>
              <a:ext cx="331669" cy="291484"/>
            </a:xfrm>
            <a:custGeom>
              <a:avLst/>
              <a:gdLst/>
              <a:ahLst/>
              <a:cxnLst/>
              <a:rect l="l" t="t" r="r" b="b"/>
              <a:pathLst>
                <a:path w="12724" h="11183" extrusionOk="0">
                  <a:moveTo>
                    <a:pt x="524" y="1"/>
                  </a:moveTo>
                  <a:cubicBezTo>
                    <a:pt x="265" y="1"/>
                    <a:pt x="0" y="352"/>
                    <a:pt x="339" y="494"/>
                  </a:cubicBezTo>
                  <a:cubicBezTo>
                    <a:pt x="2284" y="1314"/>
                    <a:pt x="4078" y="3138"/>
                    <a:pt x="3652" y="5448"/>
                  </a:cubicBezTo>
                  <a:cubicBezTo>
                    <a:pt x="3558" y="5918"/>
                    <a:pt x="3919" y="6188"/>
                    <a:pt x="4312" y="6188"/>
                  </a:cubicBezTo>
                  <a:cubicBezTo>
                    <a:pt x="4427" y="6188"/>
                    <a:pt x="4545" y="6165"/>
                    <a:pt x="4655" y="6117"/>
                  </a:cubicBezTo>
                  <a:cubicBezTo>
                    <a:pt x="5203" y="5889"/>
                    <a:pt x="5793" y="5771"/>
                    <a:pt x="6377" y="5771"/>
                  </a:cubicBezTo>
                  <a:cubicBezTo>
                    <a:pt x="7511" y="5771"/>
                    <a:pt x="8624" y="6218"/>
                    <a:pt x="9367" y="7181"/>
                  </a:cubicBezTo>
                  <a:cubicBezTo>
                    <a:pt x="10157" y="8214"/>
                    <a:pt x="10187" y="9399"/>
                    <a:pt x="10248" y="10646"/>
                  </a:cubicBezTo>
                  <a:cubicBezTo>
                    <a:pt x="10265" y="10997"/>
                    <a:pt x="10575" y="11182"/>
                    <a:pt x="10882" y="11182"/>
                  </a:cubicBezTo>
                  <a:cubicBezTo>
                    <a:pt x="11133" y="11182"/>
                    <a:pt x="11382" y="11058"/>
                    <a:pt x="11464" y="10798"/>
                  </a:cubicBezTo>
                  <a:cubicBezTo>
                    <a:pt x="12724" y="7179"/>
                    <a:pt x="9398" y="4671"/>
                    <a:pt x="6176" y="4671"/>
                  </a:cubicBezTo>
                  <a:cubicBezTo>
                    <a:pt x="5745" y="4671"/>
                    <a:pt x="5315" y="4716"/>
                    <a:pt x="4898" y="4810"/>
                  </a:cubicBezTo>
                  <a:cubicBezTo>
                    <a:pt x="4534" y="2439"/>
                    <a:pt x="3135" y="372"/>
                    <a:pt x="582" y="7"/>
                  </a:cubicBezTo>
                  <a:cubicBezTo>
                    <a:pt x="563" y="3"/>
                    <a:pt x="543" y="1"/>
                    <a:pt x="524"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5"/>
            <p:cNvSpPr/>
            <p:nvPr/>
          </p:nvSpPr>
          <p:spPr>
            <a:xfrm rot="652480">
              <a:off x="6782886" y="2328338"/>
              <a:ext cx="278103" cy="221682"/>
            </a:xfrm>
            <a:custGeom>
              <a:avLst/>
              <a:gdLst/>
              <a:ahLst/>
              <a:cxnLst/>
              <a:rect l="l" t="t" r="r" b="b"/>
              <a:pathLst>
                <a:path w="10669" h="8505" extrusionOk="0">
                  <a:moveTo>
                    <a:pt x="7646" y="1"/>
                  </a:moveTo>
                  <a:cubicBezTo>
                    <a:pt x="6002" y="1"/>
                    <a:pt x="4384" y="561"/>
                    <a:pt x="3070" y="1639"/>
                  </a:cubicBezTo>
                  <a:cubicBezTo>
                    <a:pt x="1429" y="3068"/>
                    <a:pt x="0" y="6320"/>
                    <a:pt x="1611" y="8235"/>
                  </a:cubicBezTo>
                  <a:cubicBezTo>
                    <a:pt x="1756" y="8407"/>
                    <a:pt x="2028" y="8504"/>
                    <a:pt x="2284" y="8504"/>
                  </a:cubicBezTo>
                  <a:cubicBezTo>
                    <a:pt x="2616" y="8504"/>
                    <a:pt x="2922" y="8340"/>
                    <a:pt x="2888" y="7962"/>
                  </a:cubicBezTo>
                  <a:cubicBezTo>
                    <a:pt x="2766" y="6959"/>
                    <a:pt x="2432" y="6108"/>
                    <a:pt x="2644" y="5105"/>
                  </a:cubicBezTo>
                  <a:cubicBezTo>
                    <a:pt x="2857" y="4132"/>
                    <a:pt x="3374" y="3220"/>
                    <a:pt x="4103" y="2551"/>
                  </a:cubicBezTo>
                  <a:cubicBezTo>
                    <a:pt x="5446" y="1331"/>
                    <a:pt x="7162" y="1090"/>
                    <a:pt x="8872" y="1090"/>
                  </a:cubicBezTo>
                  <a:cubicBezTo>
                    <a:pt x="9291" y="1090"/>
                    <a:pt x="9709" y="1105"/>
                    <a:pt x="10122" y="1123"/>
                  </a:cubicBezTo>
                  <a:cubicBezTo>
                    <a:pt x="10456" y="1092"/>
                    <a:pt x="10669" y="667"/>
                    <a:pt x="10335" y="515"/>
                  </a:cubicBezTo>
                  <a:cubicBezTo>
                    <a:pt x="9461" y="170"/>
                    <a:pt x="8550" y="1"/>
                    <a:pt x="7646" y="1"/>
                  </a:cubicBezTo>
                  <a:close/>
                </a:path>
              </a:pathLst>
            </a:custGeom>
            <a:solidFill>
              <a:srgbClr val="C4FF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2" name="Google Shape;2602;p95"/>
            <p:cNvGrpSpPr/>
            <p:nvPr/>
          </p:nvGrpSpPr>
          <p:grpSpPr>
            <a:xfrm rot="652480">
              <a:off x="7234331" y="2027087"/>
              <a:ext cx="703044" cy="761346"/>
              <a:chOff x="6448532" y="2020644"/>
              <a:chExt cx="638352" cy="691192"/>
            </a:xfrm>
          </p:grpSpPr>
          <p:sp>
            <p:nvSpPr>
              <p:cNvPr id="2603" name="Google Shape;2603;p95"/>
              <p:cNvSpPr/>
              <p:nvPr/>
            </p:nvSpPr>
            <p:spPr>
              <a:xfrm>
                <a:off x="7004059" y="2188592"/>
                <a:ext cx="82825" cy="82825"/>
              </a:xfrm>
              <a:custGeom>
                <a:avLst/>
                <a:gdLst/>
                <a:ahLst/>
                <a:cxnLst/>
                <a:rect l="l" t="t" r="r" b="b"/>
                <a:pathLst>
                  <a:path w="4287" h="4287" extrusionOk="0">
                    <a:moveTo>
                      <a:pt x="2128" y="0"/>
                    </a:moveTo>
                    <a:cubicBezTo>
                      <a:pt x="943" y="0"/>
                      <a:pt x="1" y="973"/>
                      <a:pt x="1" y="2159"/>
                    </a:cubicBezTo>
                    <a:cubicBezTo>
                      <a:pt x="1" y="3344"/>
                      <a:pt x="943" y="4286"/>
                      <a:pt x="2128" y="4286"/>
                    </a:cubicBezTo>
                    <a:cubicBezTo>
                      <a:pt x="3314" y="4286"/>
                      <a:pt x="4286" y="3314"/>
                      <a:pt x="4286" y="2159"/>
                    </a:cubicBezTo>
                    <a:cubicBezTo>
                      <a:pt x="4286" y="973"/>
                      <a:pt x="3314" y="0"/>
                      <a:pt x="21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4" name="Google Shape;2604;p95"/>
              <p:cNvGrpSpPr/>
              <p:nvPr/>
            </p:nvGrpSpPr>
            <p:grpSpPr>
              <a:xfrm>
                <a:off x="6448532" y="2020644"/>
                <a:ext cx="638352" cy="691192"/>
                <a:chOff x="6448532" y="2020644"/>
                <a:chExt cx="638352" cy="691192"/>
              </a:xfrm>
            </p:grpSpPr>
            <p:sp>
              <p:nvSpPr>
                <p:cNvPr id="2605" name="Google Shape;2605;p95"/>
                <p:cNvSpPr/>
                <p:nvPr/>
              </p:nvSpPr>
              <p:spPr>
                <a:xfrm>
                  <a:off x="6448532" y="2074083"/>
                  <a:ext cx="598997" cy="637753"/>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5"/>
                <p:cNvSpPr/>
                <p:nvPr/>
              </p:nvSpPr>
              <p:spPr>
                <a:xfrm>
                  <a:off x="6497856" y="2020644"/>
                  <a:ext cx="68142" cy="87520"/>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5"/>
                <p:cNvSpPr/>
                <p:nvPr/>
              </p:nvSpPr>
              <p:spPr>
                <a:xfrm>
                  <a:off x="6733927" y="2040022"/>
                  <a:ext cx="72836" cy="82825"/>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5"/>
                <p:cNvSpPr/>
                <p:nvPr/>
              </p:nvSpPr>
              <p:spPr>
                <a:xfrm>
                  <a:off x="6481415" y="2244389"/>
                  <a:ext cx="566115" cy="467447"/>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5"/>
                <p:cNvSpPr/>
                <p:nvPr/>
              </p:nvSpPr>
              <p:spPr>
                <a:xfrm>
                  <a:off x="7020501" y="2189172"/>
                  <a:ext cx="66384" cy="82245"/>
                </a:xfrm>
                <a:custGeom>
                  <a:avLst/>
                  <a:gdLst/>
                  <a:ahLst/>
                  <a:cxnLst/>
                  <a:rect l="l" t="t" r="r" b="b"/>
                  <a:pathLst>
                    <a:path w="3436" h="4257" extrusionOk="0">
                      <a:moveTo>
                        <a:pt x="1703" y="1"/>
                      </a:moveTo>
                      <a:lnTo>
                        <a:pt x="1703" y="1"/>
                      </a:lnTo>
                      <a:cubicBezTo>
                        <a:pt x="2220" y="396"/>
                        <a:pt x="2554" y="1034"/>
                        <a:pt x="2554" y="1733"/>
                      </a:cubicBezTo>
                      <a:cubicBezTo>
                        <a:pt x="2554" y="2919"/>
                        <a:pt x="1581" y="3861"/>
                        <a:pt x="396" y="3861"/>
                      </a:cubicBezTo>
                      <a:cubicBezTo>
                        <a:pt x="274" y="3861"/>
                        <a:pt x="122" y="3861"/>
                        <a:pt x="1" y="3831"/>
                      </a:cubicBezTo>
                      <a:lnTo>
                        <a:pt x="1" y="3831"/>
                      </a:lnTo>
                      <a:cubicBezTo>
                        <a:pt x="365" y="4104"/>
                        <a:pt x="791" y="4256"/>
                        <a:pt x="1277" y="4256"/>
                      </a:cubicBezTo>
                      <a:cubicBezTo>
                        <a:pt x="2463" y="4256"/>
                        <a:pt x="3435" y="3314"/>
                        <a:pt x="3435" y="2129"/>
                      </a:cubicBezTo>
                      <a:cubicBezTo>
                        <a:pt x="3435" y="1065"/>
                        <a:pt x="2675" y="214"/>
                        <a:pt x="1703"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10" name="Google Shape;2610;p95"/>
            <p:cNvSpPr/>
            <p:nvPr/>
          </p:nvSpPr>
          <p:spPr>
            <a:xfrm rot="-396129">
              <a:off x="6321316" y="4257221"/>
              <a:ext cx="607048" cy="667173"/>
            </a:xfrm>
            <a:custGeom>
              <a:avLst/>
              <a:gdLst/>
              <a:ahLst/>
              <a:cxnLst/>
              <a:rect l="l" t="t" r="r" b="b"/>
              <a:pathLst>
                <a:path w="33223" h="36516" extrusionOk="0">
                  <a:moveTo>
                    <a:pt x="4830" y="0"/>
                  </a:moveTo>
                  <a:cubicBezTo>
                    <a:pt x="4770" y="0"/>
                    <a:pt x="4711" y="2"/>
                    <a:pt x="4651" y="6"/>
                  </a:cubicBezTo>
                  <a:cubicBezTo>
                    <a:pt x="1945" y="219"/>
                    <a:pt x="8359" y="7210"/>
                    <a:pt x="8359" y="7210"/>
                  </a:cubicBezTo>
                  <a:cubicBezTo>
                    <a:pt x="8359" y="7210"/>
                    <a:pt x="0" y="8547"/>
                    <a:pt x="2705" y="11678"/>
                  </a:cubicBezTo>
                  <a:cubicBezTo>
                    <a:pt x="3858" y="12985"/>
                    <a:pt x="5767" y="13363"/>
                    <a:pt x="7590" y="13363"/>
                  </a:cubicBezTo>
                  <a:cubicBezTo>
                    <a:pt x="10092" y="13363"/>
                    <a:pt x="12432" y="12651"/>
                    <a:pt x="12432" y="12651"/>
                  </a:cubicBezTo>
                  <a:lnTo>
                    <a:pt x="12432" y="12651"/>
                  </a:lnTo>
                  <a:cubicBezTo>
                    <a:pt x="12431" y="12651"/>
                    <a:pt x="1946" y="16541"/>
                    <a:pt x="6414" y="18669"/>
                  </a:cubicBezTo>
                  <a:cubicBezTo>
                    <a:pt x="7739" y="19300"/>
                    <a:pt x="9286" y="19522"/>
                    <a:pt x="10807" y="19522"/>
                  </a:cubicBezTo>
                  <a:cubicBezTo>
                    <a:pt x="14414" y="19522"/>
                    <a:pt x="17872" y="18274"/>
                    <a:pt x="17873" y="18274"/>
                  </a:cubicBezTo>
                  <a:lnTo>
                    <a:pt x="17873" y="18274"/>
                  </a:lnTo>
                  <a:cubicBezTo>
                    <a:pt x="17872" y="18274"/>
                    <a:pt x="8359" y="23319"/>
                    <a:pt x="12614" y="24687"/>
                  </a:cubicBezTo>
                  <a:cubicBezTo>
                    <a:pt x="14043" y="25143"/>
                    <a:pt x="15404" y="25295"/>
                    <a:pt x="16584" y="25295"/>
                  </a:cubicBezTo>
                  <a:cubicBezTo>
                    <a:pt x="18943" y="25295"/>
                    <a:pt x="20578" y="24687"/>
                    <a:pt x="20578" y="24687"/>
                  </a:cubicBezTo>
                  <a:lnTo>
                    <a:pt x="20578" y="24687"/>
                  </a:lnTo>
                  <a:cubicBezTo>
                    <a:pt x="20577" y="24688"/>
                    <a:pt x="9909" y="29338"/>
                    <a:pt x="11277" y="31678"/>
                  </a:cubicBezTo>
                  <a:cubicBezTo>
                    <a:pt x="11643" y="32319"/>
                    <a:pt x="12407" y="32552"/>
                    <a:pt x="13323" y="32552"/>
                  </a:cubicBezTo>
                  <a:cubicBezTo>
                    <a:pt x="15748" y="32552"/>
                    <a:pt x="19240" y="30918"/>
                    <a:pt x="19241" y="30918"/>
                  </a:cubicBezTo>
                  <a:lnTo>
                    <a:pt x="19241" y="30918"/>
                  </a:lnTo>
                  <a:cubicBezTo>
                    <a:pt x="19240" y="30919"/>
                    <a:pt x="12250" y="35174"/>
                    <a:pt x="15927" y="36359"/>
                  </a:cubicBezTo>
                  <a:cubicBezTo>
                    <a:pt x="16273" y="36467"/>
                    <a:pt x="16611" y="36515"/>
                    <a:pt x="16941" y="36515"/>
                  </a:cubicBezTo>
                  <a:cubicBezTo>
                    <a:pt x="20149" y="36515"/>
                    <a:pt x="22523" y="31891"/>
                    <a:pt x="22523" y="31891"/>
                  </a:cubicBezTo>
                  <a:cubicBezTo>
                    <a:pt x="22523" y="31891"/>
                    <a:pt x="33223" y="15933"/>
                    <a:pt x="9909" y="3897"/>
                  </a:cubicBezTo>
                  <a:cubicBezTo>
                    <a:pt x="9909" y="3897"/>
                    <a:pt x="7496" y="0"/>
                    <a:pt x="4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5"/>
            <p:cNvSpPr/>
            <p:nvPr/>
          </p:nvSpPr>
          <p:spPr>
            <a:xfrm rot="-396129">
              <a:off x="6745814" y="4426171"/>
              <a:ext cx="239380" cy="111543"/>
            </a:xfrm>
            <a:custGeom>
              <a:avLst/>
              <a:gdLst/>
              <a:ahLst/>
              <a:cxnLst/>
              <a:rect l="l" t="t" r="r" b="b"/>
              <a:pathLst>
                <a:path w="13101" h="6105" extrusionOk="0">
                  <a:moveTo>
                    <a:pt x="9904" y="0"/>
                  </a:moveTo>
                  <a:cubicBezTo>
                    <a:pt x="6839" y="0"/>
                    <a:pt x="0" y="6105"/>
                    <a:pt x="0" y="6105"/>
                  </a:cubicBezTo>
                  <a:cubicBezTo>
                    <a:pt x="0" y="6105"/>
                    <a:pt x="13101" y="1576"/>
                    <a:pt x="10669" y="178"/>
                  </a:cubicBezTo>
                  <a:cubicBezTo>
                    <a:pt x="10455" y="56"/>
                    <a:pt x="10197" y="0"/>
                    <a:pt x="9904" y="0"/>
                  </a:cubicBezTo>
                  <a:close/>
                </a:path>
              </a:pathLst>
            </a:custGeom>
            <a:solidFill>
              <a:srgbClr val="2E3C57"/>
            </a:solidFill>
            <a:ln w="9875" cap="rnd" cmpd="sng">
              <a:solidFill>
                <a:srgbClr val="2E3C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5"/>
            <p:cNvSpPr/>
            <p:nvPr/>
          </p:nvSpPr>
          <p:spPr>
            <a:xfrm rot="-396129">
              <a:off x="6797286" y="4726418"/>
              <a:ext cx="266569" cy="60677"/>
            </a:xfrm>
            <a:custGeom>
              <a:avLst/>
              <a:gdLst/>
              <a:ahLst/>
              <a:cxnLst/>
              <a:rect l="l" t="t" r="r" b="b"/>
              <a:pathLst>
                <a:path w="14589" h="3321" extrusionOk="0">
                  <a:moveTo>
                    <a:pt x="0" y="0"/>
                  </a:moveTo>
                  <a:cubicBezTo>
                    <a:pt x="0" y="1"/>
                    <a:pt x="4793" y="3320"/>
                    <a:pt x="8750" y="3320"/>
                  </a:cubicBezTo>
                  <a:cubicBezTo>
                    <a:pt x="8853" y="3320"/>
                    <a:pt x="8956" y="3318"/>
                    <a:pt x="9058" y="3313"/>
                  </a:cubicBezTo>
                  <a:cubicBezTo>
                    <a:pt x="12438" y="3160"/>
                    <a:pt x="14588" y="785"/>
                    <a:pt x="12784" y="785"/>
                  </a:cubicBezTo>
                  <a:cubicBezTo>
                    <a:pt x="12446" y="785"/>
                    <a:pt x="11970" y="868"/>
                    <a:pt x="11338" y="1064"/>
                  </a:cubicBezTo>
                  <a:cubicBezTo>
                    <a:pt x="10493" y="1320"/>
                    <a:pt x="9502" y="1421"/>
                    <a:pt x="8462" y="1421"/>
                  </a:cubicBezTo>
                  <a:cubicBezTo>
                    <a:pt x="4566" y="1421"/>
                    <a:pt x="0" y="0"/>
                    <a:pt x="0" y="0"/>
                  </a:cubicBezTo>
                  <a:close/>
                </a:path>
              </a:pathLst>
            </a:custGeom>
            <a:solidFill>
              <a:srgbClr val="2E3C57"/>
            </a:solidFill>
            <a:ln w="9875" cap="rnd" cmpd="sng">
              <a:solidFill>
                <a:srgbClr val="2E3C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5"/>
            <p:cNvSpPr/>
            <p:nvPr/>
          </p:nvSpPr>
          <p:spPr>
            <a:xfrm rot="-396129">
              <a:off x="5872771" y="4062838"/>
              <a:ext cx="694808" cy="391541"/>
            </a:xfrm>
            <a:custGeom>
              <a:avLst/>
              <a:gdLst/>
              <a:ahLst/>
              <a:cxnLst/>
              <a:rect l="l" t="t" r="r" b="b"/>
              <a:pathLst>
                <a:path w="38026" h="21430" extrusionOk="0">
                  <a:moveTo>
                    <a:pt x="1" y="1"/>
                  </a:moveTo>
                  <a:cubicBezTo>
                    <a:pt x="1" y="1"/>
                    <a:pt x="46" y="120"/>
                    <a:pt x="128" y="296"/>
                  </a:cubicBezTo>
                  <a:lnTo>
                    <a:pt x="128" y="296"/>
                  </a:lnTo>
                  <a:lnTo>
                    <a:pt x="1" y="1"/>
                  </a:lnTo>
                  <a:close/>
                  <a:moveTo>
                    <a:pt x="4241" y="273"/>
                  </a:moveTo>
                  <a:cubicBezTo>
                    <a:pt x="3266" y="273"/>
                    <a:pt x="2576" y="1358"/>
                    <a:pt x="1855" y="1642"/>
                  </a:cubicBezTo>
                  <a:cubicBezTo>
                    <a:pt x="1750" y="1687"/>
                    <a:pt x="1649" y="1707"/>
                    <a:pt x="1550" y="1707"/>
                  </a:cubicBezTo>
                  <a:cubicBezTo>
                    <a:pt x="883" y="1707"/>
                    <a:pt x="359" y="784"/>
                    <a:pt x="128" y="296"/>
                  </a:cubicBezTo>
                  <a:lnTo>
                    <a:pt x="128" y="296"/>
                  </a:lnTo>
                  <a:lnTo>
                    <a:pt x="8846" y="20396"/>
                  </a:lnTo>
                  <a:lnTo>
                    <a:pt x="38026" y="21430"/>
                  </a:lnTo>
                  <a:lnTo>
                    <a:pt x="35716" y="17721"/>
                  </a:lnTo>
                  <a:cubicBezTo>
                    <a:pt x="35474" y="17756"/>
                    <a:pt x="35218" y="17773"/>
                    <a:pt x="34947" y="17773"/>
                  </a:cubicBezTo>
                  <a:cubicBezTo>
                    <a:pt x="28123" y="17773"/>
                    <a:pt x="12286" y="7022"/>
                    <a:pt x="5533" y="882"/>
                  </a:cubicBezTo>
                  <a:cubicBezTo>
                    <a:pt x="5046" y="438"/>
                    <a:pt x="4621" y="273"/>
                    <a:pt x="4241" y="273"/>
                  </a:cubicBezTo>
                  <a:close/>
                </a:path>
              </a:pathLst>
            </a:custGeom>
            <a:solidFill>
              <a:srgbClr val="95AA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5"/>
            <p:cNvSpPr/>
            <p:nvPr/>
          </p:nvSpPr>
          <p:spPr>
            <a:xfrm rot="-396129">
              <a:off x="6619390" y="4094689"/>
              <a:ext cx="1845573" cy="1173472"/>
            </a:xfrm>
            <a:custGeom>
              <a:avLst/>
              <a:gdLst/>
              <a:ahLst/>
              <a:cxnLst/>
              <a:rect l="l" t="t" r="r" b="b"/>
              <a:pathLst>
                <a:path w="101006" h="64227" extrusionOk="0">
                  <a:moveTo>
                    <a:pt x="62859" y="1"/>
                  </a:moveTo>
                  <a:lnTo>
                    <a:pt x="20548" y="2463"/>
                  </a:lnTo>
                  <a:lnTo>
                    <a:pt x="1" y="63832"/>
                  </a:lnTo>
                  <a:lnTo>
                    <a:pt x="101006" y="64227"/>
                  </a:lnTo>
                  <a:cubicBezTo>
                    <a:pt x="101006" y="64227"/>
                    <a:pt x="64196" y="1"/>
                    <a:pt x="62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5"/>
            <p:cNvSpPr/>
            <p:nvPr/>
          </p:nvSpPr>
          <p:spPr>
            <a:xfrm rot="-396129">
              <a:off x="6817316" y="4241969"/>
              <a:ext cx="1648967" cy="1015924"/>
            </a:xfrm>
            <a:custGeom>
              <a:avLst/>
              <a:gdLst/>
              <a:ahLst/>
              <a:cxnLst/>
              <a:rect l="l" t="t" r="r" b="b"/>
              <a:pathLst>
                <a:path w="90246" h="55604" extrusionOk="0">
                  <a:moveTo>
                    <a:pt x="58026" y="1"/>
                  </a:moveTo>
                  <a:lnTo>
                    <a:pt x="791" y="21885"/>
                  </a:lnTo>
                  <a:lnTo>
                    <a:pt x="1" y="24955"/>
                  </a:lnTo>
                  <a:cubicBezTo>
                    <a:pt x="3007" y="31484"/>
                    <a:pt x="28002" y="55603"/>
                    <a:pt x="80296" y="55603"/>
                  </a:cubicBezTo>
                  <a:cubicBezTo>
                    <a:pt x="83509" y="55603"/>
                    <a:pt x="86825" y="55512"/>
                    <a:pt x="90245" y="55321"/>
                  </a:cubicBezTo>
                  <a:cubicBezTo>
                    <a:pt x="86142" y="48269"/>
                    <a:pt x="61309" y="5441"/>
                    <a:pt x="580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5"/>
            <p:cNvSpPr/>
            <p:nvPr/>
          </p:nvSpPr>
          <p:spPr>
            <a:xfrm rot="-396129">
              <a:off x="6454091" y="2850257"/>
              <a:ext cx="1219650" cy="1296142"/>
            </a:xfrm>
            <a:custGeom>
              <a:avLst/>
              <a:gdLst/>
              <a:ahLst/>
              <a:cxnLst/>
              <a:rect l="l" t="t" r="r" b="b"/>
              <a:pathLst>
                <a:path w="66750" h="70941" extrusionOk="0">
                  <a:moveTo>
                    <a:pt x="32978" y="0"/>
                  </a:moveTo>
                  <a:cubicBezTo>
                    <a:pt x="30879" y="0"/>
                    <a:pt x="29008" y="211"/>
                    <a:pt x="27660" y="752"/>
                  </a:cubicBezTo>
                  <a:cubicBezTo>
                    <a:pt x="23010" y="2606"/>
                    <a:pt x="18359" y="11208"/>
                    <a:pt x="16383" y="15281"/>
                  </a:cubicBezTo>
                  <a:cubicBezTo>
                    <a:pt x="15775" y="16527"/>
                    <a:pt x="14620" y="17469"/>
                    <a:pt x="13253" y="17864"/>
                  </a:cubicBezTo>
                  <a:cubicBezTo>
                    <a:pt x="10578" y="18594"/>
                    <a:pt x="6079" y="20357"/>
                    <a:pt x="3982" y="24399"/>
                  </a:cubicBezTo>
                  <a:cubicBezTo>
                    <a:pt x="0" y="32120"/>
                    <a:pt x="6110" y="38594"/>
                    <a:pt x="11003" y="43153"/>
                  </a:cubicBezTo>
                  <a:cubicBezTo>
                    <a:pt x="15927" y="47713"/>
                    <a:pt x="31156" y="59993"/>
                    <a:pt x="31156" y="59993"/>
                  </a:cubicBezTo>
                  <a:lnTo>
                    <a:pt x="33283" y="69446"/>
                  </a:lnTo>
                  <a:cubicBezTo>
                    <a:pt x="33283" y="69446"/>
                    <a:pt x="35690" y="70941"/>
                    <a:pt x="40421" y="70941"/>
                  </a:cubicBezTo>
                  <a:cubicBezTo>
                    <a:pt x="41086" y="70941"/>
                    <a:pt x="41797" y="70911"/>
                    <a:pt x="42554" y="70844"/>
                  </a:cubicBezTo>
                  <a:cubicBezTo>
                    <a:pt x="48694" y="70327"/>
                    <a:pt x="48512" y="62272"/>
                    <a:pt x="53770" y="54369"/>
                  </a:cubicBezTo>
                  <a:cubicBezTo>
                    <a:pt x="59029" y="46497"/>
                    <a:pt x="65351" y="31238"/>
                    <a:pt x="66050" y="20205"/>
                  </a:cubicBezTo>
                  <a:cubicBezTo>
                    <a:pt x="66749" y="9171"/>
                    <a:pt x="50791" y="2667"/>
                    <a:pt x="50791" y="2667"/>
                  </a:cubicBezTo>
                  <a:cubicBezTo>
                    <a:pt x="50791" y="2667"/>
                    <a:pt x="40441" y="0"/>
                    <a:pt x="32978"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5"/>
            <p:cNvSpPr/>
            <p:nvPr/>
          </p:nvSpPr>
          <p:spPr>
            <a:xfrm rot="-396129">
              <a:off x="7157944" y="3333317"/>
              <a:ext cx="338250" cy="264085"/>
            </a:xfrm>
            <a:custGeom>
              <a:avLst/>
              <a:gdLst/>
              <a:ahLst/>
              <a:cxnLst/>
              <a:rect l="l" t="t" r="r" b="b"/>
              <a:pathLst>
                <a:path w="18512" h="14454" extrusionOk="0">
                  <a:moveTo>
                    <a:pt x="9544" y="1"/>
                  </a:moveTo>
                  <a:cubicBezTo>
                    <a:pt x="9543" y="2"/>
                    <a:pt x="0" y="10366"/>
                    <a:pt x="4803" y="13587"/>
                  </a:cubicBezTo>
                  <a:cubicBezTo>
                    <a:pt x="5724" y="14197"/>
                    <a:pt x="6703" y="14453"/>
                    <a:pt x="7697" y="14453"/>
                  </a:cubicBezTo>
                  <a:cubicBezTo>
                    <a:pt x="12898" y="14453"/>
                    <a:pt x="18510" y="7448"/>
                    <a:pt x="18511" y="7448"/>
                  </a:cubicBezTo>
                  <a:lnTo>
                    <a:pt x="18511" y="7448"/>
                  </a:lnTo>
                  <a:cubicBezTo>
                    <a:pt x="18510" y="7448"/>
                    <a:pt x="12985" y="13159"/>
                    <a:pt x="8646" y="13159"/>
                  </a:cubicBezTo>
                  <a:cubicBezTo>
                    <a:pt x="7726" y="13159"/>
                    <a:pt x="6859" y="12902"/>
                    <a:pt x="6110" y="12280"/>
                  </a:cubicBezTo>
                  <a:cubicBezTo>
                    <a:pt x="2493" y="9241"/>
                    <a:pt x="9543" y="2"/>
                    <a:pt x="9544"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5"/>
            <p:cNvSpPr/>
            <p:nvPr/>
          </p:nvSpPr>
          <p:spPr>
            <a:xfrm rot="-396129">
              <a:off x="6708464" y="3119663"/>
              <a:ext cx="218843" cy="167725"/>
            </a:xfrm>
            <a:custGeom>
              <a:avLst/>
              <a:gdLst/>
              <a:ahLst/>
              <a:cxnLst/>
              <a:rect l="l" t="t" r="r" b="b"/>
              <a:pathLst>
                <a:path w="11977" h="9180" extrusionOk="0">
                  <a:moveTo>
                    <a:pt x="7144" y="1"/>
                  </a:moveTo>
                  <a:cubicBezTo>
                    <a:pt x="7143" y="2"/>
                    <a:pt x="1" y="6931"/>
                    <a:pt x="2615" y="8846"/>
                  </a:cubicBezTo>
                  <a:cubicBezTo>
                    <a:pt x="2931" y="9078"/>
                    <a:pt x="3307" y="9179"/>
                    <a:pt x="3725" y="9179"/>
                  </a:cubicBezTo>
                  <a:cubicBezTo>
                    <a:pt x="6762" y="9179"/>
                    <a:pt x="11976" y="3801"/>
                    <a:pt x="11977" y="3800"/>
                  </a:cubicBezTo>
                  <a:lnTo>
                    <a:pt x="11977" y="3800"/>
                  </a:lnTo>
                  <a:cubicBezTo>
                    <a:pt x="11976" y="3801"/>
                    <a:pt x="6069" y="8225"/>
                    <a:pt x="3950" y="8225"/>
                  </a:cubicBezTo>
                  <a:cubicBezTo>
                    <a:pt x="3719" y="8225"/>
                    <a:pt x="3533" y="8172"/>
                    <a:pt x="3405" y="8056"/>
                  </a:cubicBezTo>
                  <a:cubicBezTo>
                    <a:pt x="2098" y="6840"/>
                    <a:pt x="7143" y="2"/>
                    <a:pt x="7144"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5"/>
            <p:cNvSpPr/>
            <p:nvPr/>
          </p:nvSpPr>
          <p:spPr>
            <a:xfrm rot="-396129">
              <a:off x="6863876" y="3245780"/>
              <a:ext cx="150524" cy="112383"/>
            </a:xfrm>
            <a:custGeom>
              <a:avLst/>
              <a:gdLst/>
              <a:ahLst/>
              <a:cxnLst/>
              <a:rect l="l" t="t" r="r" b="b"/>
              <a:pathLst>
                <a:path w="8238" h="6151" extrusionOk="0">
                  <a:moveTo>
                    <a:pt x="8238" y="0"/>
                  </a:moveTo>
                  <a:cubicBezTo>
                    <a:pt x="8238" y="1"/>
                    <a:pt x="5441" y="3526"/>
                    <a:pt x="4135" y="4833"/>
                  </a:cubicBezTo>
                  <a:cubicBezTo>
                    <a:pt x="3880" y="5087"/>
                    <a:pt x="3568" y="5190"/>
                    <a:pt x="3231" y="5190"/>
                  </a:cubicBezTo>
                  <a:cubicBezTo>
                    <a:pt x="1835" y="5190"/>
                    <a:pt x="1" y="3436"/>
                    <a:pt x="1" y="3435"/>
                  </a:cubicBezTo>
                  <a:lnTo>
                    <a:pt x="1" y="3435"/>
                  </a:lnTo>
                  <a:cubicBezTo>
                    <a:pt x="2" y="3436"/>
                    <a:pt x="2402" y="5867"/>
                    <a:pt x="3527" y="6140"/>
                  </a:cubicBezTo>
                  <a:cubicBezTo>
                    <a:pt x="3552" y="6147"/>
                    <a:pt x="3578" y="6151"/>
                    <a:pt x="3606" y="6151"/>
                  </a:cubicBezTo>
                  <a:cubicBezTo>
                    <a:pt x="4786" y="6151"/>
                    <a:pt x="8238" y="1"/>
                    <a:pt x="8238" y="0"/>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5"/>
            <p:cNvSpPr/>
            <p:nvPr/>
          </p:nvSpPr>
          <p:spPr>
            <a:xfrm rot="-396129">
              <a:off x="6825525" y="3316948"/>
              <a:ext cx="88326" cy="141762"/>
            </a:xfrm>
            <a:custGeom>
              <a:avLst/>
              <a:gdLst/>
              <a:ahLst/>
              <a:cxnLst/>
              <a:rect l="l" t="t" r="r" b="b"/>
              <a:pathLst>
                <a:path w="4834" h="7759" extrusionOk="0">
                  <a:moveTo>
                    <a:pt x="2434" y="0"/>
                  </a:moveTo>
                  <a:cubicBezTo>
                    <a:pt x="1955" y="0"/>
                    <a:pt x="683" y="140"/>
                    <a:pt x="609" y="1619"/>
                  </a:cubicBezTo>
                  <a:cubicBezTo>
                    <a:pt x="487" y="3443"/>
                    <a:pt x="3010" y="7364"/>
                    <a:pt x="3010" y="7364"/>
                  </a:cubicBezTo>
                  <a:lnTo>
                    <a:pt x="4834" y="7759"/>
                  </a:lnTo>
                  <a:cubicBezTo>
                    <a:pt x="4834" y="7759"/>
                    <a:pt x="1" y="1528"/>
                    <a:pt x="2615" y="8"/>
                  </a:cubicBezTo>
                  <a:cubicBezTo>
                    <a:pt x="2615" y="8"/>
                    <a:pt x="2546" y="0"/>
                    <a:pt x="2434" y="0"/>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5"/>
            <p:cNvSpPr/>
            <p:nvPr/>
          </p:nvSpPr>
          <p:spPr>
            <a:xfrm rot="-396129">
              <a:off x="6786839" y="3484868"/>
              <a:ext cx="144969" cy="138857"/>
            </a:xfrm>
            <a:custGeom>
              <a:avLst/>
              <a:gdLst/>
              <a:ahLst/>
              <a:cxnLst/>
              <a:rect l="l" t="t" r="r" b="b"/>
              <a:pathLst>
                <a:path w="7934" h="7600" extrusionOk="0">
                  <a:moveTo>
                    <a:pt x="3800" y="1"/>
                  </a:moveTo>
                  <a:cubicBezTo>
                    <a:pt x="2371" y="1"/>
                    <a:pt x="3587" y="3375"/>
                    <a:pt x="3587" y="3375"/>
                  </a:cubicBezTo>
                  <a:cubicBezTo>
                    <a:pt x="3587" y="3375"/>
                    <a:pt x="2338" y="2592"/>
                    <a:pt x="1418" y="2592"/>
                  </a:cubicBezTo>
                  <a:cubicBezTo>
                    <a:pt x="1095" y="2592"/>
                    <a:pt x="813" y="2689"/>
                    <a:pt x="639" y="2949"/>
                  </a:cubicBezTo>
                  <a:cubicBezTo>
                    <a:pt x="1" y="3922"/>
                    <a:pt x="3800" y="7600"/>
                    <a:pt x="3800" y="7600"/>
                  </a:cubicBezTo>
                  <a:cubicBezTo>
                    <a:pt x="3800" y="7600"/>
                    <a:pt x="305" y="3253"/>
                    <a:pt x="1064" y="3253"/>
                  </a:cubicBezTo>
                  <a:cubicBezTo>
                    <a:pt x="1824" y="3253"/>
                    <a:pt x="4134" y="3922"/>
                    <a:pt x="4134" y="3922"/>
                  </a:cubicBezTo>
                  <a:cubicBezTo>
                    <a:pt x="4134" y="3922"/>
                    <a:pt x="3253" y="882"/>
                    <a:pt x="3891" y="761"/>
                  </a:cubicBezTo>
                  <a:cubicBezTo>
                    <a:pt x="3902" y="759"/>
                    <a:pt x="3914" y="758"/>
                    <a:pt x="3927" y="758"/>
                  </a:cubicBezTo>
                  <a:cubicBezTo>
                    <a:pt x="4671" y="758"/>
                    <a:pt x="7934" y="3375"/>
                    <a:pt x="7934" y="3375"/>
                  </a:cubicBezTo>
                  <a:cubicBezTo>
                    <a:pt x="7934" y="3375"/>
                    <a:pt x="5198" y="1"/>
                    <a:pt x="3800" y="1"/>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5"/>
            <p:cNvSpPr/>
            <p:nvPr/>
          </p:nvSpPr>
          <p:spPr>
            <a:xfrm rot="-396129">
              <a:off x="7347910" y="3150317"/>
              <a:ext cx="250069" cy="227306"/>
            </a:xfrm>
            <a:custGeom>
              <a:avLst/>
              <a:gdLst/>
              <a:ahLst/>
              <a:cxnLst/>
              <a:rect l="l" t="t" r="r" b="b"/>
              <a:pathLst>
                <a:path w="13686" h="12441" extrusionOk="0">
                  <a:moveTo>
                    <a:pt x="4697" y="0"/>
                  </a:moveTo>
                  <a:cubicBezTo>
                    <a:pt x="4500" y="0"/>
                    <a:pt x="4302" y="19"/>
                    <a:pt x="4104" y="59"/>
                  </a:cubicBezTo>
                  <a:cubicBezTo>
                    <a:pt x="1" y="874"/>
                    <a:pt x="5898" y="12440"/>
                    <a:pt x="9662" y="12440"/>
                  </a:cubicBezTo>
                  <a:cubicBezTo>
                    <a:pt x="9830" y="12440"/>
                    <a:pt x="9994" y="12417"/>
                    <a:pt x="10152" y="12369"/>
                  </a:cubicBezTo>
                  <a:cubicBezTo>
                    <a:pt x="13685" y="11318"/>
                    <a:pt x="9505" y="0"/>
                    <a:pt x="469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5"/>
            <p:cNvSpPr/>
            <p:nvPr/>
          </p:nvSpPr>
          <p:spPr>
            <a:xfrm rot="-396129">
              <a:off x="7026447" y="3560888"/>
              <a:ext cx="308814" cy="262915"/>
            </a:xfrm>
            <a:custGeom>
              <a:avLst/>
              <a:gdLst/>
              <a:ahLst/>
              <a:cxnLst/>
              <a:rect l="l" t="t" r="r" b="b"/>
              <a:pathLst>
                <a:path w="16901" h="14390" extrusionOk="0">
                  <a:moveTo>
                    <a:pt x="6714" y="1"/>
                  </a:moveTo>
                  <a:cubicBezTo>
                    <a:pt x="4989" y="1"/>
                    <a:pt x="3402" y="614"/>
                    <a:pt x="2311" y="1861"/>
                  </a:cubicBezTo>
                  <a:cubicBezTo>
                    <a:pt x="0" y="4505"/>
                    <a:pt x="852" y="9065"/>
                    <a:pt x="4225" y="12013"/>
                  </a:cubicBezTo>
                  <a:cubicBezTo>
                    <a:pt x="6042" y="13587"/>
                    <a:pt x="8206" y="14390"/>
                    <a:pt x="10179" y="14390"/>
                  </a:cubicBezTo>
                  <a:cubicBezTo>
                    <a:pt x="11904" y="14390"/>
                    <a:pt x="13483" y="13777"/>
                    <a:pt x="14560" y="12530"/>
                  </a:cubicBezTo>
                  <a:cubicBezTo>
                    <a:pt x="16900" y="9885"/>
                    <a:pt x="16049" y="5326"/>
                    <a:pt x="12645" y="2378"/>
                  </a:cubicBezTo>
                  <a:cubicBezTo>
                    <a:pt x="10844" y="804"/>
                    <a:pt x="8688" y="1"/>
                    <a:pt x="6714" y="1"/>
                  </a:cubicBezTo>
                  <a:close/>
                </a:path>
              </a:pathLst>
            </a:custGeom>
            <a:solidFill>
              <a:srgbClr val="F9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5"/>
            <p:cNvSpPr/>
            <p:nvPr/>
          </p:nvSpPr>
          <p:spPr>
            <a:xfrm rot="-396129">
              <a:off x="6512266" y="3280988"/>
              <a:ext cx="287710" cy="218536"/>
            </a:xfrm>
            <a:custGeom>
              <a:avLst/>
              <a:gdLst/>
              <a:ahLst/>
              <a:cxnLst/>
              <a:rect l="l" t="t" r="r" b="b"/>
              <a:pathLst>
                <a:path w="15746" h="11961" extrusionOk="0">
                  <a:moveTo>
                    <a:pt x="6625" y="1"/>
                  </a:moveTo>
                  <a:cubicBezTo>
                    <a:pt x="4249" y="1"/>
                    <a:pt x="2154" y="1070"/>
                    <a:pt x="1277" y="2987"/>
                  </a:cubicBezTo>
                  <a:cubicBezTo>
                    <a:pt x="0" y="5844"/>
                    <a:pt x="1885" y="9491"/>
                    <a:pt x="5502" y="11163"/>
                  </a:cubicBezTo>
                  <a:cubicBezTo>
                    <a:pt x="6702" y="11703"/>
                    <a:pt x="7939" y="11960"/>
                    <a:pt x="9104" y="11960"/>
                  </a:cubicBezTo>
                  <a:cubicBezTo>
                    <a:pt x="11480" y="11960"/>
                    <a:pt x="13561" y="10892"/>
                    <a:pt x="14438" y="8975"/>
                  </a:cubicBezTo>
                  <a:cubicBezTo>
                    <a:pt x="15745" y="6117"/>
                    <a:pt x="13861" y="2439"/>
                    <a:pt x="10213" y="798"/>
                  </a:cubicBezTo>
                  <a:cubicBezTo>
                    <a:pt x="9023" y="258"/>
                    <a:pt x="7790" y="1"/>
                    <a:pt x="6625" y="1"/>
                  </a:cubicBezTo>
                  <a:close/>
                </a:path>
              </a:pathLst>
            </a:custGeom>
            <a:solidFill>
              <a:srgbClr val="F9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5"/>
            <p:cNvSpPr/>
            <p:nvPr/>
          </p:nvSpPr>
          <p:spPr>
            <a:xfrm rot="-396129">
              <a:off x="6748303" y="3676073"/>
              <a:ext cx="733690" cy="467127"/>
            </a:xfrm>
            <a:custGeom>
              <a:avLst/>
              <a:gdLst/>
              <a:ahLst/>
              <a:cxnLst/>
              <a:rect l="l" t="t" r="r" b="b"/>
              <a:pathLst>
                <a:path w="40154" h="25567" extrusionOk="0">
                  <a:moveTo>
                    <a:pt x="1" y="0"/>
                  </a:moveTo>
                  <a:cubicBezTo>
                    <a:pt x="6232" y="5411"/>
                    <a:pt x="17661" y="14621"/>
                    <a:pt x="17661" y="14621"/>
                  </a:cubicBezTo>
                  <a:lnTo>
                    <a:pt x="19788" y="24074"/>
                  </a:lnTo>
                  <a:cubicBezTo>
                    <a:pt x="19788" y="24074"/>
                    <a:pt x="22229" y="25567"/>
                    <a:pt x="26999" y="25567"/>
                  </a:cubicBezTo>
                  <a:cubicBezTo>
                    <a:pt x="27137" y="25567"/>
                    <a:pt x="27276" y="25566"/>
                    <a:pt x="27418" y="25563"/>
                  </a:cubicBezTo>
                  <a:lnTo>
                    <a:pt x="40154" y="9545"/>
                  </a:lnTo>
                  <a:cubicBezTo>
                    <a:pt x="40154" y="9545"/>
                    <a:pt x="34412" y="8414"/>
                    <a:pt x="28540" y="8414"/>
                  </a:cubicBezTo>
                  <a:cubicBezTo>
                    <a:pt x="26769" y="8414"/>
                    <a:pt x="24986" y="8517"/>
                    <a:pt x="23345" y="8785"/>
                  </a:cubicBezTo>
                  <a:cubicBezTo>
                    <a:pt x="23005" y="8841"/>
                    <a:pt x="22635" y="8868"/>
                    <a:pt x="22239" y="8868"/>
                  </a:cubicBezTo>
                  <a:cubicBezTo>
                    <a:pt x="16678" y="8868"/>
                    <a:pt x="5903" y="3547"/>
                    <a:pt x="1"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5"/>
            <p:cNvSpPr/>
            <p:nvPr/>
          </p:nvSpPr>
          <p:spPr>
            <a:xfrm rot="-396129">
              <a:off x="6671424" y="2856367"/>
              <a:ext cx="622597" cy="311022"/>
            </a:xfrm>
            <a:custGeom>
              <a:avLst/>
              <a:gdLst/>
              <a:ahLst/>
              <a:cxnLst/>
              <a:rect l="l" t="t" r="r" b="b"/>
              <a:pathLst>
                <a:path w="34074" h="17023" extrusionOk="0">
                  <a:moveTo>
                    <a:pt x="18015" y="1"/>
                  </a:moveTo>
                  <a:cubicBezTo>
                    <a:pt x="15908" y="1"/>
                    <a:pt x="14029" y="212"/>
                    <a:pt x="12675" y="752"/>
                  </a:cubicBezTo>
                  <a:cubicBezTo>
                    <a:pt x="8025" y="2606"/>
                    <a:pt x="3374" y="11208"/>
                    <a:pt x="1398" y="15281"/>
                  </a:cubicBezTo>
                  <a:cubicBezTo>
                    <a:pt x="1064" y="15949"/>
                    <a:pt x="578" y="16527"/>
                    <a:pt x="0" y="16983"/>
                  </a:cubicBezTo>
                  <a:cubicBezTo>
                    <a:pt x="122" y="17013"/>
                    <a:pt x="243" y="17013"/>
                    <a:pt x="365" y="17013"/>
                  </a:cubicBezTo>
                  <a:cubicBezTo>
                    <a:pt x="528" y="17020"/>
                    <a:pt x="685" y="17023"/>
                    <a:pt x="837" y="17023"/>
                  </a:cubicBezTo>
                  <a:cubicBezTo>
                    <a:pt x="7224" y="17023"/>
                    <a:pt x="3966" y="11471"/>
                    <a:pt x="13496" y="5949"/>
                  </a:cubicBezTo>
                  <a:cubicBezTo>
                    <a:pt x="18609" y="2950"/>
                    <a:pt x="26539" y="2233"/>
                    <a:pt x="32875" y="2233"/>
                  </a:cubicBezTo>
                  <a:cubicBezTo>
                    <a:pt x="33281" y="2233"/>
                    <a:pt x="33681" y="2235"/>
                    <a:pt x="34074" y="2241"/>
                  </a:cubicBezTo>
                  <a:cubicBezTo>
                    <a:pt x="30827" y="1490"/>
                    <a:pt x="23616" y="1"/>
                    <a:pt x="18015"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5"/>
            <p:cNvSpPr/>
            <p:nvPr/>
          </p:nvSpPr>
          <p:spPr>
            <a:xfrm rot="-396129">
              <a:off x="7593375" y="3674400"/>
              <a:ext cx="378338" cy="273585"/>
            </a:xfrm>
            <a:custGeom>
              <a:avLst/>
              <a:gdLst/>
              <a:ahLst/>
              <a:cxnLst/>
              <a:rect l="l" t="t" r="r" b="b"/>
              <a:pathLst>
                <a:path w="20706" h="14974" extrusionOk="0">
                  <a:moveTo>
                    <a:pt x="12913" y="1"/>
                  </a:moveTo>
                  <a:cubicBezTo>
                    <a:pt x="9890" y="1"/>
                    <a:pt x="7053" y="841"/>
                    <a:pt x="7053" y="841"/>
                  </a:cubicBezTo>
                  <a:lnTo>
                    <a:pt x="1" y="8531"/>
                  </a:lnTo>
                  <a:cubicBezTo>
                    <a:pt x="2273" y="13215"/>
                    <a:pt x="5586" y="14974"/>
                    <a:pt x="8865" y="14974"/>
                  </a:cubicBezTo>
                  <a:cubicBezTo>
                    <a:pt x="14843" y="14974"/>
                    <a:pt x="20706" y="9132"/>
                    <a:pt x="19940" y="4519"/>
                  </a:cubicBezTo>
                  <a:cubicBezTo>
                    <a:pt x="19339" y="894"/>
                    <a:pt x="16028" y="1"/>
                    <a:pt x="1291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5"/>
            <p:cNvSpPr/>
            <p:nvPr/>
          </p:nvSpPr>
          <p:spPr>
            <a:xfrm rot="-396129">
              <a:off x="7709451" y="3755805"/>
              <a:ext cx="201631" cy="126872"/>
            </a:xfrm>
            <a:custGeom>
              <a:avLst/>
              <a:gdLst/>
              <a:ahLst/>
              <a:cxnLst/>
              <a:rect l="l" t="t" r="r" b="b"/>
              <a:pathLst>
                <a:path w="11035" h="6944" extrusionOk="0">
                  <a:moveTo>
                    <a:pt x="7505" y="0"/>
                  </a:moveTo>
                  <a:cubicBezTo>
                    <a:pt x="4220" y="0"/>
                    <a:pt x="1" y="3144"/>
                    <a:pt x="1" y="3144"/>
                  </a:cubicBezTo>
                  <a:cubicBezTo>
                    <a:pt x="1" y="3144"/>
                    <a:pt x="1732" y="2089"/>
                    <a:pt x="3269" y="2089"/>
                  </a:cubicBezTo>
                  <a:cubicBezTo>
                    <a:pt x="4192" y="2089"/>
                    <a:pt x="5046" y="2470"/>
                    <a:pt x="5411" y="3692"/>
                  </a:cubicBezTo>
                  <a:cubicBezTo>
                    <a:pt x="5971" y="5565"/>
                    <a:pt x="5130" y="6359"/>
                    <a:pt x="4315" y="6696"/>
                  </a:cubicBezTo>
                  <a:lnTo>
                    <a:pt x="4315" y="6696"/>
                  </a:lnTo>
                  <a:cubicBezTo>
                    <a:pt x="5146" y="6390"/>
                    <a:pt x="6185" y="5706"/>
                    <a:pt x="6627" y="4178"/>
                  </a:cubicBezTo>
                  <a:cubicBezTo>
                    <a:pt x="7297" y="1794"/>
                    <a:pt x="4355" y="1652"/>
                    <a:pt x="3647" y="1652"/>
                  </a:cubicBezTo>
                  <a:cubicBezTo>
                    <a:pt x="3551" y="1652"/>
                    <a:pt x="3496" y="1655"/>
                    <a:pt x="3496" y="1655"/>
                  </a:cubicBezTo>
                  <a:cubicBezTo>
                    <a:pt x="3496" y="1655"/>
                    <a:pt x="3679" y="1169"/>
                    <a:pt x="6901" y="1077"/>
                  </a:cubicBezTo>
                  <a:cubicBezTo>
                    <a:pt x="6974" y="1075"/>
                    <a:pt x="7047" y="1074"/>
                    <a:pt x="7118" y="1074"/>
                  </a:cubicBezTo>
                  <a:cubicBezTo>
                    <a:pt x="10164" y="1074"/>
                    <a:pt x="11034" y="2932"/>
                    <a:pt x="11034" y="2932"/>
                  </a:cubicBezTo>
                  <a:cubicBezTo>
                    <a:pt x="10469" y="739"/>
                    <a:pt x="9097" y="0"/>
                    <a:pt x="7505" y="0"/>
                  </a:cubicBezTo>
                  <a:close/>
                  <a:moveTo>
                    <a:pt x="4315" y="6696"/>
                  </a:moveTo>
                  <a:cubicBezTo>
                    <a:pt x="3658" y="6938"/>
                    <a:pt x="3131" y="6944"/>
                    <a:pt x="3131" y="6944"/>
                  </a:cubicBezTo>
                  <a:cubicBezTo>
                    <a:pt x="3131" y="6944"/>
                    <a:pt x="3716" y="6944"/>
                    <a:pt x="4315" y="6696"/>
                  </a:cubicBezTo>
                  <a:close/>
                </a:path>
              </a:pathLst>
            </a:custGeom>
            <a:solidFill>
              <a:srgbClr val="9B4D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5"/>
            <p:cNvSpPr/>
            <p:nvPr/>
          </p:nvSpPr>
          <p:spPr>
            <a:xfrm rot="-396129">
              <a:off x="7700845" y="3766111"/>
              <a:ext cx="241427" cy="129119"/>
            </a:xfrm>
            <a:custGeom>
              <a:avLst/>
              <a:gdLst/>
              <a:ahLst/>
              <a:cxnLst/>
              <a:rect l="l" t="t" r="r" b="b"/>
              <a:pathLst>
                <a:path w="13213" h="7067" extrusionOk="0">
                  <a:moveTo>
                    <a:pt x="7745" y="1"/>
                  </a:moveTo>
                  <a:cubicBezTo>
                    <a:pt x="3957" y="1"/>
                    <a:pt x="487" y="2544"/>
                    <a:pt x="487" y="2544"/>
                  </a:cubicBezTo>
                  <a:cubicBezTo>
                    <a:pt x="487" y="2544"/>
                    <a:pt x="1" y="5705"/>
                    <a:pt x="3466" y="6921"/>
                  </a:cubicBezTo>
                  <a:cubicBezTo>
                    <a:pt x="3740" y="7020"/>
                    <a:pt x="4035" y="7066"/>
                    <a:pt x="4343" y="7066"/>
                  </a:cubicBezTo>
                  <a:cubicBezTo>
                    <a:pt x="7893" y="7066"/>
                    <a:pt x="13212" y="954"/>
                    <a:pt x="9241" y="143"/>
                  </a:cubicBezTo>
                  <a:cubicBezTo>
                    <a:pt x="8741" y="44"/>
                    <a:pt x="8240" y="1"/>
                    <a:pt x="7745"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5"/>
            <p:cNvSpPr/>
            <p:nvPr/>
          </p:nvSpPr>
          <p:spPr>
            <a:xfrm rot="-396129">
              <a:off x="7594921" y="3701247"/>
              <a:ext cx="216065" cy="255972"/>
            </a:xfrm>
            <a:custGeom>
              <a:avLst/>
              <a:gdLst/>
              <a:ahLst/>
              <a:cxnLst/>
              <a:rect l="l" t="t" r="r" b="b"/>
              <a:pathLst>
                <a:path w="11825" h="14010" extrusionOk="0">
                  <a:moveTo>
                    <a:pt x="6931" y="1"/>
                  </a:moveTo>
                  <a:lnTo>
                    <a:pt x="1" y="7569"/>
                  </a:lnTo>
                  <a:cubicBezTo>
                    <a:pt x="2262" y="12256"/>
                    <a:pt x="5579" y="14009"/>
                    <a:pt x="8868" y="14009"/>
                  </a:cubicBezTo>
                  <a:cubicBezTo>
                    <a:pt x="9866" y="14009"/>
                    <a:pt x="10862" y="13847"/>
                    <a:pt x="11825" y="13557"/>
                  </a:cubicBezTo>
                  <a:lnTo>
                    <a:pt x="11825" y="13557"/>
                  </a:lnTo>
                  <a:cubicBezTo>
                    <a:pt x="11307" y="13636"/>
                    <a:pt x="10799" y="13673"/>
                    <a:pt x="10304" y="13673"/>
                  </a:cubicBezTo>
                  <a:cubicBezTo>
                    <a:pt x="5661" y="13673"/>
                    <a:pt x="2154" y="10462"/>
                    <a:pt x="1825" y="9089"/>
                  </a:cubicBezTo>
                  <a:cubicBezTo>
                    <a:pt x="1460" y="7660"/>
                    <a:pt x="5958" y="1338"/>
                    <a:pt x="6931"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5"/>
            <p:cNvSpPr/>
            <p:nvPr/>
          </p:nvSpPr>
          <p:spPr>
            <a:xfrm rot="-396129">
              <a:off x="5698637" y="3994765"/>
              <a:ext cx="2073741" cy="820336"/>
            </a:xfrm>
            <a:custGeom>
              <a:avLst/>
              <a:gdLst/>
              <a:ahLst/>
              <a:cxnLst/>
              <a:rect l="l" t="t" r="r" b="b"/>
              <a:pathLst>
                <a:path w="113501" h="44902" extrusionOk="0">
                  <a:moveTo>
                    <a:pt x="9411" y="0"/>
                  </a:moveTo>
                  <a:cubicBezTo>
                    <a:pt x="9304" y="0"/>
                    <a:pt x="9197" y="26"/>
                    <a:pt x="9088" y="81"/>
                  </a:cubicBezTo>
                  <a:cubicBezTo>
                    <a:pt x="7599" y="841"/>
                    <a:pt x="9696" y="4579"/>
                    <a:pt x="9696" y="4579"/>
                  </a:cubicBezTo>
                  <a:cubicBezTo>
                    <a:pt x="9696" y="4579"/>
                    <a:pt x="6824" y="963"/>
                    <a:pt x="5791" y="963"/>
                  </a:cubicBezTo>
                  <a:cubicBezTo>
                    <a:pt x="5699" y="963"/>
                    <a:pt x="5622" y="992"/>
                    <a:pt x="5563" y="1054"/>
                  </a:cubicBezTo>
                  <a:cubicBezTo>
                    <a:pt x="4803" y="1813"/>
                    <a:pt x="7842" y="5886"/>
                    <a:pt x="7842" y="5886"/>
                  </a:cubicBezTo>
                  <a:cubicBezTo>
                    <a:pt x="7842" y="5886"/>
                    <a:pt x="4777" y="3807"/>
                    <a:pt x="3362" y="3807"/>
                  </a:cubicBezTo>
                  <a:cubicBezTo>
                    <a:pt x="3093" y="3807"/>
                    <a:pt x="2883" y="3883"/>
                    <a:pt x="2766" y="4063"/>
                  </a:cubicBezTo>
                  <a:cubicBezTo>
                    <a:pt x="2037" y="5218"/>
                    <a:pt x="5806" y="8713"/>
                    <a:pt x="5806" y="8713"/>
                  </a:cubicBezTo>
                  <a:cubicBezTo>
                    <a:pt x="5806" y="8713"/>
                    <a:pt x="2850" y="7464"/>
                    <a:pt x="1417" y="7464"/>
                  </a:cubicBezTo>
                  <a:cubicBezTo>
                    <a:pt x="1118" y="7464"/>
                    <a:pt x="886" y="7518"/>
                    <a:pt x="760" y="7649"/>
                  </a:cubicBezTo>
                  <a:cubicBezTo>
                    <a:pt x="0" y="8409"/>
                    <a:pt x="4347" y="11175"/>
                    <a:pt x="6018" y="11905"/>
                  </a:cubicBezTo>
                  <a:cubicBezTo>
                    <a:pt x="7721" y="12634"/>
                    <a:pt x="42585" y="43364"/>
                    <a:pt x="66354" y="44854"/>
                  </a:cubicBezTo>
                  <a:cubicBezTo>
                    <a:pt x="66873" y="44885"/>
                    <a:pt x="67393" y="44901"/>
                    <a:pt x="67911" y="44901"/>
                  </a:cubicBezTo>
                  <a:cubicBezTo>
                    <a:pt x="91139" y="44901"/>
                    <a:pt x="113500" y="13580"/>
                    <a:pt x="101370" y="6920"/>
                  </a:cubicBezTo>
                  <a:cubicBezTo>
                    <a:pt x="99380" y="5827"/>
                    <a:pt x="97111" y="5369"/>
                    <a:pt x="94705" y="5369"/>
                  </a:cubicBezTo>
                  <a:cubicBezTo>
                    <a:pt x="82114" y="5369"/>
                    <a:pt x="65746" y="17923"/>
                    <a:pt x="65746" y="17923"/>
                  </a:cubicBezTo>
                  <a:cubicBezTo>
                    <a:pt x="61847" y="18774"/>
                    <a:pt x="58137" y="19147"/>
                    <a:pt x="54629" y="19147"/>
                  </a:cubicBezTo>
                  <a:cubicBezTo>
                    <a:pt x="30109" y="19147"/>
                    <a:pt x="15419" y="962"/>
                    <a:pt x="14715" y="962"/>
                  </a:cubicBezTo>
                  <a:cubicBezTo>
                    <a:pt x="14714" y="962"/>
                    <a:pt x="14713" y="962"/>
                    <a:pt x="14712" y="962"/>
                  </a:cubicBezTo>
                  <a:cubicBezTo>
                    <a:pt x="12280" y="1175"/>
                    <a:pt x="13435" y="3789"/>
                    <a:pt x="12675" y="3972"/>
                  </a:cubicBezTo>
                  <a:cubicBezTo>
                    <a:pt x="12659" y="3976"/>
                    <a:pt x="12644" y="3978"/>
                    <a:pt x="12627" y="3978"/>
                  </a:cubicBezTo>
                  <a:cubicBezTo>
                    <a:pt x="11942" y="3978"/>
                    <a:pt x="10742" y="0"/>
                    <a:pt x="9411" y="0"/>
                  </a:cubicBezTo>
                  <a:close/>
                </a:path>
              </a:pathLst>
            </a:custGeom>
            <a:solidFill>
              <a:srgbClr val="C894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5"/>
            <p:cNvSpPr/>
            <p:nvPr/>
          </p:nvSpPr>
          <p:spPr>
            <a:xfrm rot="-396129">
              <a:off x="6433095" y="4425485"/>
              <a:ext cx="349884" cy="267465"/>
            </a:xfrm>
            <a:custGeom>
              <a:avLst/>
              <a:gdLst/>
              <a:ahLst/>
              <a:cxnLst/>
              <a:rect l="l" t="t" r="r" b="b"/>
              <a:pathLst>
                <a:path w="19150" h="14640" extrusionOk="0">
                  <a:moveTo>
                    <a:pt x="7536" y="1"/>
                  </a:moveTo>
                  <a:cubicBezTo>
                    <a:pt x="5088" y="1"/>
                    <a:pt x="2940" y="984"/>
                    <a:pt x="1855" y="2852"/>
                  </a:cubicBezTo>
                  <a:cubicBezTo>
                    <a:pt x="1" y="6074"/>
                    <a:pt x="1976" y="10664"/>
                    <a:pt x="6232" y="13126"/>
                  </a:cubicBezTo>
                  <a:cubicBezTo>
                    <a:pt x="8009" y="14147"/>
                    <a:pt x="9900" y="14640"/>
                    <a:pt x="11637" y="14640"/>
                  </a:cubicBezTo>
                  <a:cubicBezTo>
                    <a:pt x="14088" y="14640"/>
                    <a:pt x="16228" y="13657"/>
                    <a:pt x="17296" y="11788"/>
                  </a:cubicBezTo>
                  <a:cubicBezTo>
                    <a:pt x="19150" y="8597"/>
                    <a:pt x="17205" y="3977"/>
                    <a:pt x="12919" y="1515"/>
                  </a:cubicBezTo>
                  <a:cubicBezTo>
                    <a:pt x="11154" y="494"/>
                    <a:pt x="9270" y="1"/>
                    <a:pt x="7536"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5"/>
            <p:cNvSpPr/>
            <p:nvPr/>
          </p:nvSpPr>
          <p:spPr>
            <a:xfrm rot="-396129">
              <a:off x="6842446" y="3812179"/>
              <a:ext cx="1253442" cy="950962"/>
            </a:xfrm>
            <a:custGeom>
              <a:avLst/>
              <a:gdLst/>
              <a:ahLst/>
              <a:cxnLst/>
              <a:rect l="l" t="t" r="r" b="b"/>
              <a:pathLst>
                <a:path w="68604" h="52052" extrusionOk="0">
                  <a:moveTo>
                    <a:pt x="26308" y="1"/>
                  </a:moveTo>
                  <a:cubicBezTo>
                    <a:pt x="16071" y="1"/>
                    <a:pt x="5741" y="5796"/>
                    <a:pt x="0" y="22102"/>
                  </a:cubicBezTo>
                  <a:cubicBezTo>
                    <a:pt x="0" y="22102"/>
                    <a:pt x="13405" y="29883"/>
                    <a:pt x="13800" y="39215"/>
                  </a:cubicBezTo>
                  <a:cubicBezTo>
                    <a:pt x="14195" y="48516"/>
                    <a:pt x="11095" y="49884"/>
                    <a:pt x="11095" y="49884"/>
                  </a:cubicBezTo>
                  <a:cubicBezTo>
                    <a:pt x="11095" y="49884"/>
                    <a:pt x="15888" y="52052"/>
                    <a:pt x="23649" y="52052"/>
                  </a:cubicBezTo>
                  <a:cubicBezTo>
                    <a:pt x="30034" y="52052"/>
                    <a:pt x="38428" y="50584"/>
                    <a:pt x="47813" y="45233"/>
                  </a:cubicBezTo>
                  <a:cubicBezTo>
                    <a:pt x="68603" y="33379"/>
                    <a:pt x="51156" y="9245"/>
                    <a:pt x="41673" y="4108"/>
                  </a:cubicBezTo>
                  <a:cubicBezTo>
                    <a:pt x="37028" y="1597"/>
                    <a:pt x="31681" y="1"/>
                    <a:pt x="26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5"/>
            <p:cNvSpPr/>
            <p:nvPr/>
          </p:nvSpPr>
          <p:spPr>
            <a:xfrm rot="-396129">
              <a:off x="7059415" y="3884974"/>
              <a:ext cx="845313" cy="906994"/>
            </a:xfrm>
            <a:custGeom>
              <a:avLst/>
              <a:gdLst/>
              <a:ahLst/>
              <a:cxnLst/>
              <a:rect l="l" t="t" r="r" b="b"/>
              <a:pathLst>
                <a:path w="46263" h="49642" extrusionOk="0">
                  <a:moveTo>
                    <a:pt x="30184" y="0"/>
                  </a:moveTo>
                  <a:lnTo>
                    <a:pt x="30184" y="0"/>
                  </a:lnTo>
                  <a:cubicBezTo>
                    <a:pt x="35138" y="6353"/>
                    <a:pt x="40944" y="16079"/>
                    <a:pt x="37630" y="23921"/>
                  </a:cubicBezTo>
                  <a:cubicBezTo>
                    <a:pt x="32980" y="34985"/>
                    <a:pt x="9727" y="38967"/>
                    <a:pt x="2402" y="39940"/>
                  </a:cubicBezTo>
                  <a:cubicBezTo>
                    <a:pt x="1794" y="45046"/>
                    <a:pt x="1" y="45989"/>
                    <a:pt x="1" y="45989"/>
                  </a:cubicBezTo>
                  <a:cubicBezTo>
                    <a:pt x="1" y="45989"/>
                    <a:pt x="6193" y="49641"/>
                    <a:pt x="15827" y="49641"/>
                  </a:cubicBezTo>
                  <a:cubicBezTo>
                    <a:pt x="21790" y="49641"/>
                    <a:pt x="29073" y="48241"/>
                    <a:pt x="37023" y="43709"/>
                  </a:cubicBezTo>
                  <a:cubicBezTo>
                    <a:pt x="44074" y="39697"/>
                    <a:pt x="46263" y="33010"/>
                    <a:pt x="46232" y="26991"/>
                  </a:cubicBezTo>
                  <a:cubicBezTo>
                    <a:pt x="46172" y="15502"/>
                    <a:pt x="36931" y="3891"/>
                    <a:pt x="30184" y="0"/>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5"/>
            <p:cNvSpPr/>
            <p:nvPr/>
          </p:nvSpPr>
          <p:spPr>
            <a:xfrm rot="-396129">
              <a:off x="6675756" y="4199384"/>
              <a:ext cx="607066" cy="666661"/>
            </a:xfrm>
            <a:custGeom>
              <a:avLst/>
              <a:gdLst/>
              <a:ahLst/>
              <a:cxnLst/>
              <a:rect l="l" t="t" r="r" b="b"/>
              <a:pathLst>
                <a:path w="33224" h="36488" extrusionOk="0">
                  <a:moveTo>
                    <a:pt x="4858" y="0"/>
                  </a:moveTo>
                  <a:cubicBezTo>
                    <a:pt x="4789" y="0"/>
                    <a:pt x="4720" y="3"/>
                    <a:pt x="4651" y="8"/>
                  </a:cubicBezTo>
                  <a:cubicBezTo>
                    <a:pt x="1946" y="190"/>
                    <a:pt x="8360" y="7181"/>
                    <a:pt x="8360" y="7181"/>
                  </a:cubicBezTo>
                  <a:cubicBezTo>
                    <a:pt x="8360" y="7181"/>
                    <a:pt x="1" y="8549"/>
                    <a:pt x="2706" y="11650"/>
                  </a:cubicBezTo>
                  <a:cubicBezTo>
                    <a:pt x="3859" y="12956"/>
                    <a:pt x="5768" y="13334"/>
                    <a:pt x="7591" y="13334"/>
                  </a:cubicBezTo>
                  <a:cubicBezTo>
                    <a:pt x="10093" y="13334"/>
                    <a:pt x="12432" y="12622"/>
                    <a:pt x="12433" y="12622"/>
                  </a:cubicBezTo>
                  <a:lnTo>
                    <a:pt x="12433" y="12622"/>
                  </a:lnTo>
                  <a:cubicBezTo>
                    <a:pt x="12432" y="12623"/>
                    <a:pt x="1946" y="16513"/>
                    <a:pt x="6414" y="18641"/>
                  </a:cubicBezTo>
                  <a:cubicBezTo>
                    <a:pt x="7753" y="19287"/>
                    <a:pt x="9318" y="19514"/>
                    <a:pt x="10853" y="19514"/>
                  </a:cubicBezTo>
                  <a:cubicBezTo>
                    <a:pt x="14443" y="19514"/>
                    <a:pt x="17873" y="18276"/>
                    <a:pt x="17873" y="18276"/>
                  </a:cubicBezTo>
                  <a:lnTo>
                    <a:pt x="17873" y="18276"/>
                  </a:lnTo>
                  <a:cubicBezTo>
                    <a:pt x="17873" y="18276"/>
                    <a:pt x="8360" y="23322"/>
                    <a:pt x="12615" y="24689"/>
                  </a:cubicBezTo>
                  <a:cubicBezTo>
                    <a:pt x="14044" y="25135"/>
                    <a:pt x="15408" y="25284"/>
                    <a:pt x="16592" y="25284"/>
                  </a:cubicBezTo>
                  <a:cubicBezTo>
                    <a:pt x="18961" y="25284"/>
                    <a:pt x="20609" y="24689"/>
                    <a:pt x="20609" y="24689"/>
                  </a:cubicBezTo>
                  <a:lnTo>
                    <a:pt x="20609" y="24689"/>
                  </a:lnTo>
                  <a:cubicBezTo>
                    <a:pt x="20608" y="24690"/>
                    <a:pt x="9910" y="29340"/>
                    <a:pt x="11278" y="31680"/>
                  </a:cubicBezTo>
                  <a:cubicBezTo>
                    <a:pt x="11641" y="32307"/>
                    <a:pt x="12393" y="32536"/>
                    <a:pt x="13297" y="32536"/>
                  </a:cubicBezTo>
                  <a:cubicBezTo>
                    <a:pt x="15724" y="32536"/>
                    <a:pt x="19241" y="30890"/>
                    <a:pt x="19241" y="30890"/>
                  </a:cubicBezTo>
                  <a:lnTo>
                    <a:pt x="19241" y="30890"/>
                  </a:lnTo>
                  <a:cubicBezTo>
                    <a:pt x="19241" y="30890"/>
                    <a:pt x="12250" y="35176"/>
                    <a:pt x="15928" y="36331"/>
                  </a:cubicBezTo>
                  <a:cubicBezTo>
                    <a:pt x="16273" y="36438"/>
                    <a:pt x="16612" y="36487"/>
                    <a:pt x="16941" y="36487"/>
                  </a:cubicBezTo>
                  <a:cubicBezTo>
                    <a:pt x="20149" y="36487"/>
                    <a:pt x="22524" y="31863"/>
                    <a:pt x="22524" y="31863"/>
                  </a:cubicBezTo>
                  <a:cubicBezTo>
                    <a:pt x="22524" y="31863"/>
                    <a:pt x="33223" y="15935"/>
                    <a:pt x="9910" y="3899"/>
                  </a:cubicBezTo>
                  <a:cubicBezTo>
                    <a:pt x="9910" y="3899"/>
                    <a:pt x="7513" y="0"/>
                    <a:pt x="48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5"/>
            <p:cNvSpPr/>
            <p:nvPr/>
          </p:nvSpPr>
          <p:spPr>
            <a:xfrm rot="-396129">
              <a:off x="6957402" y="4150069"/>
              <a:ext cx="213836" cy="186617"/>
            </a:xfrm>
            <a:custGeom>
              <a:avLst/>
              <a:gdLst/>
              <a:ahLst/>
              <a:cxnLst/>
              <a:rect l="l" t="t" r="r" b="b"/>
              <a:pathLst>
                <a:path w="11703" h="10214" extrusionOk="0">
                  <a:moveTo>
                    <a:pt x="7489" y="0"/>
                  </a:moveTo>
                  <a:cubicBezTo>
                    <a:pt x="3943" y="0"/>
                    <a:pt x="1" y="10213"/>
                    <a:pt x="1" y="10213"/>
                  </a:cubicBezTo>
                  <a:cubicBezTo>
                    <a:pt x="1" y="10213"/>
                    <a:pt x="11703" y="1307"/>
                    <a:pt x="8056" y="91"/>
                  </a:cubicBezTo>
                  <a:cubicBezTo>
                    <a:pt x="7868" y="30"/>
                    <a:pt x="7679" y="0"/>
                    <a:pt x="7489"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5"/>
            <p:cNvSpPr/>
            <p:nvPr/>
          </p:nvSpPr>
          <p:spPr>
            <a:xfrm rot="-396129">
              <a:off x="7100790" y="4367791"/>
              <a:ext cx="238832" cy="111543"/>
            </a:xfrm>
            <a:custGeom>
              <a:avLst/>
              <a:gdLst/>
              <a:ahLst/>
              <a:cxnLst/>
              <a:rect l="l" t="t" r="r" b="b"/>
              <a:pathLst>
                <a:path w="13071" h="6105" extrusionOk="0">
                  <a:moveTo>
                    <a:pt x="9874" y="0"/>
                  </a:moveTo>
                  <a:cubicBezTo>
                    <a:pt x="6814" y="0"/>
                    <a:pt x="0" y="6105"/>
                    <a:pt x="0" y="6105"/>
                  </a:cubicBezTo>
                  <a:cubicBezTo>
                    <a:pt x="0" y="6105"/>
                    <a:pt x="13070" y="1576"/>
                    <a:pt x="10639" y="178"/>
                  </a:cubicBezTo>
                  <a:cubicBezTo>
                    <a:pt x="10424" y="56"/>
                    <a:pt x="10166" y="0"/>
                    <a:pt x="9874"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5"/>
            <p:cNvSpPr/>
            <p:nvPr/>
          </p:nvSpPr>
          <p:spPr>
            <a:xfrm rot="-396129">
              <a:off x="7151756" y="4668590"/>
              <a:ext cx="267044" cy="60640"/>
            </a:xfrm>
            <a:custGeom>
              <a:avLst/>
              <a:gdLst/>
              <a:ahLst/>
              <a:cxnLst/>
              <a:rect l="l" t="t" r="r" b="b"/>
              <a:pathLst>
                <a:path w="14615" h="3319" extrusionOk="0">
                  <a:moveTo>
                    <a:pt x="1" y="0"/>
                  </a:moveTo>
                  <a:cubicBezTo>
                    <a:pt x="1" y="1"/>
                    <a:pt x="4861" y="3318"/>
                    <a:pt x="8829" y="3318"/>
                  </a:cubicBezTo>
                  <a:cubicBezTo>
                    <a:pt x="8916" y="3318"/>
                    <a:pt x="9003" y="3317"/>
                    <a:pt x="9089" y="3314"/>
                  </a:cubicBezTo>
                  <a:cubicBezTo>
                    <a:pt x="12482" y="3159"/>
                    <a:pt x="14614" y="766"/>
                    <a:pt x="12765" y="766"/>
                  </a:cubicBezTo>
                  <a:cubicBezTo>
                    <a:pt x="12428" y="766"/>
                    <a:pt x="11958" y="846"/>
                    <a:pt x="11338" y="1034"/>
                  </a:cubicBezTo>
                  <a:cubicBezTo>
                    <a:pt x="10485" y="1293"/>
                    <a:pt x="9481" y="1394"/>
                    <a:pt x="8430" y="1394"/>
                  </a:cubicBezTo>
                  <a:cubicBezTo>
                    <a:pt x="4541" y="1394"/>
                    <a:pt x="1" y="1"/>
                    <a:pt x="1"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5"/>
            <p:cNvSpPr/>
            <p:nvPr/>
          </p:nvSpPr>
          <p:spPr>
            <a:xfrm rot="-396129">
              <a:off x="6802730" y="2994120"/>
              <a:ext cx="235415" cy="88540"/>
            </a:xfrm>
            <a:custGeom>
              <a:avLst/>
              <a:gdLst/>
              <a:ahLst/>
              <a:cxnLst/>
              <a:rect l="l" t="t" r="r" b="b"/>
              <a:pathLst>
                <a:path w="12884" h="4846" extrusionOk="0">
                  <a:moveTo>
                    <a:pt x="4784" y="1"/>
                  </a:moveTo>
                  <a:cubicBezTo>
                    <a:pt x="2472" y="1"/>
                    <a:pt x="465" y="496"/>
                    <a:pt x="253" y="1577"/>
                  </a:cubicBezTo>
                  <a:cubicBezTo>
                    <a:pt x="1" y="2797"/>
                    <a:pt x="5188" y="4845"/>
                    <a:pt x="8823" y="4845"/>
                  </a:cubicBezTo>
                  <a:cubicBezTo>
                    <a:pt x="10443" y="4845"/>
                    <a:pt x="11754" y="4439"/>
                    <a:pt x="12138" y="3371"/>
                  </a:cubicBezTo>
                  <a:cubicBezTo>
                    <a:pt x="12883" y="1246"/>
                    <a:pt x="8451" y="1"/>
                    <a:pt x="4784"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667"/>
        <p:cNvGrpSpPr/>
        <p:nvPr/>
      </p:nvGrpSpPr>
      <p:grpSpPr>
        <a:xfrm>
          <a:off x="0" y="0"/>
          <a:ext cx="0" cy="0"/>
          <a:chOff x="0" y="0"/>
          <a:chExt cx="0" cy="0"/>
        </a:xfrm>
      </p:grpSpPr>
      <p:sp>
        <p:nvSpPr>
          <p:cNvPr id="2668" name="Google Shape;2668;p100"/>
          <p:cNvSpPr txBox="1">
            <a:spLocks noGrp="1"/>
          </p:cNvSpPr>
          <p:nvPr>
            <p:ph type="subTitle" idx="1"/>
          </p:nvPr>
        </p:nvSpPr>
        <p:spPr>
          <a:xfrm>
            <a:off x="807825" y="894675"/>
            <a:ext cx="5499300" cy="3677400"/>
          </a:xfrm>
          <a:prstGeom prst="rect">
            <a:avLst/>
          </a:prstGeom>
        </p:spPr>
        <p:txBody>
          <a:bodyPr spcFirstLastPara="1" wrap="square" lIns="91425" tIns="91425" rIns="91425" bIns="91425" anchor="t" anchorCtr="0">
            <a:noAutofit/>
          </a:bodyPr>
          <a:lstStyle/>
          <a:p>
            <a:pPr marL="0" lvl="0" indent="0" algn="l" rtl="0">
              <a:spcBef>
                <a:spcPts val="300"/>
              </a:spcBef>
              <a:spcAft>
                <a:spcPts val="0"/>
              </a:spcAft>
              <a:buClr>
                <a:schemeClr val="dk1"/>
              </a:buClr>
              <a:buSzPts val="1100"/>
              <a:buFont typeface="Arial"/>
              <a:buNone/>
            </a:pPr>
            <a:r>
              <a:rPr lang="en" sz="1200">
                <a:latin typeface="Rokkitt"/>
                <a:ea typeface="Rokkitt"/>
                <a:cs typeface="Rokkitt"/>
                <a:sym typeface="Rokkitt"/>
              </a:rPr>
              <a:t>Did you like the resources on this template? Get them for free at our other websites.</a:t>
            </a:r>
            <a:endParaRPr sz="1200">
              <a:latin typeface="Rokkitt"/>
              <a:ea typeface="Rokkitt"/>
              <a:cs typeface="Rokkitt"/>
              <a:sym typeface="Rokkitt"/>
            </a:endParaRPr>
          </a:p>
          <a:p>
            <a:pPr marL="0" lvl="0" indent="0" algn="l" rtl="0">
              <a:spcBef>
                <a:spcPts val="300"/>
              </a:spcBef>
              <a:spcAft>
                <a:spcPts val="0"/>
              </a:spcAft>
              <a:buClr>
                <a:schemeClr val="dk1"/>
              </a:buClr>
              <a:buSzPts val="1100"/>
              <a:buFont typeface="Arial"/>
              <a:buNone/>
            </a:pPr>
            <a:endParaRPr sz="1200">
              <a:latin typeface="Rokkitt"/>
              <a:ea typeface="Rokkitt"/>
              <a:cs typeface="Rokkitt"/>
              <a:sym typeface="Rokkitt"/>
            </a:endParaRPr>
          </a:p>
          <a:p>
            <a:pPr marL="0" lvl="0" indent="0" algn="l" rtl="0">
              <a:spcBef>
                <a:spcPts val="0"/>
              </a:spcBef>
              <a:spcAft>
                <a:spcPts val="0"/>
              </a:spcAft>
              <a:buClr>
                <a:schemeClr val="dk1"/>
              </a:buClr>
              <a:buSzPts val="1100"/>
              <a:buFont typeface="Arial"/>
              <a:buNone/>
            </a:pPr>
            <a:r>
              <a:rPr lang="en">
                <a:latin typeface="Rokkitt"/>
                <a:ea typeface="Rokkitt"/>
                <a:cs typeface="Rokkitt"/>
                <a:sym typeface="Rokkitt"/>
              </a:rPr>
              <a:t>VECTORS</a:t>
            </a:r>
            <a:endParaRPr>
              <a:latin typeface="Rokkitt"/>
              <a:ea typeface="Rokkitt"/>
              <a:cs typeface="Rokkitt"/>
              <a:sym typeface="Rokkitt"/>
            </a:endParaRPr>
          </a:p>
          <a:p>
            <a:pPr marL="0" lvl="0" indent="0" algn="l" rtl="0">
              <a:spcBef>
                <a:spcPts val="0"/>
              </a:spcBef>
              <a:spcAft>
                <a:spcPts val="0"/>
              </a:spcAft>
              <a:buClr>
                <a:schemeClr val="dk1"/>
              </a:buClr>
              <a:buSzPts val="1100"/>
              <a:buFont typeface="Arial"/>
              <a:buNone/>
            </a:pP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3"/>
              </a:rPr>
              <a:t>Pink unicorn background with arcoris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4"/>
              </a:rPr>
              <a:t>Unicorn birthday card collection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5"/>
              </a:rPr>
              <a:t>Back to school landing page template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6"/>
              </a:rPr>
              <a:t>Fun unicorn flying with a balloon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7"/>
              </a:rPr>
              <a:t>Background of unicorn doing dabbing movement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8"/>
              </a:rPr>
              <a:t>Childrens day playing friends background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9"/>
              </a:rPr>
              <a:t>Hand drawn princess kissing a frog</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0"/>
              </a:rPr>
              <a:t>Colorful balloon set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1"/>
              </a:rPr>
              <a:t>Green birthday card with a unicorn</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2"/>
              </a:rPr>
              <a:t>Colorful rainbow set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3"/>
              </a:rPr>
              <a:t>Collection of happy birthday cards</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4"/>
              </a:rPr>
              <a:t>Lovely birthday composition </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5"/>
              </a:rPr>
              <a:t>4 birthday cards with funny unicorns</a:t>
            </a:r>
            <a:endParaRPr sz="1200">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sz="1200">
                <a:uFill>
                  <a:noFill/>
                </a:uFill>
                <a:latin typeface="Rokkitt"/>
                <a:ea typeface="Rokkitt"/>
                <a:cs typeface="Rokkitt"/>
                <a:sym typeface="Rokkitt"/>
                <a:hlinkClick r:id="rId16"/>
              </a:rPr>
              <a:t>Kawaii unicorn character collection</a:t>
            </a:r>
            <a:endParaRPr sz="1200">
              <a:latin typeface="Rokkitt"/>
              <a:ea typeface="Rokkitt"/>
              <a:cs typeface="Rokkitt"/>
              <a:sym typeface="Rokkitt"/>
            </a:endParaRPr>
          </a:p>
          <a:p>
            <a:pPr marL="0" lvl="0" indent="0" algn="l" rtl="0">
              <a:spcBef>
                <a:spcPts val="0"/>
              </a:spcBef>
              <a:spcAft>
                <a:spcPts val="0"/>
              </a:spcAft>
              <a:buNone/>
            </a:pPr>
            <a:endParaRPr sz="1200">
              <a:latin typeface="Rokkitt"/>
              <a:ea typeface="Rokkitt"/>
              <a:cs typeface="Rokkitt"/>
              <a:sym typeface="Rokkitt"/>
            </a:endParaRPr>
          </a:p>
          <a:p>
            <a:pPr marL="0" lvl="0" indent="0" algn="l" rtl="0">
              <a:spcBef>
                <a:spcPts val="0"/>
              </a:spcBef>
              <a:spcAft>
                <a:spcPts val="0"/>
              </a:spcAft>
              <a:buNone/>
            </a:pPr>
            <a:endParaRPr sz="1200">
              <a:latin typeface="Rokkitt"/>
              <a:ea typeface="Rokkitt"/>
              <a:cs typeface="Rokkitt"/>
              <a:sym typeface="Rokkitt"/>
            </a:endParaRPr>
          </a:p>
          <a:p>
            <a:pPr marL="0" lvl="0" indent="0" algn="l" rtl="0">
              <a:spcBef>
                <a:spcPts val="0"/>
              </a:spcBef>
              <a:spcAft>
                <a:spcPts val="0"/>
              </a:spcAft>
              <a:buNone/>
            </a:pPr>
            <a:endParaRPr sz="1200">
              <a:latin typeface="Rokkitt"/>
              <a:ea typeface="Rokkitt"/>
              <a:cs typeface="Rokkitt"/>
              <a:sym typeface="Rokkitt"/>
            </a:endParaRPr>
          </a:p>
        </p:txBody>
      </p:sp>
      <p:sp>
        <p:nvSpPr>
          <p:cNvPr id="2669" name="Google Shape;2669;p100"/>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RESOURCES</a:t>
            </a:r>
            <a:endParaRPr/>
          </a:p>
        </p:txBody>
      </p:sp>
      <p:sp>
        <p:nvSpPr>
          <p:cNvPr id="2670" name="Google Shape;2670;p100"/>
          <p:cNvSpPr txBox="1">
            <a:spLocks noGrp="1"/>
          </p:cNvSpPr>
          <p:nvPr>
            <p:ph type="subTitle" idx="2"/>
          </p:nvPr>
        </p:nvSpPr>
        <p:spPr>
          <a:xfrm>
            <a:off x="4816500" y="1684050"/>
            <a:ext cx="3841800" cy="3045000"/>
          </a:xfrm>
          <a:prstGeom prst="rect">
            <a:avLst/>
          </a:prstGeom>
        </p:spPr>
        <p:txBody>
          <a:bodyPr spcFirstLastPara="1" wrap="square" lIns="91425" tIns="91425" rIns="91425" bIns="91425" anchor="t" anchorCtr="0">
            <a:noAutofit/>
          </a:bodyPr>
          <a:lstStyle/>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17"/>
              </a:rPr>
              <a:t>Happy birthday card with cute unicorn and cake</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18"/>
              </a:rPr>
              <a:t>Top view hand drawn sleeping girl background</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19"/>
              </a:rPr>
              <a:t>Narwhal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0"/>
              </a:rPr>
              <a:t>Mermaid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1"/>
              </a:rPr>
              <a:t>Unicorn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2"/>
              </a:rPr>
              <a:t>Unicorn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3"/>
              </a:rPr>
              <a:t>Unicorn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4"/>
              </a:rPr>
              <a:t>Unicorn icon</a:t>
            </a:r>
            <a:endParaRPr>
              <a:latin typeface="Rokkitt"/>
              <a:ea typeface="Rokkitt"/>
              <a:cs typeface="Rokkitt"/>
              <a:sym typeface="Rokkitt"/>
            </a:endParaRPr>
          </a:p>
          <a:p>
            <a:pPr marL="457200" lvl="0" indent="-304800" algn="l" rtl="0">
              <a:lnSpc>
                <a:spcPct val="100000"/>
              </a:lnSpc>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5"/>
              </a:rPr>
              <a:t>Dinosaur avatars situations</a:t>
            </a:r>
            <a:endParaRPr>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6"/>
              </a:rPr>
              <a:t>Kawaii penguicorn character collectio</a:t>
            </a:r>
            <a:r>
              <a:rPr lang="en">
                <a:latin typeface="Rokkitt"/>
                <a:ea typeface="Rokkitt"/>
                <a:cs typeface="Rokkitt"/>
                <a:sym typeface="Rokkitt"/>
              </a:rPr>
              <a:t>n</a:t>
            </a:r>
            <a:endParaRPr>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7"/>
              </a:rPr>
              <a:t>Kawaii unicorn character collection</a:t>
            </a:r>
            <a:endParaRPr>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8"/>
              </a:rPr>
              <a:t>Colorful europe map</a:t>
            </a:r>
            <a:endParaRPr>
              <a:latin typeface="Rokkitt"/>
              <a:ea typeface="Rokkitt"/>
              <a:cs typeface="Rokkitt"/>
              <a:sym typeface="Rokkitt"/>
            </a:endParaRPr>
          </a:p>
          <a:p>
            <a:pPr marL="457200" lvl="0" indent="-304800" algn="l" rtl="0">
              <a:spcBef>
                <a:spcPts val="0"/>
              </a:spcBef>
              <a:spcAft>
                <a:spcPts val="0"/>
              </a:spcAft>
              <a:buClr>
                <a:schemeClr val="dk2"/>
              </a:buClr>
              <a:buSzPts val="1200"/>
              <a:buFont typeface="Rokkitt"/>
              <a:buChar char="●"/>
            </a:pPr>
            <a:r>
              <a:rPr lang="en">
                <a:uFill>
                  <a:noFill/>
                </a:uFill>
                <a:latin typeface="Rokkitt"/>
                <a:ea typeface="Rokkitt"/>
                <a:cs typeface="Rokkitt"/>
                <a:sym typeface="Rokkitt"/>
                <a:hlinkClick r:id="rId29"/>
              </a:rPr>
              <a:t>Modern birthday card with cute unicorn</a:t>
            </a:r>
            <a:endParaRPr>
              <a:latin typeface="Rokkitt"/>
              <a:ea typeface="Rokkitt"/>
              <a:cs typeface="Rokkitt"/>
              <a:sym typeface="Rokkitt"/>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80"/>
        <p:cNvGrpSpPr/>
        <p:nvPr/>
      </p:nvGrpSpPr>
      <p:grpSpPr>
        <a:xfrm>
          <a:off x="0" y="0"/>
          <a:ext cx="0" cy="0"/>
          <a:chOff x="0" y="0"/>
          <a:chExt cx="0" cy="0"/>
        </a:xfrm>
      </p:grpSpPr>
      <p:sp>
        <p:nvSpPr>
          <p:cNvPr id="2681" name="Google Shape;2681;p102"/>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682" name="Google Shape;2682;p102"/>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2683" name="Google Shape;2683;p10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87"/>
        <p:cNvGrpSpPr/>
        <p:nvPr/>
      </p:nvGrpSpPr>
      <p:grpSpPr>
        <a:xfrm>
          <a:off x="0" y="0"/>
          <a:ext cx="0" cy="0"/>
          <a:chOff x="0" y="0"/>
          <a:chExt cx="0" cy="0"/>
        </a:xfrm>
      </p:grpSpPr>
      <p:sp>
        <p:nvSpPr>
          <p:cNvPr id="2688" name="Google Shape;2688;p103"/>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2689" name="Google Shape;2689;p103"/>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2690" name="Google Shape;2690;p103"/>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94"/>
        <p:cNvGrpSpPr/>
        <p:nvPr/>
      </p:nvGrpSpPr>
      <p:grpSpPr>
        <a:xfrm>
          <a:off x="0" y="0"/>
          <a:ext cx="0" cy="0"/>
          <a:chOff x="0" y="0"/>
          <a:chExt cx="0" cy="0"/>
        </a:xfrm>
      </p:grpSpPr>
      <p:sp>
        <p:nvSpPr>
          <p:cNvPr id="2695" name="Google Shape;2695;p104"/>
          <p:cNvSpPr txBox="1"/>
          <p:nvPr/>
        </p:nvSpPr>
        <p:spPr>
          <a:xfrm>
            <a:off x="3091750" y="937975"/>
            <a:ext cx="3000000" cy="54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Fonts &amp; colors used</a:t>
            </a:r>
            <a:endParaRPr sz="2400">
              <a:solidFill>
                <a:schemeClr val="lt1"/>
              </a:solidFill>
            </a:endParaRPr>
          </a:p>
        </p:txBody>
      </p:sp>
      <p:sp>
        <p:nvSpPr>
          <p:cNvPr id="2696" name="Google Shape;2696;p10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697" name="Google Shape;2697;p10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Chau Philomene One</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https://fonts.google.com/specimen/Chau+Philomene+One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Rokkitt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https://fonts.google.com/specimen/Rokkitt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698" name="Google Shape;2698;p104"/>
          <p:cNvSpPr/>
          <p:nvPr/>
        </p:nvSpPr>
        <p:spPr>
          <a:xfrm>
            <a:off x="4176288" y="3498875"/>
            <a:ext cx="791400" cy="754200"/>
          </a:xfrm>
          <a:prstGeom prst="roundRect">
            <a:avLst>
              <a:gd name="adj" fmla="val 16667"/>
            </a:avLst>
          </a:prstGeom>
          <a:solidFill>
            <a:srgbClr val="FF9E9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4"/>
          <p:cNvSpPr/>
          <p:nvPr/>
        </p:nvSpPr>
        <p:spPr>
          <a:xfrm>
            <a:off x="5238107" y="3498875"/>
            <a:ext cx="791400" cy="754200"/>
          </a:xfrm>
          <a:prstGeom prst="roundRect">
            <a:avLst>
              <a:gd name="adj" fmla="val 16667"/>
            </a:avLst>
          </a:prstGeom>
          <a:solidFill>
            <a:srgbClr val="F4D99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0" name="Google Shape;2700;p104"/>
          <p:cNvSpPr/>
          <p:nvPr/>
        </p:nvSpPr>
        <p:spPr>
          <a:xfrm>
            <a:off x="3114463" y="3498875"/>
            <a:ext cx="791400" cy="754200"/>
          </a:xfrm>
          <a:prstGeom prst="roundRect">
            <a:avLst>
              <a:gd name="adj" fmla="val 16667"/>
            </a:avLst>
          </a:prstGeom>
          <a:solidFill>
            <a:srgbClr val="FF778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1" name="Google Shape;2701;p104"/>
          <p:cNvSpPr txBox="1"/>
          <p:nvPr/>
        </p:nvSpPr>
        <p:spPr>
          <a:xfrm>
            <a:off x="41762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#ff9e9d</a:t>
            </a:r>
            <a:endParaRPr sz="1000">
              <a:solidFill>
                <a:srgbClr val="FFFFFF"/>
              </a:solidFill>
            </a:endParaRPr>
          </a:p>
        </p:txBody>
      </p:sp>
      <p:sp>
        <p:nvSpPr>
          <p:cNvPr id="2702" name="Google Shape;2702;p104"/>
          <p:cNvSpPr txBox="1"/>
          <p:nvPr/>
        </p:nvSpPr>
        <p:spPr>
          <a:xfrm>
            <a:off x="52381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#f4d997</a:t>
            </a:r>
            <a:endParaRPr sz="1000">
              <a:solidFill>
                <a:srgbClr val="434343"/>
              </a:solidFill>
            </a:endParaRPr>
          </a:p>
        </p:txBody>
      </p:sp>
      <p:sp>
        <p:nvSpPr>
          <p:cNvPr id="2703" name="Google Shape;2703;p104"/>
          <p:cNvSpPr txBox="1"/>
          <p:nvPr/>
        </p:nvSpPr>
        <p:spPr>
          <a:xfrm>
            <a:off x="31144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#ff778a</a:t>
            </a:r>
            <a:endParaRPr sz="1000">
              <a:solidFill>
                <a:srgbClr val="434343"/>
              </a:solidFill>
            </a:endParaRPr>
          </a:p>
        </p:txBody>
      </p:sp>
      <p:sp>
        <p:nvSpPr>
          <p:cNvPr id="2704" name="Google Shape;2704;p104"/>
          <p:cNvSpPr/>
          <p:nvPr/>
        </p:nvSpPr>
        <p:spPr>
          <a:xfrm>
            <a:off x="2052638" y="3498875"/>
            <a:ext cx="791400" cy="754200"/>
          </a:xfrm>
          <a:prstGeom prst="roundRect">
            <a:avLst>
              <a:gd name="adj" fmla="val 16667"/>
            </a:avLst>
          </a:prstGeom>
          <a:solidFill>
            <a:srgbClr val="DBABE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5" name="Google Shape;2705;p104"/>
          <p:cNvSpPr txBox="1"/>
          <p:nvPr/>
        </p:nvSpPr>
        <p:spPr>
          <a:xfrm>
            <a:off x="20526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#dbabe8</a:t>
            </a:r>
            <a:endParaRPr sz="1000">
              <a:solidFill>
                <a:srgbClr val="434343"/>
              </a:solidFill>
            </a:endParaRPr>
          </a:p>
        </p:txBody>
      </p:sp>
      <p:sp>
        <p:nvSpPr>
          <p:cNvPr id="2706" name="Google Shape;2706;p104"/>
          <p:cNvSpPr/>
          <p:nvPr/>
        </p:nvSpPr>
        <p:spPr>
          <a:xfrm>
            <a:off x="6299938" y="3498875"/>
            <a:ext cx="791400" cy="754200"/>
          </a:xfrm>
          <a:prstGeom prst="roundRect">
            <a:avLst>
              <a:gd name="adj" fmla="val 16667"/>
            </a:avLst>
          </a:prstGeom>
          <a:solidFill>
            <a:srgbClr val="A9EDE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4"/>
          <p:cNvSpPr/>
          <p:nvPr/>
        </p:nvSpPr>
        <p:spPr>
          <a:xfrm>
            <a:off x="7361757" y="3498875"/>
            <a:ext cx="791400" cy="754200"/>
          </a:xfrm>
          <a:prstGeom prst="roundRect">
            <a:avLst>
              <a:gd name="adj" fmla="val 16667"/>
            </a:avLst>
          </a:prstGeom>
          <a:solidFill>
            <a:srgbClr val="BDF2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08" name="Google Shape;2708;p104"/>
          <p:cNvSpPr txBox="1"/>
          <p:nvPr/>
        </p:nvSpPr>
        <p:spPr>
          <a:xfrm>
            <a:off x="6299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#a9edea</a:t>
            </a:r>
            <a:endParaRPr sz="1000">
              <a:solidFill>
                <a:srgbClr val="434343"/>
              </a:solidFill>
            </a:endParaRPr>
          </a:p>
        </p:txBody>
      </p:sp>
      <p:sp>
        <p:nvSpPr>
          <p:cNvPr id="2709" name="Google Shape;2709;p104"/>
          <p:cNvSpPr txBox="1"/>
          <p:nvPr/>
        </p:nvSpPr>
        <p:spPr>
          <a:xfrm>
            <a:off x="73617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#bdf2d6</a:t>
            </a:r>
            <a:endParaRPr sz="1000">
              <a:solidFill>
                <a:srgbClr val="434343"/>
              </a:solidFill>
            </a:endParaRPr>
          </a:p>
        </p:txBody>
      </p:sp>
      <p:sp>
        <p:nvSpPr>
          <p:cNvPr id="2710" name="Google Shape;2710;p104"/>
          <p:cNvSpPr/>
          <p:nvPr/>
        </p:nvSpPr>
        <p:spPr>
          <a:xfrm>
            <a:off x="990813" y="3498875"/>
            <a:ext cx="791400" cy="754200"/>
          </a:xfrm>
          <a:prstGeom prst="roundRect">
            <a:avLst>
              <a:gd name="adj" fmla="val 16667"/>
            </a:avLst>
          </a:prstGeom>
          <a:solidFill>
            <a:srgbClr val="6654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11" name="Google Shape;2711;p104"/>
          <p:cNvSpPr txBox="1"/>
          <p:nvPr/>
        </p:nvSpPr>
        <p:spPr>
          <a:xfrm>
            <a:off x="9908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#66546d</a:t>
            </a:r>
            <a:endParaRPr sz="10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15"/>
        <p:cNvGrpSpPr/>
        <p:nvPr/>
      </p:nvGrpSpPr>
      <p:grpSpPr>
        <a:xfrm>
          <a:off x="0" y="0"/>
          <a:ext cx="0" cy="0"/>
          <a:chOff x="0" y="0"/>
          <a:chExt cx="0" cy="0"/>
        </a:xfrm>
      </p:grpSpPr>
      <p:sp>
        <p:nvSpPr>
          <p:cNvPr id="2716" name="Google Shape;2716;p10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717" name="Google Shape;2717;p10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2718" name="Google Shape;2718;p10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719" name="Google Shape;2719;p10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720" name="Google Shape;2720;p10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721" name="Google Shape;2721;p10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722" name="Google Shape;2722;p10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723" name="Google Shape;2723;p10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724" name="Google Shape;2724;p10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725" name="Google Shape;2725;p10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726" name="Google Shape;2726;p10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727" name="Google Shape;2727;p10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31"/>
        <p:cNvGrpSpPr/>
        <p:nvPr/>
      </p:nvGrpSpPr>
      <p:grpSpPr>
        <a:xfrm>
          <a:off x="0" y="0"/>
          <a:ext cx="0" cy="0"/>
          <a:chOff x="0" y="0"/>
          <a:chExt cx="0" cy="0"/>
        </a:xfrm>
      </p:grpSpPr>
      <p:sp>
        <p:nvSpPr>
          <p:cNvPr id="2732" name="Google Shape;2732;p10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733" name="Google Shape;2733;p106"/>
          <p:cNvGrpSpPr/>
          <p:nvPr/>
        </p:nvGrpSpPr>
        <p:grpSpPr>
          <a:xfrm>
            <a:off x="5156078" y="3085736"/>
            <a:ext cx="474294" cy="551291"/>
            <a:chOff x="4727025" y="1332775"/>
            <a:chExt cx="59900" cy="69625"/>
          </a:xfrm>
        </p:grpSpPr>
        <p:sp>
          <p:nvSpPr>
            <p:cNvPr id="2734" name="Google Shape;2734;p10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106"/>
          <p:cNvGrpSpPr/>
          <p:nvPr/>
        </p:nvGrpSpPr>
        <p:grpSpPr>
          <a:xfrm>
            <a:off x="5769734" y="2314340"/>
            <a:ext cx="555653" cy="557031"/>
            <a:chOff x="4820425" y="1329900"/>
            <a:chExt cx="70175" cy="70350"/>
          </a:xfrm>
        </p:grpSpPr>
        <p:sp>
          <p:nvSpPr>
            <p:cNvPr id="2737" name="Google Shape;2737;p10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0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0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1" name="Google Shape;2741;p106"/>
          <p:cNvGrpSpPr/>
          <p:nvPr/>
        </p:nvGrpSpPr>
        <p:grpSpPr>
          <a:xfrm>
            <a:off x="6396103" y="2318845"/>
            <a:ext cx="582574" cy="533871"/>
            <a:chOff x="4903200" y="1331525"/>
            <a:chExt cx="73575" cy="67425"/>
          </a:xfrm>
        </p:grpSpPr>
        <p:sp>
          <p:nvSpPr>
            <p:cNvPr id="2742" name="Google Shape;2742;p10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106"/>
          <p:cNvGrpSpPr/>
          <p:nvPr/>
        </p:nvGrpSpPr>
        <p:grpSpPr>
          <a:xfrm>
            <a:off x="5755581" y="3078709"/>
            <a:ext cx="583960" cy="565345"/>
            <a:chOff x="4815575" y="1416800"/>
            <a:chExt cx="73750" cy="71400"/>
          </a:xfrm>
        </p:grpSpPr>
        <p:sp>
          <p:nvSpPr>
            <p:cNvPr id="2745" name="Google Shape;2745;p10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106"/>
          <p:cNvGrpSpPr/>
          <p:nvPr/>
        </p:nvGrpSpPr>
        <p:grpSpPr>
          <a:xfrm>
            <a:off x="6390362" y="3108896"/>
            <a:ext cx="589898" cy="504970"/>
            <a:chOff x="4902475" y="1418875"/>
            <a:chExt cx="74500" cy="63775"/>
          </a:xfrm>
        </p:grpSpPr>
        <p:sp>
          <p:nvSpPr>
            <p:cNvPr id="2749" name="Google Shape;2749;p10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1" name="Google Shape;2751;p106"/>
          <p:cNvGrpSpPr/>
          <p:nvPr/>
        </p:nvGrpSpPr>
        <p:grpSpPr>
          <a:xfrm>
            <a:off x="5765577" y="3826000"/>
            <a:ext cx="563967" cy="567127"/>
            <a:chOff x="4818100" y="1507675"/>
            <a:chExt cx="71225" cy="71625"/>
          </a:xfrm>
        </p:grpSpPr>
        <p:sp>
          <p:nvSpPr>
            <p:cNvPr id="2752" name="Google Shape;2752;p10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6" name="Google Shape;2756;p106"/>
          <p:cNvGrpSpPr/>
          <p:nvPr/>
        </p:nvGrpSpPr>
        <p:grpSpPr>
          <a:xfrm>
            <a:off x="5079075" y="3829461"/>
            <a:ext cx="628301" cy="588505"/>
            <a:chOff x="4721450" y="1509475"/>
            <a:chExt cx="79350" cy="74325"/>
          </a:xfrm>
        </p:grpSpPr>
        <p:sp>
          <p:nvSpPr>
            <p:cNvPr id="2757" name="Google Shape;2757;p10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106"/>
          <p:cNvGrpSpPr/>
          <p:nvPr/>
        </p:nvGrpSpPr>
        <p:grpSpPr>
          <a:xfrm>
            <a:off x="6424608" y="3814027"/>
            <a:ext cx="557038" cy="562772"/>
            <a:chOff x="4906800" y="1507500"/>
            <a:chExt cx="70350" cy="71075"/>
          </a:xfrm>
        </p:grpSpPr>
        <p:sp>
          <p:nvSpPr>
            <p:cNvPr id="2762" name="Google Shape;2762;p10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7" name="Google Shape;2767;p106"/>
          <p:cNvGrpSpPr/>
          <p:nvPr/>
        </p:nvGrpSpPr>
        <p:grpSpPr>
          <a:xfrm>
            <a:off x="4462216" y="2340963"/>
            <a:ext cx="517934" cy="517934"/>
            <a:chOff x="3736598" y="2170606"/>
            <a:chExt cx="404889" cy="404889"/>
          </a:xfrm>
        </p:grpSpPr>
        <p:sp>
          <p:nvSpPr>
            <p:cNvPr id="2768" name="Google Shape;2768;p10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106"/>
          <p:cNvGrpSpPr/>
          <p:nvPr/>
        </p:nvGrpSpPr>
        <p:grpSpPr>
          <a:xfrm>
            <a:off x="3729277" y="2341061"/>
            <a:ext cx="586986" cy="517740"/>
            <a:chOff x="3161917" y="2170682"/>
            <a:chExt cx="458870" cy="404737"/>
          </a:xfrm>
        </p:grpSpPr>
        <p:sp>
          <p:nvSpPr>
            <p:cNvPr id="2773" name="Google Shape;2773;p10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6" name="Google Shape;2776;p106"/>
          <p:cNvGrpSpPr/>
          <p:nvPr/>
        </p:nvGrpSpPr>
        <p:grpSpPr>
          <a:xfrm>
            <a:off x="3752299" y="3102400"/>
            <a:ext cx="540943" cy="517963"/>
            <a:chOff x="3179914" y="2889488"/>
            <a:chExt cx="422876" cy="404911"/>
          </a:xfrm>
        </p:grpSpPr>
        <p:sp>
          <p:nvSpPr>
            <p:cNvPr id="2777" name="Google Shape;2777;p10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106"/>
          <p:cNvGrpSpPr/>
          <p:nvPr/>
        </p:nvGrpSpPr>
        <p:grpSpPr>
          <a:xfrm>
            <a:off x="4453093" y="3102358"/>
            <a:ext cx="536180" cy="518047"/>
            <a:chOff x="3729467" y="2889422"/>
            <a:chExt cx="419153" cy="404977"/>
          </a:xfrm>
        </p:grpSpPr>
        <p:sp>
          <p:nvSpPr>
            <p:cNvPr id="2784" name="Google Shape;2784;p10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0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0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 name="Google Shape;2791;p106"/>
          <p:cNvGrpSpPr/>
          <p:nvPr/>
        </p:nvGrpSpPr>
        <p:grpSpPr>
          <a:xfrm>
            <a:off x="1990126" y="3445787"/>
            <a:ext cx="965351" cy="134611"/>
            <a:chOff x="4411970" y="2962952"/>
            <a:chExt cx="706544" cy="104212"/>
          </a:xfrm>
        </p:grpSpPr>
        <p:sp>
          <p:nvSpPr>
            <p:cNvPr id="2792" name="Google Shape;2792;p10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 name="Google Shape;2796;p106"/>
          <p:cNvGrpSpPr/>
          <p:nvPr/>
        </p:nvGrpSpPr>
        <p:grpSpPr>
          <a:xfrm>
            <a:off x="1990126" y="3041077"/>
            <a:ext cx="960158" cy="289172"/>
            <a:chOff x="4411970" y="2726085"/>
            <a:chExt cx="643107" cy="193659"/>
          </a:xfrm>
        </p:grpSpPr>
        <p:sp>
          <p:nvSpPr>
            <p:cNvPr id="2797" name="Google Shape;2797;p10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106"/>
          <p:cNvGrpSpPr/>
          <p:nvPr/>
        </p:nvGrpSpPr>
        <p:grpSpPr>
          <a:xfrm>
            <a:off x="998624" y="3295400"/>
            <a:ext cx="811503" cy="252584"/>
            <a:chOff x="4411970" y="4340222"/>
            <a:chExt cx="779467" cy="242683"/>
          </a:xfrm>
        </p:grpSpPr>
        <p:sp>
          <p:nvSpPr>
            <p:cNvPr id="2801" name="Google Shape;2801;p10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106"/>
          <p:cNvGrpSpPr/>
          <p:nvPr/>
        </p:nvGrpSpPr>
        <p:grpSpPr>
          <a:xfrm>
            <a:off x="1990126" y="2709308"/>
            <a:ext cx="965160" cy="216230"/>
            <a:chOff x="4411970" y="2468674"/>
            <a:chExt cx="747317" cy="167425"/>
          </a:xfrm>
        </p:grpSpPr>
        <p:sp>
          <p:nvSpPr>
            <p:cNvPr id="2805" name="Google Shape;2805;p10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7" name="Google Shape;2807;p10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8" name="Google Shape;2808;p106"/>
          <p:cNvGrpSpPr/>
          <p:nvPr/>
        </p:nvGrpSpPr>
        <p:grpSpPr>
          <a:xfrm>
            <a:off x="997692" y="2334687"/>
            <a:ext cx="1959041" cy="208784"/>
            <a:chOff x="6336019" y="3733725"/>
            <a:chExt cx="2566206" cy="351310"/>
          </a:xfrm>
        </p:grpSpPr>
        <p:sp>
          <p:nvSpPr>
            <p:cNvPr id="2809" name="Google Shape;2809;p10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106"/>
          <p:cNvGrpSpPr/>
          <p:nvPr/>
        </p:nvGrpSpPr>
        <p:grpSpPr>
          <a:xfrm>
            <a:off x="1990126" y="3950602"/>
            <a:ext cx="946551" cy="153200"/>
            <a:chOff x="4404545" y="3301592"/>
            <a:chExt cx="782403" cy="129272"/>
          </a:xfrm>
        </p:grpSpPr>
        <p:sp>
          <p:nvSpPr>
            <p:cNvPr id="2814" name="Google Shape;2814;p10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106"/>
          <p:cNvGrpSpPr/>
          <p:nvPr/>
        </p:nvGrpSpPr>
        <p:grpSpPr>
          <a:xfrm>
            <a:off x="1990126" y="3695937"/>
            <a:ext cx="962257" cy="139127"/>
            <a:chOff x="4411970" y="3131459"/>
            <a:chExt cx="710520" cy="117397"/>
          </a:xfrm>
        </p:grpSpPr>
        <p:sp>
          <p:nvSpPr>
            <p:cNvPr id="2817" name="Google Shape;2817;p10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10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0" name="Google Shape;2820;p106"/>
          <p:cNvGrpSpPr/>
          <p:nvPr/>
        </p:nvGrpSpPr>
        <p:grpSpPr>
          <a:xfrm>
            <a:off x="990271" y="3621603"/>
            <a:ext cx="823838" cy="458988"/>
            <a:chOff x="4411970" y="1801825"/>
            <a:chExt cx="734586" cy="409262"/>
          </a:xfrm>
        </p:grpSpPr>
        <p:sp>
          <p:nvSpPr>
            <p:cNvPr id="2821" name="Google Shape;2821;p10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106"/>
          <p:cNvGrpSpPr/>
          <p:nvPr/>
        </p:nvGrpSpPr>
        <p:grpSpPr>
          <a:xfrm>
            <a:off x="3095243" y="2339173"/>
            <a:ext cx="521514" cy="521514"/>
            <a:chOff x="5681300" y="2527788"/>
            <a:chExt cx="805800" cy="805800"/>
          </a:xfrm>
        </p:grpSpPr>
        <p:sp>
          <p:nvSpPr>
            <p:cNvPr id="2824" name="Google Shape;2824;p10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 name="Google Shape;2826;p106"/>
          <p:cNvGrpSpPr/>
          <p:nvPr/>
        </p:nvGrpSpPr>
        <p:grpSpPr>
          <a:xfrm>
            <a:off x="3089483" y="3094865"/>
            <a:ext cx="533033" cy="533033"/>
            <a:chOff x="4049800" y="640400"/>
            <a:chExt cx="858900" cy="858900"/>
          </a:xfrm>
        </p:grpSpPr>
        <p:sp>
          <p:nvSpPr>
            <p:cNvPr id="2827" name="Google Shape;2827;p10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2829;p106"/>
          <p:cNvGrpSpPr/>
          <p:nvPr/>
        </p:nvGrpSpPr>
        <p:grpSpPr>
          <a:xfrm>
            <a:off x="3014966" y="3772543"/>
            <a:ext cx="682068" cy="682068"/>
            <a:chOff x="5080188" y="927900"/>
            <a:chExt cx="961200" cy="961200"/>
          </a:xfrm>
        </p:grpSpPr>
        <p:sp>
          <p:nvSpPr>
            <p:cNvPr id="2830" name="Google Shape;2830;p10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06"/>
          <p:cNvGrpSpPr/>
          <p:nvPr/>
        </p:nvGrpSpPr>
        <p:grpSpPr>
          <a:xfrm>
            <a:off x="4478465" y="3869234"/>
            <a:ext cx="505650" cy="504006"/>
            <a:chOff x="6039282" y="1042577"/>
            <a:chExt cx="734315" cy="731929"/>
          </a:xfrm>
        </p:grpSpPr>
        <p:sp>
          <p:nvSpPr>
            <p:cNvPr id="2839" name="Google Shape;2839;p10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0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0" name="Google Shape;2860;p106"/>
          <p:cNvGrpSpPr/>
          <p:nvPr/>
        </p:nvGrpSpPr>
        <p:grpSpPr>
          <a:xfrm>
            <a:off x="5091067" y="2298862"/>
            <a:ext cx="567744" cy="602136"/>
            <a:chOff x="1825800" y="1651625"/>
            <a:chExt cx="539989" cy="571775"/>
          </a:xfrm>
        </p:grpSpPr>
        <p:sp>
          <p:nvSpPr>
            <p:cNvPr id="2861" name="Google Shape;2861;p10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106"/>
          <p:cNvGrpSpPr/>
          <p:nvPr/>
        </p:nvGrpSpPr>
        <p:grpSpPr>
          <a:xfrm>
            <a:off x="3765995" y="3855579"/>
            <a:ext cx="508123" cy="507955"/>
            <a:chOff x="1897577" y="2802432"/>
            <a:chExt cx="492176" cy="492014"/>
          </a:xfrm>
        </p:grpSpPr>
        <p:sp>
          <p:nvSpPr>
            <p:cNvPr id="2866" name="Google Shape;2866;p10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0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0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0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106"/>
          <p:cNvGrpSpPr/>
          <p:nvPr/>
        </p:nvGrpSpPr>
        <p:grpSpPr>
          <a:xfrm>
            <a:off x="997525" y="4169123"/>
            <a:ext cx="809227" cy="200842"/>
            <a:chOff x="2013045" y="4813233"/>
            <a:chExt cx="921986" cy="228854"/>
          </a:xfrm>
        </p:grpSpPr>
        <p:sp>
          <p:nvSpPr>
            <p:cNvPr id="2879" name="Google Shape;2879;p10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0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06"/>
          <p:cNvGrpSpPr/>
          <p:nvPr/>
        </p:nvGrpSpPr>
        <p:grpSpPr>
          <a:xfrm>
            <a:off x="1005985" y="2656004"/>
            <a:ext cx="792421" cy="269941"/>
            <a:chOff x="1046767" y="4756633"/>
            <a:chExt cx="859646" cy="292841"/>
          </a:xfrm>
        </p:grpSpPr>
        <p:sp>
          <p:nvSpPr>
            <p:cNvPr id="2882" name="Google Shape;2882;p10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0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0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0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0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0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0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9" name="Google Shape;2889;p106"/>
          <p:cNvGrpSpPr/>
          <p:nvPr/>
        </p:nvGrpSpPr>
        <p:grpSpPr>
          <a:xfrm>
            <a:off x="7141841" y="2550562"/>
            <a:ext cx="166473" cy="141497"/>
            <a:chOff x="4660325" y="1866850"/>
            <a:chExt cx="68350" cy="58100"/>
          </a:xfrm>
        </p:grpSpPr>
        <p:sp>
          <p:nvSpPr>
            <p:cNvPr id="2890" name="Google Shape;2890;p10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0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106"/>
          <p:cNvGrpSpPr/>
          <p:nvPr/>
        </p:nvGrpSpPr>
        <p:grpSpPr>
          <a:xfrm>
            <a:off x="7451186" y="2576286"/>
            <a:ext cx="162515" cy="90049"/>
            <a:chOff x="4791775" y="1877500"/>
            <a:chExt cx="66725" cy="36975"/>
          </a:xfrm>
        </p:grpSpPr>
        <p:sp>
          <p:nvSpPr>
            <p:cNvPr id="2893" name="Google Shape;2893;p10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0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 name="Google Shape;2895;p106"/>
          <p:cNvGrpSpPr/>
          <p:nvPr/>
        </p:nvGrpSpPr>
        <p:grpSpPr>
          <a:xfrm>
            <a:off x="7772899" y="2576286"/>
            <a:ext cx="144979" cy="90049"/>
            <a:chOff x="4923925" y="1877500"/>
            <a:chExt cx="59525" cy="36975"/>
          </a:xfrm>
        </p:grpSpPr>
        <p:sp>
          <p:nvSpPr>
            <p:cNvPr id="2896" name="Google Shape;2896;p10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0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8" name="Google Shape;2898;p106"/>
          <p:cNvGrpSpPr/>
          <p:nvPr/>
        </p:nvGrpSpPr>
        <p:grpSpPr>
          <a:xfrm>
            <a:off x="8067390" y="2558477"/>
            <a:ext cx="141447" cy="125667"/>
            <a:chOff x="5058450" y="1870100"/>
            <a:chExt cx="58075" cy="51600"/>
          </a:xfrm>
        </p:grpSpPr>
        <p:sp>
          <p:nvSpPr>
            <p:cNvPr id="2899" name="Google Shape;2899;p10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0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1" name="Google Shape;2901;p106"/>
          <p:cNvGrpSpPr/>
          <p:nvPr/>
        </p:nvGrpSpPr>
        <p:grpSpPr>
          <a:xfrm>
            <a:off x="7481905" y="2980885"/>
            <a:ext cx="101077" cy="107645"/>
            <a:chOff x="4811425" y="2065025"/>
            <a:chExt cx="41500" cy="44200"/>
          </a:xfrm>
        </p:grpSpPr>
        <p:sp>
          <p:nvSpPr>
            <p:cNvPr id="2902" name="Google Shape;2902;p10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0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106"/>
          <p:cNvGrpSpPr/>
          <p:nvPr/>
        </p:nvGrpSpPr>
        <p:grpSpPr>
          <a:xfrm>
            <a:off x="7774342" y="2981098"/>
            <a:ext cx="120867" cy="107218"/>
            <a:chOff x="4929875" y="2065025"/>
            <a:chExt cx="49625" cy="44025"/>
          </a:xfrm>
        </p:grpSpPr>
        <p:sp>
          <p:nvSpPr>
            <p:cNvPr id="2905" name="Google Shape;2905;p10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0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106"/>
          <p:cNvGrpSpPr/>
          <p:nvPr/>
        </p:nvGrpSpPr>
        <p:grpSpPr>
          <a:xfrm>
            <a:off x="8103011" y="2984112"/>
            <a:ext cx="70206" cy="101191"/>
            <a:chOff x="5083925" y="2066350"/>
            <a:chExt cx="28825" cy="41550"/>
          </a:xfrm>
        </p:grpSpPr>
        <p:sp>
          <p:nvSpPr>
            <p:cNvPr id="2908" name="Google Shape;2908;p10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0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106"/>
          <p:cNvGrpSpPr/>
          <p:nvPr/>
        </p:nvGrpSpPr>
        <p:grpSpPr>
          <a:xfrm>
            <a:off x="7134565" y="2999759"/>
            <a:ext cx="181026" cy="69896"/>
            <a:chOff x="4659775" y="2072775"/>
            <a:chExt cx="74325" cy="28700"/>
          </a:xfrm>
        </p:grpSpPr>
        <p:sp>
          <p:nvSpPr>
            <p:cNvPr id="2911" name="Google Shape;2911;p10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0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0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106"/>
          <p:cNvGrpSpPr/>
          <p:nvPr/>
        </p:nvGrpSpPr>
        <p:grpSpPr>
          <a:xfrm>
            <a:off x="8054421" y="2790324"/>
            <a:ext cx="167387" cy="89197"/>
            <a:chOff x="4662475" y="1976500"/>
            <a:chExt cx="68725" cy="36625"/>
          </a:xfrm>
        </p:grpSpPr>
        <p:sp>
          <p:nvSpPr>
            <p:cNvPr id="2915" name="Google Shape;2915;p10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0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0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 name="Google Shape;2918;p106"/>
          <p:cNvGrpSpPr/>
          <p:nvPr/>
        </p:nvGrpSpPr>
        <p:grpSpPr>
          <a:xfrm>
            <a:off x="7751326" y="2793764"/>
            <a:ext cx="166899" cy="82317"/>
            <a:chOff x="4920150" y="1977875"/>
            <a:chExt cx="68525" cy="33800"/>
          </a:xfrm>
        </p:grpSpPr>
        <p:sp>
          <p:nvSpPr>
            <p:cNvPr id="2919" name="Google Shape;2919;p10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0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0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2" name="Google Shape;2922;p106"/>
          <p:cNvGrpSpPr/>
          <p:nvPr/>
        </p:nvGrpSpPr>
        <p:grpSpPr>
          <a:xfrm>
            <a:off x="7162483" y="3197682"/>
            <a:ext cx="125190" cy="127859"/>
            <a:chOff x="4676550" y="2160575"/>
            <a:chExt cx="51400" cy="52500"/>
          </a:xfrm>
        </p:grpSpPr>
        <p:sp>
          <p:nvSpPr>
            <p:cNvPr id="2923" name="Google Shape;2923;p10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0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0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106"/>
          <p:cNvGrpSpPr/>
          <p:nvPr/>
        </p:nvGrpSpPr>
        <p:grpSpPr>
          <a:xfrm>
            <a:off x="7459741" y="3204714"/>
            <a:ext cx="145405" cy="113794"/>
            <a:chOff x="4768325" y="2163475"/>
            <a:chExt cx="59700" cy="46725"/>
          </a:xfrm>
        </p:grpSpPr>
        <p:sp>
          <p:nvSpPr>
            <p:cNvPr id="2927" name="Google Shape;2927;p10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0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9" name="Google Shape;2929;p10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0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0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0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0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0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5" name="Google Shape;2935;p106"/>
          <p:cNvGrpSpPr/>
          <p:nvPr/>
        </p:nvGrpSpPr>
        <p:grpSpPr>
          <a:xfrm>
            <a:off x="7476059" y="3459808"/>
            <a:ext cx="112768" cy="106853"/>
            <a:chOff x="4768575" y="2253950"/>
            <a:chExt cx="46300" cy="43875"/>
          </a:xfrm>
        </p:grpSpPr>
        <p:sp>
          <p:nvSpPr>
            <p:cNvPr id="2936" name="Google Shape;2936;p10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0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8" name="Google Shape;2938;p106"/>
          <p:cNvGrpSpPr/>
          <p:nvPr/>
        </p:nvGrpSpPr>
        <p:grpSpPr>
          <a:xfrm>
            <a:off x="7775682" y="3948834"/>
            <a:ext cx="118187" cy="146246"/>
            <a:chOff x="4960900" y="2433225"/>
            <a:chExt cx="48525" cy="60050"/>
          </a:xfrm>
        </p:grpSpPr>
        <p:sp>
          <p:nvSpPr>
            <p:cNvPr id="2939" name="Google Shape;2939;p10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0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1" name="Google Shape;2941;p106"/>
          <p:cNvGrpSpPr/>
          <p:nvPr/>
        </p:nvGrpSpPr>
        <p:grpSpPr>
          <a:xfrm>
            <a:off x="7464247" y="4212895"/>
            <a:ext cx="136394" cy="143810"/>
            <a:chOff x="4854075" y="2527625"/>
            <a:chExt cx="56000" cy="59050"/>
          </a:xfrm>
        </p:grpSpPr>
        <p:sp>
          <p:nvSpPr>
            <p:cNvPr id="2942" name="Google Shape;2942;p10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0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4" name="Google Shape;2944;p10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0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0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7" name="Google Shape;2947;p106"/>
          <p:cNvGrpSpPr/>
          <p:nvPr/>
        </p:nvGrpSpPr>
        <p:grpSpPr>
          <a:xfrm>
            <a:off x="8088458" y="3676639"/>
            <a:ext cx="99312" cy="160797"/>
            <a:chOff x="5059700" y="2334775"/>
            <a:chExt cx="40775" cy="66025"/>
          </a:xfrm>
        </p:grpSpPr>
        <p:sp>
          <p:nvSpPr>
            <p:cNvPr id="2948" name="Google Shape;2948;p10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0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0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0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0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0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0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0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0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106"/>
          <p:cNvGrpSpPr/>
          <p:nvPr/>
        </p:nvGrpSpPr>
        <p:grpSpPr>
          <a:xfrm>
            <a:off x="8045622" y="3941771"/>
            <a:ext cx="184984" cy="160371"/>
            <a:chOff x="5037700" y="2430325"/>
            <a:chExt cx="75950" cy="65850"/>
          </a:xfrm>
        </p:grpSpPr>
        <p:sp>
          <p:nvSpPr>
            <p:cNvPr id="2958" name="Google Shape;2958;p10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0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0" name="Google Shape;2960;p106"/>
          <p:cNvGrpSpPr/>
          <p:nvPr/>
        </p:nvGrpSpPr>
        <p:grpSpPr>
          <a:xfrm>
            <a:off x="7465128" y="3708223"/>
            <a:ext cx="173014" cy="97629"/>
            <a:chOff x="4756975" y="2341800"/>
            <a:chExt cx="91975" cy="51925"/>
          </a:xfrm>
        </p:grpSpPr>
        <p:sp>
          <p:nvSpPr>
            <p:cNvPr id="2961" name="Google Shape;2961;p10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0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0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0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0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0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0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0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0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0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0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0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0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0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0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0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0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0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0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0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1" name="Google Shape;2981;p106"/>
          <p:cNvGrpSpPr/>
          <p:nvPr/>
        </p:nvGrpSpPr>
        <p:grpSpPr>
          <a:xfrm>
            <a:off x="7732065" y="4196920"/>
            <a:ext cx="212497" cy="175761"/>
            <a:chOff x="4943575" y="2516350"/>
            <a:chExt cx="98675" cy="81700"/>
          </a:xfrm>
        </p:grpSpPr>
        <p:sp>
          <p:nvSpPr>
            <p:cNvPr id="2982" name="Google Shape;2982;p10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0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0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0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0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0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0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0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0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0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0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0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0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0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0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0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0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0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0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0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0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0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0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0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0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0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0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0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0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0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0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0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0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0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0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0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0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0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0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0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0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0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0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0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0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0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0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0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0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0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0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0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0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0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0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0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0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0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0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0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0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0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0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0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0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0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0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0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0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0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0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0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0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0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0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0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0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0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0" name="Google Shape;3060;p10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0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0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0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0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F3565444-A596-4D76-8CCE-079A43054F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47209" y="0"/>
            <a:ext cx="5496791" cy="5089071"/>
          </a:xfrm>
          <a:prstGeom prst="rect">
            <a:avLst/>
          </a:prstGeom>
          <a:noFill/>
          <a:extLst>
            <a:ext uri="{909E8E84-426E-40DD-AFC4-6F175D3DCCD1}">
              <a14:hiddenFill xmlns:a14="http://schemas.microsoft.com/office/drawing/2010/main">
                <a:solidFill>
                  <a:srgbClr val="FFFFFF"/>
                </a:solidFill>
              </a14:hiddenFill>
            </a:ext>
          </a:extLst>
        </p:spPr>
      </p:pic>
      <p:sp>
        <p:nvSpPr>
          <p:cNvPr id="73" name="TextBox 72">
            <a:extLst>
              <a:ext uri="{FF2B5EF4-FFF2-40B4-BE49-F238E27FC236}">
                <a16:creationId xmlns:a16="http://schemas.microsoft.com/office/drawing/2014/main" id="{17DEF956-6042-49F4-BF54-DF0FF4DC81D5}"/>
              </a:ext>
            </a:extLst>
          </p:cNvPr>
          <p:cNvSpPr txBox="1"/>
          <p:nvPr/>
        </p:nvSpPr>
        <p:spPr>
          <a:xfrm>
            <a:off x="92988" y="1586759"/>
            <a:ext cx="3948545" cy="646331"/>
          </a:xfrm>
          <a:prstGeom prst="rect">
            <a:avLst/>
          </a:prstGeom>
          <a:noFill/>
        </p:spPr>
        <p:txBody>
          <a:bodyPr wrap="square" rtlCol="0">
            <a:spAutoFit/>
          </a:bodyPr>
          <a:lstStyle/>
          <a:p>
            <a:r>
              <a:rPr lang="en-US" sz="3600" dirty="0">
                <a:solidFill>
                  <a:srgbClr val="FF0000"/>
                </a:solidFill>
                <a:latin typeface="Comic Sans MS" panose="030F0702030302020204" pitchFamily="66" charset="0"/>
                <a:cs typeface="Times New Roman" panose="02020603050405020304" pitchFamily="18" charset="0"/>
              </a:rPr>
              <a:t>enjoy the party</a:t>
            </a:r>
          </a:p>
        </p:txBody>
      </p:sp>
      <p:grpSp>
        <p:nvGrpSpPr>
          <p:cNvPr id="74" name="Google Shape;198;p35">
            <a:extLst>
              <a:ext uri="{FF2B5EF4-FFF2-40B4-BE49-F238E27FC236}">
                <a16:creationId xmlns:a16="http://schemas.microsoft.com/office/drawing/2014/main" id="{D821ED62-EA6D-41E5-86E3-E04D7A80629B}"/>
              </a:ext>
            </a:extLst>
          </p:cNvPr>
          <p:cNvGrpSpPr/>
          <p:nvPr/>
        </p:nvGrpSpPr>
        <p:grpSpPr>
          <a:xfrm>
            <a:off x="436417" y="2544535"/>
            <a:ext cx="2680855" cy="2535660"/>
            <a:chOff x="6000825" y="2036340"/>
            <a:chExt cx="2071200" cy="2535660"/>
          </a:xfrm>
        </p:grpSpPr>
        <p:sp>
          <p:nvSpPr>
            <p:cNvPr id="75" name="Google Shape;199;p35">
              <a:extLst>
                <a:ext uri="{FF2B5EF4-FFF2-40B4-BE49-F238E27FC236}">
                  <a16:creationId xmlns:a16="http://schemas.microsoft.com/office/drawing/2014/main" id="{632D6ACF-C049-47D2-A72C-F354B15BF21D}"/>
                </a:ext>
              </a:extLst>
            </p:cNvPr>
            <p:cNvSpPr/>
            <p:nvPr/>
          </p:nvSpPr>
          <p:spPr>
            <a:xfrm>
              <a:off x="6000825" y="4356000"/>
              <a:ext cx="2071200" cy="2160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00;p35">
              <a:extLst>
                <a:ext uri="{FF2B5EF4-FFF2-40B4-BE49-F238E27FC236}">
                  <a16:creationId xmlns:a16="http://schemas.microsoft.com/office/drawing/2014/main" id="{D9611B76-2209-4E43-A6C1-5FD7738F328B}"/>
                </a:ext>
              </a:extLst>
            </p:cNvPr>
            <p:cNvSpPr/>
            <p:nvPr/>
          </p:nvSpPr>
          <p:spPr>
            <a:xfrm>
              <a:off x="6469996" y="2980689"/>
              <a:ext cx="1132846" cy="1457357"/>
            </a:xfrm>
            <a:custGeom>
              <a:avLst/>
              <a:gdLst/>
              <a:ahLst/>
              <a:cxnLst/>
              <a:rect l="l" t="t" r="r" b="b"/>
              <a:pathLst>
                <a:path w="19448" h="25019" extrusionOk="0">
                  <a:moveTo>
                    <a:pt x="19447" y="1"/>
                  </a:moveTo>
                  <a:lnTo>
                    <a:pt x="0" y="1402"/>
                  </a:lnTo>
                  <a:lnTo>
                    <a:pt x="0" y="25018"/>
                  </a:lnTo>
                  <a:lnTo>
                    <a:pt x="19447" y="25018"/>
                  </a:lnTo>
                  <a:lnTo>
                    <a:pt x="194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01;p35">
              <a:extLst>
                <a:ext uri="{FF2B5EF4-FFF2-40B4-BE49-F238E27FC236}">
                  <a16:creationId xmlns:a16="http://schemas.microsoft.com/office/drawing/2014/main" id="{58A3B283-AE48-4322-BA88-AFA04FBEE5DA}"/>
                </a:ext>
              </a:extLst>
            </p:cNvPr>
            <p:cNvSpPr/>
            <p:nvPr/>
          </p:nvSpPr>
          <p:spPr>
            <a:xfrm>
              <a:off x="6854679" y="2036340"/>
              <a:ext cx="377052" cy="310997"/>
            </a:xfrm>
            <a:custGeom>
              <a:avLst/>
              <a:gdLst/>
              <a:ahLst/>
              <a:cxnLst/>
              <a:rect l="l" t="t" r="r" b="b"/>
              <a:pathLst>
                <a:path w="6473" h="5339" extrusionOk="0">
                  <a:moveTo>
                    <a:pt x="2990" y="0"/>
                  </a:moveTo>
                  <a:cubicBezTo>
                    <a:pt x="2972" y="0"/>
                    <a:pt x="2954" y="1"/>
                    <a:pt x="2936" y="1"/>
                  </a:cubicBezTo>
                  <a:cubicBezTo>
                    <a:pt x="1" y="34"/>
                    <a:pt x="34" y="5005"/>
                    <a:pt x="34" y="5005"/>
                  </a:cubicBezTo>
                  <a:lnTo>
                    <a:pt x="1969" y="5105"/>
                  </a:lnTo>
                  <a:cubicBezTo>
                    <a:pt x="1969" y="5105"/>
                    <a:pt x="2269" y="2469"/>
                    <a:pt x="3270" y="2303"/>
                  </a:cubicBezTo>
                  <a:cubicBezTo>
                    <a:pt x="3292" y="2300"/>
                    <a:pt x="3313" y="2298"/>
                    <a:pt x="3334" y="2298"/>
                  </a:cubicBezTo>
                  <a:cubicBezTo>
                    <a:pt x="4282" y="2298"/>
                    <a:pt x="4538" y="5171"/>
                    <a:pt x="4538" y="5171"/>
                  </a:cubicBezTo>
                  <a:lnTo>
                    <a:pt x="6472" y="5338"/>
                  </a:lnTo>
                  <a:cubicBezTo>
                    <a:pt x="6472" y="5338"/>
                    <a:pt x="5879" y="0"/>
                    <a:pt x="29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02;p35">
              <a:extLst>
                <a:ext uri="{FF2B5EF4-FFF2-40B4-BE49-F238E27FC236}">
                  <a16:creationId xmlns:a16="http://schemas.microsoft.com/office/drawing/2014/main" id="{500F8BA8-B42D-4727-AAE3-62EC84EDAAE4}"/>
                </a:ext>
              </a:extLst>
            </p:cNvPr>
            <p:cNvSpPr/>
            <p:nvPr/>
          </p:nvSpPr>
          <p:spPr>
            <a:xfrm>
              <a:off x="6856659" y="2053757"/>
              <a:ext cx="375072" cy="417885"/>
            </a:xfrm>
            <a:custGeom>
              <a:avLst/>
              <a:gdLst/>
              <a:ahLst/>
              <a:cxnLst/>
              <a:rect l="l" t="t" r="r" b="b"/>
              <a:pathLst>
                <a:path w="6439" h="7174" extrusionOk="0">
                  <a:moveTo>
                    <a:pt x="2871" y="1"/>
                  </a:moveTo>
                  <a:cubicBezTo>
                    <a:pt x="590" y="1"/>
                    <a:pt x="0" y="5240"/>
                    <a:pt x="0" y="5339"/>
                  </a:cubicBezTo>
                  <a:lnTo>
                    <a:pt x="2369" y="7174"/>
                  </a:lnTo>
                  <a:lnTo>
                    <a:pt x="6438" y="5039"/>
                  </a:lnTo>
                  <a:cubicBezTo>
                    <a:pt x="6438" y="5039"/>
                    <a:pt x="5271" y="102"/>
                    <a:pt x="2936" y="2"/>
                  </a:cubicBezTo>
                  <a:cubicBezTo>
                    <a:pt x="2914" y="1"/>
                    <a:pt x="2893" y="1"/>
                    <a:pt x="28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03;p35">
              <a:extLst>
                <a:ext uri="{FF2B5EF4-FFF2-40B4-BE49-F238E27FC236}">
                  <a16:creationId xmlns:a16="http://schemas.microsoft.com/office/drawing/2014/main" id="{4917D611-AA80-4903-99C3-4E9C18A1014C}"/>
                </a:ext>
              </a:extLst>
            </p:cNvPr>
            <p:cNvSpPr/>
            <p:nvPr/>
          </p:nvSpPr>
          <p:spPr>
            <a:xfrm>
              <a:off x="6876056" y="2083522"/>
              <a:ext cx="340122" cy="333714"/>
            </a:xfrm>
            <a:custGeom>
              <a:avLst/>
              <a:gdLst/>
              <a:ahLst/>
              <a:cxnLst/>
              <a:rect l="l" t="t" r="r" b="b"/>
              <a:pathLst>
                <a:path w="5839" h="5729" extrusionOk="0">
                  <a:moveTo>
                    <a:pt x="2486" y="0"/>
                  </a:moveTo>
                  <a:cubicBezTo>
                    <a:pt x="385" y="0"/>
                    <a:pt x="1" y="4695"/>
                    <a:pt x="1" y="4695"/>
                  </a:cubicBezTo>
                  <a:lnTo>
                    <a:pt x="3804" y="5729"/>
                  </a:lnTo>
                  <a:lnTo>
                    <a:pt x="5838" y="4695"/>
                  </a:lnTo>
                  <a:cubicBezTo>
                    <a:pt x="5838" y="4695"/>
                    <a:pt x="5371" y="725"/>
                    <a:pt x="2903" y="58"/>
                  </a:cubicBezTo>
                  <a:cubicBezTo>
                    <a:pt x="2757" y="19"/>
                    <a:pt x="2618" y="0"/>
                    <a:pt x="2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04;p35">
              <a:extLst>
                <a:ext uri="{FF2B5EF4-FFF2-40B4-BE49-F238E27FC236}">
                  <a16:creationId xmlns:a16="http://schemas.microsoft.com/office/drawing/2014/main" id="{7E2279C4-5A35-4AE9-8D1E-6E437FD1BE45}"/>
                </a:ext>
              </a:extLst>
            </p:cNvPr>
            <p:cNvSpPr/>
            <p:nvPr/>
          </p:nvSpPr>
          <p:spPr>
            <a:xfrm>
              <a:off x="6905240" y="2111482"/>
              <a:ext cx="279833" cy="286357"/>
            </a:xfrm>
            <a:custGeom>
              <a:avLst/>
              <a:gdLst/>
              <a:ahLst/>
              <a:cxnLst/>
              <a:rect l="l" t="t" r="r" b="b"/>
              <a:pathLst>
                <a:path w="4804" h="4916" extrusionOk="0">
                  <a:moveTo>
                    <a:pt x="2151" y="0"/>
                  </a:moveTo>
                  <a:cubicBezTo>
                    <a:pt x="849" y="0"/>
                    <a:pt x="0" y="4215"/>
                    <a:pt x="0" y="4215"/>
                  </a:cubicBezTo>
                  <a:lnTo>
                    <a:pt x="2569" y="4915"/>
                  </a:lnTo>
                  <a:lnTo>
                    <a:pt x="4804" y="4048"/>
                  </a:lnTo>
                  <a:cubicBezTo>
                    <a:pt x="4804" y="4048"/>
                    <a:pt x="3636" y="312"/>
                    <a:pt x="2269" y="12"/>
                  </a:cubicBezTo>
                  <a:cubicBezTo>
                    <a:pt x="2229" y="4"/>
                    <a:pt x="2190" y="0"/>
                    <a:pt x="21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05;p35">
              <a:extLst>
                <a:ext uri="{FF2B5EF4-FFF2-40B4-BE49-F238E27FC236}">
                  <a16:creationId xmlns:a16="http://schemas.microsoft.com/office/drawing/2014/main" id="{D46E2C5A-1F5B-4870-8B2B-F18C0897D207}"/>
                </a:ext>
              </a:extLst>
            </p:cNvPr>
            <p:cNvSpPr/>
            <p:nvPr/>
          </p:nvSpPr>
          <p:spPr>
            <a:xfrm>
              <a:off x="6947995" y="2136646"/>
              <a:ext cx="211855" cy="220360"/>
            </a:xfrm>
            <a:custGeom>
              <a:avLst/>
              <a:gdLst/>
              <a:ahLst/>
              <a:cxnLst/>
              <a:rect l="l" t="t" r="r" b="b"/>
              <a:pathLst>
                <a:path w="3637" h="3783" extrusionOk="0">
                  <a:moveTo>
                    <a:pt x="1634" y="1"/>
                  </a:moveTo>
                  <a:cubicBezTo>
                    <a:pt x="591" y="1"/>
                    <a:pt x="0" y="3783"/>
                    <a:pt x="0" y="3783"/>
                  </a:cubicBezTo>
                  <a:lnTo>
                    <a:pt x="3636" y="3616"/>
                  </a:lnTo>
                  <a:cubicBezTo>
                    <a:pt x="3636" y="3616"/>
                    <a:pt x="3002" y="614"/>
                    <a:pt x="1835" y="47"/>
                  </a:cubicBezTo>
                  <a:cubicBezTo>
                    <a:pt x="1766" y="15"/>
                    <a:pt x="1699" y="1"/>
                    <a:pt x="16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06;p35">
              <a:extLst>
                <a:ext uri="{FF2B5EF4-FFF2-40B4-BE49-F238E27FC236}">
                  <a16:creationId xmlns:a16="http://schemas.microsoft.com/office/drawing/2014/main" id="{6806C6AD-18AC-4903-9DE2-B99ACC8C206A}"/>
                </a:ext>
              </a:extLst>
            </p:cNvPr>
            <p:cNvSpPr/>
            <p:nvPr/>
          </p:nvSpPr>
          <p:spPr>
            <a:xfrm>
              <a:off x="6771148" y="2306445"/>
              <a:ext cx="548016" cy="734533"/>
            </a:xfrm>
            <a:custGeom>
              <a:avLst/>
              <a:gdLst/>
              <a:ahLst/>
              <a:cxnLst/>
              <a:rect l="l" t="t" r="r" b="b"/>
              <a:pathLst>
                <a:path w="9408" h="12610" extrusionOk="0">
                  <a:moveTo>
                    <a:pt x="1" y="1"/>
                  </a:moveTo>
                  <a:cubicBezTo>
                    <a:pt x="1" y="1"/>
                    <a:pt x="234" y="12610"/>
                    <a:pt x="201" y="12610"/>
                  </a:cubicBezTo>
                  <a:lnTo>
                    <a:pt x="9407" y="12610"/>
                  </a:lnTo>
                  <a:lnTo>
                    <a:pt x="9307" y="468"/>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07;p35">
              <a:extLst>
                <a:ext uri="{FF2B5EF4-FFF2-40B4-BE49-F238E27FC236}">
                  <a16:creationId xmlns:a16="http://schemas.microsoft.com/office/drawing/2014/main" id="{B951474F-8CAC-4CF1-8FAD-B032C01CA1AE}"/>
                </a:ext>
              </a:extLst>
            </p:cNvPr>
            <p:cNvSpPr/>
            <p:nvPr/>
          </p:nvSpPr>
          <p:spPr>
            <a:xfrm>
              <a:off x="6469996" y="3136158"/>
              <a:ext cx="1132846" cy="1146477"/>
            </a:xfrm>
            <a:custGeom>
              <a:avLst/>
              <a:gdLst/>
              <a:ahLst/>
              <a:cxnLst/>
              <a:rect l="l" t="t" r="r" b="b"/>
              <a:pathLst>
                <a:path w="19448" h="19682" extrusionOk="0">
                  <a:moveTo>
                    <a:pt x="19447" y="0"/>
                  </a:moveTo>
                  <a:lnTo>
                    <a:pt x="0" y="9307"/>
                  </a:lnTo>
                  <a:lnTo>
                    <a:pt x="0" y="19681"/>
                  </a:lnTo>
                  <a:cubicBezTo>
                    <a:pt x="0" y="19681"/>
                    <a:pt x="0" y="19681"/>
                    <a:pt x="1" y="19681"/>
                  </a:cubicBezTo>
                  <a:cubicBezTo>
                    <a:pt x="126" y="19681"/>
                    <a:pt x="19447" y="9507"/>
                    <a:pt x="19447" y="9507"/>
                  </a:cubicBezTo>
                  <a:lnTo>
                    <a:pt x="194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08;p35">
              <a:extLst>
                <a:ext uri="{FF2B5EF4-FFF2-40B4-BE49-F238E27FC236}">
                  <a16:creationId xmlns:a16="http://schemas.microsoft.com/office/drawing/2014/main" id="{B8CC3255-62F5-4674-AC7B-92F04D31F86B}"/>
                </a:ext>
              </a:extLst>
            </p:cNvPr>
            <p:cNvSpPr/>
            <p:nvPr/>
          </p:nvSpPr>
          <p:spPr>
            <a:xfrm>
              <a:off x="6469996" y="3221611"/>
              <a:ext cx="1132846" cy="703485"/>
            </a:xfrm>
            <a:custGeom>
              <a:avLst/>
              <a:gdLst/>
              <a:ahLst/>
              <a:cxnLst/>
              <a:rect l="l" t="t" r="r" b="b"/>
              <a:pathLst>
                <a:path w="19448" h="12077" extrusionOk="0">
                  <a:moveTo>
                    <a:pt x="19447" y="1"/>
                  </a:moveTo>
                  <a:lnTo>
                    <a:pt x="0" y="8040"/>
                  </a:lnTo>
                  <a:lnTo>
                    <a:pt x="0" y="12076"/>
                  </a:lnTo>
                  <a:lnTo>
                    <a:pt x="19447" y="1202"/>
                  </a:lnTo>
                  <a:lnTo>
                    <a:pt x="1944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09;p35">
              <a:extLst>
                <a:ext uri="{FF2B5EF4-FFF2-40B4-BE49-F238E27FC236}">
                  <a16:creationId xmlns:a16="http://schemas.microsoft.com/office/drawing/2014/main" id="{22874AB7-28D3-49F2-936D-6E6A17C8DF29}"/>
                </a:ext>
              </a:extLst>
            </p:cNvPr>
            <p:cNvSpPr/>
            <p:nvPr/>
          </p:nvSpPr>
          <p:spPr>
            <a:xfrm>
              <a:off x="6469996" y="3291569"/>
              <a:ext cx="1132846" cy="787016"/>
            </a:xfrm>
            <a:custGeom>
              <a:avLst/>
              <a:gdLst/>
              <a:ahLst/>
              <a:cxnLst/>
              <a:rect l="l" t="t" r="r" b="b"/>
              <a:pathLst>
                <a:path w="19448" h="13511" extrusionOk="0">
                  <a:moveTo>
                    <a:pt x="19447" y="1"/>
                  </a:moveTo>
                  <a:lnTo>
                    <a:pt x="0" y="10608"/>
                  </a:lnTo>
                  <a:lnTo>
                    <a:pt x="0" y="13510"/>
                  </a:lnTo>
                  <a:lnTo>
                    <a:pt x="19447" y="2302"/>
                  </a:lnTo>
                  <a:lnTo>
                    <a:pt x="194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10;p35">
              <a:extLst>
                <a:ext uri="{FF2B5EF4-FFF2-40B4-BE49-F238E27FC236}">
                  <a16:creationId xmlns:a16="http://schemas.microsoft.com/office/drawing/2014/main" id="{0992EEC2-0128-4061-8D65-97128D3B3CEC}"/>
                </a:ext>
              </a:extLst>
            </p:cNvPr>
            <p:cNvSpPr/>
            <p:nvPr/>
          </p:nvSpPr>
          <p:spPr>
            <a:xfrm>
              <a:off x="6469996" y="3425661"/>
              <a:ext cx="1132846" cy="779210"/>
            </a:xfrm>
            <a:custGeom>
              <a:avLst/>
              <a:gdLst/>
              <a:ahLst/>
              <a:cxnLst/>
              <a:rect l="l" t="t" r="r" b="b"/>
              <a:pathLst>
                <a:path w="19448" h="13377" extrusionOk="0">
                  <a:moveTo>
                    <a:pt x="19447" y="0"/>
                  </a:moveTo>
                  <a:lnTo>
                    <a:pt x="0" y="11208"/>
                  </a:lnTo>
                  <a:lnTo>
                    <a:pt x="34" y="13377"/>
                  </a:lnTo>
                  <a:lnTo>
                    <a:pt x="19447" y="2069"/>
                  </a:lnTo>
                  <a:lnTo>
                    <a:pt x="194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11;p35">
              <a:extLst>
                <a:ext uri="{FF2B5EF4-FFF2-40B4-BE49-F238E27FC236}">
                  <a16:creationId xmlns:a16="http://schemas.microsoft.com/office/drawing/2014/main" id="{0F36F162-45AF-40C2-B9AE-F0A4D255EE16}"/>
                </a:ext>
              </a:extLst>
            </p:cNvPr>
            <p:cNvSpPr/>
            <p:nvPr/>
          </p:nvSpPr>
          <p:spPr>
            <a:xfrm>
              <a:off x="6471918" y="3546122"/>
              <a:ext cx="1130924" cy="763657"/>
            </a:xfrm>
            <a:custGeom>
              <a:avLst/>
              <a:gdLst/>
              <a:ahLst/>
              <a:cxnLst/>
              <a:rect l="l" t="t" r="r" b="b"/>
              <a:pathLst>
                <a:path w="19415" h="13110" extrusionOk="0">
                  <a:moveTo>
                    <a:pt x="19414" y="1"/>
                  </a:moveTo>
                  <a:lnTo>
                    <a:pt x="1" y="11309"/>
                  </a:lnTo>
                  <a:lnTo>
                    <a:pt x="1" y="13110"/>
                  </a:lnTo>
                  <a:lnTo>
                    <a:pt x="19414" y="1402"/>
                  </a:lnTo>
                  <a:lnTo>
                    <a:pt x="194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12;p35">
              <a:extLst>
                <a:ext uri="{FF2B5EF4-FFF2-40B4-BE49-F238E27FC236}">
                  <a16:creationId xmlns:a16="http://schemas.microsoft.com/office/drawing/2014/main" id="{9809A644-D24D-49E2-B001-F812A2528059}"/>
                </a:ext>
              </a:extLst>
            </p:cNvPr>
            <p:cNvSpPr/>
            <p:nvPr/>
          </p:nvSpPr>
          <p:spPr>
            <a:xfrm>
              <a:off x="6469996" y="3627730"/>
              <a:ext cx="1132846" cy="810316"/>
            </a:xfrm>
            <a:custGeom>
              <a:avLst/>
              <a:gdLst/>
              <a:ahLst/>
              <a:cxnLst/>
              <a:rect l="l" t="t" r="r" b="b"/>
              <a:pathLst>
                <a:path w="19448" h="13911" extrusionOk="0">
                  <a:moveTo>
                    <a:pt x="19447" y="1"/>
                  </a:moveTo>
                  <a:lnTo>
                    <a:pt x="34" y="11442"/>
                  </a:lnTo>
                  <a:lnTo>
                    <a:pt x="0" y="13910"/>
                  </a:lnTo>
                  <a:lnTo>
                    <a:pt x="19447" y="1902"/>
                  </a:lnTo>
                  <a:lnTo>
                    <a:pt x="194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13;p35">
              <a:extLst>
                <a:ext uri="{FF2B5EF4-FFF2-40B4-BE49-F238E27FC236}">
                  <a16:creationId xmlns:a16="http://schemas.microsoft.com/office/drawing/2014/main" id="{1FEDD4F5-D8E4-4EFF-A334-79CB5DED86A9}"/>
                </a:ext>
              </a:extLst>
            </p:cNvPr>
            <p:cNvSpPr/>
            <p:nvPr/>
          </p:nvSpPr>
          <p:spPr>
            <a:xfrm>
              <a:off x="6545779" y="3432229"/>
              <a:ext cx="246805" cy="289619"/>
            </a:xfrm>
            <a:custGeom>
              <a:avLst/>
              <a:gdLst/>
              <a:ahLst/>
              <a:cxnLst/>
              <a:rect l="l" t="t" r="r" b="b"/>
              <a:pathLst>
                <a:path w="4237" h="4972" extrusionOk="0">
                  <a:moveTo>
                    <a:pt x="2369" y="1"/>
                  </a:moveTo>
                  <a:lnTo>
                    <a:pt x="2002" y="2269"/>
                  </a:lnTo>
                  <a:lnTo>
                    <a:pt x="0" y="2469"/>
                  </a:lnTo>
                  <a:lnTo>
                    <a:pt x="1768" y="2970"/>
                  </a:lnTo>
                  <a:lnTo>
                    <a:pt x="1234" y="4971"/>
                  </a:lnTo>
                  <a:lnTo>
                    <a:pt x="2369" y="3403"/>
                  </a:lnTo>
                  <a:lnTo>
                    <a:pt x="3803" y="4971"/>
                  </a:lnTo>
                  <a:lnTo>
                    <a:pt x="3803" y="4971"/>
                  </a:lnTo>
                  <a:lnTo>
                    <a:pt x="2969" y="2970"/>
                  </a:lnTo>
                  <a:lnTo>
                    <a:pt x="4237" y="1769"/>
                  </a:lnTo>
                  <a:lnTo>
                    <a:pt x="2735" y="2269"/>
                  </a:lnTo>
                  <a:lnTo>
                    <a:pt x="23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14;p35">
              <a:extLst>
                <a:ext uri="{FF2B5EF4-FFF2-40B4-BE49-F238E27FC236}">
                  <a16:creationId xmlns:a16="http://schemas.microsoft.com/office/drawing/2014/main" id="{4CE7541D-CADA-44A8-9791-0DA1AD63C3C2}"/>
                </a:ext>
              </a:extLst>
            </p:cNvPr>
            <p:cNvSpPr/>
            <p:nvPr/>
          </p:nvSpPr>
          <p:spPr>
            <a:xfrm>
              <a:off x="7190839" y="3697688"/>
              <a:ext cx="246863" cy="289561"/>
            </a:xfrm>
            <a:custGeom>
              <a:avLst/>
              <a:gdLst/>
              <a:ahLst/>
              <a:cxnLst/>
              <a:rect l="l" t="t" r="r" b="b"/>
              <a:pathLst>
                <a:path w="4238" h="4971" extrusionOk="0">
                  <a:moveTo>
                    <a:pt x="2369" y="0"/>
                  </a:moveTo>
                  <a:lnTo>
                    <a:pt x="2002" y="2269"/>
                  </a:lnTo>
                  <a:lnTo>
                    <a:pt x="1" y="2469"/>
                  </a:lnTo>
                  <a:lnTo>
                    <a:pt x="1769" y="2969"/>
                  </a:lnTo>
                  <a:lnTo>
                    <a:pt x="1235" y="4971"/>
                  </a:lnTo>
                  <a:lnTo>
                    <a:pt x="2369" y="3403"/>
                  </a:lnTo>
                  <a:lnTo>
                    <a:pt x="3803" y="4971"/>
                  </a:lnTo>
                  <a:lnTo>
                    <a:pt x="3803" y="4971"/>
                  </a:lnTo>
                  <a:lnTo>
                    <a:pt x="2970" y="2969"/>
                  </a:lnTo>
                  <a:lnTo>
                    <a:pt x="4237" y="1735"/>
                  </a:lnTo>
                  <a:lnTo>
                    <a:pt x="2736" y="2269"/>
                  </a:lnTo>
                  <a:lnTo>
                    <a:pt x="23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15;p35">
              <a:extLst>
                <a:ext uri="{FF2B5EF4-FFF2-40B4-BE49-F238E27FC236}">
                  <a16:creationId xmlns:a16="http://schemas.microsoft.com/office/drawing/2014/main" id="{0BA25DF7-E304-4278-A423-C888F7D4F05E}"/>
                </a:ext>
              </a:extLst>
            </p:cNvPr>
            <p:cNvSpPr/>
            <p:nvPr/>
          </p:nvSpPr>
          <p:spPr>
            <a:xfrm>
              <a:off x="6788623" y="3120605"/>
              <a:ext cx="138052" cy="163275"/>
            </a:xfrm>
            <a:custGeom>
              <a:avLst/>
              <a:gdLst/>
              <a:ahLst/>
              <a:cxnLst/>
              <a:rect l="l" t="t" r="r" b="b"/>
              <a:pathLst>
                <a:path w="2370" h="2803" extrusionOk="0">
                  <a:moveTo>
                    <a:pt x="1302" y="0"/>
                  </a:moveTo>
                  <a:lnTo>
                    <a:pt x="1102" y="1301"/>
                  </a:lnTo>
                  <a:lnTo>
                    <a:pt x="1" y="1401"/>
                  </a:lnTo>
                  <a:lnTo>
                    <a:pt x="968" y="1701"/>
                  </a:lnTo>
                  <a:lnTo>
                    <a:pt x="668" y="2802"/>
                  </a:lnTo>
                  <a:lnTo>
                    <a:pt x="1302" y="1935"/>
                  </a:lnTo>
                  <a:lnTo>
                    <a:pt x="2136" y="2802"/>
                  </a:lnTo>
                  <a:lnTo>
                    <a:pt x="1669" y="1701"/>
                  </a:lnTo>
                  <a:lnTo>
                    <a:pt x="2369" y="1001"/>
                  </a:lnTo>
                  <a:lnTo>
                    <a:pt x="1535" y="1301"/>
                  </a:lnTo>
                  <a:lnTo>
                    <a:pt x="1302" y="0"/>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16;p35">
              <a:extLst>
                <a:ext uri="{FF2B5EF4-FFF2-40B4-BE49-F238E27FC236}">
                  <a16:creationId xmlns:a16="http://schemas.microsoft.com/office/drawing/2014/main" id="{3136D05E-78DE-426C-967F-754669E1609C}"/>
                </a:ext>
              </a:extLst>
            </p:cNvPr>
            <p:cNvSpPr/>
            <p:nvPr/>
          </p:nvSpPr>
          <p:spPr>
            <a:xfrm>
              <a:off x="6860562" y="4076604"/>
              <a:ext cx="137994" cy="163275"/>
            </a:xfrm>
            <a:custGeom>
              <a:avLst/>
              <a:gdLst/>
              <a:ahLst/>
              <a:cxnLst/>
              <a:rect l="l" t="t" r="r" b="b"/>
              <a:pathLst>
                <a:path w="2369" h="2803" extrusionOk="0">
                  <a:moveTo>
                    <a:pt x="1334" y="0"/>
                  </a:moveTo>
                  <a:lnTo>
                    <a:pt x="1134" y="1268"/>
                  </a:lnTo>
                  <a:lnTo>
                    <a:pt x="0" y="1401"/>
                  </a:lnTo>
                  <a:lnTo>
                    <a:pt x="1001" y="1668"/>
                  </a:lnTo>
                  <a:lnTo>
                    <a:pt x="701" y="2802"/>
                  </a:lnTo>
                  <a:lnTo>
                    <a:pt x="1334" y="1935"/>
                  </a:lnTo>
                  <a:lnTo>
                    <a:pt x="2135" y="2802"/>
                  </a:lnTo>
                  <a:lnTo>
                    <a:pt x="1668" y="1668"/>
                  </a:lnTo>
                  <a:lnTo>
                    <a:pt x="2368" y="1001"/>
                  </a:lnTo>
                  <a:lnTo>
                    <a:pt x="2368" y="1001"/>
                  </a:lnTo>
                  <a:lnTo>
                    <a:pt x="1534" y="1268"/>
                  </a:lnTo>
                  <a:lnTo>
                    <a:pt x="13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17;p35">
              <a:extLst>
                <a:ext uri="{FF2B5EF4-FFF2-40B4-BE49-F238E27FC236}">
                  <a16:creationId xmlns:a16="http://schemas.microsoft.com/office/drawing/2014/main" id="{AFBB04FC-EAA3-44C3-9DDA-59B1AAF10D16}"/>
                </a:ext>
              </a:extLst>
            </p:cNvPr>
            <p:cNvSpPr/>
            <p:nvPr/>
          </p:nvSpPr>
          <p:spPr>
            <a:xfrm>
              <a:off x="7260798" y="3322675"/>
              <a:ext cx="139975" cy="163275"/>
            </a:xfrm>
            <a:custGeom>
              <a:avLst/>
              <a:gdLst/>
              <a:ahLst/>
              <a:cxnLst/>
              <a:rect l="l" t="t" r="r" b="b"/>
              <a:pathLst>
                <a:path w="2403" h="2803" extrusionOk="0">
                  <a:moveTo>
                    <a:pt x="1335" y="0"/>
                  </a:moveTo>
                  <a:lnTo>
                    <a:pt x="1135" y="1301"/>
                  </a:lnTo>
                  <a:lnTo>
                    <a:pt x="1" y="1401"/>
                  </a:lnTo>
                  <a:lnTo>
                    <a:pt x="1001" y="1702"/>
                  </a:lnTo>
                  <a:lnTo>
                    <a:pt x="701" y="2802"/>
                  </a:lnTo>
                  <a:lnTo>
                    <a:pt x="1335" y="1935"/>
                  </a:lnTo>
                  <a:lnTo>
                    <a:pt x="2169" y="2802"/>
                  </a:lnTo>
                  <a:lnTo>
                    <a:pt x="1668" y="1702"/>
                  </a:lnTo>
                  <a:lnTo>
                    <a:pt x="2402" y="1001"/>
                  </a:lnTo>
                  <a:lnTo>
                    <a:pt x="1535" y="1301"/>
                  </a:lnTo>
                  <a:lnTo>
                    <a:pt x="133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18;p35">
              <a:extLst>
                <a:ext uri="{FF2B5EF4-FFF2-40B4-BE49-F238E27FC236}">
                  <a16:creationId xmlns:a16="http://schemas.microsoft.com/office/drawing/2014/main" id="{D9893DF8-6161-4571-B860-EA72AC3FFC5F}"/>
                </a:ext>
              </a:extLst>
            </p:cNvPr>
            <p:cNvSpPr/>
            <p:nvPr/>
          </p:nvSpPr>
          <p:spPr>
            <a:xfrm>
              <a:off x="6469996" y="2976786"/>
              <a:ext cx="1132846" cy="407692"/>
            </a:xfrm>
            <a:custGeom>
              <a:avLst/>
              <a:gdLst/>
              <a:ahLst/>
              <a:cxnLst/>
              <a:rect l="l" t="t" r="r" b="b"/>
              <a:pathLst>
                <a:path w="19448" h="6999" extrusionOk="0">
                  <a:moveTo>
                    <a:pt x="19447" y="1"/>
                  </a:moveTo>
                  <a:lnTo>
                    <a:pt x="0" y="1469"/>
                  </a:lnTo>
                  <a:cubicBezTo>
                    <a:pt x="100" y="2503"/>
                    <a:pt x="367" y="3703"/>
                    <a:pt x="767" y="4704"/>
                  </a:cubicBezTo>
                  <a:cubicBezTo>
                    <a:pt x="1034" y="5438"/>
                    <a:pt x="1401" y="6172"/>
                    <a:pt x="2035" y="6606"/>
                  </a:cubicBezTo>
                  <a:cubicBezTo>
                    <a:pt x="2296" y="6792"/>
                    <a:pt x="2619" y="6905"/>
                    <a:pt x="2929" y="6905"/>
                  </a:cubicBezTo>
                  <a:cubicBezTo>
                    <a:pt x="3174" y="6905"/>
                    <a:pt x="3411" y="6834"/>
                    <a:pt x="3603" y="6672"/>
                  </a:cubicBezTo>
                  <a:cubicBezTo>
                    <a:pt x="4036" y="6339"/>
                    <a:pt x="4070" y="5705"/>
                    <a:pt x="4203" y="5171"/>
                  </a:cubicBezTo>
                  <a:cubicBezTo>
                    <a:pt x="4337" y="4537"/>
                    <a:pt x="4704" y="3937"/>
                    <a:pt x="5171" y="3470"/>
                  </a:cubicBezTo>
                  <a:cubicBezTo>
                    <a:pt x="5504" y="4037"/>
                    <a:pt x="5838" y="4604"/>
                    <a:pt x="6171" y="5171"/>
                  </a:cubicBezTo>
                  <a:cubicBezTo>
                    <a:pt x="6538" y="5872"/>
                    <a:pt x="7005" y="6572"/>
                    <a:pt x="7706" y="6872"/>
                  </a:cubicBezTo>
                  <a:cubicBezTo>
                    <a:pt x="7918" y="6959"/>
                    <a:pt x="8142" y="6999"/>
                    <a:pt x="8367" y="6999"/>
                  </a:cubicBezTo>
                  <a:cubicBezTo>
                    <a:pt x="8922" y="6999"/>
                    <a:pt x="9490" y="6761"/>
                    <a:pt x="9941" y="6405"/>
                  </a:cubicBezTo>
                  <a:cubicBezTo>
                    <a:pt x="10574" y="5938"/>
                    <a:pt x="10975" y="5205"/>
                    <a:pt x="11375" y="4504"/>
                  </a:cubicBezTo>
                  <a:cubicBezTo>
                    <a:pt x="11742" y="3804"/>
                    <a:pt x="12076" y="3070"/>
                    <a:pt x="12609" y="2436"/>
                  </a:cubicBezTo>
                  <a:cubicBezTo>
                    <a:pt x="12676" y="3170"/>
                    <a:pt x="12976" y="3870"/>
                    <a:pt x="13410" y="4437"/>
                  </a:cubicBezTo>
                  <a:cubicBezTo>
                    <a:pt x="13677" y="4771"/>
                    <a:pt x="14044" y="5038"/>
                    <a:pt x="14444" y="5071"/>
                  </a:cubicBezTo>
                  <a:cubicBezTo>
                    <a:pt x="14644" y="5071"/>
                    <a:pt x="14844" y="5004"/>
                    <a:pt x="15011" y="4938"/>
                  </a:cubicBezTo>
                  <a:cubicBezTo>
                    <a:pt x="17146" y="4170"/>
                    <a:pt x="18614" y="2136"/>
                    <a:pt x="19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19;p35">
              <a:extLst>
                <a:ext uri="{FF2B5EF4-FFF2-40B4-BE49-F238E27FC236}">
                  <a16:creationId xmlns:a16="http://schemas.microsoft.com/office/drawing/2014/main" id="{B69FEBB7-EA36-4F76-A58E-6D6329393825}"/>
                </a:ext>
              </a:extLst>
            </p:cNvPr>
            <p:cNvSpPr/>
            <p:nvPr/>
          </p:nvSpPr>
          <p:spPr>
            <a:xfrm>
              <a:off x="6771148" y="2306445"/>
              <a:ext cx="540210" cy="220884"/>
            </a:xfrm>
            <a:custGeom>
              <a:avLst/>
              <a:gdLst/>
              <a:ahLst/>
              <a:cxnLst/>
              <a:rect l="l" t="t" r="r" b="b"/>
              <a:pathLst>
                <a:path w="9274" h="3792" extrusionOk="0">
                  <a:moveTo>
                    <a:pt x="1" y="1"/>
                  </a:moveTo>
                  <a:cubicBezTo>
                    <a:pt x="1" y="1"/>
                    <a:pt x="510" y="3792"/>
                    <a:pt x="1659" y="3792"/>
                  </a:cubicBezTo>
                  <a:cubicBezTo>
                    <a:pt x="1757" y="3792"/>
                    <a:pt x="1861" y="3764"/>
                    <a:pt x="1969" y="3703"/>
                  </a:cubicBezTo>
                  <a:cubicBezTo>
                    <a:pt x="3336" y="2970"/>
                    <a:pt x="4137" y="1335"/>
                    <a:pt x="4137" y="1335"/>
                  </a:cubicBezTo>
                  <a:lnTo>
                    <a:pt x="4137" y="1335"/>
                  </a:lnTo>
                  <a:cubicBezTo>
                    <a:pt x="4137" y="1335"/>
                    <a:pt x="3759" y="2660"/>
                    <a:pt x="4296" y="2660"/>
                  </a:cubicBezTo>
                  <a:cubicBezTo>
                    <a:pt x="4397" y="2660"/>
                    <a:pt x="4530" y="2613"/>
                    <a:pt x="4704" y="2502"/>
                  </a:cubicBezTo>
                  <a:cubicBezTo>
                    <a:pt x="5805" y="1802"/>
                    <a:pt x="6438" y="901"/>
                    <a:pt x="6439" y="901"/>
                  </a:cubicBezTo>
                  <a:lnTo>
                    <a:pt x="6439" y="901"/>
                  </a:lnTo>
                  <a:cubicBezTo>
                    <a:pt x="6439" y="902"/>
                    <a:pt x="6159" y="2207"/>
                    <a:pt x="7460" y="2207"/>
                  </a:cubicBezTo>
                  <a:cubicBezTo>
                    <a:pt x="7507" y="2207"/>
                    <a:pt x="7555" y="2206"/>
                    <a:pt x="7606" y="2202"/>
                  </a:cubicBezTo>
                  <a:cubicBezTo>
                    <a:pt x="9040" y="2135"/>
                    <a:pt x="9274" y="468"/>
                    <a:pt x="9274" y="468"/>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20;p35">
              <a:extLst>
                <a:ext uri="{FF2B5EF4-FFF2-40B4-BE49-F238E27FC236}">
                  <a16:creationId xmlns:a16="http://schemas.microsoft.com/office/drawing/2014/main" id="{90F2C56E-65A7-4C33-A4E7-7934A2C52D2E}"/>
                </a:ext>
              </a:extLst>
            </p:cNvPr>
            <p:cNvSpPr/>
            <p:nvPr/>
          </p:nvSpPr>
          <p:spPr>
            <a:xfrm>
              <a:off x="6621562" y="2708661"/>
              <a:ext cx="95239" cy="367324"/>
            </a:xfrm>
            <a:custGeom>
              <a:avLst/>
              <a:gdLst/>
              <a:ahLst/>
              <a:cxnLst/>
              <a:rect l="l" t="t" r="r" b="b"/>
              <a:pathLst>
                <a:path w="1635" h="6306" extrusionOk="0">
                  <a:moveTo>
                    <a:pt x="901" y="1"/>
                  </a:moveTo>
                  <a:lnTo>
                    <a:pt x="0" y="301"/>
                  </a:lnTo>
                  <a:lnTo>
                    <a:pt x="434" y="6305"/>
                  </a:lnTo>
                  <a:lnTo>
                    <a:pt x="1635" y="6305"/>
                  </a:lnTo>
                  <a:lnTo>
                    <a:pt x="901"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21;p35">
              <a:extLst>
                <a:ext uri="{FF2B5EF4-FFF2-40B4-BE49-F238E27FC236}">
                  <a16:creationId xmlns:a16="http://schemas.microsoft.com/office/drawing/2014/main" id="{A239091E-5C6B-4B00-AF31-9B0BEB877FFE}"/>
                </a:ext>
              </a:extLst>
            </p:cNvPr>
            <p:cNvSpPr/>
            <p:nvPr/>
          </p:nvSpPr>
          <p:spPr>
            <a:xfrm>
              <a:off x="6600184" y="2446245"/>
              <a:ext cx="77764" cy="265620"/>
            </a:xfrm>
            <a:custGeom>
              <a:avLst/>
              <a:gdLst/>
              <a:ahLst/>
              <a:cxnLst/>
              <a:rect l="l" t="t" r="r" b="b"/>
              <a:pathLst>
                <a:path w="1335" h="4560" extrusionOk="0">
                  <a:moveTo>
                    <a:pt x="625" y="0"/>
                  </a:moveTo>
                  <a:cubicBezTo>
                    <a:pt x="585" y="0"/>
                    <a:pt x="544" y="22"/>
                    <a:pt x="501" y="69"/>
                  </a:cubicBezTo>
                  <a:cubicBezTo>
                    <a:pt x="200" y="436"/>
                    <a:pt x="134" y="1203"/>
                    <a:pt x="100" y="1904"/>
                  </a:cubicBezTo>
                  <a:cubicBezTo>
                    <a:pt x="67" y="2671"/>
                    <a:pt x="0" y="3738"/>
                    <a:pt x="300" y="4272"/>
                  </a:cubicBezTo>
                  <a:cubicBezTo>
                    <a:pt x="420" y="4459"/>
                    <a:pt x="539" y="4560"/>
                    <a:pt x="658" y="4560"/>
                  </a:cubicBezTo>
                  <a:cubicBezTo>
                    <a:pt x="772" y="4560"/>
                    <a:pt x="887" y="4468"/>
                    <a:pt x="1001" y="4272"/>
                  </a:cubicBezTo>
                  <a:cubicBezTo>
                    <a:pt x="1334" y="3638"/>
                    <a:pt x="1234" y="2237"/>
                    <a:pt x="1134" y="1370"/>
                  </a:cubicBezTo>
                  <a:cubicBezTo>
                    <a:pt x="1076" y="963"/>
                    <a:pt x="892" y="0"/>
                    <a:pt x="625"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22;p35">
              <a:extLst>
                <a:ext uri="{FF2B5EF4-FFF2-40B4-BE49-F238E27FC236}">
                  <a16:creationId xmlns:a16="http://schemas.microsoft.com/office/drawing/2014/main" id="{DD4817DA-ECF3-4154-BBF3-D014E533638B}"/>
                </a:ext>
              </a:extLst>
            </p:cNvPr>
            <p:cNvSpPr/>
            <p:nvPr/>
          </p:nvSpPr>
          <p:spPr>
            <a:xfrm>
              <a:off x="6609854" y="2580919"/>
              <a:ext cx="58366" cy="137004"/>
            </a:xfrm>
            <a:custGeom>
              <a:avLst/>
              <a:gdLst/>
              <a:ahLst/>
              <a:cxnLst/>
              <a:rect l="l" t="t" r="r" b="b"/>
              <a:pathLst>
                <a:path w="1002" h="2352" extrusionOk="0">
                  <a:moveTo>
                    <a:pt x="506" y="0"/>
                  </a:moveTo>
                  <a:cubicBezTo>
                    <a:pt x="418" y="0"/>
                    <a:pt x="335" y="42"/>
                    <a:pt x="301" y="125"/>
                  </a:cubicBezTo>
                  <a:cubicBezTo>
                    <a:pt x="1" y="692"/>
                    <a:pt x="268" y="1493"/>
                    <a:pt x="268" y="2127"/>
                  </a:cubicBezTo>
                  <a:cubicBezTo>
                    <a:pt x="268" y="2277"/>
                    <a:pt x="368" y="2352"/>
                    <a:pt x="472" y="2352"/>
                  </a:cubicBezTo>
                  <a:cubicBezTo>
                    <a:pt x="576" y="2352"/>
                    <a:pt x="685" y="2277"/>
                    <a:pt x="701" y="2127"/>
                  </a:cubicBezTo>
                  <a:cubicBezTo>
                    <a:pt x="701" y="1493"/>
                    <a:pt x="1002" y="726"/>
                    <a:pt x="735" y="125"/>
                  </a:cubicBezTo>
                  <a:cubicBezTo>
                    <a:pt x="685" y="42"/>
                    <a:pt x="593" y="0"/>
                    <a:pt x="506" y="0"/>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23;p35">
              <a:extLst>
                <a:ext uri="{FF2B5EF4-FFF2-40B4-BE49-F238E27FC236}">
                  <a16:creationId xmlns:a16="http://schemas.microsoft.com/office/drawing/2014/main" id="{7B8575E0-2E7F-43C3-BCDD-DCA1E79D77C3}"/>
                </a:ext>
              </a:extLst>
            </p:cNvPr>
            <p:cNvSpPr/>
            <p:nvPr/>
          </p:nvSpPr>
          <p:spPr>
            <a:xfrm>
              <a:off x="6640959" y="2936011"/>
              <a:ext cx="64191" cy="108869"/>
            </a:xfrm>
            <a:custGeom>
              <a:avLst/>
              <a:gdLst/>
              <a:ahLst/>
              <a:cxnLst/>
              <a:rect l="l" t="t" r="r" b="b"/>
              <a:pathLst>
                <a:path w="1102" h="1869" extrusionOk="0">
                  <a:moveTo>
                    <a:pt x="1001" y="0"/>
                  </a:moveTo>
                  <a:lnTo>
                    <a:pt x="1" y="1201"/>
                  </a:lnTo>
                  <a:lnTo>
                    <a:pt x="67" y="1868"/>
                  </a:lnTo>
                  <a:lnTo>
                    <a:pt x="1101" y="701"/>
                  </a:lnTo>
                  <a:lnTo>
                    <a:pt x="100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24;p35">
              <a:extLst>
                <a:ext uri="{FF2B5EF4-FFF2-40B4-BE49-F238E27FC236}">
                  <a16:creationId xmlns:a16="http://schemas.microsoft.com/office/drawing/2014/main" id="{09E3698E-FA84-406C-A85B-42BC49F23368}"/>
                </a:ext>
              </a:extLst>
            </p:cNvPr>
            <p:cNvSpPr/>
            <p:nvPr/>
          </p:nvSpPr>
          <p:spPr>
            <a:xfrm>
              <a:off x="6635134" y="2844675"/>
              <a:ext cx="58366" cy="110792"/>
            </a:xfrm>
            <a:custGeom>
              <a:avLst/>
              <a:gdLst/>
              <a:ahLst/>
              <a:cxnLst/>
              <a:rect l="l" t="t" r="r" b="b"/>
              <a:pathLst>
                <a:path w="1002" h="1902" extrusionOk="0">
                  <a:moveTo>
                    <a:pt x="935" y="1"/>
                  </a:moveTo>
                  <a:lnTo>
                    <a:pt x="1" y="1101"/>
                  </a:lnTo>
                  <a:lnTo>
                    <a:pt x="34" y="1902"/>
                  </a:lnTo>
                  <a:lnTo>
                    <a:pt x="1001" y="701"/>
                  </a:lnTo>
                  <a:lnTo>
                    <a:pt x="9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25;p35">
              <a:extLst>
                <a:ext uri="{FF2B5EF4-FFF2-40B4-BE49-F238E27FC236}">
                  <a16:creationId xmlns:a16="http://schemas.microsoft.com/office/drawing/2014/main" id="{01F7BC87-FF2D-4F22-AFD8-F5357FAA852E}"/>
                </a:ext>
              </a:extLst>
            </p:cNvPr>
            <p:cNvSpPr/>
            <p:nvPr/>
          </p:nvSpPr>
          <p:spPr>
            <a:xfrm>
              <a:off x="6627387" y="2741689"/>
              <a:ext cx="54464" cy="106947"/>
            </a:xfrm>
            <a:custGeom>
              <a:avLst/>
              <a:gdLst/>
              <a:ahLst/>
              <a:cxnLst/>
              <a:rect l="l" t="t" r="r" b="b"/>
              <a:pathLst>
                <a:path w="935" h="1836" extrusionOk="0">
                  <a:moveTo>
                    <a:pt x="867" y="1"/>
                  </a:moveTo>
                  <a:lnTo>
                    <a:pt x="0" y="1035"/>
                  </a:lnTo>
                  <a:lnTo>
                    <a:pt x="34" y="1835"/>
                  </a:lnTo>
                  <a:lnTo>
                    <a:pt x="934" y="701"/>
                  </a:lnTo>
                  <a:lnTo>
                    <a:pt x="8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26;p35">
              <a:extLst>
                <a:ext uri="{FF2B5EF4-FFF2-40B4-BE49-F238E27FC236}">
                  <a16:creationId xmlns:a16="http://schemas.microsoft.com/office/drawing/2014/main" id="{0CDF9E8F-B94B-4E90-885D-7D7CD207A98E}"/>
                </a:ext>
              </a:extLst>
            </p:cNvPr>
            <p:cNvSpPr/>
            <p:nvPr/>
          </p:nvSpPr>
          <p:spPr>
            <a:xfrm>
              <a:off x="7387084" y="2634800"/>
              <a:ext cx="95297" cy="367324"/>
            </a:xfrm>
            <a:custGeom>
              <a:avLst/>
              <a:gdLst/>
              <a:ahLst/>
              <a:cxnLst/>
              <a:rect l="l" t="t" r="r" b="b"/>
              <a:pathLst>
                <a:path w="1636" h="6306" extrusionOk="0">
                  <a:moveTo>
                    <a:pt x="735" y="1"/>
                  </a:moveTo>
                  <a:lnTo>
                    <a:pt x="1" y="6305"/>
                  </a:lnTo>
                  <a:lnTo>
                    <a:pt x="1202" y="6305"/>
                  </a:lnTo>
                  <a:lnTo>
                    <a:pt x="1635" y="301"/>
                  </a:lnTo>
                  <a:lnTo>
                    <a:pt x="735"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27;p35">
              <a:extLst>
                <a:ext uri="{FF2B5EF4-FFF2-40B4-BE49-F238E27FC236}">
                  <a16:creationId xmlns:a16="http://schemas.microsoft.com/office/drawing/2014/main" id="{B4F29B02-0EFD-4E90-AA05-5660EF0CE73E}"/>
                </a:ext>
              </a:extLst>
            </p:cNvPr>
            <p:cNvSpPr/>
            <p:nvPr/>
          </p:nvSpPr>
          <p:spPr>
            <a:xfrm>
              <a:off x="7425936" y="2373666"/>
              <a:ext cx="77822" cy="264397"/>
            </a:xfrm>
            <a:custGeom>
              <a:avLst/>
              <a:gdLst/>
              <a:ahLst/>
              <a:cxnLst/>
              <a:rect l="l" t="t" r="r" b="b"/>
              <a:pathLst>
                <a:path w="1336" h="4539" extrusionOk="0">
                  <a:moveTo>
                    <a:pt x="702" y="0"/>
                  </a:moveTo>
                  <a:cubicBezTo>
                    <a:pt x="440" y="0"/>
                    <a:pt x="259" y="946"/>
                    <a:pt x="201" y="1348"/>
                  </a:cubicBezTo>
                  <a:cubicBezTo>
                    <a:pt x="101" y="2216"/>
                    <a:pt x="1" y="3617"/>
                    <a:pt x="335" y="4250"/>
                  </a:cubicBezTo>
                  <a:cubicBezTo>
                    <a:pt x="449" y="4446"/>
                    <a:pt x="563" y="4538"/>
                    <a:pt x="677" y="4538"/>
                  </a:cubicBezTo>
                  <a:cubicBezTo>
                    <a:pt x="797" y="4538"/>
                    <a:pt x="916" y="4438"/>
                    <a:pt x="1035" y="4250"/>
                  </a:cubicBezTo>
                  <a:cubicBezTo>
                    <a:pt x="1335" y="3717"/>
                    <a:pt x="1269" y="2649"/>
                    <a:pt x="1235" y="1882"/>
                  </a:cubicBezTo>
                  <a:cubicBezTo>
                    <a:pt x="1202" y="1215"/>
                    <a:pt x="1135" y="414"/>
                    <a:pt x="835" y="81"/>
                  </a:cubicBezTo>
                  <a:cubicBezTo>
                    <a:pt x="789" y="25"/>
                    <a:pt x="744" y="0"/>
                    <a:pt x="702"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28;p35">
              <a:extLst>
                <a:ext uri="{FF2B5EF4-FFF2-40B4-BE49-F238E27FC236}">
                  <a16:creationId xmlns:a16="http://schemas.microsoft.com/office/drawing/2014/main" id="{33D64118-C866-4B27-B07A-B23DB59C022F}"/>
                </a:ext>
              </a:extLst>
            </p:cNvPr>
            <p:cNvSpPr/>
            <p:nvPr/>
          </p:nvSpPr>
          <p:spPr>
            <a:xfrm>
              <a:off x="7435664" y="2507058"/>
              <a:ext cx="58366" cy="137528"/>
            </a:xfrm>
            <a:custGeom>
              <a:avLst/>
              <a:gdLst/>
              <a:ahLst/>
              <a:cxnLst/>
              <a:rect l="l" t="t" r="r" b="b"/>
              <a:pathLst>
                <a:path w="1002" h="2361" extrusionOk="0">
                  <a:moveTo>
                    <a:pt x="497" y="1"/>
                  </a:moveTo>
                  <a:cubicBezTo>
                    <a:pt x="409" y="1"/>
                    <a:pt x="318" y="42"/>
                    <a:pt x="268" y="126"/>
                  </a:cubicBezTo>
                  <a:cubicBezTo>
                    <a:pt x="1" y="726"/>
                    <a:pt x="301" y="1493"/>
                    <a:pt x="301" y="2161"/>
                  </a:cubicBezTo>
                  <a:cubicBezTo>
                    <a:pt x="318" y="2294"/>
                    <a:pt x="426" y="2361"/>
                    <a:pt x="530" y="2361"/>
                  </a:cubicBezTo>
                  <a:cubicBezTo>
                    <a:pt x="635" y="2361"/>
                    <a:pt x="735" y="2294"/>
                    <a:pt x="735" y="2161"/>
                  </a:cubicBezTo>
                  <a:cubicBezTo>
                    <a:pt x="735" y="1527"/>
                    <a:pt x="1001" y="726"/>
                    <a:pt x="701" y="126"/>
                  </a:cubicBezTo>
                  <a:cubicBezTo>
                    <a:pt x="668" y="42"/>
                    <a:pt x="585" y="1"/>
                    <a:pt x="497" y="1"/>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29;p35">
              <a:extLst>
                <a:ext uri="{FF2B5EF4-FFF2-40B4-BE49-F238E27FC236}">
                  <a16:creationId xmlns:a16="http://schemas.microsoft.com/office/drawing/2014/main" id="{77BE972C-A46A-4719-9FC6-A38B81B4D007}"/>
                </a:ext>
              </a:extLst>
            </p:cNvPr>
            <p:cNvSpPr/>
            <p:nvPr/>
          </p:nvSpPr>
          <p:spPr>
            <a:xfrm>
              <a:off x="7398734" y="2862150"/>
              <a:ext cx="64191" cy="110850"/>
            </a:xfrm>
            <a:custGeom>
              <a:avLst/>
              <a:gdLst/>
              <a:ahLst/>
              <a:cxnLst/>
              <a:rect l="l" t="t" r="r" b="b"/>
              <a:pathLst>
                <a:path w="1102" h="1903" extrusionOk="0">
                  <a:moveTo>
                    <a:pt x="101" y="1"/>
                  </a:moveTo>
                  <a:lnTo>
                    <a:pt x="1" y="701"/>
                  </a:lnTo>
                  <a:lnTo>
                    <a:pt x="1035" y="1902"/>
                  </a:lnTo>
                  <a:lnTo>
                    <a:pt x="1102" y="1202"/>
                  </a:lnTo>
                  <a:lnTo>
                    <a:pt x="1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30;p35">
              <a:extLst>
                <a:ext uri="{FF2B5EF4-FFF2-40B4-BE49-F238E27FC236}">
                  <a16:creationId xmlns:a16="http://schemas.microsoft.com/office/drawing/2014/main" id="{F642EBD9-BAFD-4F74-A955-BCF118AA87BC}"/>
                </a:ext>
              </a:extLst>
            </p:cNvPr>
            <p:cNvSpPr/>
            <p:nvPr/>
          </p:nvSpPr>
          <p:spPr>
            <a:xfrm>
              <a:off x="7410442" y="2770814"/>
              <a:ext cx="60289" cy="110850"/>
            </a:xfrm>
            <a:custGeom>
              <a:avLst/>
              <a:gdLst/>
              <a:ahLst/>
              <a:cxnLst/>
              <a:rect l="l" t="t" r="r" b="b"/>
              <a:pathLst>
                <a:path w="1035" h="1903" extrusionOk="0">
                  <a:moveTo>
                    <a:pt x="67" y="1"/>
                  </a:moveTo>
                  <a:lnTo>
                    <a:pt x="0" y="701"/>
                  </a:lnTo>
                  <a:lnTo>
                    <a:pt x="967" y="1902"/>
                  </a:lnTo>
                  <a:lnTo>
                    <a:pt x="1034" y="1135"/>
                  </a:lnTo>
                  <a:lnTo>
                    <a:pt x="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31;p35">
              <a:extLst>
                <a:ext uri="{FF2B5EF4-FFF2-40B4-BE49-F238E27FC236}">
                  <a16:creationId xmlns:a16="http://schemas.microsoft.com/office/drawing/2014/main" id="{CB4C1AF9-CB45-4CBC-A35B-8FE6B2CE953A}"/>
                </a:ext>
              </a:extLst>
            </p:cNvPr>
            <p:cNvSpPr/>
            <p:nvPr/>
          </p:nvSpPr>
          <p:spPr>
            <a:xfrm>
              <a:off x="7422092" y="2667886"/>
              <a:ext cx="54464" cy="106889"/>
            </a:xfrm>
            <a:custGeom>
              <a:avLst/>
              <a:gdLst/>
              <a:ahLst/>
              <a:cxnLst/>
              <a:rect l="l" t="t" r="r" b="b"/>
              <a:pathLst>
                <a:path w="935" h="1835" extrusionOk="0">
                  <a:moveTo>
                    <a:pt x="67" y="0"/>
                  </a:moveTo>
                  <a:lnTo>
                    <a:pt x="0" y="701"/>
                  </a:lnTo>
                  <a:lnTo>
                    <a:pt x="901" y="1835"/>
                  </a:lnTo>
                  <a:lnTo>
                    <a:pt x="934" y="1034"/>
                  </a:lnTo>
                  <a:lnTo>
                    <a:pt x="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32;p35">
              <a:extLst>
                <a:ext uri="{FF2B5EF4-FFF2-40B4-BE49-F238E27FC236}">
                  <a16:creationId xmlns:a16="http://schemas.microsoft.com/office/drawing/2014/main" id="{0127C994-D870-43F9-A6A5-6A46D389A846}"/>
                </a:ext>
              </a:extLst>
            </p:cNvPr>
            <p:cNvSpPr/>
            <p:nvPr/>
          </p:nvSpPr>
          <p:spPr>
            <a:xfrm>
              <a:off x="7509525" y="2743611"/>
              <a:ext cx="68036" cy="258514"/>
            </a:xfrm>
            <a:custGeom>
              <a:avLst/>
              <a:gdLst/>
              <a:ahLst/>
              <a:cxnLst/>
              <a:rect l="l" t="t" r="r" b="b"/>
              <a:pathLst>
                <a:path w="1168" h="4438" extrusionOk="0">
                  <a:moveTo>
                    <a:pt x="501" y="1"/>
                  </a:moveTo>
                  <a:lnTo>
                    <a:pt x="0" y="4437"/>
                  </a:lnTo>
                  <a:lnTo>
                    <a:pt x="834" y="4437"/>
                  </a:lnTo>
                  <a:lnTo>
                    <a:pt x="1168" y="201"/>
                  </a:lnTo>
                  <a:lnTo>
                    <a:pt x="501" y="1"/>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33;p35">
              <a:extLst>
                <a:ext uri="{FF2B5EF4-FFF2-40B4-BE49-F238E27FC236}">
                  <a16:creationId xmlns:a16="http://schemas.microsoft.com/office/drawing/2014/main" id="{A743F9AC-6914-4C9F-82BA-50526B7771A5}"/>
                </a:ext>
              </a:extLst>
            </p:cNvPr>
            <p:cNvSpPr/>
            <p:nvPr/>
          </p:nvSpPr>
          <p:spPr>
            <a:xfrm>
              <a:off x="7536728" y="2557969"/>
              <a:ext cx="54464" cy="187681"/>
            </a:xfrm>
            <a:custGeom>
              <a:avLst/>
              <a:gdLst/>
              <a:ahLst/>
              <a:cxnLst/>
              <a:rect l="l" t="t" r="r" b="b"/>
              <a:pathLst>
                <a:path w="935" h="3222" extrusionOk="0">
                  <a:moveTo>
                    <a:pt x="477" y="1"/>
                  </a:moveTo>
                  <a:cubicBezTo>
                    <a:pt x="292" y="1"/>
                    <a:pt x="163" y="669"/>
                    <a:pt x="134" y="986"/>
                  </a:cubicBezTo>
                  <a:cubicBezTo>
                    <a:pt x="67" y="1587"/>
                    <a:pt x="0" y="2554"/>
                    <a:pt x="234" y="3021"/>
                  </a:cubicBezTo>
                  <a:cubicBezTo>
                    <a:pt x="301" y="3155"/>
                    <a:pt x="384" y="3221"/>
                    <a:pt x="467" y="3221"/>
                  </a:cubicBezTo>
                  <a:cubicBezTo>
                    <a:pt x="551" y="3221"/>
                    <a:pt x="634" y="3155"/>
                    <a:pt x="701" y="3021"/>
                  </a:cubicBezTo>
                  <a:cubicBezTo>
                    <a:pt x="934" y="2654"/>
                    <a:pt x="901" y="1887"/>
                    <a:pt x="868" y="1353"/>
                  </a:cubicBezTo>
                  <a:cubicBezTo>
                    <a:pt x="834" y="853"/>
                    <a:pt x="801" y="319"/>
                    <a:pt x="567" y="52"/>
                  </a:cubicBezTo>
                  <a:cubicBezTo>
                    <a:pt x="536" y="17"/>
                    <a:pt x="506" y="1"/>
                    <a:pt x="477" y="1"/>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34;p35">
              <a:extLst>
                <a:ext uri="{FF2B5EF4-FFF2-40B4-BE49-F238E27FC236}">
                  <a16:creationId xmlns:a16="http://schemas.microsoft.com/office/drawing/2014/main" id="{207A0F91-6C1B-4F3D-9B3B-2D7318C447D7}"/>
                </a:ext>
              </a:extLst>
            </p:cNvPr>
            <p:cNvSpPr/>
            <p:nvPr/>
          </p:nvSpPr>
          <p:spPr>
            <a:xfrm>
              <a:off x="7542553" y="2653033"/>
              <a:ext cx="42814" cy="97452"/>
            </a:xfrm>
            <a:custGeom>
              <a:avLst/>
              <a:gdLst/>
              <a:ahLst/>
              <a:cxnLst/>
              <a:rect l="l" t="t" r="r" b="b"/>
              <a:pathLst>
                <a:path w="735" h="1673" extrusionOk="0">
                  <a:moveTo>
                    <a:pt x="338" y="0"/>
                  </a:moveTo>
                  <a:cubicBezTo>
                    <a:pt x="284" y="0"/>
                    <a:pt x="232" y="26"/>
                    <a:pt x="201" y="88"/>
                  </a:cubicBezTo>
                  <a:cubicBezTo>
                    <a:pt x="0" y="522"/>
                    <a:pt x="201" y="1056"/>
                    <a:pt x="234" y="1523"/>
                  </a:cubicBezTo>
                  <a:cubicBezTo>
                    <a:pt x="234" y="1623"/>
                    <a:pt x="309" y="1673"/>
                    <a:pt x="384" y="1673"/>
                  </a:cubicBezTo>
                  <a:cubicBezTo>
                    <a:pt x="459" y="1673"/>
                    <a:pt x="534" y="1623"/>
                    <a:pt x="534" y="1523"/>
                  </a:cubicBezTo>
                  <a:cubicBezTo>
                    <a:pt x="534" y="1056"/>
                    <a:pt x="734" y="489"/>
                    <a:pt x="501" y="88"/>
                  </a:cubicBezTo>
                  <a:cubicBezTo>
                    <a:pt x="465" y="35"/>
                    <a:pt x="401" y="0"/>
                    <a:pt x="338" y="0"/>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35;p35">
              <a:extLst>
                <a:ext uri="{FF2B5EF4-FFF2-40B4-BE49-F238E27FC236}">
                  <a16:creationId xmlns:a16="http://schemas.microsoft.com/office/drawing/2014/main" id="{E5390173-EFBF-4C22-9375-0390307F2718}"/>
                </a:ext>
              </a:extLst>
            </p:cNvPr>
            <p:cNvSpPr/>
            <p:nvPr/>
          </p:nvSpPr>
          <p:spPr>
            <a:xfrm>
              <a:off x="7517272" y="2904906"/>
              <a:ext cx="44736" cy="75842"/>
            </a:xfrm>
            <a:custGeom>
              <a:avLst/>
              <a:gdLst/>
              <a:ahLst/>
              <a:cxnLst/>
              <a:rect l="l" t="t" r="r" b="b"/>
              <a:pathLst>
                <a:path w="768" h="1302" extrusionOk="0">
                  <a:moveTo>
                    <a:pt x="67" y="1"/>
                  </a:moveTo>
                  <a:lnTo>
                    <a:pt x="1" y="468"/>
                  </a:lnTo>
                  <a:lnTo>
                    <a:pt x="735" y="1302"/>
                  </a:lnTo>
                  <a:lnTo>
                    <a:pt x="768" y="835"/>
                  </a:lnTo>
                  <a:lnTo>
                    <a:pt x="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36;p35">
              <a:extLst>
                <a:ext uri="{FF2B5EF4-FFF2-40B4-BE49-F238E27FC236}">
                  <a16:creationId xmlns:a16="http://schemas.microsoft.com/office/drawing/2014/main" id="{9CD3F281-3C4F-473C-84A1-F8E3EA2F7BE1}"/>
                </a:ext>
              </a:extLst>
            </p:cNvPr>
            <p:cNvSpPr/>
            <p:nvPr/>
          </p:nvSpPr>
          <p:spPr>
            <a:xfrm>
              <a:off x="7525078" y="2838850"/>
              <a:ext cx="42814" cy="77764"/>
            </a:xfrm>
            <a:custGeom>
              <a:avLst/>
              <a:gdLst/>
              <a:ahLst/>
              <a:cxnLst/>
              <a:rect l="l" t="t" r="r" b="b"/>
              <a:pathLst>
                <a:path w="735" h="1335" extrusionOk="0">
                  <a:moveTo>
                    <a:pt x="34" y="0"/>
                  </a:moveTo>
                  <a:lnTo>
                    <a:pt x="0" y="501"/>
                  </a:lnTo>
                  <a:lnTo>
                    <a:pt x="701" y="1335"/>
                  </a:lnTo>
                  <a:lnTo>
                    <a:pt x="734" y="801"/>
                  </a:lnTo>
                  <a:lnTo>
                    <a:pt x="3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37;p35">
              <a:extLst>
                <a:ext uri="{FF2B5EF4-FFF2-40B4-BE49-F238E27FC236}">
                  <a16:creationId xmlns:a16="http://schemas.microsoft.com/office/drawing/2014/main" id="{DDDD331F-03E9-4F4F-8043-37555EBBF8E2}"/>
                </a:ext>
              </a:extLst>
            </p:cNvPr>
            <p:cNvSpPr/>
            <p:nvPr/>
          </p:nvSpPr>
          <p:spPr>
            <a:xfrm>
              <a:off x="7532825" y="2766970"/>
              <a:ext cx="38911" cy="73861"/>
            </a:xfrm>
            <a:custGeom>
              <a:avLst/>
              <a:gdLst/>
              <a:ahLst/>
              <a:cxnLst/>
              <a:rect l="l" t="t" r="r" b="b"/>
              <a:pathLst>
                <a:path w="668" h="1268" extrusionOk="0">
                  <a:moveTo>
                    <a:pt x="67" y="0"/>
                  </a:moveTo>
                  <a:lnTo>
                    <a:pt x="1" y="501"/>
                  </a:lnTo>
                  <a:lnTo>
                    <a:pt x="634" y="1268"/>
                  </a:lnTo>
                  <a:lnTo>
                    <a:pt x="668" y="734"/>
                  </a:lnTo>
                  <a:lnTo>
                    <a:pt x="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38;p35">
              <a:extLst>
                <a:ext uri="{FF2B5EF4-FFF2-40B4-BE49-F238E27FC236}">
                  <a16:creationId xmlns:a16="http://schemas.microsoft.com/office/drawing/2014/main" id="{8375579F-8846-4A04-9D02-E7E539D0C4D2}"/>
                </a:ext>
              </a:extLst>
            </p:cNvPr>
            <p:cNvSpPr/>
            <p:nvPr/>
          </p:nvSpPr>
          <p:spPr>
            <a:xfrm>
              <a:off x="6520498" y="2833025"/>
              <a:ext cx="68094" cy="258455"/>
            </a:xfrm>
            <a:custGeom>
              <a:avLst/>
              <a:gdLst/>
              <a:ahLst/>
              <a:cxnLst/>
              <a:rect l="l" t="t" r="r" b="b"/>
              <a:pathLst>
                <a:path w="1169" h="4437" extrusionOk="0">
                  <a:moveTo>
                    <a:pt x="634" y="0"/>
                  </a:moveTo>
                  <a:lnTo>
                    <a:pt x="1" y="201"/>
                  </a:lnTo>
                  <a:lnTo>
                    <a:pt x="334" y="4437"/>
                  </a:lnTo>
                  <a:lnTo>
                    <a:pt x="1168" y="4437"/>
                  </a:lnTo>
                  <a:lnTo>
                    <a:pt x="634" y="0"/>
                  </a:lnTo>
                  <a:close/>
                </a:path>
              </a:pathLst>
            </a:custGeom>
            <a:solidFill>
              <a:srgbClr val="7D7A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39;p35">
              <a:extLst>
                <a:ext uri="{FF2B5EF4-FFF2-40B4-BE49-F238E27FC236}">
                  <a16:creationId xmlns:a16="http://schemas.microsoft.com/office/drawing/2014/main" id="{3FB20F78-E6B7-4131-BD81-0E8CF05CF8A6}"/>
                </a:ext>
              </a:extLst>
            </p:cNvPr>
            <p:cNvSpPr/>
            <p:nvPr/>
          </p:nvSpPr>
          <p:spPr>
            <a:xfrm>
              <a:off x="6506926" y="2647382"/>
              <a:ext cx="54464" cy="187623"/>
            </a:xfrm>
            <a:custGeom>
              <a:avLst/>
              <a:gdLst/>
              <a:ahLst/>
              <a:cxnLst/>
              <a:rect l="l" t="t" r="r" b="b"/>
              <a:pathLst>
                <a:path w="935" h="3221" extrusionOk="0">
                  <a:moveTo>
                    <a:pt x="457" y="0"/>
                  </a:moveTo>
                  <a:cubicBezTo>
                    <a:pt x="428" y="0"/>
                    <a:pt x="398" y="16"/>
                    <a:pt x="367" y="52"/>
                  </a:cubicBezTo>
                  <a:cubicBezTo>
                    <a:pt x="133" y="319"/>
                    <a:pt x="67" y="852"/>
                    <a:pt x="67" y="1353"/>
                  </a:cubicBezTo>
                  <a:cubicBezTo>
                    <a:pt x="33" y="1886"/>
                    <a:pt x="0" y="2654"/>
                    <a:pt x="200" y="3021"/>
                  </a:cubicBezTo>
                  <a:cubicBezTo>
                    <a:pt x="284" y="3154"/>
                    <a:pt x="367" y="3221"/>
                    <a:pt x="450" y="3221"/>
                  </a:cubicBezTo>
                  <a:cubicBezTo>
                    <a:pt x="534" y="3221"/>
                    <a:pt x="617" y="3154"/>
                    <a:pt x="701" y="3021"/>
                  </a:cubicBezTo>
                  <a:cubicBezTo>
                    <a:pt x="934" y="2554"/>
                    <a:pt x="867" y="1586"/>
                    <a:pt x="801" y="986"/>
                  </a:cubicBezTo>
                  <a:cubicBezTo>
                    <a:pt x="772" y="668"/>
                    <a:pt x="643" y="0"/>
                    <a:pt x="457" y="0"/>
                  </a:cubicBezTo>
                  <a:close/>
                </a:path>
              </a:pathLst>
            </a:custGeom>
            <a:solidFill>
              <a:srgbClr val="F4D9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40;p35">
              <a:extLst>
                <a:ext uri="{FF2B5EF4-FFF2-40B4-BE49-F238E27FC236}">
                  <a16:creationId xmlns:a16="http://schemas.microsoft.com/office/drawing/2014/main" id="{1046675C-F742-4C45-A2A9-04956D60AE23}"/>
                </a:ext>
              </a:extLst>
            </p:cNvPr>
            <p:cNvSpPr/>
            <p:nvPr/>
          </p:nvSpPr>
          <p:spPr>
            <a:xfrm>
              <a:off x="6512751" y="2742388"/>
              <a:ext cx="42755" cy="97510"/>
            </a:xfrm>
            <a:custGeom>
              <a:avLst/>
              <a:gdLst/>
              <a:ahLst/>
              <a:cxnLst/>
              <a:rect l="l" t="t" r="r" b="b"/>
              <a:pathLst>
                <a:path w="734" h="1674" extrusionOk="0">
                  <a:moveTo>
                    <a:pt x="379" y="1"/>
                  </a:moveTo>
                  <a:cubicBezTo>
                    <a:pt x="317" y="1"/>
                    <a:pt x="251" y="35"/>
                    <a:pt x="234" y="89"/>
                  </a:cubicBezTo>
                  <a:cubicBezTo>
                    <a:pt x="0" y="489"/>
                    <a:pt x="200" y="1056"/>
                    <a:pt x="200" y="1523"/>
                  </a:cubicBezTo>
                  <a:cubicBezTo>
                    <a:pt x="200" y="1623"/>
                    <a:pt x="275" y="1673"/>
                    <a:pt x="350" y="1673"/>
                  </a:cubicBezTo>
                  <a:cubicBezTo>
                    <a:pt x="425" y="1673"/>
                    <a:pt x="500" y="1623"/>
                    <a:pt x="500" y="1523"/>
                  </a:cubicBezTo>
                  <a:cubicBezTo>
                    <a:pt x="500" y="1056"/>
                    <a:pt x="734" y="522"/>
                    <a:pt x="500" y="89"/>
                  </a:cubicBezTo>
                  <a:cubicBezTo>
                    <a:pt x="485" y="27"/>
                    <a:pt x="433" y="1"/>
                    <a:pt x="379" y="1"/>
                  </a:cubicBezTo>
                  <a:close/>
                </a:path>
              </a:pathLst>
            </a:custGeom>
            <a:solidFill>
              <a:srgbClr val="E7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41;p35">
              <a:extLst>
                <a:ext uri="{FF2B5EF4-FFF2-40B4-BE49-F238E27FC236}">
                  <a16:creationId xmlns:a16="http://schemas.microsoft.com/office/drawing/2014/main" id="{E0C88358-C091-45A1-AC13-CB8E8EC3A0C6}"/>
                </a:ext>
              </a:extLst>
            </p:cNvPr>
            <p:cNvSpPr/>
            <p:nvPr/>
          </p:nvSpPr>
          <p:spPr>
            <a:xfrm>
              <a:off x="6534129" y="2992339"/>
              <a:ext cx="46658" cy="77764"/>
            </a:xfrm>
            <a:custGeom>
              <a:avLst/>
              <a:gdLst/>
              <a:ahLst/>
              <a:cxnLst/>
              <a:rect l="l" t="t" r="r" b="b"/>
              <a:pathLst>
                <a:path w="801" h="1335" extrusionOk="0">
                  <a:moveTo>
                    <a:pt x="734" y="1"/>
                  </a:moveTo>
                  <a:lnTo>
                    <a:pt x="0" y="868"/>
                  </a:lnTo>
                  <a:lnTo>
                    <a:pt x="67" y="1335"/>
                  </a:lnTo>
                  <a:lnTo>
                    <a:pt x="801" y="501"/>
                  </a:lnTo>
                  <a:lnTo>
                    <a:pt x="7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42;p35">
              <a:extLst>
                <a:ext uri="{FF2B5EF4-FFF2-40B4-BE49-F238E27FC236}">
                  <a16:creationId xmlns:a16="http://schemas.microsoft.com/office/drawing/2014/main" id="{E59AE33D-33C3-4EB5-87E3-D716C8304DE6}"/>
                </a:ext>
              </a:extLst>
            </p:cNvPr>
            <p:cNvSpPr/>
            <p:nvPr/>
          </p:nvSpPr>
          <p:spPr>
            <a:xfrm>
              <a:off x="6530226" y="2928206"/>
              <a:ext cx="42814" cy="77822"/>
            </a:xfrm>
            <a:custGeom>
              <a:avLst/>
              <a:gdLst/>
              <a:ahLst/>
              <a:cxnLst/>
              <a:rect l="l" t="t" r="r" b="b"/>
              <a:pathLst>
                <a:path w="735" h="1336" extrusionOk="0">
                  <a:moveTo>
                    <a:pt x="667" y="1"/>
                  </a:moveTo>
                  <a:lnTo>
                    <a:pt x="0" y="801"/>
                  </a:lnTo>
                  <a:lnTo>
                    <a:pt x="34" y="1335"/>
                  </a:lnTo>
                  <a:lnTo>
                    <a:pt x="734" y="501"/>
                  </a:lnTo>
                  <a:lnTo>
                    <a:pt x="66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43;p35">
              <a:extLst>
                <a:ext uri="{FF2B5EF4-FFF2-40B4-BE49-F238E27FC236}">
                  <a16:creationId xmlns:a16="http://schemas.microsoft.com/office/drawing/2014/main" id="{6BEA92B1-3DAC-4AA7-B47F-C9BD0564F53B}"/>
                </a:ext>
              </a:extLst>
            </p:cNvPr>
            <p:cNvSpPr/>
            <p:nvPr/>
          </p:nvSpPr>
          <p:spPr>
            <a:xfrm>
              <a:off x="6524401" y="2856325"/>
              <a:ext cx="40833" cy="73919"/>
            </a:xfrm>
            <a:custGeom>
              <a:avLst/>
              <a:gdLst/>
              <a:ahLst/>
              <a:cxnLst/>
              <a:rect l="l" t="t" r="r" b="b"/>
              <a:pathLst>
                <a:path w="701" h="1269" extrusionOk="0">
                  <a:moveTo>
                    <a:pt x="634" y="1"/>
                  </a:moveTo>
                  <a:lnTo>
                    <a:pt x="0" y="735"/>
                  </a:lnTo>
                  <a:lnTo>
                    <a:pt x="34" y="1268"/>
                  </a:lnTo>
                  <a:lnTo>
                    <a:pt x="701" y="501"/>
                  </a:lnTo>
                  <a:lnTo>
                    <a:pt x="6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44;p35">
              <a:extLst>
                <a:ext uri="{FF2B5EF4-FFF2-40B4-BE49-F238E27FC236}">
                  <a16:creationId xmlns:a16="http://schemas.microsoft.com/office/drawing/2014/main" id="{9C62FB35-3B4E-4D30-88B2-F3A5306AF575}"/>
                </a:ext>
              </a:extLst>
            </p:cNvPr>
            <p:cNvSpPr/>
            <p:nvPr/>
          </p:nvSpPr>
          <p:spPr>
            <a:xfrm>
              <a:off x="6512751" y="3147808"/>
              <a:ext cx="87491" cy="165197"/>
            </a:xfrm>
            <a:custGeom>
              <a:avLst/>
              <a:gdLst/>
              <a:ahLst/>
              <a:cxnLst/>
              <a:rect l="l" t="t" r="r" b="b"/>
              <a:pathLst>
                <a:path w="1502" h="2836" extrusionOk="0">
                  <a:moveTo>
                    <a:pt x="67" y="0"/>
                  </a:moveTo>
                  <a:cubicBezTo>
                    <a:pt x="33" y="0"/>
                    <a:pt x="0" y="167"/>
                    <a:pt x="67" y="467"/>
                  </a:cubicBezTo>
                  <a:cubicBezTo>
                    <a:pt x="100" y="767"/>
                    <a:pt x="200" y="1168"/>
                    <a:pt x="434" y="1601"/>
                  </a:cubicBezTo>
                  <a:cubicBezTo>
                    <a:pt x="634" y="2002"/>
                    <a:pt x="901" y="2335"/>
                    <a:pt x="1101" y="2535"/>
                  </a:cubicBezTo>
                  <a:cubicBezTo>
                    <a:pt x="1201" y="2636"/>
                    <a:pt x="1301" y="2736"/>
                    <a:pt x="1368" y="2769"/>
                  </a:cubicBezTo>
                  <a:cubicBezTo>
                    <a:pt x="1468" y="2802"/>
                    <a:pt x="1501" y="2836"/>
                    <a:pt x="1501" y="2836"/>
                  </a:cubicBezTo>
                  <a:cubicBezTo>
                    <a:pt x="1501" y="2802"/>
                    <a:pt x="1501" y="2769"/>
                    <a:pt x="1434" y="2702"/>
                  </a:cubicBezTo>
                  <a:cubicBezTo>
                    <a:pt x="1368" y="2602"/>
                    <a:pt x="1301" y="2535"/>
                    <a:pt x="1234" y="2435"/>
                  </a:cubicBezTo>
                  <a:cubicBezTo>
                    <a:pt x="1068" y="2202"/>
                    <a:pt x="834" y="1868"/>
                    <a:pt x="634" y="1468"/>
                  </a:cubicBezTo>
                  <a:cubicBezTo>
                    <a:pt x="434" y="1101"/>
                    <a:pt x="300" y="734"/>
                    <a:pt x="200" y="434"/>
                  </a:cubicBezTo>
                  <a:cubicBezTo>
                    <a:pt x="134" y="167"/>
                    <a:pt x="100"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45;p35">
              <a:extLst>
                <a:ext uri="{FF2B5EF4-FFF2-40B4-BE49-F238E27FC236}">
                  <a16:creationId xmlns:a16="http://schemas.microsoft.com/office/drawing/2014/main" id="{6140026C-677F-4DC7-96A8-5B8369DB9F78}"/>
                </a:ext>
              </a:extLst>
            </p:cNvPr>
            <p:cNvSpPr/>
            <p:nvPr/>
          </p:nvSpPr>
          <p:spPr>
            <a:xfrm>
              <a:off x="6623484" y="3331645"/>
              <a:ext cx="19514" cy="15145"/>
            </a:xfrm>
            <a:custGeom>
              <a:avLst/>
              <a:gdLst/>
              <a:ahLst/>
              <a:cxnLst/>
              <a:rect l="l" t="t" r="r" b="b"/>
              <a:pathLst>
                <a:path w="335" h="260" extrusionOk="0">
                  <a:moveTo>
                    <a:pt x="142" y="0"/>
                  </a:moveTo>
                  <a:cubicBezTo>
                    <a:pt x="87" y="0"/>
                    <a:pt x="34" y="31"/>
                    <a:pt x="34" y="80"/>
                  </a:cubicBezTo>
                  <a:cubicBezTo>
                    <a:pt x="0" y="147"/>
                    <a:pt x="67" y="213"/>
                    <a:pt x="134" y="247"/>
                  </a:cubicBezTo>
                  <a:cubicBezTo>
                    <a:pt x="161" y="256"/>
                    <a:pt x="185" y="260"/>
                    <a:pt x="207" y="260"/>
                  </a:cubicBezTo>
                  <a:cubicBezTo>
                    <a:pt x="267" y="260"/>
                    <a:pt x="310" y="229"/>
                    <a:pt x="334" y="180"/>
                  </a:cubicBezTo>
                  <a:cubicBezTo>
                    <a:pt x="334" y="113"/>
                    <a:pt x="301" y="47"/>
                    <a:pt x="201" y="13"/>
                  </a:cubicBezTo>
                  <a:cubicBezTo>
                    <a:pt x="183" y="4"/>
                    <a:pt x="162"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46;p35">
              <a:extLst>
                <a:ext uri="{FF2B5EF4-FFF2-40B4-BE49-F238E27FC236}">
                  <a16:creationId xmlns:a16="http://schemas.microsoft.com/office/drawing/2014/main" id="{252F1625-06C1-40B7-9EE6-F38475A3D80D}"/>
                </a:ext>
              </a:extLst>
            </p:cNvPr>
            <p:cNvSpPr/>
            <p:nvPr/>
          </p:nvSpPr>
          <p:spPr>
            <a:xfrm>
              <a:off x="6808079" y="3137906"/>
              <a:ext cx="229330" cy="210457"/>
            </a:xfrm>
            <a:custGeom>
              <a:avLst/>
              <a:gdLst/>
              <a:ahLst/>
              <a:cxnLst/>
              <a:rect l="l" t="t" r="r" b="b"/>
              <a:pathLst>
                <a:path w="3937" h="3613" extrusionOk="0">
                  <a:moveTo>
                    <a:pt x="41" y="1"/>
                  </a:moveTo>
                  <a:cubicBezTo>
                    <a:pt x="38" y="1"/>
                    <a:pt x="36" y="2"/>
                    <a:pt x="34" y="3"/>
                  </a:cubicBezTo>
                  <a:cubicBezTo>
                    <a:pt x="0" y="37"/>
                    <a:pt x="201" y="304"/>
                    <a:pt x="401" y="771"/>
                  </a:cubicBezTo>
                  <a:cubicBezTo>
                    <a:pt x="534" y="1004"/>
                    <a:pt x="668" y="1304"/>
                    <a:pt x="801" y="1605"/>
                  </a:cubicBezTo>
                  <a:cubicBezTo>
                    <a:pt x="968" y="1905"/>
                    <a:pt x="1135" y="2272"/>
                    <a:pt x="1401" y="2572"/>
                  </a:cubicBezTo>
                  <a:cubicBezTo>
                    <a:pt x="1635" y="2906"/>
                    <a:pt x="1935" y="3172"/>
                    <a:pt x="2235" y="3373"/>
                  </a:cubicBezTo>
                  <a:cubicBezTo>
                    <a:pt x="2526" y="3518"/>
                    <a:pt x="2816" y="3612"/>
                    <a:pt x="3063" y="3612"/>
                  </a:cubicBezTo>
                  <a:cubicBezTo>
                    <a:pt x="3099" y="3612"/>
                    <a:pt x="3135" y="3610"/>
                    <a:pt x="3169" y="3606"/>
                  </a:cubicBezTo>
                  <a:cubicBezTo>
                    <a:pt x="3470" y="3606"/>
                    <a:pt x="3670" y="3506"/>
                    <a:pt x="3803" y="3406"/>
                  </a:cubicBezTo>
                  <a:cubicBezTo>
                    <a:pt x="3836" y="3339"/>
                    <a:pt x="3903" y="3306"/>
                    <a:pt x="3903" y="3273"/>
                  </a:cubicBezTo>
                  <a:cubicBezTo>
                    <a:pt x="3937" y="3239"/>
                    <a:pt x="3937" y="3206"/>
                    <a:pt x="3937" y="3206"/>
                  </a:cubicBezTo>
                  <a:lnTo>
                    <a:pt x="3937" y="3206"/>
                  </a:lnTo>
                  <a:cubicBezTo>
                    <a:pt x="3937" y="3206"/>
                    <a:pt x="3903" y="3206"/>
                    <a:pt x="3870" y="3239"/>
                  </a:cubicBezTo>
                  <a:cubicBezTo>
                    <a:pt x="3836" y="3273"/>
                    <a:pt x="3803" y="3306"/>
                    <a:pt x="3736" y="3339"/>
                  </a:cubicBezTo>
                  <a:cubicBezTo>
                    <a:pt x="3627" y="3394"/>
                    <a:pt x="3496" y="3448"/>
                    <a:pt x="3307" y="3448"/>
                  </a:cubicBezTo>
                  <a:cubicBezTo>
                    <a:pt x="3264" y="3448"/>
                    <a:pt x="3218" y="3445"/>
                    <a:pt x="3169" y="3439"/>
                  </a:cubicBezTo>
                  <a:cubicBezTo>
                    <a:pt x="2936" y="3439"/>
                    <a:pt x="2636" y="3373"/>
                    <a:pt x="2369" y="3172"/>
                  </a:cubicBezTo>
                  <a:cubicBezTo>
                    <a:pt x="2069" y="3006"/>
                    <a:pt x="1802" y="2739"/>
                    <a:pt x="1568" y="2439"/>
                  </a:cubicBezTo>
                  <a:cubicBezTo>
                    <a:pt x="1335" y="2138"/>
                    <a:pt x="1168" y="1805"/>
                    <a:pt x="1001" y="1505"/>
                  </a:cubicBezTo>
                  <a:cubicBezTo>
                    <a:pt x="834" y="1204"/>
                    <a:pt x="701" y="904"/>
                    <a:pt x="567" y="671"/>
                  </a:cubicBezTo>
                  <a:cubicBezTo>
                    <a:pt x="316" y="261"/>
                    <a:pt x="94" y="1"/>
                    <a:pt x="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47;p35">
              <a:extLst>
                <a:ext uri="{FF2B5EF4-FFF2-40B4-BE49-F238E27FC236}">
                  <a16:creationId xmlns:a16="http://schemas.microsoft.com/office/drawing/2014/main" id="{1FF40546-8FCB-47D6-BE57-86371473A9D0}"/>
                </a:ext>
              </a:extLst>
            </p:cNvPr>
            <p:cNvSpPr/>
            <p:nvPr/>
          </p:nvSpPr>
          <p:spPr>
            <a:xfrm>
              <a:off x="7251070" y="3054317"/>
              <a:ext cx="124422" cy="175624"/>
            </a:xfrm>
            <a:custGeom>
              <a:avLst/>
              <a:gdLst/>
              <a:ahLst/>
              <a:cxnLst/>
              <a:rect l="l" t="t" r="r" b="b"/>
              <a:pathLst>
                <a:path w="2136" h="3015" extrusionOk="0">
                  <a:moveTo>
                    <a:pt x="37" y="1"/>
                  </a:moveTo>
                  <a:cubicBezTo>
                    <a:pt x="35" y="1"/>
                    <a:pt x="34" y="2"/>
                    <a:pt x="34" y="4"/>
                  </a:cubicBezTo>
                  <a:cubicBezTo>
                    <a:pt x="1" y="4"/>
                    <a:pt x="68" y="238"/>
                    <a:pt x="134" y="605"/>
                  </a:cubicBezTo>
                  <a:cubicBezTo>
                    <a:pt x="168" y="771"/>
                    <a:pt x="168" y="1005"/>
                    <a:pt x="201" y="1272"/>
                  </a:cubicBezTo>
                  <a:cubicBezTo>
                    <a:pt x="234" y="1505"/>
                    <a:pt x="268" y="1805"/>
                    <a:pt x="401" y="2106"/>
                  </a:cubicBezTo>
                  <a:cubicBezTo>
                    <a:pt x="501" y="2372"/>
                    <a:pt x="668" y="2639"/>
                    <a:pt x="901" y="2806"/>
                  </a:cubicBezTo>
                  <a:cubicBezTo>
                    <a:pt x="1096" y="2945"/>
                    <a:pt x="1314" y="3015"/>
                    <a:pt x="1497" y="3015"/>
                  </a:cubicBezTo>
                  <a:cubicBezTo>
                    <a:pt x="1533" y="3015"/>
                    <a:pt x="1569" y="3012"/>
                    <a:pt x="1602" y="3006"/>
                  </a:cubicBezTo>
                  <a:cubicBezTo>
                    <a:pt x="1802" y="2973"/>
                    <a:pt x="1969" y="2873"/>
                    <a:pt x="2036" y="2806"/>
                  </a:cubicBezTo>
                  <a:cubicBezTo>
                    <a:pt x="2136" y="2706"/>
                    <a:pt x="2136" y="2673"/>
                    <a:pt x="2136" y="2639"/>
                  </a:cubicBezTo>
                  <a:lnTo>
                    <a:pt x="2136" y="2639"/>
                  </a:lnTo>
                  <a:cubicBezTo>
                    <a:pt x="2136" y="2639"/>
                    <a:pt x="2069" y="2673"/>
                    <a:pt x="1969" y="2739"/>
                  </a:cubicBezTo>
                  <a:cubicBezTo>
                    <a:pt x="1902" y="2773"/>
                    <a:pt x="1769" y="2839"/>
                    <a:pt x="1569" y="2839"/>
                  </a:cubicBezTo>
                  <a:cubicBezTo>
                    <a:pt x="1402" y="2839"/>
                    <a:pt x="1202" y="2773"/>
                    <a:pt x="1035" y="2639"/>
                  </a:cubicBezTo>
                  <a:cubicBezTo>
                    <a:pt x="835" y="2506"/>
                    <a:pt x="701" y="2272"/>
                    <a:pt x="601" y="2006"/>
                  </a:cubicBezTo>
                  <a:cubicBezTo>
                    <a:pt x="501" y="1739"/>
                    <a:pt x="468" y="1472"/>
                    <a:pt x="401" y="1238"/>
                  </a:cubicBezTo>
                  <a:cubicBezTo>
                    <a:pt x="368" y="971"/>
                    <a:pt x="334" y="771"/>
                    <a:pt x="301" y="571"/>
                  </a:cubicBezTo>
                  <a:cubicBezTo>
                    <a:pt x="208" y="200"/>
                    <a:pt x="5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48;p35">
              <a:extLst>
                <a:ext uri="{FF2B5EF4-FFF2-40B4-BE49-F238E27FC236}">
                  <a16:creationId xmlns:a16="http://schemas.microsoft.com/office/drawing/2014/main" id="{68B796BB-7256-45C1-A6B0-B2F4258AFDB2}"/>
                </a:ext>
              </a:extLst>
            </p:cNvPr>
            <p:cNvSpPr/>
            <p:nvPr/>
          </p:nvSpPr>
          <p:spPr>
            <a:xfrm>
              <a:off x="6806156" y="2347278"/>
              <a:ext cx="66114" cy="127626"/>
            </a:xfrm>
            <a:custGeom>
              <a:avLst/>
              <a:gdLst/>
              <a:ahLst/>
              <a:cxnLst/>
              <a:rect l="l" t="t" r="r" b="b"/>
              <a:pathLst>
                <a:path w="1135" h="2191" extrusionOk="0">
                  <a:moveTo>
                    <a:pt x="67" y="0"/>
                  </a:moveTo>
                  <a:cubicBezTo>
                    <a:pt x="0" y="0"/>
                    <a:pt x="0" y="601"/>
                    <a:pt x="234" y="1301"/>
                  </a:cubicBezTo>
                  <a:cubicBezTo>
                    <a:pt x="300" y="1468"/>
                    <a:pt x="367" y="1635"/>
                    <a:pt x="434" y="1768"/>
                  </a:cubicBezTo>
                  <a:cubicBezTo>
                    <a:pt x="500" y="1935"/>
                    <a:pt x="600" y="2068"/>
                    <a:pt x="734" y="2135"/>
                  </a:cubicBezTo>
                  <a:cubicBezTo>
                    <a:pt x="812" y="2174"/>
                    <a:pt x="879" y="2190"/>
                    <a:pt x="941" y="2190"/>
                  </a:cubicBezTo>
                  <a:cubicBezTo>
                    <a:pt x="985" y="2190"/>
                    <a:pt x="1026" y="2182"/>
                    <a:pt x="1067" y="2168"/>
                  </a:cubicBezTo>
                  <a:cubicBezTo>
                    <a:pt x="1134" y="2102"/>
                    <a:pt x="1134" y="2068"/>
                    <a:pt x="1134" y="2068"/>
                  </a:cubicBezTo>
                  <a:cubicBezTo>
                    <a:pt x="1134" y="2057"/>
                    <a:pt x="1127" y="2053"/>
                    <a:pt x="1116" y="2053"/>
                  </a:cubicBezTo>
                  <a:cubicBezTo>
                    <a:pt x="1093" y="2053"/>
                    <a:pt x="1056" y="2068"/>
                    <a:pt x="1034" y="2068"/>
                  </a:cubicBezTo>
                  <a:cubicBezTo>
                    <a:pt x="967" y="2068"/>
                    <a:pt x="901" y="2068"/>
                    <a:pt x="834" y="2002"/>
                  </a:cubicBezTo>
                  <a:cubicBezTo>
                    <a:pt x="734" y="1935"/>
                    <a:pt x="701" y="1835"/>
                    <a:pt x="634" y="1701"/>
                  </a:cubicBezTo>
                  <a:cubicBezTo>
                    <a:pt x="567" y="1568"/>
                    <a:pt x="500" y="1401"/>
                    <a:pt x="467" y="1234"/>
                  </a:cubicBezTo>
                  <a:cubicBezTo>
                    <a:pt x="234" y="567"/>
                    <a:pt x="133"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49;p35">
              <a:extLst>
                <a:ext uri="{FF2B5EF4-FFF2-40B4-BE49-F238E27FC236}">
                  <a16:creationId xmlns:a16="http://schemas.microsoft.com/office/drawing/2014/main" id="{9E6E9227-4750-47D1-BDB2-DD9BBE52CD4A}"/>
                </a:ext>
              </a:extLst>
            </p:cNvPr>
            <p:cNvSpPr/>
            <p:nvPr/>
          </p:nvSpPr>
          <p:spPr>
            <a:xfrm>
              <a:off x="7027623" y="2376054"/>
              <a:ext cx="19514" cy="33785"/>
            </a:xfrm>
            <a:custGeom>
              <a:avLst/>
              <a:gdLst/>
              <a:ahLst/>
              <a:cxnLst/>
              <a:rect l="l" t="t" r="r" b="b"/>
              <a:pathLst>
                <a:path w="335" h="580" extrusionOk="0">
                  <a:moveTo>
                    <a:pt x="274" y="0"/>
                  </a:moveTo>
                  <a:cubicBezTo>
                    <a:pt x="209" y="0"/>
                    <a:pt x="126" y="95"/>
                    <a:pt x="67" y="240"/>
                  </a:cubicBezTo>
                  <a:cubicBezTo>
                    <a:pt x="1" y="407"/>
                    <a:pt x="1" y="540"/>
                    <a:pt x="34" y="574"/>
                  </a:cubicBezTo>
                  <a:cubicBezTo>
                    <a:pt x="43" y="578"/>
                    <a:pt x="52" y="580"/>
                    <a:pt x="62" y="580"/>
                  </a:cubicBezTo>
                  <a:cubicBezTo>
                    <a:pt x="126" y="580"/>
                    <a:pt x="210" y="485"/>
                    <a:pt x="268" y="340"/>
                  </a:cubicBezTo>
                  <a:cubicBezTo>
                    <a:pt x="334" y="173"/>
                    <a:pt x="334" y="40"/>
                    <a:pt x="301" y="6"/>
                  </a:cubicBezTo>
                  <a:cubicBezTo>
                    <a:pt x="292" y="2"/>
                    <a:pt x="283"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50;p35">
              <a:extLst>
                <a:ext uri="{FF2B5EF4-FFF2-40B4-BE49-F238E27FC236}">
                  <a16:creationId xmlns:a16="http://schemas.microsoft.com/office/drawing/2014/main" id="{B1F207B2-7513-4496-A827-64FDA301AD05}"/>
                </a:ext>
              </a:extLst>
            </p:cNvPr>
            <p:cNvSpPr/>
            <p:nvPr/>
          </p:nvSpPr>
          <p:spPr>
            <a:xfrm>
              <a:off x="7175287" y="2370578"/>
              <a:ext cx="17591" cy="25688"/>
            </a:xfrm>
            <a:custGeom>
              <a:avLst/>
              <a:gdLst/>
              <a:ahLst/>
              <a:cxnLst/>
              <a:rect l="l" t="t" r="r" b="b"/>
              <a:pathLst>
                <a:path w="302" h="441" extrusionOk="0">
                  <a:moveTo>
                    <a:pt x="68" y="0"/>
                  </a:moveTo>
                  <a:cubicBezTo>
                    <a:pt x="1" y="34"/>
                    <a:pt x="1" y="167"/>
                    <a:pt x="34" y="267"/>
                  </a:cubicBezTo>
                  <a:cubicBezTo>
                    <a:pt x="92" y="354"/>
                    <a:pt x="150" y="441"/>
                    <a:pt x="208" y="441"/>
                  </a:cubicBezTo>
                  <a:cubicBezTo>
                    <a:pt x="217" y="441"/>
                    <a:pt x="225" y="439"/>
                    <a:pt x="234" y="434"/>
                  </a:cubicBezTo>
                  <a:cubicBezTo>
                    <a:pt x="301" y="401"/>
                    <a:pt x="301" y="301"/>
                    <a:pt x="268" y="167"/>
                  </a:cubicBezTo>
                  <a:cubicBezTo>
                    <a:pt x="201" y="67"/>
                    <a:pt x="13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51;p35">
              <a:extLst>
                <a:ext uri="{FF2B5EF4-FFF2-40B4-BE49-F238E27FC236}">
                  <a16:creationId xmlns:a16="http://schemas.microsoft.com/office/drawing/2014/main" id="{C7E2E6B3-D94F-4C42-976D-811234905378}"/>
                </a:ext>
              </a:extLst>
            </p:cNvPr>
            <p:cNvSpPr/>
            <p:nvPr/>
          </p:nvSpPr>
          <p:spPr>
            <a:xfrm>
              <a:off x="6804176" y="2652334"/>
              <a:ext cx="19514" cy="287639"/>
            </a:xfrm>
            <a:custGeom>
              <a:avLst/>
              <a:gdLst/>
              <a:ahLst/>
              <a:cxnLst/>
              <a:rect l="l" t="t" r="r" b="b"/>
              <a:pathLst>
                <a:path w="335" h="4938" extrusionOk="0">
                  <a:moveTo>
                    <a:pt x="67" y="0"/>
                  </a:moveTo>
                  <a:cubicBezTo>
                    <a:pt x="1" y="0"/>
                    <a:pt x="34" y="1101"/>
                    <a:pt x="67" y="2469"/>
                  </a:cubicBezTo>
                  <a:cubicBezTo>
                    <a:pt x="101" y="3836"/>
                    <a:pt x="101" y="4937"/>
                    <a:pt x="167" y="4937"/>
                  </a:cubicBezTo>
                  <a:cubicBezTo>
                    <a:pt x="234" y="4937"/>
                    <a:pt x="334" y="3836"/>
                    <a:pt x="301" y="2469"/>
                  </a:cubicBezTo>
                  <a:cubicBezTo>
                    <a:pt x="268" y="1101"/>
                    <a:pt x="134"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52;p35">
              <a:extLst>
                <a:ext uri="{FF2B5EF4-FFF2-40B4-BE49-F238E27FC236}">
                  <a16:creationId xmlns:a16="http://schemas.microsoft.com/office/drawing/2014/main" id="{A46EDC37-4C39-4BC3-8C1A-9174986732BD}"/>
                </a:ext>
              </a:extLst>
            </p:cNvPr>
            <p:cNvSpPr/>
            <p:nvPr/>
          </p:nvSpPr>
          <p:spPr>
            <a:xfrm>
              <a:off x="6516596" y="3734619"/>
              <a:ext cx="35067" cy="582966"/>
            </a:xfrm>
            <a:custGeom>
              <a:avLst/>
              <a:gdLst/>
              <a:ahLst/>
              <a:cxnLst/>
              <a:rect l="l" t="t" r="r" b="b"/>
              <a:pathLst>
                <a:path w="602" h="10008" extrusionOk="0">
                  <a:moveTo>
                    <a:pt x="268" y="0"/>
                  </a:moveTo>
                  <a:cubicBezTo>
                    <a:pt x="101" y="0"/>
                    <a:pt x="1" y="2268"/>
                    <a:pt x="1" y="5004"/>
                  </a:cubicBezTo>
                  <a:cubicBezTo>
                    <a:pt x="34" y="7772"/>
                    <a:pt x="168" y="10007"/>
                    <a:pt x="334" y="10007"/>
                  </a:cubicBezTo>
                  <a:cubicBezTo>
                    <a:pt x="468" y="10007"/>
                    <a:pt x="601" y="7772"/>
                    <a:pt x="601" y="5004"/>
                  </a:cubicBezTo>
                  <a:cubicBezTo>
                    <a:pt x="568" y="2268"/>
                    <a:pt x="43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53;p35">
              <a:extLst>
                <a:ext uri="{FF2B5EF4-FFF2-40B4-BE49-F238E27FC236}">
                  <a16:creationId xmlns:a16="http://schemas.microsoft.com/office/drawing/2014/main" id="{1770770C-8B88-44CA-8B8C-9FC162D8D970}"/>
                </a:ext>
              </a:extLst>
            </p:cNvPr>
            <p:cNvSpPr/>
            <p:nvPr/>
          </p:nvSpPr>
          <p:spPr>
            <a:xfrm>
              <a:off x="6778954" y="2423062"/>
              <a:ext cx="536308" cy="544113"/>
            </a:xfrm>
            <a:custGeom>
              <a:avLst/>
              <a:gdLst/>
              <a:ahLst/>
              <a:cxnLst/>
              <a:rect l="l" t="t" r="r" b="b"/>
              <a:pathLst>
                <a:path w="9207" h="9341" extrusionOk="0">
                  <a:moveTo>
                    <a:pt x="9207" y="0"/>
                  </a:moveTo>
                  <a:lnTo>
                    <a:pt x="0" y="4403"/>
                  </a:lnTo>
                  <a:lnTo>
                    <a:pt x="0" y="9340"/>
                  </a:lnTo>
                  <a:cubicBezTo>
                    <a:pt x="0" y="9340"/>
                    <a:pt x="0" y="9340"/>
                    <a:pt x="0" y="9340"/>
                  </a:cubicBezTo>
                  <a:cubicBezTo>
                    <a:pt x="63" y="9340"/>
                    <a:pt x="9207" y="4503"/>
                    <a:pt x="9207" y="4503"/>
                  </a:cubicBezTo>
                  <a:lnTo>
                    <a:pt x="92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54;p35">
              <a:extLst>
                <a:ext uri="{FF2B5EF4-FFF2-40B4-BE49-F238E27FC236}">
                  <a16:creationId xmlns:a16="http://schemas.microsoft.com/office/drawing/2014/main" id="{56E18892-63CD-4B28-BC79-7D0D8294B80A}"/>
                </a:ext>
              </a:extLst>
            </p:cNvPr>
            <p:cNvSpPr/>
            <p:nvPr/>
          </p:nvSpPr>
          <p:spPr>
            <a:xfrm>
              <a:off x="6778954" y="2463837"/>
              <a:ext cx="536308" cy="334239"/>
            </a:xfrm>
            <a:custGeom>
              <a:avLst/>
              <a:gdLst/>
              <a:ahLst/>
              <a:cxnLst/>
              <a:rect l="l" t="t" r="r" b="b"/>
              <a:pathLst>
                <a:path w="9207" h="5738" extrusionOk="0">
                  <a:moveTo>
                    <a:pt x="9207" y="1"/>
                  </a:moveTo>
                  <a:lnTo>
                    <a:pt x="0" y="3803"/>
                  </a:lnTo>
                  <a:lnTo>
                    <a:pt x="0" y="5738"/>
                  </a:lnTo>
                  <a:lnTo>
                    <a:pt x="9207" y="568"/>
                  </a:lnTo>
                  <a:lnTo>
                    <a:pt x="92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55;p35">
              <a:extLst>
                <a:ext uri="{FF2B5EF4-FFF2-40B4-BE49-F238E27FC236}">
                  <a16:creationId xmlns:a16="http://schemas.microsoft.com/office/drawing/2014/main" id="{071A330E-DC71-405F-A6E0-F1B3B916E6E8}"/>
                </a:ext>
              </a:extLst>
            </p:cNvPr>
            <p:cNvSpPr/>
            <p:nvPr/>
          </p:nvSpPr>
          <p:spPr>
            <a:xfrm>
              <a:off x="6778954" y="2496864"/>
              <a:ext cx="536308" cy="373149"/>
            </a:xfrm>
            <a:custGeom>
              <a:avLst/>
              <a:gdLst/>
              <a:ahLst/>
              <a:cxnLst/>
              <a:rect l="l" t="t" r="r" b="b"/>
              <a:pathLst>
                <a:path w="9207" h="6406" extrusionOk="0">
                  <a:moveTo>
                    <a:pt x="9207" y="1"/>
                  </a:moveTo>
                  <a:lnTo>
                    <a:pt x="0" y="5038"/>
                  </a:lnTo>
                  <a:lnTo>
                    <a:pt x="0" y="6405"/>
                  </a:lnTo>
                  <a:lnTo>
                    <a:pt x="9207" y="1101"/>
                  </a:lnTo>
                  <a:lnTo>
                    <a:pt x="920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56;p35">
              <a:extLst>
                <a:ext uri="{FF2B5EF4-FFF2-40B4-BE49-F238E27FC236}">
                  <a16:creationId xmlns:a16="http://schemas.microsoft.com/office/drawing/2014/main" id="{0E4303C4-B342-4862-BAB2-E31FBA835F1A}"/>
                </a:ext>
              </a:extLst>
            </p:cNvPr>
            <p:cNvSpPr/>
            <p:nvPr/>
          </p:nvSpPr>
          <p:spPr>
            <a:xfrm>
              <a:off x="6778954" y="2560998"/>
              <a:ext cx="536308" cy="369247"/>
            </a:xfrm>
            <a:custGeom>
              <a:avLst/>
              <a:gdLst/>
              <a:ahLst/>
              <a:cxnLst/>
              <a:rect l="l" t="t" r="r" b="b"/>
              <a:pathLst>
                <a:path w="9207" h="6339" extrusionOk="0">
                  <a:moveTo>
                    <a:pt x="9207" y="0"/>
                  </a:moveTo>
                  <a:lnTo>
                    <a:pt x="0" y="5304"/>
                  </a:lnTo>
                  <a:lnTo>
                    <a:pt x="0" y="6338"/>
                  </a:lnTo>
                  <a:lnTo>
                    <a:pt x="9207" y="968"/>
                  </a:lnTo>
                  <a:lnTo>
                    <a:pt x="92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57;p35">
              <a:extLst>
                <a:ext uri="{FF2B5EF4-FFF2-40B4-BE49-F238E27FC236}">
                  <a16:creationId xmlns:a16="http://schemas.microsoft.com/office/drawing/2014/main" id="{0B695695-D519-4570-9E2D-7BA6044BB2F4}"/>
                </a:ext>
              </a:extLst>
            </p:cNvPr>
            <p:cNvSpPr/>
            <p:nvPr/>
          </p:nvSpPr>
          <p:spPr>
            <a:xfrm>
              <a:off x="6778954" y="2617325"/>
              <a:ext cx="536308" cy="363422"/>
            </a:xfrm>
            <a:custGeom>
              <a:avLst/>
              <a:gdLst/>
              <a:ahLst/>
              <a:cxnLst/>
              <a:rect l="l" t="t" r="r" b="b"/>
              <a:pathLst>
                <a:path w="9207" h="6239" extrusionOk="0">
                  <a:moveTo>
                    <a:pt x="9207" y="1"/>
                  </a:moveTo>
                  <a:lnTo>
                    <a:pt x="0" y="5371"/>
                  </a:lnTo>
                  <a:lnTo>
                    <a:pt x="0" y="6239"/>
                  </a:lnTo>
                  <a:lnTo>
                    <a:pt x="9207" y="668"/>
                  </a:lnTo>
                  <a:lnTo>
                    <a:pt x="92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58;p35">
              <a:extLst>
                <a:ext uri="{FF2B5EF4-FFF2-40B4-BE49-F238E27FC236}">
                  <a16:creationId xmlns:a16="http://schemas.microsoft.com/office/drawing/2014/main" id="{255DB0E0-5CDB-4F82-A10B-D1BA2E51F378}"/>
                </a:ext>
              </a:extLst>
            </p:cNvPr>
            <p:cNvSpPr/>
            <p:nvPr/>
          </p:nvSpPr>
          <p:spPr>
            <a:xfrm>
              <a:off x="6778954" y="2656178"/>
              <a:ext cx="536308" cy="384799"/>
            </a:xfrm>
            <a:custGeom>
              <a:avLst/>
              <a:gdLst/>
              <a:ahLst/>
              <a:cxnLst/>
              <a:rect l="l" t="t" r="r" b="b"/>
              <a:pathLst>
                <a:path w="9207" h="6606" extrusionOk="0">
                  <a:moveTo>
                    <a:pt x="9207" y="1"/>
                  </a:moveTo>
                  <a:lnTo>
                    <a:pt x="0" y="5438"/>
                  </a:lnTo>
                  <a:lnTo>
                    <a:pt x="0" y="6606"/>
                  </a:lnTo>
                  <a:lnTo>
                    <a:pt x="9207" y="902"/>
                  </a:lnTo>
                  <a:lnTo>
                    <a:pt x="92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47847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068"/>
        <p:cNvGrpSpPr/>
        <p:nvPr/>
      </p:nvGrpSpPr>
      <p:grpSpPr>
        <a:xfrm>
          <a:off x="0" y="0"/>
          <a:ext cx="0" cy="0"/>
          <a:chOff x="0" y="0"/>
          <a:chExt cx="0" cy="0"/>
        </a:xfrm>
      </p:grpSpPr>
      <p:grpSp>
        <p:nvGrpSpPr>
          <p:cNvPr id="3069" name="Google Shape;3069;p107"/>
          <p:cNvGrpSpPr/>
          <p:nvPr/>
        </p:nvGrpSpPr>
        <p:grpSpPr>
          <a:xfrm>
            <a:off x="745571" y="1168666"/>
            <a:ext cx="2492868" cy="1379876"/>
            <a:chOff x="2654821" y="2311071"/>
            <a:chExt cx="2279715" cy="1262120"/>
          </a:xfrm>
        </p:grpSpPr>
        <p:grpSp>
          <p:nvGrpSpPr>
            <p:cNvPr id="3070" name="Google Shape;3070;p107"/>
            <p:cNvGrpSpPr/>
            <p:nvPr/>
          </p:nvGrpSpPr>
          <p:grpSpPr>
            <a:xfrm>
              <a:off x="4034269" y="2840745"/>
              <a:ext cx="40212" cy="36437"/>
              <a:chOff x="4293400" y="2574725"/>
              <a:chExt cx="84425" cy="80100"/>
            </a:xfrm>
          </p:grpSpPr>
          <p:sp>
            <p:nvSpPr>
              <p:cNvPr id="3071" name="Google Shape;3071;p10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072" name="Google Shape;3072;p10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3" name="Google Shape;3073;p107"/>
            <p:cNvGrpSpPr/>
            <p:nvPr/>
          </p:nvGrpSpPr>
          <p:grpSpPr>
            <a:xfrm>
              <a:off x="3894606" y="2334874"/>
              <a:ext cx="913198" cy="518984"/>
              <a:chOff x="4000175" y="1462675"/>
              <a:chExt cx="1917275" cy="1140875"/>
            </a:xfrm>
          </p:grpSpPr>
          <p:sp>
            <p:nvSpPr>
              <p:cNvPr id="3074" name="Google Shape;3074;p10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075" name="Google Shape;3075;p107"/>
              <p:cNvGrpSpPr/>
              <p:nvPr/>
            </p:nvGrpSpPr>
            <p:grpSpPr>
              <a:xfrm>
                <a:off x="4000175" y="1462675"/>
                <a:ext cx="1917275" cy="1140875"/>
                <a:chOff x="4000175" y="1462675"/>
                <a:chExt cx="1917275" cy="1140875"/>
              </a:xfrm>
            </p:grpSpPr>
            <p:sp>
              <p:nvSpPr>
                <p:cNvPr id="3076" name="Google Shape;3076;p10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077" name="Google Shape;3077;p10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0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0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0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81" name="Google Shape;3081;p10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82" name="Google Shape;3082;p107"/>
            <p:cNvGrpSpPr/>
            <p:nvPr/>
          </p:nvGrpSpPr>
          <p:grpSpPr>
            <a:xfrm>
              <a:off x="3875768" y="2846704"/>
              <a:ext cx="44796" cy="47366"/>
              <a:chOff x="3960625" y="2587825"/>
              <a:chExt cx="94050" cy="104125"/>
            </a:xfrm>
          </p:grpSpPr>
          <p:sp>
            <p:nvSpPr>
              <p:cNvPr id="3083" name="Google Shape;3083;p10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084" name="Google Shape;3084;p10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5" name="Google Shape;3085;p107"/>
            <p:cNvGrpSpPr/>
            <p:nvPr/>
          </p:nvGrpSpPr>
          <p:grpSpPr>
            <a:xfrm>
              <a:off x="3782759" y="2807162"/>
              <a:ext cx="82686" cy="85487"/>
              <a:chOff x="3765350" y="2500900"/>
              <a:chExt cx="173600" cy="187925"/>
            </a:xfrm>
          </p:grpSpPr>
          <p:sp>
            <p:nvSpPr>
              <p:cNvPr id="3086" name="Google Shape;3086;p10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087" name="Google Shape;3087;p10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0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0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0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0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2" name="Google Shape;3092;p107"/>
            <p:cNvGrpSpPr/>
            <p:nvPr/>
          </p:nvGrpSpPr>
          <p:grpSpPr>
            <a:xfrm>
              <a:off x="3775674" y="2798496"/>
              <a:ext cx="40545" cy="23564"/>
              <a:chOff x="3750475" y="2481850"/>
              <a:chExt cx="85125" cy="51800"/>
            </a:xfrm>
          </p:grpSpPr>
          <p:sp>
            <p:nvSpPr>
              <p:cNvPr id="3093" name="Google Shape;3093;p10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0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095" name="Google Shape;3095;p107"/>
            <p:cNvGrpSpPr/>
            <p:nvPr/>
          </p:nvGrpSpPr>
          <p:grpSpPr>
            <a:xfrm>
              <a:off x="3716946" y="2776024"/>
              <a:ext cx="81971" cy="76912"/>
              <a:chOff x="3627175" y="2432450"/>
              <a:chExt cx="172100" cy="169075"/>
            </a:xfrm>
          </p:grpSpPr>
          <p:sp>
            <p:nvSpPr>
              <p:cNvPr id="3096" name="Google Shape;3096;p10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0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098" name="Google Shape;3098;p10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099" name="Google Shape;3099;p107"/>
            <p:cNvGrpSpPr/>
            <p:nvPr/>
          </p:nvGrpSpPr>
          <p:grpSpPr>
            <a:xfrm>
              <a:off x="3685682" y="2845624"/>
              <a:ext cx="29311" cy="45055"/>
              <a:chOff x="3561536" y="2585450"/>
              <a:chExt cx="61539" cy="99045"/>
            </a:xfrm>
          </p:grpSpPr>
          <p:sp>
            <p:nvSpPr>
              <p:cNvPr id="3100" name="Google Shape;3100;p10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0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102" name="Google Shape;3102;p107"/>
            <p:cNvGrpSpPr/>
            <p:nvPr/>
          </p:nvGrpSpPr>
          <p:grpSpPr>
            <a:xfrm>
              <a:off x="3849905" y="2572252"/>
              <a:ext cx="74339" cy="119559"/>
              <a:chOff x="3906325" y="1984500"/>
              <a:chExt cx="156075" cy="262825"/>
            </a:xfrm>
          </p:grpSpPr>
          <p:sp>
            <p:nvSpPr>
              <p:cNvPr id="3103" name="Google Shape;3103;p10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104" name="Google Shape;3104;p10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 name="Google Shape;3105;p107"/>
            <p:cNvGrpSpPr/>
            <p:nvPr/>
          </p:nvGrpSpPr>
          <p:grpSpPr>
            <a:xfrm>
              <a:off x="2654821" y="2414345"/>
              <a:ext cx="667570" cy="558731"/>
              <a:chOff x="1397225" y="1637375"/>
              <a:chExt cx="1401575" cy="1228250"/>
            </a:xfrm>
          </p:grpSpPr>
          <p:sp>
            <p:nvSpPr>
              <p:cNvPr id="3106" name="Google Shape;3106;p10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107" name="Google Shape;3107;p107"/>
              <p:cNvGrpSpPr/>
              <p:nvPr/>
            </p:nvGrpSpPr>
            <p:grpSpPr>
              <a:xfrm>
                <a:off x="1397225" y="1637375"/>
                <a:ext cx="1398775" cy="1228250"/>
                <a:chOff x="1397225" y="1637375"/>
                <a:chExt cx="1398775" cy="1228250"/>
              </a:xfrm>
            </p:grpSpPr>
            <p:sp>
              <p:nvSpPr>
                <p:cNvPr id="3108" name="Google Shape;3108;p10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0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10" name="Google Shape;3110;p107"/>
            <p:cNvGrpSpPr/>
            <p:nvPr/>
          </p:nvGrpSpPr>
          <p:grpSpPr>
            <a:xfrm>
              <a:off x="3230417" y="3103734"/>
              <a:ext cx="282982" cy="280332"/>
              <a:chOff x="2605700" y="3152850"/>
              <a:chExt cx="594125" cy="616250"/>
            </a:xfrm>
          </p:grpSpPr>
          <p:sp>
            <p:nvSpPr>
              <p:cNvPr id="3111" name="Google Shape;3111;p10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112" name="Google Shape;3112;p10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113" name="Google Shape;3113;p107"/>
            <p:cNvGrpSpPr/>
            <p:nvPr/>
          </p:nvGrpSpPr>
          <p:grpSpPr>
            <a:xfrm>
              <a:off x="3265985" y="3226989"/>
              <a:ext cx="87151" cy="346202"/>
              <a:chOff x="2680375" y="3423800"/>
              <a:chExt cx="182975" cy="761050"/>
            </a:xfrm>
          </p:grpSpPr>
          <p:sp>
            <p:nvSpPr>
              <p:cNvPr id="3114" name="Google Shape;3114;p10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115" name="Google Shape;3115;p10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107"/>
            <p:cNvGrpSpPr/>
            <p:nvPr/>
          </p:nvGrpSpPr>
          <p:grpSpPr>
            <a:xfrm>
              <a:off x="3855466" y="3289811"/>
              <a:ext cx="112514" cy="94210"/>
              <a:chOff x="3918000" y="3561900"/>
              <a:chExt cx="236225" cy="207100"/>
            </a:xfrm>
          </p:grpSpPr>
          <p:sp>
            <p:nvSpPr>
              <p:cNvPr id="3117" name="Google Shape;3117;p10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118" name="Google Shape;3118;p10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9" name="Google Shape;3119;p10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0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0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122" name="Google Shape;3122;p107"/>
            <p:cNvGrpSpPr/>
            <p:nvPr/>
          </p:nvGrpSpPr>
          <p:grpSpPr>
            <a:xfrm>
              <a:off x="2905224" y="2311071"/>
              <a:ext cx="596721" cy="528992"/>
              <a:chOff x="1922950" y="1410350"/>
              <a:chExt cx="1252825" cy="1162875"/>
            </a:xfrm>
          </p:grpSpPr>
          <p:sp>
            <p:nvSpPr>
              <p:cNvPr id="3123" name="Google Shape;3123;p10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0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0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0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0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0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0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0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0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0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0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0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0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0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0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0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139" name="Google Shape;3139;p10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0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0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0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0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0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0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0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0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0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0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0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0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0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0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0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0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0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0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0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59" name="Google Shape;3159;p10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60" name="Google Shape;3160;p10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1" name="Google Shape;3161;p107"/>
            <p:cNvGrpSpPr/>
            <p:nvPr/>
          </p:nvGrpSpPr>
          <p:grpSpPr>
            <a:xfrm>
              <a:off x="3280929" y="3294542"/>
              <a:ext cx="109894" cy="272224"/>
              <a:chOff x="2711750" y="3572300"/>
              <a:chExt cx="230725" cy="598425"/>
            </a:xfrm>
          </p:grpSpPr>
          <p:sp>
            <p:nvSpPr>
              <p:cNvPr id="3162" name="Google Shape;3162;p10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0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4" name="Google Shape;3164;p10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5" name="Google Shape;3165;p107"/>
            <p:cNvGrpSpPr/>
            <p:nvPr/>
          </p:nvGrpSpPr>
          <p:grpSpPr>
            <a:xfrm>
              <a:off x="3790439" y="2408636"/>
              <a:ext cx="73017" cy="75684"/>
              <a:chOff x="3781475" y="1624825"/>
              <a:chExt cx="153300" cy="166375"/>
            </a:xfrm>
          </p:grpSpPr>
          <p:sp>
            <p:nvSpPr>
              <p:cNvPr id="3166" name="Google Shape;3166;p10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0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0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0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0" name="Google Shape;3170;p10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0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0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0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0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0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0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7" name="Google Shape;3177;p107"/>
            <p:cNvGrpSpPr/>
            <p:nvPr/>
          </p:nvGrpSpPr>
          <p:grpSpPr>
            <a:xfrm>
              <a:off x="4403342" y="3107749"/>
              <a:ext cx="316680" cy="101374"/>
              <a:chOff x="5068275" y="3161675"/>
              <a:chExt cx="664875" cy="222850"/>
            </a:xfrm>
          </p:grpSpPr>
          <p:sp>
            <p:nvSpPr>
              <p:cNvPr id="3178" name="Google Shape;3178;p10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0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0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0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2" name="Google Shape;3182;p10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0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0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0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0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0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0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0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0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0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0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0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0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0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0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0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0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0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0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0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0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0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0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0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0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0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0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0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0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1" name="Google Shape;3211;p107"/>
            <p:cNvGrpSpPr/>
            <p:nvPr/>
          </p:nvGrpSpPr>
          <p:grpSpPr>
            <a:xfrm>
              <a:off x="3697513" y="2707266"/>
              <a:ext cx="59549" cy="79733"/>
              <a:chOff x="3586375" y="2281300"/>
              <a:chExt cx="125025" cy="175275"/>
            </a:xfrm>
          </p:grpSpPr>
          <p:sp>
            <p:nvSpPr>
              <p:cNvPr id="3212" name="Google Shape;3212;p10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0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4" name="Google Shape;3214;p10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5" name="Google Shape;3215;p107"/>
            <p:cNvGrpSpPr/>
            <p:nvPr/>
          </p:nvGrpSpPr>
          <p:grpSpPr>
            <a:xfrm>
              <a:off x="4513224" y="3221724"/>
              <a:ext cx="274563" cy="280321"/>
              <a:chOff x="5298975" y="3412225"/>
              <a:chExt cx="576450" cy="616225"/>
            </a:xfrm>
          </p:grpSpPr>
          <p:sp>
            <p:nvSpPr>
              <p:cNvPr id="3216" name="Google Shape;3216;p10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17" name="Google Shape;3217;p10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8" name="Google Shape;3218;p107"/>
            <p:cNvGrpSpPr/>
            <p:nvPr/>
          </p:nvGrpSpPr>
          <p:grpSpPr>
            <a:xfrm>
              <a:off x="4824403" y="3421846"/>
              <a:ext cx="110132" cy="130647"/>
              <a:chOff x="5952300" y="3852150"/>
              <a:chExt cx="231225" cy="287200"/>
            </a:xfrm>
          </p:grpSpPr>
          <p:sp>
            <p:nvSpPr>
              <p:cNvPr id="3219" name="Google Shape;3219;p10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0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1" name="Google Shape;3221;p10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0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0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0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0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0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0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0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9" name="Google Shape;3229;p107"/>
            <p:cNvGrpSpPr/>
            <p:nvPr/>
          </p:nvGrpSpPr>
          <p:grpSpPr>
            <a:xfrm>
              <a:off x="4295710" y="3079670"/>
              <a:ext cx="14968" cy="27135"/>
              <a:chOff x="4842300" y="3099950"/>
              <a:chExt cx="31425" cy="59650"/>
            </a:xfrm>
          </p:grpSpPr>
          <p:sp>
            <p:nvSpPr>
              <p:cNvPr id="3230" name="Google Shape;3230;p10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0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0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0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4" name="Google Shape;3234;p10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0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0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0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0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0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0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0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2" name="Google Shape;3242;p107"/>
            <p:cNvGrpSpPr/>
            <p:nvPr/>
          </p:nvGrpSpPr>
          <p:grpSpPr>
            <a:xfrm>
              <a:off x="3831056" y="2816010"/>
              <a:ext cx="37378" cy="27612"/>
              <a:chOff x="3866750" y="2520350"/>
              <a:chExt cx="78475" cy="60700"/>
            </a:xfrm>
          </p:grpSpPr>
          <p:sp>
            <p:nvSpPr>
              <p:cNvPr id="3243" name="Google Shape;3243;p10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0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0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0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7" name="Google Shape;3247;p10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0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0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0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0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0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0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0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0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0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0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0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0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0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0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0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0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64" name="Google Shape;3264;p10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0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0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0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0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0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0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0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0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0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0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0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76" name="Google Shape;3276;p10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0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0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0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0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0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0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0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0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0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0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0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0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9" name="Google Shape;3289;p107"/>
            <p:cNvGrpSpPr/>
            <p:nvPr/>
          </p:nvGrpSpPr>
          <p:grpSpPr>
            <a:xfrm>
              <a:off x="3632736" y="3051591"/>
              <a:ext cx="63288" cy="45217"/>
              <a:chOff x="3450375" y="3038225"/>
              <a:chExt cx="132875" cy="99400"/>
            </a:xfrm>
          </p:grpSpPr>
          <p:sp>
            <p:nvSpPr>
              <p:cNvPr id="3290" name="Google Shape;3290;p10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0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2" name="Google Shape;3292;p10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0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0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0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0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0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0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0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0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01" name="Google Shape;3301;p10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0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0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0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0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0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0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0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0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0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311" name="Google Shape;3311;p10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0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0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0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0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0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317" name="Google Shape;3317;p10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0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0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0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0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0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0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0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0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0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7" name="Google Shape;3327;p107"/>
          <p:cNvGrpSpPr/>
          <p:nvPr/>
        </p:nvGrpSpPr>
        <p:grpSpPr>
          <a:xfrm>
            <a:off x="3554131" y="1233340"/>
            <a:ext cx="2078182" cy="1366558"/>
            <a:chOff x="235800" y="830650"/>
            <a:chExt cx="6978450" cy="4588844"/>
          </a:xfrm>
        </p:grpSpPr>
        <p:sp>
          <p:nvSpPr>
            <p:cNvPr id="3328" name="Google Shape;3328;p10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0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0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0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0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0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107"/>
          <p:cNvGrpSpPr/>
          <p:nvPr/>
        </p:nvGrpSpPr>
        <p:grpSpPr>
          <a:xfrm>
            <a:off x="742628" y="3064442"/>
            <a:ext cx="2622876" cy="1333540"/>
            <a:chOff x="238125" y="1038125"/>
            <a:chExt cx="7146800" cy="3633625"/>
          </a:xfrm>
        </p:grpSpPr>
        <p:sp>
          <p:nvSpPr>
            <p:cNvPr id="3335" name="Google Shape;3335;p10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0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0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0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0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0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0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0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0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0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0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0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0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0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0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0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0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0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0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0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0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0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0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0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0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0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0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0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0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0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0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0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0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0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0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0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0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0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0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0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0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0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0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0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0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0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0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0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0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0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0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0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0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0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0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0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0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0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0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0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0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0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0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0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0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0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0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0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0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0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0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0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0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0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0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0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0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0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0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0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0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0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0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0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0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0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0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0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0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0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0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0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0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0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0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0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0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0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0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0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0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0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0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0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0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0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0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0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0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0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0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0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0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0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0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0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0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0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0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0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0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0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0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0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0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0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0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0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0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0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0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0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0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0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0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0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0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0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0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0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0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0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0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0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0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0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0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0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0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0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0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0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0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0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0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0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0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0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0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0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0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0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0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0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0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0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0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0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0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0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0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0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0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0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0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0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0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0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0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0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0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0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0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0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0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0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0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0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0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0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0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0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0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0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0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0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0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0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0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0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0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0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0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0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0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0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0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0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0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0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0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0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0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0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0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0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0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0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0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0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0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0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0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0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0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0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0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0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0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0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0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0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0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0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0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0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0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0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0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0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0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0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0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0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0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0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0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0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0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0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0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0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0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0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0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0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0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0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0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0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0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0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0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0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0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0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0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0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0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0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0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0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0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0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0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0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0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0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0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0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0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0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0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0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0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0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0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0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0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0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0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0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0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0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0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0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0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0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0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0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0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0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0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0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0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0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0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0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0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0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0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0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0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0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0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0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0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0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0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0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0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0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0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0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0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0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0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0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0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0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0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0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0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0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0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0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0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0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0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0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0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0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0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0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0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0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0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0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0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0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0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0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0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0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0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0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0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0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0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0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0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0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0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0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0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0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0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0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0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0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0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0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0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0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0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0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0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0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0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0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0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0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0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0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0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0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0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0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0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0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0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0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0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0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0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0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0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0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0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0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0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0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0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0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0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0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0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0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0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0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0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0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0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0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0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0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0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0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0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0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0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0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0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0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0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0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0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0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0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0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0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0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0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0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0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0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0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0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0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0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0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0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0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0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0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0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0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0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0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0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0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0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0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0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0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0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0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0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0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0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0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0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0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0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0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0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0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0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0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0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0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0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0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0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0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0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0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0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0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0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0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0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0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0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0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0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0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0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0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0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0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0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0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0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0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0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0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0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0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0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0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0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0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0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0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0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0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0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0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0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0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0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0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0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0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0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0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0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0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0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0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0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0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0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0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0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0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0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0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0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0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0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0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0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0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0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0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0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0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0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0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0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0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0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0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0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0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0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0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0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0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0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0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0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0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0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0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0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0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0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0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0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0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0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0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0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0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0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0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0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0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0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0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0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0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0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0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0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0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0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0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0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0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0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0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0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0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0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0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0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0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0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0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0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0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0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0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0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0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0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0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0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0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0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0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0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0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0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0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0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0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0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0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0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0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0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0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0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0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0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0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0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0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0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0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0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0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0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0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0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0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0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0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0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0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0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0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0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0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0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0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0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0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0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0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0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0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0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0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0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0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0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0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0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0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0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0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0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0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0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0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0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0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0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0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0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0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0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0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0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0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0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0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0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0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0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0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0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0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0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0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0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0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0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0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0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0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0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0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0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0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0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0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0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0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0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0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0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0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0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0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0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0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0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0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0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0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0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0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0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0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0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0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0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0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0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0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0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0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0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0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0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0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0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0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0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0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0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0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0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0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0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0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0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0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0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0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0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0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0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0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0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0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0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0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0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0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0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0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0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0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0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0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0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0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0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0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0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0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0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0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0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0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0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0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0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0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0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0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0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0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0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0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0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0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0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0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0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0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0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0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0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0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0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0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0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0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0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0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0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0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0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0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0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0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0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0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0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0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0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0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0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0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0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0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0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0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0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0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0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0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0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0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0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0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0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0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0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0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0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0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0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0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0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0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0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0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0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0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0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0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0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0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0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0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0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0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0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0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0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0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0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0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0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0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0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0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0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0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0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0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0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0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0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0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0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0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0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0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0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0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0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0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0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0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0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0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0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0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0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0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0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0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0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0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0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0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0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0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0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0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0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0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0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0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0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0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0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0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0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0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0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0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0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0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0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0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0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0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0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0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0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0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0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0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0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0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0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0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0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0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0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0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0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0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0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0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0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0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0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0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0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0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0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0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0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0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0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0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0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0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0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0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0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0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0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0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0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0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0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0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0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0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0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0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0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0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0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0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0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0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0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0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0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0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0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0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0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0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0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0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0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0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0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0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0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0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0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0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0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0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0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0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0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0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107"/>
          <p:cNvGrpSpPr/>
          <p:nvPr/>
        </p:nvGrpSpPr>
        <p:grpSpPr>
          <a:xfrm>
            <a:off x="5857556" y="1206552"/>
            <a:ext cx="2590840" cy="1380235"/>
            <a:chOff x="233350" y="949250"/>
            <a:chExt cx="7137300" cy="3802300"/>
          </a:xfrm>
        </p:grpSpPr>
        <p:sp>
          <p:nvSpPr>
            <p:cNvPr id="4908" name="Google Shape;4908;p10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0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0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0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0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0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0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0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0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0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0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0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0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0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0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0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0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0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0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0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0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0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0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0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0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0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0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0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0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0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0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0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0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0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0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0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0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0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0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0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0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0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0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0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0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0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0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0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0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0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0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107"/>
          <p:cNvGrpSpPr/>
          <p:nvPr/>
        </p:nvGrpSpPr>
        <p:grpSpPr>
          <a:xfrm>
            <a:off x="7671985" y="3251325"/>
            <a:ext cx="104231" cy="320340"/>
            <a:chOff x="7564426" y="3224343"/>
            <a:chExt cx="119985" cy="368801"/>
          </a:xfrm>
        </p:grpSpPr>
        <p:sp>
          <p:nvSpPr>
            <p:cNvPr id="4960" name="Google Shape;4960;p10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0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107"/>
          <p:cNvGrpSpPr/>
          <p:nvPr/>
        </p:nvGrpSpPr>
        <p:grpSpPr>
          <a:xfrm>
            <a:off x="7371473" y="3245427"/>
            <a:ext cx="189489" cy="332132"/>
            <a:chOff x="8370831" y="3202002"/>
            <a:chExt cx="218129" cy="382376"/>
          </a:xfrm>
        </p:grpSpPr>
        <p:sp>
          <p:nvSpPr>
            <p:cNvPr id="4963" name="Google Shape;4963;p10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0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107"/>
          <p:cNvGrpSpPr/>
          <p:nvPr/>
        </p:nvGrpSpPr>
        <p:grpSpPr>
          <a:xfrm>
            <a:off x="8094863" y="3656559"/>
            <a:ext cx="309429" cy="267000"/>
            <a:chOff x="6742064" y="3750480"/>
            <a:chExt cx="399315" cy="344560"/>
          </a:xfrm>
        </p:grpSpPr>
        <p:sp>
          <p:nvSpPr>
            <p:cNvPr id="4966" name="Google Shape;4966;p10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0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107"/>
          <p:cNvGrpSpPr/>
          <p:nvPr/>
        </p:nvGrpSpPr>
        <p:grpSpPr>
          <a:xfrm>
            <a:off x="7633882" y="4007606"/>
            <a:ext cx="180437" cy="281608"/>
            <a:chOff x="7248525" y="3739696"/>
            <a:chExt cx="230531" cy="359790"/>
          </a:xfrm>
        </p:grpSpPr>
        <p:sp>
          <p:nvSpPr>
            <p:cNvPr id="4969" name="Google Shape;4969;p10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0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107"/>
          <p:cNvGrpSpPr/>
          <p:nvPr/>
        </p:nvGrpSpPr>
        <p:grpSpPr>
          <a:xfrm>
            <a:off x="7879801" y="3650830"/>
            <a:ext cx="162896" cy="278710"/>
            <a:chOff x="7601242" y="3729267"/>
            <a:chExt cx="222566" cy="380803"/>
          </a:xfrm>
        </p:grpSpPr>
        <p:sp>
          <p:nvSpPr>
            <p:cNvPr id="4972" name="Google Shape;4972;p10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0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4" name="Google Shape;4974;p10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5" name="Google Shape;4975;p107"/>
          <p:cNvGrpSpPr/>
          <p:nvPr/>
        </p:nvGrpSpPr>
        <p:grpSpPr>
          <a:xfrm>
            <a:off x="7369446" y="3651971"/>
            <a:ext cx="193543" cy="275990"/>
            <a:chOff x="8304647" y="3738687"/>
            <a:chExt cx="225076" cy="320956"/>
          </a:xfrm>
        </p:grpSpPr>
        <p:sp>
          <p:nvSpPr>
            <p:cNvPr id="4976" name="Google Shape;4976;p10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0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0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107"/>
          <p:cNvGrpSpPr/>
          <p:nvPr/>
        </p:nvGrpSpPr>
        <p:grpSpPr>
          <a:xfrm>
            <a:off x="7641939" y="3651971"/>
            <a:ext cx="178492" cy="275990"/>
            <a:chOff x="8615101" y="3738687"/>
            <a:chExt cx="207573" cy="320956"/>
          </a:xfrm>
        </p:grpSpPr>
        <p:sp>
          <p:nvSpPr>
            <p:cNvPr id="4980" name="Google Shape;4980;p10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0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0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3" name="Google Shape;4983;p10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4" name="Google Shape;4984;p107"/>
          <p:cNvGrpSpPr/>
          <p:nvPr/>
        </p:nvGrpSpPr>
        <p:grpSpPr>
          <a:xfrm>
            <a:off x="6036644" y="3773459"/>
            <a:ext cx="557670" cy="511283"/>
            <a:chOff x="6015419" y="3716859"/>
            <a:chExt cx="557671" cy="511283"/>
          </a:xfrm>
        </p:grpSpPr>
        <p:sp>
          <p:nvSpPr>
            <p:cNvPr id="4985" name="Google Shape;4985;p10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6" name="Google Shape;4986;p107"/>
            <p:cNvGrpSpPr/>
            <p:nvPr/>
          </p:nvGrpSpPr>
          <p:grpSpPr>
            <a:xfrm>
              <a:off x="6036094" y="3716980"/>
              <a:ext cx="529860" cy="510468"/>
              <a:chOff x="6036094" y="3716980"/>
              <a:chExt cx="529860" cy="510468"/>
            </a:xfrm>
          </p:grpSpPr>
          <p:sp>
            <p:nvSpPr>
              <p:cNvPr id="4987" name="Google Shape;4987;p10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0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0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0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0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0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0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0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0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0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7" name="Google Shape;4997;p107"/>
          <p:cNvGrpSpPr/>
          <p:nvPr/>
        </p:nvGrpSpPr>
        <p:grpSpPr>
          <a:xfrm>
            <a:off x="6665529" y="3130228"/>
            <a:ext cx="576302" cy="511871"/>
            <a:chOff x="6644304" y="3073628"/>
            <a:chExt cx="576302" cy="511871"/>
          </a:xfrm>
        </p:grpSpPr>
        <p:sp>
          <p:nvSpPr>
            <p:cNvPr id="4998" name="Google Shape;4998;p10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9" name="Google Shape;4999;p107"/>
            <p:cNvGrpSpPr/>
            <p:nvPr/>
          </p:nvGrpSpPr>
          <p:grpSpPr>
            <a:xfrm>
              <a:off x="6712169" y="3085440"/>
              <a:ext cx="481622" cy="494913"/>
              <a:chOff x="6712169" y="3085440"/>
              <a:chExt cx="481622" cy="494913"/>
            </a:xfrm>
          </p:grpSpPr>
          <p:sp>
            <p:nvSpPr>
              <p:cNvPr id="5000" name="Google Shape;5000;p10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0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0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0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0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5" name="Google Shape;5005;p10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0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0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8" name="Google Shape;5008;p10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9" name="Google Shape;5009;p107"/>
          <p:cNvGrpSpPr/>
          <p:nvPr/>
        </p:nvGrpSpPr>
        <p:grpSpPr>
          <a:xfrm>
            <a:off x="6673379" y="3773223"/>
            <a:ext cx="560631" cy="511352"/>
            <a:chOff x="6652154" y="3716623"/>
            <a:chExt cx="560631" cy="511352"/>
          </a:xfrm>
        </p:grpSpPr>
        <p:sp>
          <p:nvSpPr>
            <p:cNvPr id="5010" name="Google Shape;5010;p10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1" name="Google Shape;5011;p107"/>
            <p:cNvGrpSpPr/>
            <p:nvPr/>
          </p:nvGrpSpPr>
          <p:grpSpPr>
            <a:xfrm>
              <a:off x="6669657" y="3716715"/>
              <a:ext cx="466779" cy="464290"/>
              <a:chOff x="6669657" y="3716715"/>
              <a:chExt cx="466779" cy="464290"/>
            </a:xfrm>
          </p:grpSpPr>
          <p:sp>
            <p:nvSpPr>
              <p:cNvPr id="5012" name="Google Shape;5012;p10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0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0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0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0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0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0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0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0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0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0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0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0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5" name="Google Shape;5025;p107"/>
          <p:cNvGrpSpPr/>
          <p:nvPr/>
        </p:nvGrpSpPr>
        <p:grpSpPr>
          <a:xfrm>
            <a:off x="7867470" y="4054631"/>
            <a:ext cx="187557" cy="187557"/>
            <a:chOff x="8565775" y="671075"/>
            <a:chExt cx="441000" cy="441000"/>
          </a:xfrm>
        </p:grpSpPr>
        <p:sp>
          <p:nvSpPr>
            <p:cNvPr id="5026" name="Google Shape;5026;p10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0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8" name="Google Shape;5028;p10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0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0" name="Google Shape;5030;p107"/>
          <p:cNvGrpSpPr/>
          <p:nvPr/>
        </p:nvGrpSpPr>
        <p:grpSpPr>
          <a:xfrm>
            <a:off x="6021325" y="3132850"/>
            <a:ext cx="587871" cy="512373"/>
            <a:chOff x="6000100" y="3076250"/>
            <a:chExt cx="587871" cy="512373"/>
          </a:xfrm>
        </p:grpSpPr>
        <p:sp>
          <p:nvSpPr>
            <p:cNvPr id="5031" name="Google Shape;5031;p10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2" name="Google Shape;5032;p107"/>
            <p:cNvGrpSpPr/>
            <p:nvPr/>
          </p:nvGrpSpPr>
          <p:grpSpPr>
            <a:xfrm>
              <a:off x="6031360" y="3076713"/>
              <a:ext cx="539107" cy="480965"/>
              <a:chOff x="6031360" y="3076713"/>
              <a:chExt cx="539107" cy="480965"/>
            </a:xfrm>
          </p:grpSpPr>
          <p:sp>
            <p:nvSpPr>
              <p:cNvPr id="5033" name="Google Shape;5033;p10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0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0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0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0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0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0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0" name="Google Shape;5040;p107"/>
          <p:cNvGrpSpPr/>
          <p:nvPr/>
        </p:nvGrpSpPr>
        <p:grpSpPr>
          <a:xfrm>
            <a:off x="3597785" y="3065882"/>
            <a:ext cx="2241344" cy="1330656"/>
            <a:chOff x="3597785" y="3065882"/>
            <a:chExt cx="2241344" cy="1330656"/>
          </a:xfrm>
        </p:grpSpPr>
        <p:grpSp>
          <p:nvGrpSpPr>
            <p:cNvPr id="5041" name="Google Shape;5041;p107"/>
            <p:cNvGrpSpPr/>
            <p:nvPr/>
          </p:nvGrpSpPr>
          <p:grpSpPr>
            <a:xfrm>
              <a:off x="5296908" y="3937355"/>
              <a:ext cx="143198" cy="32380"/>
              <a:chOff x="5296908" y="3937355"/>
              <a:chExt cx="143198" cy="32380"/>
            </a:xfrm>
          </p:grpSpPr>
          <p:sp>
            <p:nvSpPr>
              <p:cNvPr id="5042" name="Google Shape;5042;p10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3" name="Google Shape;5043;p107"/>
              <p:cNvGrpSpPr/>
              <p:nvPr/>
            </p:nvGrpSpPr>
            <p:grpSpPr>
              <a:xfrm>
                <a:off x="5402331" y="3937355"/>
                <a:ext cx="37776" cy="32380"/>
                <a:chOff x="5402331" y="3937355"/>
                <a:chExt cx="37776" cy="32380"/>
              </a:xfrm>
            </p:grpSpPr>
            <p:sp>
              <p:nvSpPr>
                <p:cNvPr id="5044" name="Google Shape;5044;p10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0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107"/>
              <p:cNvGrpSpPr/>
              <p:nvPr/>
            </p:nvGrpSpPr>
            <p:grpSpPr>
              <a:xfrm>
                <a:off x="5296908" y="3937355"/>
                <a:ext cx="37783" cy="32380"/>
                <a:chOff x="5296908" y="3937355"/>
                <a:chExt cx="37783" cy="32380"/>
              </a:xfrm>
            </p:grpSpPr>
            <p:sp>
              <p:nvSpPr>
                <p:cNvPr id="5047" name="Google Shape;5047;p10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0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49" name="Google Shape;5049;p107"/>
            <p:cNvGrpSpPr/>
            <p:nvPr/>
          </p:nvGrpSpPr>
          <p:grpSpPr>
            <a:xfrm>
              <a:off x="4724163" y="3119631"/>
              <a:ext cx="120838" cy="84218"/>
              <a:chOff x="4724163" y="3119631"/>
              <a:chExt cx="120838" cy="84218"/>
            </a:xfrm>
          </p:grpSpPr>
          <p:grpSp>
            <p:nvGrpSpPr>
              <p:cNvPr id="5050" name="Google Shape;5050;p107"/>
              <p:cNvGrpSpPr/>
              <p:nvPr/>
            </p:nvGrpSpPr>
            <p:grpSpPr>
              <a:xfrm>
                <a:off x="4746712" y="3132773"/>
                <a:ext cx="86869" cy="56424"/>
                <a:chOff x="4746712" y="3132773"/>
                <a:chExt cx="86869" cy="56424"/>
              </a:xfrm>
            </p:grpSpPr>
            <p:sp>
              <p:nvSpPr>
                <p:cNvPr id="5051" name="Google Shape;5051;p10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0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07"/>
              <p:cNvGrpSpPr/>
              <p:nvPr/>
            </p:nvGrpSpPr>
            <p:grpSpPr>
              <a:xfrm>
                <a:off x="4773634" y="3143336"/>
                <a:ext cx="37776" cy="32451"/>
                <a:chOff x="4773634" y="3143336"/>
                <a:chExt cx="37776" cy="32451"/>
              </a:xfrm>
            </p:grpSpPr>
            <p:sp>
              <p:nvSpPr>
                <p:cNvPr id="5054" name="Google Shape;5054;p10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0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107"/>
              <p:cNvGrpSpPr/>
              <p:nvPr/>
            </p:nvGrpSpPr>
            <p:grpSpPr>
              <a:xfrm>
                <a:off x="4724163" y="3131248"/>
                <a:ext cx="37776" cy="32459"/>
                <a:chOff x="4724163" y="3131248"/>
                <a:chExt cx="37776" cy="32459"/>
              </a:xfrm>
            </p:grpSpPr>
            <p:sp>
              <p:nvSpPr>
                <p:cNvPr id="5057" name="Google Shape;5057;p10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0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107"/>
              <p:cNvGrpSpPr/>
              <p:nvPr/>
            </p:nvGrpSpPr>
            <p:grpSpPr>
              <a:xfrm>
                <a:off x="4755081" y="3176054"/>
                <a:ext cx="32357" cy="27795"/>
                <a:chOff x="4755081" y="3176054"/>
                <a:chExt cx="32357" cy="27795"/>
              </a:xfrm>
            </p:grpSpPr>
            <p:sp>
              <p:nvSpPr>
                <p:cNvPr id="5060" name="Google Shape;5060;p10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0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107"/>
              <p:cNvGrpSpPr/>
              <p:nvPr/>
            </p:nvGrpSpPr>
            <p:grpSpPr>
              <a:xfrm>
                <a:off x="4812550" y="3119631"/>
                <a:ext cx="32451" cy="27803"/>
                <a:chOff x="4812550" y="3119631"/>
                <a:chExt cx="32451" cy="27803"/>
              </a:xfrm>
            </p:grpSpPr>
            <p:sp>
              <p:nvSpPr>
                <p:cNvPr id="5063" name="Google Shape;5063;p10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0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5" name="Google Shape;5065;p107"/>
            <p:cNvGrpSpPr/>
            <p:nvPr/>
          </p:nvGrpSpPr>
          <p:grpSpPr>
            <a:xfrm>
              <a:off x="5382826" y="4027197"/>
              <a:ext cx="268967" cy="250422"/>
              <a:chOff x="5382826" y="4027197"/>
              <a:chExt cx="268967" cy="250422"/>
            </a:xfrm>
          </p:grpSpPr>
          <p:grpSp>
            <p:nvGrpSpPr>
              <p:cNvPr id="5066" name="Google Shape;5066;p107"/>
              <p:cNvGrpSpPr/>
              <p:nvPr/>
            </p:nvGrpSpPr>
            <p:grpSpPr>
              <a:xfrm>
                <a:off x="5405280" y="4042510"/>
                <a:ext cx="237570" cy="218647"/>
                <a:chOff x="5405280" y="4042510"/>
                <a:chExt cx="237570" cy="218647"/>
              </a:xfrm>
            </p:grpSpPr>
            <p:sp>
              <p:nvSpPr>
                <p:cNvPr id="5067" name="Google Shape;5067;p10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0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0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0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0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0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107"/>
              <p:cNvGrpSpPr/>
              <p:nvPr/>
            </p:nvGrpSpPr>
            <p:grpSpPr>
              <a:xfrm>
                <a:off x="5382826" y="4125549"/>
                <a:ext cx="37776" cy="32380"/>
                <a:chOff x="5382826" y="4125549"/>
                <a:chExt cx="37776" cy="32380"/>
              </a:xfrm>
            </p:grpSpPr>
            <p:sp>
              <p:nvSpPr>
                <p:cNvPr id="5074" name="Google Shape;5074;p10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0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107"/>
              <p:cNvGrpSpPr/>
              <p:nvPr/>
            </p:nvGrpSpPr>
            <p:grpSpPr>
              <a:xfrm>
                <a:off x="5475680" y="4195587"/>
                <a:ext cx="37783" cy="32364"/>
                <a:chOff x="5475680" y="4195587"/>
                <a:chExt cx="37783" cy="32364"/>
              </a:xfrm>
            </p:grpSpPr>
            <p:sp>
              <p:nvSpPr>
                <p:cNvPr id="5077" name="Google Shape;5077;p10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0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107"/>
              <p:cNvGrpSpPr/>
              <p:nvPr/>
            </p:nvGrpSpPr>
            <p:grpSpPr>
              <a:xfrm>
                <a:off x="5532575" y="4027197"/>
                <a:ext cx="33308" cy="32262"/>
                <a:chOff x="5532575" y="4027197"/>
                <a:chExt cx="33308" cy="32262"/>
              </a:xfrm>
            </p:grpSpPr>
            <p:sp>
              <p:nvSpPr>
                <p:cNvPr id="5080" name="Google Shape;5080;p10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0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107"/>
              <p:cNvGrpSpPr/>
              <p:nvPr/>
            </p:nvGrpSpPr>
            <p:grpSpPr>
              <a:xfrm>
                <a:off x="5590706" y="4245348"/>
                <a:ext cx="33497" cy="32270"/>
                <a:chOff x="5590706" y="4245348"/>
                <a:chExt cx="33497" cy="32270"/>
              </a:xfrm>
            </p:grpSpPr>
            <p:sp>
              <p:nvSpPr>
                <p:cNvPr id="5083" name="Google Shape;5083;p10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0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107"/>
              <p:cNvGrpSpPr/>
              <p:nvPr/>
            </p:nvGrpSpPr>
            <p:grpSpPr>
              <a:xfrm>
                <a:off x="5618681" y="4109677"/>
                <a:ext cx="33112" cy="32357"/>
                <a:chOff x="5618681" y="4109677"/>
                <a:chExt cx="33112" cy="32357"/>
              </a:xfrm>
            </p:grpSpPr>
            <p:sp>
              <p:nvSpPr>
                <p:cNvPr id="5086" name="Google Shape;5086;p10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0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107"/>
              <p:cNvGrpSpPr/>
              <p:nvPr/>
            </p:nvGrpSpPr>
            <p:grpSpPr>
              <a:xfrm>
                <a:off x="5479298" y="4128262"/>
                <a:ext cx="31405" cy="26906"/>
                <a:chOff x="5479298" y="4128262"/>
                <a:chExt cx="31405" cy="26906"/>
              </a:xfrm>
            </p:grpSpPr>
            <p:sp>
              <p:nvSpPr>
                <p:cNvPr id="5089" name="Google Shape;5089;p10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0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107"/>
              <p:cNvGrpSpPr/>
              <p:nvPr/>
            </p:nvGrpSpPr>
            <p:grpSpPr>
              <a:xfrm>
                <a:off x="5582903" y="4180116"/>
                <a:ext cx="31499" cy="26898"/>
                <a:chOff x="5582903" y="4180116"/>
                <a:chExt cx="31499" cy="26898"/>
              </a:xfrm>
            </p:grpSpPr>
            <p:sp>
              <p:nvSpPr>
                <p:cNvPr id="5092" name="Google Shape;5092;p10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0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4" name="Google Shape;5094;p107"/>
            <p:cNvGrpSpPr/>
            <p:nvPr/>
          </p:nvGrpSpPr>
          <p:grpSpPr>
            <a:xfrm>
              <a:off x="3977681" y="3230323"/>
              <a:ext cx="94584" cy="84085"/>
              <a:chOff x="3977681" y="3230323"/>
              <a:chExt cx="94584" cy="84085"/>
            </a:xfrm>
          </p:grpSpPr>
          <p:grpSp>
            <p:nvGrpSpPr>
              <p:cNvPr id="5095" name="Google Shape;5095;p107"/>
              <p:cNvGrpSpPr/>
              <p:nvPr/>
            </p:nvGrpSpPr>
            <p:grpSpPr>
              <a:xfrm>
                <a:off x="4000135" y="3243041"/>
                <a:ext cx="59570" cy="57186"/>
                <a:chOff x="4000135" y="3243041"/>
                <a:chExt cx="59570" cy="57186"/>
              </a:xfrm>
            </p:grpSpPr>
            <p:sp>
              <p:nvSpPr>
                <p:cNvPr id="5096" name="Google Shape;5096;p10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0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0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107"/>
              <p:cNvGrpSpPr/>
              <p:nvPr/>
            </p:nvGrpSpPr>
            <p:grpSpPr>
              <a:xfrm>
                <a:off x="3977681" y="3245872"/>
                <a:ext cx="37783" cy="32380"/>
                <a:chOff x="3977681" y="3245872"/>
                <a:chExt cx="37783" cy="32380"/>
              </a:xfrm>
            </p:grpSpPr>
            <p:sp>
              <p:nvSpPr>
                <p:cNvPr id="5100" name="Google Shape;5100;p10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0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07"/>
              <p:cNvGrpSpPr/>
              <p:nvPr/>
            </p:nvGrpSpPr>
            <p:grpSpPr>
              <a:xfrm>
                <a:off x="4040860" y="3262672"/>
                <a:ext cx="31405" cy="27001"/>
                <a:chOff x="4040860" y="3262672"/>
                <a:chExt cx="31405" cy="27001"/>
              </a:xfrm>
            </p:grpSpPr>
            <p:sp>
              <p:nvSpPr>
                <p:cNvPr id="5103" name="Google Shape;5103;p10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0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107"/>
              <p:cNvGrpSpPr/>
              <p:nvPr/>
            </p:nvGrpSpPr>
            <p:grpSpPr>
              <a:xfrm>
                <a:off x="4021072" y="3230323"/>
                <a:ext cx="31397" cy="26906"/>
                <a:chOff x="4021072" y="3230323"/>
                <a:chExt cx="31397" cy="26906"/>
              </a:xfrm>
            </p:grpSpPr>
            <p:sp>
              <p:nvSpPr>
                <p:cNvPr id="5106" name="Google Shape;5106;p10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0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107"/>
              <p:cNvGrpSpPr/>
              <p:nvPr/>
            </p:nvGrpSpPr>
            <p:grpSpPr>
              <a:xfrm>
                <a:off x="4001472" y="3287462"/>
                <a:ext cx="31499" cy="26945"/>
                <a:chOff x="4001472" y="3287462"/>
                <a:chExt cx="31499" cy="26945"/>
              </a:xfrm>
            </p:grpSpPr>
            <p:sp>
              <p:nvSpPr>
                <p:cNvPr id="5109" name="Google Shape;5109;p10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0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1" name="Google Shape;5111;p107"/>
            <p:cNvGrpSpPr/>
            <p:nvPr/>
          </p:nvGrpSpPr>
          <p:grpSpPr>
            <a:xfrm>
              <a:off x="4084715" y="3258865"/>
              <a:ext cx="184961" cy="137268"/>
              <a:chOff x="4084715" y="3258865"/>
              <a:chExt cx="184961" cy="137268"/>
            </a:xfrm>
          </p:grpSpPr>
          <p:grpSp>
            <p:nvGrpSpPr>
              <p:cNvPr id="5112" name="Google Shape;5112;p107"/>
              <p:cNvGrpSpPr/>
              <p:nvPr/>
            </p:nvGrpSpPr>
            <p:grpSpPr>
              <a:xfrm>
                <a:off x="4107453" y="3271583"/>
                <a:ext cx="153470" cy="110275"/>
                <a:chOff x="4107453" y="3271583"/>
                <a:chExt cx="153470" cy="110275"/>
              </a:xfrm>
            </p:grpSpPr>
            <p:sp>
              <p:nvSpPr>
                <p:cNvPr id="5113" name="Google Shape;5113;p10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0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0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0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7" name="Google Shape;5117;p107"/>
              <p:cNvGrpSpPr/>
              <p:nvPr/>
            </p:nvGrpSpPr>
            <p:grpSpPr>
              <a:xfrm>
                <a:off x="4136947" y="3258865"/>
                <a:ext cx="31499" cy="27001"/>
                <a:chOff x="4136947" y="3258865"/>
                <a:chExt cx="31499" cy="27001"/>
              </a:xfrm>
            </p:grpSpPr>
            <p:sp>
              <p:nvSpPr>
                <p:cNvPr id="5118" name="Google Shape;5118;p10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0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0" name="Google Shape;5120;p107"/>
              <p:cNvGrpSpPr/>
              <p:nvPr/>
            </p:nvGrpSpPr>
            <p:grpSpPr>
              <a:xfrm>
                <a:off x="4084715" y="3266478"/>
                <a:ext cx="31468" cy="26898"/>
                <a:chOff x="4084715" y="3266478"/>
                <a:chExt cx="31468" cy="26898"/>
              </a:xfrm>
            </p:grpSpPr>
            <p:sp>
              <p:nvSpPr>
                <p:cNvPr id="5121" name="Google Shape;5121;p10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0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107"/>
              <p:cNvGrpSpPr/>
              <p:nvPr/>
            </p:nvGrpSpPr>
            <p:grpSpPr>
              <a:xfrm>
                <a:off x="4159213" y="3279849"/>
                <a:ext cx="31405" cy="26945"/>
                <a:chOff x="4159213" y="3279849"/>
                <a:chExt cx="31405" cy="26945"/>
              </a:xfrm>
            </p:grpSpPr>
            <p:sp>
              <p:nvSpPr>
                <p:cNvPr id="5124" name="Google Shape;5124;p10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0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107"/>
              <p:cNvGrpSpPr/>
              <p:nvPr/>
            </p:nvGrpSpPr>
            <p:grpSpPr>
              <a:xfrm>
                <a:off x="4201550" y="3266502"/>
                <a:ext cx="31405" cy="26883"/>
                <a:chOff x="4201550" y="3266502"/>
                <a:chExt cx="31405" cy="26883"/>
              </a:xfrm>
            </p:grpSpPr>
            <p:sp>
              <p:nvSpPr>
                <p:cNvPr id="5127" name="Google Shape;5127;p10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0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107"/>
              <p:cNvGrpSpPr/>
              <p:nvPr/>
            </p:nvGrpSpPr>
            <p:grpSpPr>
              <a:xfrm>
                <a:off x="4201550" y="3338278"/>
                <a:ext cx="31405" cy="26930"/>
                <a:chOff x="4201550" y="3338278"/>
                <a:chExt cx="31405" cy="26930"/>
              </a:xfrm>
            </p:grpSpPr>
            <p:sp>
              <p:nvSpPr>
                <p:cNvPr id="5130" name="Google Shape;5130;p10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107"/>
              <p:cNvGrpSpPr/>
              <p:nvPr/>
            </p:nvGrpSpPr>
            <p:grpSpPr>
              <a:xfrm>
                <a:off x="4238272" y="3369132"/>
                <a:ext cx="31405" cy="27001"/>
                <a:chOff x="4238272" y="3369132"/>
                <a:chExt cx="31405" cy="27001"/>
              </a:xfrm>
            </p:grpSpPr>
            <p:sp>
              <p:nvSpPr>
                <p:cNvPr id="5133" name="Google Shape;5133;p10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0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5" name="Google Shape;5135;p107"/>
            <p:cNvGrpSpPr/>
            <p:nvPr/>
          </p:nvGrpSpPr>
          <p:grpSpPr>
            <a:xfrm>
              <a:off x="4068639" y="3200169"/>
              <a:ext cx="77643" cy="37272"/>
              <a:chOff x="4068639" y="3200169"/>
              <a:chExt cx="77643" cy="37272"/>
            </a:xfrm>
          </p:grpSpPr>
          <p:sp>
            <p:nvSpPr>
              <p:cNvPr id="5136" name="Google Shape;5136;p10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7" name="Google Shape;5137;p107"/>
              <p:cNvGrpSpPr/>
              <p:nvPr/>
            </p:nvGrpSpPr>
            <p:grpSpPr>
              <a:xfrm>
                <a:off x="4114878" y="3200169"/>
                <a:ext cx="31405" cy="26993"/>
                <a:chOff x="4114878" y="3200169"/>
                <a:chExt cx="31405" cy="26993"/>
              </a:xfrm>
            </p:grpSpPr>
            <p:sp>
              <p:nvSpPr>
                <p:cNvPr id="5138" name="Google Shape;5138;p10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0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107"/>
              <p:cNvGrpSpPr/>
              <p:nvPr/>
            </p:nvGrpSpPr>
            <p:grpSpPr>
              <a:xfrm>
                <a:off x="4068639" y="3210535"/>
                <a:ext cx="31499" cy="26906"/>
                <a:chOff x="4068639" y="3210535"/>
                <a:chExt cx="31499" cy="26906"/>
              </a:xfrm>
            </p:grpSpPr>
            <p:sp>
              <p:nvSpPr>
                <p:cNvPr id="5141" name="Google Shape;5141;p10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3" name="Google Shape;5143;p107"/>
            <p:cNvGrpSpPr/>
            <p:nvPr/>
          </p:nvGrpSpPr>
          <p:grpSpPr>
            <a:xfrm>
              <a:off x="3869702" y="3066935"/>
              <a:ext cx="382664" cy="190294"/>
              <a:chOff x="3869702" y="3066935"/>
              <a:chExt cx="382664" cy="190294"/>
            </a:xfrm>
          </p:grpSpPr>
          <p:grpSp>
            <p:nvGrpSpPr>
              <p:cNvPr id="5144" name="Google Shape;5144;p107"/>
              <p:cNvGrpSpPr/>
              <p:nvPr/>
            </p:nvGrpSpPr>
            <p:grpSpPr>
              <a:xfrm>
                <a:off x="3888633" y="3082351"/>
                <a:ext cx="351172" cy="160698"/>
                <a:chOff x="3888633" y="3082351"/>
                <a:chExt cx="351172" cy="160698"/>
              </a:xfrm>
            </p:grpSpPr>
            <p:sp>
              <p:nvSpPr>
                <p:cNvPr id="5145" name="Google Shape;5145;p10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0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0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0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0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0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07"/>
              <p:cNvGrpSpPr/>
              <p:nvPr/>
            </p:nvGrpSpPr>
            <p:grpSpPr>
              <a:xfrm>
                <a:off x="4143703" y="3066935"/>
                <a:ext cx="37783" cy="32357"/>
                <a:chOff x="4143703" y="3066935"/>
                <a:chExt cx="37783" cy="32357"/>
              </a:xfrm>
            </p:grpSpPr>
            <p:sp>
              <p:nvSpPr>
                <p:cNvPr id="5152" name="Google Shape;5152;p10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0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107"/>
              <p:cNvGrpSpPr/>
              <p:nvPr/>
            </p:nvGrpSpPr>
            <p:grpSpPr>
              <a:xfrm>
                <a:off x="4044565" y="3103563"/>
                <a:ext cx="37783" cy="32451"/>
                <a:chOff x="4044565" y="3103563"/>
                <a:chExt cx="37783" cy="32451"/>
              </a:xfrm>
            </p:grpSpPr>
            <p:sp>
              <p:nvSpPr>
                <p:cNvPr id="5155" name="Google Shape;5155;p10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7" name="Google Shape;5157;p107"/>
              <p:cNvGrpSpPr/>
              <p:nvPr/>
            </p:nvGrpSpPr>
            <p:grpSpPr>
              <a:xfrm>
                <a:off x="4017454" y="3188237"/>
                <a:ext cx="37776" cy="32357"/>
                <a:chOff x="4017454" y="3188237"/>
                <a:chExt cx="37776" cy="32357"/>
              </a:xfrm>
            </p:grpSpPr>
            <p:sp>
              <p:nvSpPr>
                <p:cNvPr id="5158" name="Google Shape;5158;p10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0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107"/>
              <p:cNvGrpSpPr/>
              <p:nvPr/>
            </p:nvGrpSpPr>
            <p:grpSpPr>
              <a:xfrm>
                <a:off x="3921548" y="3157509"/>
                <a:ext cx="37783" cy="32357"/>
                <a:chOff x="3921548" y="3157509"/>
                <a:chExt cx="37783" cy="32357"/>
              </a:xfrm>
            </p:grpSpPr>
            <p:sp>
              <p:nvSpPr>
                <p:cNvPr id="5161" name="Google Shape;5161;p10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3" name="Google Shape;5163;p107"/>
              <p:cNvGrpSpPr/>
              <p:nvPr/>
            </p:nvGrpSpPr>
            <p:grpSpPr>
              <a:xfrm>
                <a:off x="3939056" y="3211620"/>
                <a:ext cx="37783" cy="32380"/>
                <a:chOff x="3939056" y="3211620"/>
                <a:chExt cx="37783" cy="32380"/>
              </a:xfrm>
            </p:grpSpPr>
            <p:sp>
              <p:nvSpPr>
                <p:cNvPr id="5164" name="Google Shape;5164;p10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0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107"/>
              <p:cNvGrpSpPr/>
              <p:nvPr/>
            </p:nvGrpSpPr>
            <p:grpSpPr>
              <a:xfrm>
                <a:off x="4176240" y="3136965"/>
                <a:ext cx="31405" cy="26930"/>
                <a:chOff x="4176240" y="3136965"/>
                <a:chExt cx="31405" cy="26930"/>
              </a:xfrm>
            </p:grpSpPr>
            <p:sp>
              <p:nvSpPr>
                <p:cNvPr id="5167" name="Google Shape;5167;p10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0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107"/>
              <p:cNvGrpSpPr/>
              <p:nvPr/>
            </p:nvGrpSpPr>
            <p:grpSpPr>
              <a:xfrm>
                <a:off x="4133148" y="3152593"/>
                <a:ext cx="31499" cy="27001"/>
                <a:chOff x="4133148" y="3152593"/>
                <a:chExt cx="31499" cy="27001"/>
              </a:xfrm>
            </p:grpSpPr>
            <p:sp>
              <p:nvSpPr>
                <p:cNvPr id="5170" name="Google Shape;5170;p10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107"/>
              <p:cNvGrpSpPr/>
              <p:nvPr/>
            </p:nvGrpSpPr>
            <p:grpSpPr>
              <a:xfrm>
                <a:off x="4220866" y="3073534"/>
                <a:ext cx="31499" cy="26898"/>
                <a:chOff x="4220866" y="3073534"/>
                <a:chExt cx="31499" cy="26898"/>
              </a:xfrm>
            </p:grpSpPr>
            <p:sp>
              <p:nvSpPr>
                <p:cNvPr id="5173" name="Google Shape;5173;p10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107"/>
              <p:cNvGrpSpPr/>
              <p:nvPr/>
            </p:nvGrpSpPr>
            <p:grpSpPr>
              <a:xfrm>
                <a:off x="3869702" y="3230323"/>
                <a:ext cx="31499" cy="26906"/>
                <a:chOff x="3869702" y="3230323"/>
                <a:chExt cx="31499" cy="26906"/>
              </a:xfrm>
            </p:grpSpPr>
            <p:sp>
              <p:nvSpPr>
                <p:cNvPr id="5176" name="Google Shape;5176;p10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0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8" name="Google Shape;5178;p107"/>
            <p:cNvGrpSpPr/>
            <p:nvPr/>
          </p:nvGrpSpPr>
          <p:grpSpPr>
            <a:xfrm>
              <a:off x="4271383" y="3065882"/>
              <a:ext cx="304556" cy="341663"/>
              <a:chOff x="4271383" y="3065882"/>
              <a:chExt cx="304556" cy="341663"/>
            </a:xfrm>
          </p:grpSpPr>
          <p:grpSp>
            <p:nvGrpSpPr>
              <p:cNvPr id="5179" name="Google Shape;5179;p107"/>
              <p:cNvGrpSpPr/>
              <p:nvPr/>
            </p:nvGrpSpPr>
            <p:grpSpPr>
              <a:xfrm>
                <a:off x="4293838" y="3078639"/>
                <a:ext cx="269353" cy="311973"/>
                <a:chOff x="4293838" y="3078639"/>
                <a:chExt cx="269353" cy="311973"/>
              </a:xfrm>
            </p:grpSpPr>
            <p:sp>
              <p:nvSpPr>
                <p:cNvPr id="5180" name="Google Shape;5180;p10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0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107"/>
              <p:cNvGrpSpPr/>
              <p:nvPr/>
            </p:nvGrpSpPr>
            <p:grpSpPr>
              <a:xfrm>
                <a:off x="4538164" y="3342061"/>
                <a:ext cx="37776" cy="32380"/>
                <a:chOff x="4538164" y="3342061"/>
                <a:chExt cx="37776" cy="32380"/>
              </a:xfrm>
            </p:grpSpPr>
            <p:sp>
              <p:nvSpPr>
                <p:cNvPr id="5198" name="Google Shape;5198;p10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107"/>
              <p:cNvGrpSpPr/>
              <p:nvPr/>
            </p:nvGrpSpPr>
            <p:grpSpPr>
              <a:xfrm>
                <a:off x="4271383" y="3194742"/>
                <a:ext cx="37783" cy="32420"/>
                <a:chOff x="4271383" y="3194742"/>
                <a:chExt cx="37783" cy="32420"/>
              </a:xfrm>
            </p:grpSpPr>
            <p:sp>
              <p:nvSpPr>
                <p:cNvPr id="5201" name="Google Shape;5201;p10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107"/>
              <p:cNvGrpSpPr/>
              <p:nvPr/>
            </p:nvGrpSpPr>
            <p:grpSpPr>
              <a:xfrm>
                <a:off x="4284416" y="3084058"/>
                <a:ext cx="37783" cy="32357"/>
                <a:chOff x="4284416" y="3084058"/>
                <a:chExt cx="37783" cy="32357"/>
              </a:xfrm>
            </p:grpSpPr>
            <p:sp>
              <p:nvSpPr>
                <p:cNvPr id="5204" name="Google Shape;5204;p10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107"/>
              <p:cNvGrpSpPr/>
              <p:nvPr/>
            </p:nvGrpSpPr>
            <p:grpSpPr>
              <a:xfrm>
                <a:off x="4478697" y="3297561"/>
                <a:ext cx="37776" cy="32451"/>
                <a:chOff x="4478697" y="3297561"/>
                <a:chExt cx="37776" cy="32451"/>
              </a:xfrm>
            </p:grpSpPr>
            <p:sp>
              <p:nvSpPr>
                <p:cNvPr id="5207" name="Google Shape;5207;p10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107"/>
              <p:cNvGrpSpPr/>
              <p:nvPr/>
            </p:nvGrpSpPr>
            <p:grpSpPr>
              <a:xfrm>
                <a:off x="4411813" y="3331711"/>
                <a:ext cx="37776" cy="32451"/>
                <a:chOff x="4411813" y="3331711"/>
                <a:chExt cx="37776" cy="32451"/>
              </a:xfrm>
            </p:grpSpPr>
            <p:sp>
              <p:nvSpPr>
                <p:cNvPr id="5210" name="Google Shape;5210;p10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07"/>
              <p:cNvGrpSpPr/>
              <p:nvPr/>
            </p:nvGrpSpPr>
            <p:grpSpPr>
              <a:xfrm>
                <a:off x="4337984" y="3375188"/>
                <a:ext cx="37776" cy="32357"/>
                <a:chOff x="4337984" y="3375188"/>
                <a:chExt cx="37776" cy="32357"/>
              </a:xfrm>
            </p:grpSpPr>
            <p:sp>
              <p:nvSpPr>
                <p:cNvPr id="5213" name="Google Shape;5213;p10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07"/>
              <p:cNvGrpSpPr/>
              <p:nvPr/>
            </p:nvGrpSpPr>
            <p:grpSpPr>
              <a:xfrm>
                <a:off x="4494867" y="3090530"/>
                <a:ext cx="37878" cy="32451"/>
                <a:chOff x="4494867" y="3090530"/>
                <a:chExt cx="37878" cy="32451"/>
              </a:xfrm>
            </p:grpSpPr>
            <p:sp>
              <p:nvSpPr>
                <p:cNvPr id="5216" name="Google Shape;5216;p10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107"/>
              <p:cNvGrpSpPr/>
              <p:nvPr/>
            </p:nvGrpSpPr>
            <p:grpSpPr>
              <a:xfrm>
                <a:off x="4525124" y="3207774"/>
                <a:ext cx="37783" cy="32420"/>
                <a:chOff x="4525124" y="3207774"/>
                <a:chExt cx="37783" cy="32420"/>
              </a:xfrm>
            </p:grpSpPr>
            <p:sp>
              <p:nvSpPr>
                <p:cNvPr id="5219" name="Google Shape;5219;p10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107"/>
              <p:cNvGrpSpPr/>
              <p:nvPr/>
            </p:nvGrpSpPr>
            <p:grpSpPr>
              <a:xfrm>
                <a:off x="4440544" y="3176479"/>
                <a:ext cx="31499" cy="26898"/>
                <a:chOff x="4440544" y="3176479"/>
                <a:chExt cx="31499" cy="26898"/>
              </a:xfrm>
            </p:grpSpPr>
            <p:sp>
              <p:nvSpPr>
                <p:cNvPr id="5222" name="Google Shape;5222;p10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107"/>
              <p:cNvGrpSpPr/>
              <p:nvPr/>
            </p:nvGrpSpPr>
            <p:grpSpPr>
              <a:xfrm>
                <a:off x="4350545" y="3156400"/>
                <a:ext cx="31405" cy="27001"/>
                <a:chOff x="4350545" y="3156400"/>
                <a:chExt cx="31405" cy="27001"/>
              </a:xfrm>
            </p:grpSpPr>
            <p:sp>
              <p:nvSpPr>
                <p:cNvPr id="5225" name="Google Shape;5225;p10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107"/>
              <p:cNvGrpSpPr/>
              <p:nvPr/>
            </p:nvGrpSpPr>
            <p:grpSpPr>
              <a:xfrm>
                <a:off x="4376703" y="3255058"/>
                <a:ext cx="31405" cy="27001"/>
                <a:chOff x="4376703" y="3255058"/>
                <a:chExt cx="31405" cy="27001"/>
              </a:xfrm>
            </p:grpSpPr>
            <p:sp>
              <p:nvSpPr>
                <p:cNvPr id="5228" name="Google Shape;5228;p10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107"/>
              <p:cNvGrpSpPr/>
              <p:nvPr/>
            </p:nvGrpSpPr>
            <p:grpSpPr>
              <a:xfrm>
                <a:off x="4331322" y="3283656"/>
                <a:ext cx="31405" cy="26945"/>
                <a:chOff x="4331322" y="3283656"/>
                <a:chExt cx="31405" cy="26945"/>
              </a:xfrm>
            </p:grpSpPr>
            <p:sp>
              <p:nvSpPr>
                <p:cNvPr id="5231" name="Google Shape;5231;p10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107"/>
              <p:cNvGrpSpPr/>
              <p:nvPr/>
            </p:nvGrpSpPr>
            <p:grpSpPr>
              <a:xfrm>
                <a:off x="4380510" y="3065882"/>
                <a:ext cx="31405" cy="26938"/>
                <a:chOff x="4380510" y="3065882"/>
                <a:chExt cx="31405" cy="26938"/>
              </a:xfrm>
            </p:grpSpPr>
            <p:sp>
              <p:nvSpPr>
                <p:cNvPr id="5234" name="Google Shape;5234;p10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6" name="Google Shape;5236;p107"/>
            <p:cNvGrpSpPr/>
            <p:nvPr/>
          </p:nvGrpSpPr>
          <p:grpSpPr>
            <a:xfrm>
              <a:off x="4558998" y="3188237"/>
              <a:ext cx="1280131" cy="1052746"/>
              <a:chOff x="4558998" y="3188237"/>
              <a:chExt cx="1280131" cy="1052746"/>
            </a:xfrm>
          </p:grpSpPr>
          <p:sp>
            <p:nvSpPr>
              <p:cNvPr id="5237" name="Google Shape;5237;p10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8" name="Google Shape;5238;p107"/>
              <p:cNvGrpSpPr/>
              <p:nvPr/>
            </p:nvGrpSpPr>
            <p:grpSpPr>
              <a:xfrm>
                <a:off x="4579164" y="3203653"/>
                <a:ext cx="1244833" cy="1020397"/>
                <a:chOff x="4579164" y="3203653"/>
                <a:chExt cx="1244833" cy="1020397"/>
              </a:xfrm>
            </p:grpSpPr>
            <p:sp>
              <p:nvSpPr>
                <p:cNvPr id="5239" name="Google Shape;5239;p10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1" name="Google Shape;5241;p107"/>
                <p:cNvGrpSpPr/>
                <p:nvPr/>
              </p:nvGrpSpPr>
              <p:grpSpPr>
                <a:xfrm>
                  <a:off x="4579164" y="3203653"/>
                  <a:ext cx="1244833" cy="1020397"/>
                  <a:chOff x="4579164" y="3203653"/>
                  <a:chExt cx="1244833" cy="1020397"/>
                </a:xfrm>
              </p:grpSpPr>
              <p:sp>
                <p:nvSpPr>
                  <p:cNvPr id="5242" name="Google Shape;5242;p10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4" name="Google Shape;5244;p107"/>
                  <p:cNvGrpSpPr/>
                  <p:nvPr/>
                </p:nvGrpSpPr>
                <p:grpSpPr>
                  <a:xfrm>
                    <a:off x="4579164" y="3203653"/>
                    <a:ext cx="1244833" cy="1020397"/>
                    <a:chOff x="4579164" y="3203653"/>
                    <a:chExt cx="1244833" cy="1020397"/>
                  </a:xfrm>
                </p:grpSpPr>
                <p:sp>
                  <p:nvSpPr>
                    <p:cNvPr id="5245" name="Google Shape;5245;p10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3" name="Google Shape;5253;p107"/>
                    <p:cNvGrpSpPr/>
                    <p:nvPr/>
                  </p:nvGrpSpPr>
                  <p:grpSpPr>
                    <a:xfrm>
                      <a:off x="4579164" y="3203653"/>
                      <a:ext cx="1244833" cy="1020397"/>
                      <a:chOff x="4579164" y="3203653"/>
                      <a:chExt cx="1244833" cy="1020397"/>
                    </a:xfrm>
                  </p:grpSpPr>
                  <p:sp>
                    <p:nvSpPr>
                      <p:cNvPr id="5254" name="Google Shape;5254;p10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8" name="Google Shape;5268;p107"/>
                      <p:cNvGrpSpPr/>
                      <p:nvPr/>
                    </p:nvGrpSpPr>
                    <p:grpSpPr>
                      <a:xfrm>
                        <a:off x="4579164" y="3203653"/>
                        <a:ext cx="1244833" cy="1020397"/>
                        <a:chOff x="4579164" y="3203653"/>
                        <a:chExt cx="1244833" cy="1020397"/>
                      </a:xfrm>
                    </p:grpSpPr>
                    <p:sp>
                      <p:nvSpPr>
                        <p:cNvPr id="5269" name="Google Shape;5269;p10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3" name="Google Shape;5293;p107"/>
                        <p:cNvGrpSpPr/>
                        <p:nvPr/>
                      </p:nvGrpSpPr>
                      <p:grpSpPr>
                        <a:xfrm>
                          <a:off x="4579164" y="3203653"/>
                          <a:ext cx="1244833" cy="1020397"/>
                          <a:chOff x="4579164" y="3203653"/>
                          <a:chExt cx="1244833" cy="1020397"/>
                        </a:xfrm>
                      </p:grpSpPr>
                      <p:sp>
                        <p:nvSpPr>
                          <p:cNvPr id="5294" name="Google Shape;5294;p10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5" name="Google Shape;5295;p107"/>
                          <p:cNvGrpSpPr/>
                          <p:nvPr/>
                        </p:nvGrpSpPr>
                        <p:grpSpPr>
                          <a:xfrm>
                            <a:off x="4579164" y="3203653"/>
                            <a:ext cx="1244833" cy="1020397"/>
                            <a:chOff x="4579164" y="3203653"/>
                            <a:chExt cx="1244833" cy="1020397"/>
                          </a:xfrm>
                        </p:grpSpPr>
                        <p:sp>
                          <p:nvSpPr>
                            <p:cNvPr id="5296" name="Google Shape;5296;p10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3" name="Google Shape;5303;p107"/>
                            <p:cNvGrpSpPr/>
                            <p:nvPr/>
                          </p:nvGrpSpPr>
                          <p:grpSpPr>
                            <a:xfrm>
                              <a:off x="4579164" y="3203653"/>
                              <a:ext cx="1244833" cy="1020397"/>
                              <a:chOff x="4579164" y="3203653"/>
                              <a:chExt cx="1244833" cy="1020397"/>
                            </a:xfrm>
                          </p:grpSpPr>
                          <p:sp>
                            <p:nvSpPr>
                              <p:cNvPr id="5304" name="Google Shape;5304;p10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7" name="Google Shape;5317;p107"/>
                              <p:cNvGrpSpPr/>
                              <p:nvPr/>
                            </p:nvGrpSpPr>
                            <p:grpSpPr>
                              <a:xfrm>
                                <a:off x="4579164" y="3203653"/>
                                <a:ext cx="1244833" cy="1020397"/>
                                <a:chOff x="4579164" y="3203653"/>
                                <a:chExt cx="1244833" cy="1020397"/>
                              </a:xfrm>
                            </p:grpSpPr>
                            <p:sp>
                              <p:nvSpPr>
                                <p:cNvPr id="5318" name="Google Shape;5318;p10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5" name="Google Shape;5325;p107"/>
                                <p:cNvGrpSpPr/>
                                <p:nvPr/>
                              </p:nvGrpSpPr>
                              <p:grpSpPr>
                                <a:xfrm>
                                  <a:off x="4579164" y="3203653"/>
                                  <a:ext cx="1244833" cy="1020397"/>
                                  <a:chOff x="4579164" y="3203653"/>
                                  <a:chExt cx="1244833" cy="1020397"/>
                                </a:xfrm>
                              </p:grpSpPr>
                              <p:sp>
                                <p:nvSpPr>
                                  <p:cNvPr id="5326" name="Google Shape;5326;p10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1" name="Google Shape;5331;p107"/>
                                  <p:cNvGrpSpPr/>
                                  <p:nvPr/>
                                </p:nvGrpSpPr>
                                <p:grpSpPr>
                                  <a:xfrm>
                                    <a:off x="4579164" y="3203653"/>
                                    <a:ext cx="1244833" cy="1020397"/>
                                    <a:chOff x="4579164" y="3203653"/>
                                    <a:chExt cx="1244833" cy="1020397"/>
                                  </a:xfrm>
                                </p:grpSpPr>
                                <p:sp>
                                  <p:nvSpPr>
                                    <p:cNvPr id="5332" name="Google Shape;5332;p10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336" name="Google Shape;5336;p10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39" name="Google Shape;5339;p10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340" name="Google Shape;5340;p107"/>
              <p:cNvGrpSpPr/>
              <p:nvPr/>
            </p:nvGrpSpPr>
            <p:grpSpPr>
              <a:xfrm>
                <a:off x="4595437" y="3598775"/>
                <a:ext cx="37776" cy="32451"/>
                <a:chOff x="4595437" y="3598775"/>
                <a:chExt cx="37776" cy="32451"/>
              </a:xfrm>
            </p:grpSpPr>
            <p:sp>
              <p:nvSpPr>
                <p:cNvPr id="5341" name="Google Shape;5341;p10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07"/>
              <p:cNvGrpSpPr/>
              <p:nvPr/>
            </p:nvGrpSpPr>
            <p:grpSpPr>
              <a:xfrm>
                <a:off x="4641864" y="3524443"/>
                <a:ext cx="37776" cy="32380"/>
                <a:chOff x="4641864" y="3524443"/>
                <a:chExt cx="37776" cy="32380"/>
              </a:xfrm>
            </p:grpSpPr>
            <p:sp>
              <p:nvSpPr>
                <p:cNvPr id="5344" name="Google Shape;5344;p10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107"/>
              <p:cNvGrpSpPr/>
              <p:nvPr/>
            </p:nvGrpSpPr>
            <p:grpSpPr>
              <a:xfrm>
                <a:off x="4648431" y="3893901"/>
                <a:ext cx="37776" cy="32357"/>
                <a:chOff x="4648431" y="3893901"/>
                <a:chExt cx="37776" cy="32357"/>
              </a:xfrm>
            </p:grpSpPr>
            <p:sp>
              <p:nvSpPr>
                <p:cNvPr id="5347" name="Google Shape;5347;p10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107"/>
              <p:cNvGrpSpPr/>
              <p:nvPr/>
            </p:nvGrpSpPr>
            <p:grpSpPr>
              <a:xfrm>
                <a:off x="4567752" y="3722908"/>
                <a:ext cx="37870" cy="32380"/>
                <a:chOff x="4567752" y="3722908"/>
                <a:chExt cx="37870" cy="32380"/>
              </a:xfrm>
            </p:grpSpPr>
            <p:sp>
              <p:nvSpPr>
                <p:cNvPr id="5350" name="Google Shape;5350;p10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107"/>
              <p:cNvGrpSpPr/>
              <p:nvPr/>
            </p:nvGrpSpPr>
            <p:grpSpPr>
              <a:xfrm>
                <a:off x="4617506" y="3652052"/>
                <a:ext cx="37783" cy="32357"/>
                <a:chOff x="4617506" y="3652052"/>
                <a:chExt cx="37783" cy="32357"/>
              </a:xfrm>
            </p:grpSpPr>
            <p:sp>
              <p:nvSpPr>
                <p:cNvPr id="5353" name="Google Shape;5353;p10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107"/>
              <p:cNvGrpSpPr/>
              <p:nvPr/>
            </p:nvGrpSpPr>
            <p:grpSpPr>
              <a:xfrm>
                <a:off x="4739005" y="3554149"/>
                <a:ext cx="37870" cy="32357"/>
                <a:chOff x="4739005" y="3554149"/>
                <a:chExt cx="37870" cy="32357"/>
              </a:xfrm>
            </p:grpSpPr>
            <p:sp>
              <p:nvSpPr>
                <p:cNvPr id="5356" name="Google Shape;5356;p10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107"/>
              <p:cNvGrpSpPr/>
              <p:nvPr/>
            </p:nvGrpSpPr>
            <p:grpSpPr>
              <a:xfrm>
                <a:off x="4806557" y="3630258"/>
                <a:ext cx="37776" cy="32364"/>
                <a:chOff x="4806557" y="3630258"/>
                <a:chExt cx="37776" cy="32364"/>
              </a:xfrm>
            </p:grpSpPr>
            <p:sp>
              <p:nvSpPr>
                <p:cNvPr id="5359" name="Google Shape;5359;p10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107"/>
              <p:cNvGrpSpPr/>
              <p:nvPr/>
            </p:nvGrpSpPr>
            <p:grpSpPr>
              <a:xfrm>
                <a:off x="4737007" y="4004357"/>
                <a:ext cx="37870" cy="32357"/>
                <a:chOff x="4737007" y="4004357"/>
                <a:chExt cx="37870" cy="32357"/>
              </a:xfrm>
            </p:grpSpPr>
            <p:sp>
              <p:nvSpPr>
                <p:cNvPr id="5362" name="Google Shape;5362;p10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107"/>
              <p:cNvGrpSpPr/>
              <p:nvPr/>
            </p:nvGrpSpPr>
            <p:grpSpPr>
              <a:xfrm>
                <a:off x="4773634" y="4208627"/>
                <a:ext cx="37776" cy="32357"/>
                <a:chOff x="4773634" y="4208627"/>
                <a:chExt cx="37776" cy="32357"/>
              </a:xfrm>
            </p:grpSpPr>
            <p:sp>
              <p:nvSpPr>
                <p:cNvPr id="5365" name="Google Shape;5365;p10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107"/>
              <p:cNvGrpSpPr/>
              <p:nvPr/>
            </p:nvGrpSpPr>
            <p:grpSpPr>
              <a:xfrm>
                <a:off x="4888282" y="4074764"/>
                <a:ext cx="37776" cy="32451"/>
                <a:chOff x="4888282" y="4074764"/>
                <a:chExt cx="37776" cy="32451"/>
              </a:xfrm>
            </p:grpSpPr>
            <p:sp>
              <p:nvSpPr>
                <p:cNvPr id="5368" name="Google Shape;5368;p10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107"/>
              <p:cNvGrpSpPr/>
              <p:nvPr/>
            </p:nvGrpSpPr>
            <p:grpSpPr>
              <a:xfrm>
                <a:off x="4901315" y="3804271"/>
                <a:ext cx="37776" cy="32364"/>
                <a:chOff x="4901315" y="3804271"/>
                <a:chExt cx="37776" cy="32364"/>
              </a:xfrm>
            </p:grpSpPr>
            <p:sp>
              <p:nvSpPr>
                <p:cNvPr id="5371" name="Google Shape;5371;p10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107"/>
              <p:cNvGrpSpPr/>
              <p:nvPr/>
            </p:nvGrpSpPr>
            <p:grpSpPr>
              <a:xfrm>
                <a:off x="4866394" y="3715035"/>
                <a:ext cx="37846" cy="32357"/>
                <a:chOff x="4866394" y="3715035"/>
                <a:chExt cx="37846" cy="32357"/>
              </a:xfrm>
            </p:grpSpPr>
            <p:sp>
              <p:nvSpPr>
                <p:cNvPr id="5374" name="Google Shape;5374;p10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107"/>
              <p:cNvGrpSpPr/>
              <p:nvPr/>
            </p:nvGrpSpPr>
            <p:grpSpPr>
              <a:xfrm>
                <a:off x="4979233" y="3839798"/>
                <a:ext cx="37878" cy="32420"/>
                <a:chOff x="4979233" y="3839798"/>
                <a:chExt cx="37878" cy="32420"/>
              </a:xfrm>
            </p:grpSpPr>
            <p:sp>
              <p:nvSpPr>
                <p:cNvPr id="5377" name="Google Shape;5377;p10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107"/>
              <p:cNvGrpSpPr/>
              <p:nvPr/>
            </p:nvGrpSpPr>
            <p:grpSpPr>
              <a:xfrm>
                <a:off x="4790662" y="3679147"/>
                <a:ext cx="37783" cy="32380"/>
                <a:chOff x="4790662" y="3679147"/>
                <a:chExt cx="37783" cy="32380"/>
              </a:xfrm>
            </p:grpSpPr>
            <p:sp>
              <p:nvSpPr>
                <p:cNvPr id="5380" name="Google Shape;5380;p10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107"/>
              <p:cNvGrpSpPr/>
              <p:nvPr/>
            </p:nvGrpSpPr>
            <p:grpSpPr>
              <a:xfrm>
                <a:off x="4857263" y="3557861"/>
                <a:ext cx="37776" cy="32357"/>
                <a:chOff x="4857263" y="3557861"/>
                <a:chExt cx="37776" cy="32357"/>
              </a:xfrm>
            </p:grpSpPr>
            <p:sp>
              <p:nvSpPr>
                <p:cNvPr id="5383" name="Google Shape;5383;p10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107"/>
              <p:cNvGrpSpPr/>
              <p:nvPr/>
            </p:nvGrpSpPr>
            <p:grpSpPr>
              <a:xfrm>
                <a:off x="4883902" y="3648033"/>
                <a:ext cx="37783" cy="32380"/>
                <a:chOff x="4883902" y="3648033"/>
                <a:chExt cx="37783" cy="32380"/>
              </a:xfrm>
            </p:grpSpPr>
            <p:sp>
              <p:nvSpPr>
                <p:cNvPr id="5386" name="Google Shape;5386;p10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107"/>
              <p:cNvGrpSpPr/>
              <p:nvPr/>
            </p:nvGrpSpPr>
            <p:grpSpPr>
              <a:xfrm>
                <a:off x="4907780" y="3347220"/>
                <a:ext cx="37878" cy="32357"/>
                <a:chOff x="4907780" y="3347220"/>
                <a:chExt cx="37878" cy="32357"/>
              </a:xfrm>
            </p:grpSpPr>
            <p:sp>
              <p:nvSpPr>
                <p:cNvPr id="5389" name="Google Shape;5389;p10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107"/>
              <p:cNvGrpSpPr/>
              <p:nvPr/>
            </p:nvGrpSpPr>
            <p:grpSpPr>
              <a:xfrm>
                <a:off x="5065048" y="3738150"/>
                <a:ext cx="37783" cy="32364"/>
                <a:chOff x="5065048" y="3738150"/>
                <a:chExt cx="37783" cy="32364"/>
              </a:xfrm>
            </p:grpSpPr>
            <p:sp>
              <p:nvSpPr>
                <p:cNvPr id="5392" name="Google Shape;5392;p10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107"/>
              <p:cNvGrpSpPr/>
              <p:nvPr/>
            </p:nvGrpSpPr>
            <p:grpSpPr>
              <a:xfrm>
                <a:off x="5071616" y="3284615"/>
                <a:ext cx="37783" cy="32357"/>
                <a:chOff x="5071616" y="3284615"/>
                <a:chExt cx="37783" cy="32357"/>
              </a:xfrm>
            </p:grpSpPr>
            <p:sp>
              <p:nvSpPr>
                <p:cNvPr id="5395" name="Google Shape;5395;p10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107"/>
              <p:cNvGrpSpPr/>
              <p:nvPr/>
            </p:nvGrpSpPr>
            <p:grpSpPr>
              <a:xfrm>
                <a:off x="5389291" y="3759921"/>
                <a:ext cx="37783" cy="32380"/>
                <a:chOff x="5389291" y="3759921"/>
                <a:chExt cx="37783" cy="32380"/>
              </a:xfrm>
            </p:grpSpPr>
            <p:sp>
              <p:nvSpPr>
                <p:cNvPr id="5398" name="Google Shape;5398;p10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107"/>
              <p:cNvGrpSpPr/>
              <p:nvPr/>
            </p:nvGrpSpPr>
            <p:grpSpPr>
              <a:xfrm>
                <a:off x="5431534" y="3632932"/>
                <a:ext cx="37878" cy="32451"/>
                <a:chOff x="5431534" y="3632932"/>
                <a:chExt cx="37878" cy="32451"/>
              </a:xfrm>
            </p:grpSpPr>
            <p:sp>
              <p:nvSpPr>
                <p:cNvPr id="5401" name="Google Shape;5401;p10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107"/>
              <p:cNvGrpSpPr/>
              <p:nvPr/>
            </p:nvGrpSpPr>
            <p:grpSpPr>
              <a:xfrm>
                <a:off x="5540755" y="3544829"/>
                <a:ext cx="37783" cy="32357"/>
                <a:chOff x="5540755" y="3544829"/>
                <a:chExt cx="37783" cy="32357"/>
              </a:xfrm>
            </p:grpSpPr>
            <p:sp>
              <p:nvSpPr>
                <p:cNvPr id="5404" name="Google Shape;5404;p10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107"/>
              <p:cNvGrpSpPr/>
              <p:nvPr/>
            </p:nvGrpSpPr>
            <p:grpSpPr>
              <a:xfrm>
                <a:off x="5579293" y="3412107"/>
                <a:ext cx="37776" cy="32357"/>
                <a:chOff x="5579293" y="3412107"/>
                <a:chExt cx="37776" cy="32357"/>
              </a:xfrm>
            </p:grpSpPr>
            <p:sp>
              <p:nvSpPr>
                <p:cNvPr id="5407" name="Google Shape;5407;p10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107"/>
              <p:cNvGrpSpPr/>
              <p:nvPr/>
            </p:nvGrpSpPr>
            <p:grpSpPr>
              <a:xfrm>
                <a:off x="5801346" y="3284615"/>
                <a:ext cx="37783" cy="32357"/>
                <a:chOff x="5801346" y="3284615"/>
                <a:chExt cx="37783" cy="32357"/>
              </a:xfrm>
            </p:grpSpPr>
            <p:sp>
              <p:nvSpPr>
                <p:cNvPr id="5410" name="Google Shape;5410;p10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107"/>
              <p:cNvGrpSpPr/>
              <p:nvPr/>
            </p:nvGrpSpPr>
            <p:grpSpPr>
              <a:xfrm>
                <a:off x="5763578" y="3399067"/>
                <a:ext cx="37776" cy="32364"/>
                <a:chOff x="5763578" y="3399067"/>
                <a:chExt cx="37776" cy="32364"/>
              </a:xfrm>
            </p:grpSpPr>
            <p:sp>
              <p:nvSpPr>
                <p:cNvPr id="5413" name="Google Shape;5413;p10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107"/>
              <p:cNvGrpSpPr/>
              <p:nvPr/>
            </p:nvGrpSpPr>
            <p:grpSpPr>
              <a:xfrm>
                <a:off x="5395858" y="3230952"/>
                <a:ext cx="37776" cy="32364"/>
                <a:chOff x="5395858" y="3230952"/>
                <a:chExt cx="37776" cy="32364"/>
              </a:xfrm>
            </p:grpSpPr>
            <p:sp>
              <p:nvSpPr>
                <p:cNvPr id="5416" name="Google Shape;5416;p10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107"/>
              <p:cNvGrpSpPr/>
              <p:nvPr/>
            </p:nvGrpSpPr>
            <p:grpSpPr>
              <a:xfrm>
                <a:off x="5264088" y="3188237"/>
                <a:ext cx="37776" cy="32357"/>
                <a:chOff x="5264088" y="3188237"/>
                <a:chExt cx="37776" cy="32357"/>
              </a:xfrm>
            </p:grpSpPr>
            <p:sp>
              <p:nvSpPr>
                <p:cNvPr id="5419" name="Google Shape;5419;p10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107"/>
              <p:cNvGrpSpPr/>
              <p:nvPr/>
            </p:nvGrpSpPr>
            <p:grpSpPr>
              <a:xfrm>
                <a:off x="5585758" y="3237425"/>
                <a:ext cx="37878" cy="32357"/>
                <a:chOff x="5585758" y="3237425"/>
                <a:chExt cx="37878" cy="32357"/>
              </a:xfrm>
            </p:grpSpPr>
            <p:sp>
              <p:nvSpPr>
                <p:cNvPr id="5422" name="Google Shape;5422;p10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107"/>
              <p:cNvGrpSpPr/>
              <p:nvPr/>
            </p:nvGrpSpPr>
            <p:grpSpPr>
              <a:xfrm>
                <a:off x="4874196" y="3291088"/>
                <a:ext cx="37878" cy="32451"/>
                <a:chOff x="4874196" y="3291088"/>
                <a:chExt cx="37878" cy="32451"/>
              </a:xfrm>
            </p:grpSpPr>
            <p:sp>
              <p:nvSpPr>
                <p:cNvPr id="5425" name="Google Shape;5425;p10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107"/>
              <p:cNvGrpSpPr/>
              <p:nvPr/>
            </p:nvGrpSpPr>
            <p:grpSpPr>
              <a:xfrm>
                <a:off x="5197770" y="3785466"/>
                <a:ext cx="37783" cy="32427"/>
                <a:chOff x="5197770" y="3785466"/>
                <a:chExt cx="37783" cy="32427"/>
              </a:xfrm>
            </p:grpSpPr>
            <p:sp>
              <p:nvSpPr>
                <p:cNvPr id="5428" name="Google Shape;5428;p10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107"/>
              <p:cNvGrpSpPr/>
              <p:nvPr/>
            </p:nvGrpSpPr>
            <p:grpSpPr>
              <a:xfrm>
                <a:off x="5177699" y="3492117"/>
                <a:ext cx="37776" cy="32357"/>
                <a:chOff x="5177699" y="3492117"/>
                <a:chExt cx="37776" cy="32357"/>
              </a:xfrm>
            </p:grpSpPr>
            <p:sp>
              <p:nvSpPr>
                <p:cNvPr id="5431" name="Google Shape;5431;p10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107"/>
              <p:cNvGrpSpPr/>
              <p:nvPr/>
            </p:nvGrpSpPr>
            <p:grpSpPr>
              <a:xfrm>
                <a:off x="5349431" y="3622346"/>
                <a:ext cx="37870" cy="32380"/>
                <a:chOff x="5349431" y="3622346"/>
                <a:chExt cx="37870" cy="32380"/>
              </a:xfrm>
            </p:grpSpPr>
            <p:sp>
              <p:nvSpPr>
                <p:cNvPr id="5434" name="Google Shape;5434;p10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107"/>
              <p:cNvGrpSpPr/>
              <p:nvPr/>
            </p:nvGrpSpPr>
            <p:grpSpPr>
              <a:xfrm>
                <a:off x="5068855" y="3563980"/>
                <a:ext cx="53954" cy="46223"/>
                <a:chOff x="5068855" y="3563980"/>
                <a:chExt cx="53954" cy="46223"/>
              </a:xfrm>
            </p:grpSpPr>
            <p:sp>
              <p:nvSpPr>
                <p:cNvPr id="5437" name="Google Shape;5437;p10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107"/>
              <p:cNvGrpSpPr/>
              <p:nvPr/>
            </p:nvGrpSpPr>
            <p:grpSpPr>
              <a:xfrm>
                <a:off x="5037654" y="3392507"/>
                <a:ext cx="37870" cy="32451"/>
                <a:chOff x="5037654" y="3392507"/>
                <a:chExt cx="37870" cy="32451"/>
              </a:xfrm>
            </p:grpSpPr>
            <p:sp>
              <p:nvSpPr>
                <p:cNvPr id="5440" name="Google Shape;5440;p10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107"/>
              <p:cNvGrpSpPr/>
              <p:nvPr/>
            </p:nvGrpSpPr>
            <p:grpSpPr>
              <a:xfrm>
                <a:off x="5456560" y="3368629"/>
                <a:ext cx="37870" cy="32451"/>
                <a:chOff x="5456560" y="3368629"/>
                <a:chExt cx="37870" cy="32451"/>
              </a:xfrm>
            </p:grpSpPr>
            <p:sp>
              <p:nvSpPr>
                <p:cNvPr id="5443" name="Google Shape;5443;p10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107"/>
              <p:cNvGrpSpPr/>
              <p:nvPr/>
            </p:nvGrpSpPr>
            <p:grpSpPr>
              <a:xfrm>
                <a:off x="4755749" y="3501516"/>
                <a:ext cx="46246" cy="39608"/>
                <a:chOff x="4755749" y="3501516"/>
                <a:chExt cx="46246" cy="39608"/>
              </a:xfrm>
            </p:grpSpPr>
            <p:sp>
              <p:nvSpPr>
                <p:cNvPr id="5446" name="Google Shape;5446;p10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107"/>
              <p:cNvGrpSpPr/>
              <p:nvPr/>
            </p:nvGrpSpPr>
            <p:grpSpPr>
              <a:xfrm>
                <a:off x="4681346" y="3485582"/>
                <a:ext cx="37783" cy="32427"/>
                <a:chOff x="4681346" y="3485582"/>
                <a:chExt cx="37783" cy="32427"/>
              </a:xfrm>
            </p:grpSpPr>
            <p:sp>
              <p:nvSpPr>
                <p:cNvPr id="5449" name="Google Shape;5449;p10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1" name="Google Shape;5451;p107"/>
              <p:cNvGrpSpPr/>
              <p:nvPr/>
            </p:nvGrpSpPr>
            <p:grpSpPr>
              <a:xfrm>
                <a:off x="4767067" y="3291088"/>
                <a:ext cx="37878" cy="32451"/>
                <a:chOff x="4767067" y="3291088"/>
                <a:chExt cx="37878" cy="32451"/>
              </a:xfrm>
            </p:grpSpPr>
            <p:sp>
              <p:nvSpPr>
                <p:cNvPr id="5452" name="Google Shape;5452;p10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4" name="Google Shape;5454;p107"/>
              <p:cNvGrpSpPr/>
              <p:nvPr/>
            </p:nvGrpSpPr>
            <p:grpSpPr>
              <a:xfrm>
                <a:off x="4687819" y="3405539"/>
                <a:ext cx="37776" cy="32451"/>
                <a:chOff x="4687819" y="3405539"/>
                <a:chExt cx="37776" cy="32451"/>
              </a:xfrm>
            </p:grpSpPr>
            <p:sp>
              <p:nvSpPr>
                <p:cNvPr id="5455" name="Google Shape;5455;p10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7" name="Google Shape;5457;p107"/>
              <p:cNvGrpSpPr/>
              <p:nvPr/>
            </p:nvGrpSpPr>
            <p:grpSpPr>
              <a:xfrm>
                <a:off x="4923101" y="3444809"/>
                <a:ext cx="52813" cy="45318"/>
                <a:chOff x="4923101" y="3444809"/>
                <a:chExt cx="52813" cy="45318"/>
              </a:xfrm>
            </p:grpSpPr>
            <p:sp>
              <p:nvSpPr>
                <p:cNvPr id="5458" name="Google Shape;5458;p10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107"/>
              <p:cNvGrpSpPr/>
              <p:nvPr/>
            </p:nvGrpSpPr>
            <p:grpSpPr>
              <a:xfrm>
                <a:off x="4846040" y="3654750"/>
                <a:ext cx="31405" cy="26993"/>
                <a:chOff x="4846040" y="3654750"/>
                <a:chExt cx="31405" cy="26993"/>
              </a:xfrm>
            </p:grpSpPr>
            <p:sp>
              <p:nvSpPr>
                <p:cNvPr id="5461" name="Google Shape;5461;p10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107"/>
              <p:cNvGrpSpPr/>
              <p:nvPr/>
            </p:nvGrpSpPr>
            <p:grpSpPr>
              <a:xfrm>
                <a:off x="4925673" y="3691700"/>
                <a:ext cx="40253" cy="34472"/>
                <a:chOff x="4925673" y="3691700"/>
                <a:chExt cx="40253" cy="34472"/>
              </a:xfrm>
            </p:grpSpPr>
            <p:sp>
              <p:nvSpPr>
                <p:cNvPr id="5464" name="Google Shape;5464;p10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107"/>
              <p:cNvGrpSpPr/>
              <p:nvPr/>
            </p:nvGrpSpPr>
            <p:grpSpPr>
              <a:xfrm>
                <a:off x="4894653" y="3740848"/>
                <a:ext cx="31405" cy="26906"/>
                <a:chOff x="4894653" y="3740848"/>
                <a:chExt cx="31405" cy="26906"/>
              </a:xfrm>
            </p:grpSpPr>
            <p:sp>
              <p:nvSpPr>
                <p:cNvPr id="5467" name="Google Shape;5467;p10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107"/>
              <p:cNvGrpSpPr/>
              <p:nvPr/>
            </p:nvGrpSpPr>
            <p:grpSpPr>
              <a:xfrm>
                <a:off x="4962300" y="3696348"/>
                <a:ext cx="38255" cy="32773"/>
                <a:chOff x="4962300" y="3696348"/>
                <a:chExt cx="38255" cy="32773"/>
              </a:xfrm>
            </p:grpSpPr>
            <p:sp>
              <p:nvSpPr>
                <p:cNvPr id="5470" name="Google Shape;5470;p10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107"/>
              <p:cNvGrpSpPr/>
              <p:nvPr/>
            </p:nvGrpSpPr>
            <p:grpSpPr>
              <a:xfrm>
                <a:off x="4980185" y="3743349"/>
                <a:ext cx="31499" cy="26969"/>
                <a:chOff x="4980185" y="3743349"/>
                <a:chExt cx="31499" cy="26969"/>
              </a:xfrm>
            </p:grpSpPr>
            <p:sp>
              <p:nvSpPr>
                <p:cNvPr id="5473" name="Google Shape;5473;p10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107"/>
              <p:cNvGrpSpPr/>
              <p:nvPr/>
            </p:nvGrpSpPr>
            <p:grpSpPr>
              <a:xfrm>
                <a:off x="5013768" y="3734312"/>
                <a:ext cx="31499" cy="26969"/>
                <a:chOff x="5013768" y="3734312"/>
                <a:chExt cx="31499" cy="26969"/>
              </a:xfrm>
            </p:grpSpPr>
            <p:sp>
              <p:nvSpPr>
                <p:cNvPr id="5476" name="Google Shape;5476;p10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107"/>
              <p:cNvGrpSpPr/>
              <p:nvPr/>
            </p:nvGrpSpPr>
            <p:grpSpPr>
              <a:xfrm>
                <a:off x="5036703" y="3764545"/>
                <a:ext cx="31499" cy="26898"/>
                <a:chOff x="5036703" y="3764545"/>
                <a:chExt cx="31499" cy="26898"/>
              </a:xfrm>
            </p:grpSpPr>
            <p:sp>
              <p:nvSpPr>
                <p:cNvPr id="5479" name="Google Shape;5479;p10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107"/>
              <p:cNvGrpSpPr/>
              <p:nvPr/>
            </p:nvGrpSpPr>
            <p:grpSpPr>
              <a:xfrm>
                <a:off x="4953546" y="3768352"/>
                <a:ext cx="31405" cy="26898"/>
                <a:chOff x="4953546" y="3768352"/>
                <a:chExt cx="31405" cy="26898"/>
              </a:xfrm>
            </p:grpSpPr>
            <p:sp>
              <p:nvSpPr>
                <p:cNvPr id="5482" name="Google Shape;5482;p10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107"/>
              <p:cNvGrpSpPr/>
              <p:nvPr/>
            </p:nvGrpSpPr>
            <p:grpSpPr>
              <a:xfrm>
                <a:off x="4964770" y="3814016"/>
                <a:ext cx="31499" cy="26993"/>
                <a:chOff x="4964770" y="3814016"/>
                <a:chExt cx="31499" cy="26993"/>
              </a:xfrm>
            </p:grpSpPr>
            <p:sp>
              <p:nvSpPr>
                <p:cNvPr id="5485" name="Google Shape;5485;p10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0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107"/>
              <p:cNvGrpSpPr/>
              <p:nvPr/>
            </p:nvGrpSpPr>
            <p:grpSpPr>
              <a:xfrm>
                <a:off x="4923290" y="3800504"/>
                <a:ext cx="31468" cy="26898"/>
                <a:chOff x="4923290" y="3800504"/>
                <a:chExt cx="31468" cy="26898"/>
              </a:xfrm>
            </p:grpSpPr>
            <p:sp>
              <p:nvSpPr>
                <p:cNvPr id="5488" name="Google Shape;5488;p10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107"/>
              <p:cNvGrpSpPr/>
              <p:nvPr/>
            </p:nvGrpSpPr>
            <p:grpSpPr>
              <a:xfrm>
                <a:off x="5108534" y="3650943"/>
                <a:ext cx="31405" cy="26993"/>
                <a:chOff x="5108534" y="3650943"/>
                <a:chExt cx="31405" cy="26993"/>
              </a:xfrm>
            </p:grpSpPr>
            <p:sp>
              <p:nvSpPr>
                <p:cNvPr id="5491" name="Google Shape;5491;p10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107"/>
              <p:cNvGrpSpPr/>
              <p:nvPr/>
            </p:nvGrpSpPr>
            <p:grpSpPr>
              <a:xfrm>
                <a:off x="5119380" y="3760739"/>
                <a:ext cx="31499" cy="26993"/>
                <a:chOff x="5119380" y="3760739"/>
                <a:chExt cx="31499" cy="26993"/>
              </a:xfrm>
            </p:grpSpPr>
            <p:sp>
              <p:nvSpPr>
                <p:cNvPr id="5494" name="Google Shape;5494;p10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107"/>
              <p:cNvGrpSpPr/>
              <p:nvPr/>
            </p:nvGrpSpPr>
            <p:grpSpPr>
              <a:xfrm>
                <a:off x="5119380" y="3788235"/>
                <a:ext cx="31499" cy="26993"/>
                <a:chOff x="5119380" y="3788235"/>
                <a:chExt cx="31499" cy="26993"/>
              </a:xfrm>
            </p:grpSpPr>
            <p:sp>
              <p:nvSpPr>
                <p:cNvPr id="5497" name="Google Shape;5497;p10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107"/>
              <p:cNvGrpSpPr/>
              <p:nvPr/>
            </p:nvGrpSpPr>
            <p:grpSpPr>
              <a:xfrm>
                <a:off x="5158005" y="3875284"/>
                <a:ext cx="31405" cy="27001"/>
                <a:chOff x="5158005" y="3875284"/>
                <a:chExt cx="31405" cy="27001"/>
              </a:xfrm>
            </p:grpSpPr>
            <p:sp>
              <p:nvSpPr>
                <p:cNvPr id="5500" name="Google Shape;5500;p10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107"/>
              <p:cNvGrpSpPr/>
              <p:nvPr/>
            </p:nvGrpSpPr>
            <p:grpSpPr>
              <a:xfrm>
                <a:off x="5233163" y="3764545"/>
                <a:ext cx="31499" cy="26898"/>
                <a:chOff x="5233163" y="3764545"/>
                <a:chExt cx="31499" cy="26898"/>
              </a:xfrm>
            </p:grpSpPr>
            <p:sp>
              <p:nvSpPr>
                <p:cNvPr id="5503" name="Google Shape;5503;p10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107"/>
              <p:cNvGrpSpPr/>
              <p:nvPr/>
            </p:nvGrpSpPr>
            <p:grpSpPr>
              <a:xfrm>
                <a:off x="5276168" y="3805545"/>
                <a:ext cx="31499" cy="26906"/>
                <a:chOff x="5276168" y="3805545"/>
                <a:chExt cx="31499" cy="26906"/>
              </a:xfrm>
            </p:grpSpPr>
            <p:sp>
              <p:nvSpPr>
                <p:cNvPr id="5506" name="Google Shape;5506;p10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8" name="Google Shape;5508;p107"/>
              <p:cNvGrpSpPr/>
              <p:nvPr/>
            </p:nvGrpSpPr>
            <p:grpSpPr>
              <a:xfrm>
                <a:off x="5294053" y="3851933"/>
                <a:ext cx="31405" cy="26945"/>
                <a:chOff x="5294053" y="3851933"/>
                <a:chExt cx="31405" cy="26945"/>
              </a:xfrm>
            </p:grpSpPr>
            <p:sp>
              <p:nvSpPr>
                <p:cNvPr id="5509" name="Google Shape;5509;p10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107"/>
              <p:cNvGrpSpPr/>
              <p:nvPr/>
            </p:nvGrpSpPr>
            <p:grpSpPr>
              <a:xfrm>
                <a:off x="5341723" y="3851902"/>
                <a:ext cx="31405" cy="26977"/>
                <a:chOff x="5341723" y="3851902"/>
                <a:chExt cx="31405" cy="26977"/>
              </a:xfrm>
            </p:grpSpPr>
            <p:sp>
              <p:nvSpPr>
                <p:cNvPr id="5512" name="Google Shape;5512;p10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4" name="Google Shape;5514;p107"/>
              <p:cNvGrpSpPr/>
              <p:nvPr/>
            </p:nvGrpSpPr>
            <p:grpSpPr>
              <a:xfrm>
                <a:off x="5054871" y="3507855"/>
                <a:ext cx="31405" cy="26993"/>
                <a:chOff x="5054871" y="3507855"/>
                <a:chExt cx="31405" cy="26993"/>
              </a:xfrm>
            </p:grpSpPr>
            <p:sp>
              <p:nvSpPr>
                <p:cNvPr id="5515" name="Google Shape;5515;p10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107"/>
              <p:cNvGrpSpPr/>
              <p:nvPr/>
            </p:nvGrpSpPr>
            <p:grpSpPr>
              <a:xfrm>
                <a:off x="4876579" y="3675325"/>
                <a:ext cx="31405" cy="26969"/>
                <a:chOff x="4876579" y="3675325"/>
                <a:chExt cx="31405" cy="26969"/>
              </a:xfrm>
            </p:grpSpPr>
            <p:sp>
              <p:nvSpPr>
                <p:cNvPr id="5518" name="Google Shape;5518;p10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107"/>
              <p:cNvGrpSpPr/>
              <p:nvPr/>
            </p:nvGrpSpPr>
            <p:grpSpPr>
              <a:xfrm>
                <a:off x="4842233" y="3688333"/>
                <a:ext cx="31405" cy="26993"/>
                <a:chOff x="4842233" y="3688333"/>
                <a:chExt cx="31405" cy="26993"/>
              </a:xfrm>
            </p:grpSpPr>
            <p:sp>
              <p:nvSpPr>
                <p:cNvPr id="5521" name="Google Shape;5521;p10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107"/>
              <p:cNvGrpSpPr/>
              <p:nvPr/>
            </p:nvGrpSpPr>
            <p:grpSpPr>
              <a:xfrm>
                <a:off x="5187876" y="3608032"/>
                <a:ext cx="31405" cy="27001"/>
                <a:chOff x="5187876" y="3608032"/>
                <a:chExt cx="31405" cy="27001"/>
              </a:xfrm>
            </p:grpSpPr>
            <p:sp>
              <p:nvSpPr>
                <p:cNvPr id="5524" name="Google Shape;5524;p10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6" name="Google Shape;5526;p10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8" name="Google Shape;5528;p107"/>
              <p:cNvGrpSpPr/>
              <p:nvPr/>
            </p:nvGrpSpPr>
            <p:grpSpPr>
              <a:xfrm>
                <a:off x="5269224" y="3304167"/>
                <a:ext cx="40253" cy="34402"/>
                <a:chOff x="5269224" y="3304167"/>
                <a:chExt cx="40253" cy="34402"/>
              </a:xfrm>
            </p:grpSpPr>
            <p:sp>
              <p:nvSpPr>
                <p:cNvPr id="5529" name="Google Shape;5529;p10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1" name="Google Shape;5531;p107"/>
              <p:cNvGrpSpPr/>
              <p:nvPr/>
            </p:nvGrpSpPr>
            <p:grpSpPr>
              <a:xfrm>
                <a:off x="5327354" y="3476615"/>
                <a:ext cx="49864" cy="42723"/>
                <a:chOff x="5327354" y="3476615"/>
                <a:chExt cx="49864" cy="42723"/>
              </a:xfrm>
            </p:grpSpPr>
            <p:sp>
              <p:nvSpPr>
                <p:cNvPr id="5532" name="Google Shape;5532;p10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34" name="Google Shape;5534;p10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6" name="Google Shape;5536;p107"/>
              <p:cNvGrpSpPr/>
              <p:nvPr/>
            </p:nvGrpSpPr>
            <p:grpSpPr>
              <a:xfrm>
                <a:off x="5341723" y="3775957"/>
                <a:ext cx="31405" cy="26898"/>
                <a:chOff x="5341723" y="3775957"/>
                <a:chExt cx="31405" cy="26898"/>
              </a:xfrm>
            </p:grpSpPr>
            <p:sp>
              <p:nvSpPr>
                <p:cNvPr id="5537" name="Google Shape;5537;p10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107"/>
              <p:cNvGrpSpPr/>
              <p:nvPr/>
            </p:nvGrpSpPr>
            <p:grpSpPr>
              <a:xfrm>
                <a:off x="5439053" y="3699274"/>
                <a:ext cx="31405" cy="26898"/>
                <a:chOff x="5439053" y="3699274"/>
                <a:chExt cx="31405" cy="26898"/>
              </a:xfrm>
            </p:grpSpPr>
            <p:sp>
              <p:nvSpPr>
                <p:cNvPr id="5540" name="Google Shape;5540;p10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2" name="Google Shape;5542;p107"/>
              <p:cNvGrpSpPr/>
              <p:nvPr/>
            </p:nvGrpSpPr>
            <p:grpSpPr>
              <a:xfrm>
                <a:off x="5412414" y="3622307"/>
                <a:ext cx="31499" cy="26993"/>
                <a:chOff x="5412414" y="3622307"/>
                <a:chExt cx="31499" cy="26993"/>
              </a:xfrm>
            </p:grpSpPr>
            <p:sp>
              <p:nvSpPr>
                <p:cNvPr id="5543" name="Google Shape;5543;p10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107"/>
              <p:cNvGrpSpPr/>
              <p:nvPr/>
            </p:nvGrpSpPr>
            <p:grpSpPr>
              <a:xfrm>
                <a:off x="5476254" y="3473949"/>
                <a:ext cx="26835" cy="26930"/>
                <a:chOff x="5476254" y="3473949"/>
                <a:chExt cx="26835" cy="26930"/>
              </a:xfrm>
            </p:grpSpPr>
            <p:sp>
              <p:nvSpPr>
                <p:cNvPr id="5546" name="Google Shape;5546;p10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8" name="Google Shape;5548;p107"/>
              <p:cNvGrpSpPr/>
              <p:nvPr/>
            </p:nvGrpSpPr>
            <p:grpSpPr>
              <a:xfrm>
                <a:off x="5564547" y="3481594"/>
                <a:ext cx="31397" cy="26898"/>
                <a:chOff x="5564547" y="3481594"/>
                <a:chExt cx="31397" cy="26898"/>
              </a:xfrm>
            </p:grpSpPr>
            <p:sp>
              <p:nvSpPr>
                <p:cNvPr id="5549" name="Google Shape;5549;p10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107"/>
              <p:cNvGrpSpPr/>
              <p:nvPr/>
            </p:nvGrpSpPr>
            <p:grpSpPr>
              <a:xfrm>
                <a:off x="5534101" y="3470174"/>
                <a:ext cx="31397" cy="26906"/>
                <a:chOff x="5534101" y="3470174"/>
                <a:chExt cx="31397" cy="26906"/>
              </a:xfrm>
            </p:grpSpPr>
            <p:sp>
              <p:nvSpPr>
                <p:cNvPr id="5552" name="Google Shape;5552;p10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107"/>
              <p:cNvGrpSpPr/>
              <p:nvPr/>
            </p:nvGrpSpPr>
            <p:grpSpPr>
              <a:xfrm>
                <a:off x="5610879" y="3314486"/>
                <a:ext cx="31499" cy="26938"/>
                <a:chOff x="5610879" y="3314486"/>
                <a:chExt cx="31499" cy="26938"/>
              </a:xfrm>
            </p:grpSpPr>
            <p:sp>
              <p:nvSpPr>
                <p:cNvPr id="5555" name="Google Shape;5555;p10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107"/>
              <p:cNvGrpSpPr/>
              <p:nvPr/>
            </p:nvGrpSpPr>
            <p:grpSpPr>
              <a:xfrm>
                <a:off x="4834525" y="3501382"/>
                <a:ext cx="31499" cy="26898"/>
                <a:chOff x="4834525" y="3501382"/>
                <a:chExt cx="31499" cy="26898"/>
              </a:xfrm>
            </p:grpSpPr>
            <p:sp>
              <p:nvSpPr>
                <p:cNvPr id="5558" name="Google Shape;5558;p10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107"/>
              <p:cNvGrpSpPr/>
              <p:nvPr/>
            </p:nvGrpSpPr>
            <p:grpSpPr>
              <a:xfrm>
                <a:off x="4898460" y="3580158"/>
                <a:ext cx="31405" cy="26898"/>
                <a:chOff x="4898460" y="3580158"/>
                <a:chExt cx="31405" cy="26898"/>
              </a:xfrm>
            </p:grpSpPr>
            <p:sp>
              <p:nvSpPr>
                <p:cNvPr id="5561" name="Google Shape;5561;p10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107"/>
              <p:cNvGrpSpPr/>
              <p:nvPr/>
            </p:nvGrpSpPr>
            <p:grpSpPr>
              <a:xfrm>
                <a:off x="4882667" y="3608032"/>
                <a:ext cx="31499" cy="27001"/>
                <a:chOff x="4882667" y="3608032"/>
                <a:chExt cx="31499" cy="27001"/>
              </a:xfrm>
            </p:grpSpPr>
            <p:sp>
              <p:nvSpPr>
                <p:cNvPr id="5564" name="Google Shape;5564;p10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107"/>
              <p:cNvGrpSpPr/>
              <p:nvPr/>
            </p:nvGrpSpPr>
            <p:grpSpPr>
              <a:xfrm>
                <a:off x="4843373" y="3631407"/>
                <a:ext cx="16273" cy="16186"/>
                <a:chOff x="4843373" y="3631407"/>
                <a:chExt cx="16273" cy="16186"/>
              </a:xfrm>
            </p:grpSpPr>
            <p:sp>
              <p:nvSpPr>
                <p:cNvPr id="5567" name="Google Shape;5567;p10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107"/>
              <p:cNvGrpSpPr/>
              <p:nvPr/>
            </p:nvGrpSpPr>
            <p:grpSpPr>
              <a:xfrm>
                <a:off x="4727773" y="3591578"/>
                <a:ext cx="31499" cy="26898"/>
                <a:chOff x="4727773" y="3591578"/>
                <a:chExt cx="31499" cy="26898"/>
              </a:xfrm>
            </p:grpSpPr>
            <p:sp>
              <p:nvSpPr>
                <p:cNvPr id="5570" name="Google Shape;5570;p10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2" name="Google Shape;5572;p10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4" name="Google Shape;5574;p107"/>
              <p:cNvGrpSpPr/>
              <p:nvPr/>
            </p:nvGrpSpPr>
            <p:grpSpPr>
              <a:xfrm>
                <a:off x="4609421" y="3577398"/>
                <a:ext cx="31499" cy="27001"/>
                <a:chOff x="4609421" y="3577398"/>
                <a:chExt cx="31499" cy="27001"/>
              </a:xfrm>
            </p:grpSpPr>
            <p:sp>
              <p:nvSpPr>
                <p:cNvPr id="5575" name="Google Shape;5575;p10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7" name="Google Shape;5577;p107"/>
              <p:cNvGrpSpPr/>
              <p:nvPr/>
            </p:nvGrpSpPr>
            <p:grpSpPr>
              <a:xfrm>
                <a:off x="4649289" y="3577398"/>
                <a:ext cx="31499" cy="27001"/>
                <a:chOff x="4649289" y="3577398"/>
                <a:chExt cx="31499" cy="27001"/>
              </a:xfrm>
            </p:grpSpPr>
            <p:sp>
              <p:nvSpPr>
                <p:cNvPr id="5578" name="Google Shape;5578;p10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107"/>
              <p:cNvGrpSpPr/>
              <p:nvPr/>
            </p:nvGrpSpPr>
            <p:grpSpPr>
              <a:xfrm>
                <a:off x="4605614" y="3639523"/>
                <a:ext cx="31499" cy="26906"/>
                <a:chOff x="4605614" y="3639523"/>
                <a:chExt cx="31499" cy="26906"/>
              </a:xfrm>
            </p:grpSpPr>
            <p:sp>
              <p:nvSpPr>
                <p:cNvPr id="5581" name="Google Shape;5581;p10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3" name="Google Shape;5583;p107"/>
              <p:cNvGrpSpPr/>
              <p:nvPr/>
            </p:nvGrpSpPr>
            <p:grpSpPr>
              <a:xfrm>
                <a:off x="4785149" y="3618846"/>
                <a:ext cx="26930" cy="26843"/>
                <a:chOff x="4785149" y="3618846"/>
                <a:chExt cx="26930" cy="26843"/>
              </a:xfrm>
            </p:grpSpPr>
            <p:sp>
              <p:nvSpPr>
                <p:cNvPr id="5584" name="Google Shape;5584;p10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6" name="Google Shape;5586;p107"/>
              <p:cNvGrpSpPr/>
              <p:nvPr/>
            </p:nvGrpSpPr>
            <p:grpSpPr>
              <a:xfrm>
                <a:off x="4810167" y="3601567"/>
                <a:ext cx="31405" cy="26898"/>
                <a:chOff x="4810167" y="3601567"/>
                <a:chExt cx="31405" cy="26898"/>
              </a:xfrm>
            </p:grpSpPr>
            <p:sp>
              <p:nvSpPr>
                <p:cNvPr id="5587" name="Google Shape;5587;p10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107"/>
              <p:cNvGrpSpPr/>
              <p:nvPr/>
            </p:nvGrpSpPr>
            <p:grpSpPr>
              <a:xfrm>
                <a:off x="4831002" y="3373230"/>
                <a:ext cx="31405" cy="26898"/>
                <a:chOff x="4831002" y="3373230"/>
                <a:chExt cx="31405" cy="26898"/>
              </a:xfrm>
            </p:grpSpPr>
            <p:sp>
              <p:nvSpPr>
                <p:cNvPr id="5590" name="Google Shape;5590;p10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07"/>
              <p:cNvGrpSpPr/>
              <p:nvPr/>
            </p:nvGrpSpPr>
            <p:grpSpPr>
              <a:xfrm>
                <a:off x="4719311" y="3355054"/>
                <a:ext cx="31499" cy="27001"/>
                <a:chOff x="4719311" y="3355054"/>
                <a:chExt cx="31499" cy="27001"/>
              </a:xfrm>
            </p:grpSpPr>
            <p:sp>
              <p:nvSpPr>
                <p:cNvPr id="5593" name="Google Shape;5593;p10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107"/>
              <p:cNvGrpSpPr/>
              <p:nvPr/>
            </p:nvGrpSpPr>
            <p:grpSpPr>
              <a:xfrm>
                <a:off x="4798755" y="3450260"/>
                <a:ext cx="26930" cy="26930"/>
                <a:chOff x="4798755" y="3450260"/>
                <a:chExt cx="26930" cy="26930"/>
              </a:xfrm>
            </p:grpSpPr>
            <p:sp>
              <p:nvSpPr>
                <p:cNvPr id="5596" name="Google Shape;5596;p10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107"/>
              <p:cNvGrpSpPr/>
              <p:nvPr/>
            </p:nvGrpSpPr>
            <p:grpSpPr>
              <a:xfrm>
                <a:off x="4645576" y="3467555"/>
                <a:ext cx="31405" cy="26953"/>
                <a:chOff x="4645576" y="3467555"/>
                <a:chExt cx="31405" cy="26953"/>
              </a:xfrm>
            </p:grpSpPr>
            <p:sp>
              <p:nvSpPr>
                <p:cNvPr id="5599" name="Google Shape;5599;p10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107"/>
              <p:cNvGrpSpPr/>
              <p:nvPr/>
            </p:nvGrpSpPr>
            <p:grpSpPr>
              <a:xfrm>
                <a:off x="4687631" y="3583965"/>
                <a:ext cx="31499" cy="26898"/>
                <a:chOff x="4687631" y="3583965"/>
                <a:chExt cx="31499" cy="26898"/>
              </a:xfrm>
            </p:grpSpPr>
            <p:sp>
              <p:nvSpPr>
                <p:cNvPr id="5602" name="Google Shape;5602;p10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107"/>
              <p:cNvGrpSpPr/>
              <p:nvPr/>
            </p:nvGrpSpPr>
            <p:grpSpPr>
              <a:xfrm>
                <a:off x="4719311" y="3471314"/>
                <a:ext cx="31499" cy="27001"/>
                <a:chOff x="4719311" y="3471314"/>
                <a:chExt cx="31499" cy="27001"/>
              </a:xfrm>
            </p:grpSpPr>
            <p:sp>
              <p:nvSpPr>
                <p:cNvPr id="5605" name="Google Shape;5605;p10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107"/>
              <p:cNvGrpSpPr/>
              <p:nvPr/>
            </p:nvGrpSpPr>
            <p:grpSpPr>
              <a:xfrm>
                <a:off x="4719311" y="3434404"/>
                <a:ext cx="31499" cy="26898"/>
                <a:chOff x="4719311" y="3434404"/>
                <a:chExt cx="31499" cy="26898"/>
              </a:xfrm>
            </p:grpSpPr>
            <p:sp>
              <p:nvSpPr>
                <p:cNvPr id="5608" name="Google Shape;5608;p10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107"/>
              <p:cNvGrpSpPr/>
              <p:nvPr/>
            </p:nvGrpSpPr>
            <p:grpSpPr>
              <a:xfrm>
                <a:off x="4768876" y="3401772"/>
                <a:ext cx="31499" cy="26898"/>
                <a:chOff x="4768876" y="3401772"/>
                <a:chExt cx="31499" cy="26898"/>
              </a:xfrm>
            </p:grpSpPr>
            <p:sp>
              <p:nvSpPr>
                <p:cNvPr id="5611" name="Google Shape;5611;p10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107"/>
              <p:cNvGrpSpPr/>
              <p:nvPr/>
            </p:nvGrpSpPr>
            <p:grpSpPr>
              <a:xfrm>
                <a:off x="4762214" y="3471377"/>
                <a:ext cx="26938" cy="26938"/>
                <a:chOff x="4762214" y="3471377"/>
                <a:chExt cx="26938" cy="26938"/>
              </a:xfrm>
            </p:grpSpPr>
            <p:sp>
              <p:nvSpPr>
                <p:cNvPr id="5614" name="Google Shape;5614;p10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107"/>
              <p:cNvGrpSpPr/>
              <p:nvPr/>
            </p:nvGrpSpPr>
            <p:grpSpPr>
              <a:xfrm>
                <a:off x="4790473" y="3344782"/>
                <a:ext cx="31405" cy="26898"/>
                <a:chOff x="4790473" y="3344782"/>
                <a:chExt cx="31405" cy="26898"/>
              </a:xfrm>
            </p:grpSpPr>
            <p:sp>
              <p:nvSpPr>
                <p:cNvPr id="5617" name="Google Shape;5617;p10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107"/>
              <p:cNvGrpSpPr/>
              <p:nvPr/>
            </p:nvGrpSpPr>
            <p:grpSpPr>
              <a:xfrm>
                <a:off x="4823774" y="3950733"/>
                <a:ext cx="37398" cy="32034"/>
                <a:chOff x="4823774" y="3950733"/>
                <a:chExt cx="37398" cy="32034"/>
              </a:xfrm>
            </p:grpSpPr>
            <p:sp>
              <p:nvSpPr>
                <p:cNvPr id="5620" name="Google Shape;5620;p10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2" name="Google Shape;5622;p107"/>
              <p:cNvGrpSpPr/>
              <p:nvPr/>
            </p:nvGrpSpPr>
            <p:grpSpPr>
              <a:xfrm>
                <a:off x="4823396" y="4110566"/>
                <a:ext cx="31405" cy="26906"/>
                <a:chOff x="4823396" y="4110566"/>
                <a:chExt cx="31405" cy="26906"/>
              </a:xfrm>
            </p:grpSpPr>
            <p:sp>
              <p:nvSpPr>
                <p:cNvPr id="5623" name="Google Shape;5623;p10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107"/>
              <p:cNvGrpSpPr/>
              <p:nvPr/>
            </p:nvGrpSpPr>
            <p:grpSpPr>
              <a:xfrm>
                <a:off x="4838332" y="3821150"/>
                <a:ext cx="31499" cy="26898"/>
                <a:chOff x="4838332" y="3821150"/>
                <a:chExt cx="31499" cy="26898"/>
              </a:xfrm>
            </p:grpSpPr>
            <p:sp>
              <p:nvSpPr>
                <p:cNvPr id="5626" name="Google Shape;5626;p10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107"/>
              <p:cNvGrpSpPr/>
              <p:nvPr/>
            </p:nvGrpSpPr>
            <p:grpSpPr>
              <a:xfrm>
                <a:off x="4661275" y="3815007"/>
                <a:ext cx="36824" cy="31523"/>
                <a:chOff x="4661275" y="3815007"/>
                <a:chExt cx="36824" cy="31523"/>
              </a:xfrm>
            </p:grpSpPr>
            <p:sp>
              <p:nvSpPr>
                <p:cNvPr id="5629" name="Google Shape;5629;p10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107"/>
              <p:cNvGrpSpPr/>
              <p:nvPr/>
            </p:nvGrpSpPr>
            <p:grpSpPr>
              <a:xfrm>
                <a:off x="4558998" y="3851037"/>
                <a:ext cx="33591" cy="28699"/>
                <a:chOff x="4558998" y="3851037"/>
                <a:chExt cx="33591" cy="28699"/>
              </a:xfrm>
            </p:grpSpPr>
            <p:sp>
              <p:nvSpPr>
                <p:cNvPr id="5632" name="Google Shape;5632;p10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107"/>
              <p:cNvGrpSpPr/>
              <p:nvPr/>
            </p:nvGrpSpPr>
            <p:grpSpPr>
              <a:xfrm>
                <a:off x="4696762" y="3638587"/>
                <a:ext cx="33591" cy="28794"/>
                <a:chOff x="4696762" y="3638587"/>
                <a:chExt cx="33591" cy="28794"/>
              </a:xfrm>
            </p:grpSpPr>
            <p:sp>
              <p:nvSpPr>
                <p:cNvPr id="5635" name="Google Shape;5635;p10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107"/>
              <p:cNvGrpSpPr/>
              <p:nvPr/>
            </p:nvGrpSpPr>
            <p:grpSpPr>
              <a:xfrm>
                <a:off x="4929479" y="3939140"/>
                <a:ext cx="33497" cy="28692"/>
                <a:chOff x="4929479" y="3939140"/>
                <a:chExt cx="33497" cy="28692"/>
              </a:xfrm>
            </p:grpSpPr>
            <p:sp>
              <p:nvSpPr>
                <p:cNvPr id="5638" name="Google Shape;5638;p10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107"/>
              <p:cNvGrpSpPr/>
              <p:nvPr/>
            </p:nvGrpSpPr>
            <p:grpSpPr>
              <a:xfrm>
                <a:off x="4907119" y="3986039"/>
                <a:ext cx="33497" cy="28699"/>
                <a:chOff x="4907119" y="3986039"/>
                <a:chExt cx="33497" cy="28699"/>
              </a:xfrm>
            </p:grpSpPr>
            <p:sp>
              <p:nvSpPr>
                <p:cNvPr id="5641" name="Google Shape;5641;p10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107"/>
              <p:cNvGrpSpPr/>
              <p:nvPr/>
            </p:nvGrpSpPr>
            <p:grpSpPr>
              <a:xfrm>
                <a:off x="4911783" y="4048102"/>
                <a:ext cx="33591" cy="28762"/>
                <a:chOff x="4911783" y="4048102"/>
                <a:chExt cx="33591" cy="28762"/>
              </a:xfrm>
            </p:grpSpPr>
            <p:sp>
              <p:nvSpPr>
                <p:cNvPr id="5644" name="Google Shape;5644;p10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6" name="Google Shape;5646;p10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8" name="Google Shape;5648;p107"/>
              <p:cNvGrpSpPr/>
              <p:nvPr/>
            </p:nvGrpSpPr>
            <p:grpSpPr>
              <a:xfrm>
                <a:off x="4762623" y="3837847"/>
                <a:ext cx="42416" cy="36273"/>
                <a:chOff x="4762623" y="3837847"/>
                <a:chExt cx="42416" cy="36273"/>
              </a:xfrm>
            </p:grpSpPr>
            <p:sp>
              <p:nvSpPr>
                <p:cNvPr id="5649" name="Google Shape;5649;p10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107"/>
              <p:cNvGrpSpPr/>
              <p:nvPr/>
            </p:nvGrpSpPr>
            <p:grpSpPr>
              <a:xfrm>
                <a:off x="4746044" y="4104966"/>
                <a:ext cx="33497" cy="28699"/>
                <a:chOff x="4746044" y="4104966"/>
                <a:chExt cx="33497" cy="28699"/>
              </a:xfrm>
            </p:grpSpPr>
            <p:sp>
              <p:nvSpPr>
                <p:cNvPr id="5652" name="Google Shape;5652;p10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107"/>
              <p:cNvGrpSpPr/>
              <p:nvPr/>
            </p:nvGrpSpPr>
            <p:grpSpPr>
              <a:xfrm>
                <a:off x="4859646" y="4162554"/>
                <a:ext cx="33591" cy="28762"/>
                <a:chOff x="4859646" y="4162554"/>
                <a:chExt cx="33591" cy="28762"/>
              </a:xfrm>
            </p:grpSpPr>
            <p:sp>
              <p:nvSpPr>
                <p:cNvPr id="5655" name="Google Shape;5655;p10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7" name="Google Shape;5657;p107"/>
            <p:cNvGrpSpPr/>
            <p:nvPr/>
          </p:nvGrpSpPr>
          <p:grpSpPr>
            <a:xfrm>
              <a:off x="3597785" y="3274438"/>
              <a:ext cx="855610" cy="1122100"/>
              <a:chOff x="3597785" y="3274438"/>
              <a:chExt cx="855610" cy="1122100"/>
            </a:xfrm>
          </p:grpSpPr>
          <p:grpSp>
            <p:nvGrpSpPr>
              <p:cNvPr id="5658" name="Google Shape;5658;p107"/>
              <p:cNvGrpSpPr/>
              <p:nvPr/>
            </p:nvGrpSpPr>
            <p:grpSpPr>
              <a:xfrm>
                <a:off x="3617857" y="3284717"/>
                <a:ext cx="826785" cy="1099165"/>
                <a:chOff x="3617857" y="3284717"/>
                <a:chExt cx="826785" cy="1099165"/>
              </a:xfrm>
            </p:grpSpPr>
            <p:sp>
              <p:nvSpPr>
                <p:cNvPr id="5659" name="Google Shape;5659;p10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0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0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0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0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0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0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0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0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0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0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0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0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0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0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0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0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0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0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0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0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0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107"/>
              <p:cNvGrpSpPr/>
              <p:nvPr/>
            </p:nvGrpSpPr>
            <p:grpSpPr>
              <a:xfrm>
                <a:off x="4180904" y="4251758"/>
                <a:ext cx="37783" cy="32420"/>
                <a:chOff x="4180904" y="4251758"/>
                <a:chExt cx="37783" cy="32420"/>
              </a:xfrm>
            </p:grpSpPr>
            <p:sp>
              <p:nvSpPr>
                <p:cNvPr id="5716" name="Google Shape;5716;p10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0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107"/>
              <p:cNvGrpSpPr/>
              <p:nvPr/>
            </p:nvGrpSpPr>
            <p:grpSpPr>
              <a:xfrm>
                <a:off x="4201644" y="4081324"/>
                <a:ext cx="37783" cy="32364"/>
                <a:chOff x="4201644" y="4081324"/>
                <a:chExt cx="37783" cy="32364"/>
              </a:xfrm>
            </p:grpSpPr>
            <p:sp>
              <p:nvSpPr>
                <p:cNvPr id="5719" name="Google Shape;5719;p10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0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107"/>
              <p:cNvGrpSpPr/>
              <p:nvPr/>
            </p:nvGrpSpPr>
            <p:grpSpPr>
              <a:xfrm>
                <a:off x="4284416" y="3887428"/>
                <a:ext cx="37783" cy="32451"/>
                <a:chOff x="4284416" y="3887428"/>
                <a:chExt cx="37783" cy="32451"/>
              </a:xfrm>
            </p:grpSpPr>
            <p:sp>
              <p:nvSpPr>
                <p:cNvPr id="5722" name="Google Shape;5722;p10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0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107"/>
              <p:cNvGrpSpPr/>
              <p:nvPr/>
            </p:nvGrpSpPr>
            <p:grpSpPr>
              <a:xfrm>
                <a:off x="4223721" y="3860404"/>
                <a:ext cx="37870" cy="32364"/>
                <a:chOff x="4223721" y="3860404"/>
                <a:chExt cx="37870" cy="32364"/>
              </a:xfrm>
            </p:grpSpPr>
            <p:sp>
              <p:nvSpPr>
                <p:cNvPr id="5725" name="Google Shape;5725;p10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0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107"/>
              <p:cNvGrpSpPr/>
              <p:nvPr/>
            </p:nvGrpSpPr>
            <p:grpSpPr>
              <a:xfrm>
                <a:off x="4104889" y="3699242"/>
                <a:ext cx="37776" cy="32357"/>
                <a:chOff x="4104889" y="3699242"/>
                <a:chExt cx="37776" cy="32357"/>
              </a:xfrm>
            </p:grpSpPr>
            <p:sp>
              <p:nvSpPr>
                <p:cNvPr id="5728" name="Google Shape;5728;p10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0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107"/>
              <p:cNvGrpSpPr/>
              <p:nvPr/>
            </p:nvGrpSpPr>
            <p:grpSpPr>
              <a:xfrm>
                <a:off x="4143608" y="3475121"/>
                <a:ext cx="37878" cy="32420"/>
                <a:chOff x="4143608" y="3475121"/>
                <a:chExt cx="37878" cy="32420"/>
              </a:xfrm>
            </p:grpSpPr>
            <p:sp>
              <p:nvSpPr>
                <p:cNvPr id="5731" name="Google Shape;5731;p10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0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107"/>
              <p:cNvGrpSpPr/>
              <p:nvPr/>
            </p:nvGrpSpPr>
            <p:grpSpPr>
              <a:xfrm>
                <a:off x="4217248" y="3570893"/>
                <a:ext cx="37776" cy="32364"/>
                <a:chOff x="4217248" y="3570893"/>
                <a:chExt cx="37776" cy="32364"/>
              </a:xfrm>
            </p:grpSpPr>
            <p:sp>
              <p:nvSpPr>
                <p:cNvPr id="5734" name="Google Shape;5734;p10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0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107"/>
              <p:cNvGrpSpPr/>
              <p:nvPr/>
            </p:nvGrpSpPr>
            <p:grpSpPr>
              <a:xfrm>
                <a:off x="4255307" y="3431612"/>
                <a:ext cx="37776" cy="32451"/>
                <a:chOff x="4255307" y="3431612"/>
                <a:chExt cx="37776" cy="32451"/>
              </a:xfrm>
            </p:grpSpPr>
            <p:sp>
              <p:nvSpPr>
                <p:cNvPr id="5737" name="Google Shape;5737;p10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0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107"/>
              <p:cNvGrpSpPr/>
              <p:nvPr/>
            </p:nvGrpSpPr>
            <p:grpSpPr>
              <a:xfrm>
                <a:off x="3853052" y="3577398"/>
                <a:ext cx="37776" cy="32420"/>
                <a:chOff x="3853052" y="3577398"/>
                <a:chExt cx="37776" cy="32420"/>
              </a:xfrm>
            </p:grpSpPr>
            <p:sp>
              <p:nvSpPr>
                <p:cNvPr id="5740" name="Google Shape;5740;p10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0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107"/>
              <p:cNvGrpSpPr/>
              <p:nvPr/>
            </p:nvGrpSpPr>
            <p:grpSpPr>
              <a:xfrm>
                <a:off x="4039908" y="3412107"/>
                <a:ext cx="37776" cy="32357"/>
                <a:chOff x="4039908" y="3412107"/>
                <a:chExt cx="37776" cy="32357"/>
              </a:xfrm>
            </p:grpSpPr>
            <p:sp>
              <p:nvSpPr>
                <p:cNvPr id="5743" name="Google Shape;5743;p10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107"/>
              <p:cNvGrpSpPr/>
              <p:nvPr/>
            </p:nvGrpSpPr>
            <p:grpSpPr>
              <a:xfrm>
                <a:off x="4017360" y="3342061"/>
                <a:ext cx="37870" cy="32380"/>
                <a:chOff x="4017360" y="3342061"/>
                <a:chExt cx="37870" cy="32380"/>
              </a:xfrm>
            </p:grpSpPr>
            <p:sp>
              <p:nvSpPr>
                <p:cNvPr id="5746" name="Google Shape;5746;p10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0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8" name="Google Shape;5748;p10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0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0" name="Google Shape;5750;p107"/>
              <p:cNvGrpSpPr/>
              <p:nvPr/>
            </p:nvGrpSpPr>
            <p:grpSpPr>
              <a:xfrm>
                <a:off x="3750870" y="3418650"/>
                <a:ext cx="37776" cy="32380"/>
                <a:chOff x="3750870" y="3418650"/>
                <a:chExt cx="37776" cy="32380"/>
              </a:xfrm>
            </p:grpSpPr>
            <p:sp>
              <p:nvSpPr>
                <p:cNvPr id="5751" name="Google Shape;5751;p10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0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3" name="Google Shape;5753;p107"/>
              <p:cNvGrpSpPr/>
              <p:nvPr/>
            </p:nvGrpSpPr>
            <p:grpSpPr>
              <a:xfrm>
                <a:off x="3632509" y="3274438"/>
                <a:ext cx="37783" cy="32357"/>
                <a:chOff x="3632509" y="3274438"/>
                <a:chExt cx="37783" cy="32357"/>
              </a:xfrm>
            </p:grpSpPr>
            <p:sp>
              <p:nvSpPr>
                <p:cNvPr id="5754" name="Google Shape;5754;p10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0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6" name="Google Shape;5756;p107"/>
              <p:cNvGrpSpPr/>
              <p:nvPr/>
            </p:nvGrpSpPr>
            <p:grpSpPr>
              <a:xfrm>
                <a:off x="3906424" y="3297561"/>
                <a:ext cx="37776" cy="32451"/>
                <a:chOff x="3906424" y="3297561"/>
                <a:chExt cx="37776" cy="32451"/>
              </a:xfrm>
            </p:grpSpPr>
            <p:sp>
              <p:nvSpPr>
                <p:cNvPr id="5757" name="Google Shape;5757;p10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0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107"/>
              <p:cNvGrpSpPr/>
              <p:nvPr/>
            </p:nvGrpSpPr>
            <p:grpSpPr>
              <a:xfrm>
                <a:off x="3866084" y="3412107"/>
                <a:ext cx="37776" cy="32357"/>
                <a:chOff x="3866084" y="3412107"/>
                <a:chExt cx="37776" cy="32357"/>
              </a:xfrm>
            </p:grpSpPr>
            <p:sp>
              <p:nvSpPr>
                <p:cNvPr id="5760" name="Google Shape;5760;p10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0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107"/>
              <p:cNvGrpSpPr/>
              <p:nvPr/>
            </p:nvGrpSpPr>
            <p:grpSpPr>
              <a:xfrm>
                <a:off x="4023919" y="3766409"/>
                <a:ext cx="37783" cy="32357"/>
                <a:chOff x="4023919" y="3766409"/>
                <a:chExt cx="37783" cy="32357"/>
              </a:xfrm>
            </p:grpSpPr>
            <p:sp>
              <p:nvSpPr>
                <p:cNvPr id="5763" name="Google Shape;5763;p10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0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107"/>
              <p:cNvGrpSpPr/>
              <p:nvPr/>
            </p:nvGrpSpPr>
            <p:grpSpPr>
              <a:xfrm>
                <a:off x="3973882" y="3779449"/>
                <a:ext cx="37776" cy="32357"/>
                <a:chOff x="3973882" y="3779449"/>
                <a:chExt cx="37776" cy="32357"/>
              </a:xfrm>
            </p:grpSpPr>
            <p:sp>
              <p:nvSpPr>
                <p:cNvPr id="5766" name="Google Shape;5766;p10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0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107"/>
              <p:cNvGrpSpPr/>
              <p:nvPr/>
            </p:nvGrpSpPr>
            <p:grpSpPr>
              <a:xfrm>
                <a:off x="4073398" y="3838028"/>
                <a:ext cx="37776" cy="32380"/>
                <a:chOff x="4073398" y="3838028"/>
                <a:chExt cx="37776" cy="32380"/>
              </a:xfrm>
            </p:grpSpPr>
            <p:sp>
              <p:nvSpPr>
                <p:cNvPr id="5769" name="Google Shape;5769;p10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0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107"/>
              <p:cNvGrpSpPr/>
              <p:nvPr/>
            </p:nvGrpSpPr>
            <p:grpSpPr>
              <a:xfrm>
                <a:off x="4342672" y="4144496"/>
                <a:ext cx="37752" cy="32364"/>
                <a:chOff x="4342672" y="4144496"/>
                <a:chExt cx="37752" cy="32364"/>
              </a:xfrm>
            </p:grpSpPr>
            <p:sp>
              <p:nvSpPr>
                <p:cNvPr id="5772" name="Google Shape;5772;p10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0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107"/>
              <p:cNvGrpSpPr/>
              <p:nvPr/>
            </p:nvGrpSpPr>
            <p:grpSpPr>
              <a:xfrm>
                <a:off x="4406386" y="4056872"/>
                <a:ext cx="37783" cy="32364"/>
                <a:chOff x="4406386" y="4056872"/>
                <a:chExt cx="37783" cy="32364"/>
              </a:xfrm>
            </p:grpSpPr>
            <p:sp>
              <p:nvSpPr>
                <p:cNvPr id="5775" name="Google Shape;5775;p10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107"/>
              <p:cNvGrpSpPr/>
              <p:nvPr/>
            </p:nvGrpSpPr>
            <p:grpSpPr>
              <a:xfrm>
                <a:off x="4284416" y="4245254"/>
                <a:ext cx="37783" cy="32357"/>
                <a:chOff x="4284416" y="4245254"/>
                <a:chExt cx="37783" cy="32357"/>
              </a:xfrm>
            </p:grpSpPr>
            <p:sp>
              <p:nvSpPr>
                <p:cNvPr id="5778" name="Google Shape;5778;p10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0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107"/>
              <p:cNvGrpSpPr/>
              <p:nvPr/>
            </p:nvGrpSpPr>
            <p:grpSpPr>
              <a:xfrm>
                <a:off x="4219057" y="4331258"/>
                <a:ext cx="37776" cy="32364"/>
                <a:chOff x="4219057" y="4331258"/>
                <a:chExt cx="37776" cy="32364"/>
              </a:xfrm>
            </p:grpSpPr>
            <p:sp>
              <p:nvSpPr>
                <p:cNvPr id="5781" name="Google Shape;5781;p10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107"/>
              <p:cNvGrpSpPr/>
              <p:nvPr/>
            </p:nvGrpSpPr>
            <p:grpSpPr>
              <a:xfrm>
                <a:off x="4204122" y="4141688"/>
                <a:ext cx="33497" cy="28699"/>
                <a:chOff x="4204122" y="4141688"/>
                <a:chExt cx="33497" cy="28699"/>
              </a:xfrm>
            </p:grpSpPr>
            <p:sp>
              <p:nvSpPr>
                <p:cNvPr id="5784" name="Google Shape;5784;p10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0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107"/>
              <p:cNvGrpSpPr/>
              <p:nvPr/>
            </p:nvGrpSpPr>
            <p:grpSpPr>
              <a:xfrm>
                <a:off x="4301546" y="4003869"/>
                <a:ext cx="38916" cy="33324"/>
                <a:chOff x="4301546" y="4003869"/>
                <a:chExt cx="38916" cy="33324"/>
              </a:xfrm>
            </p:grpSpPr>
            <p:sp>
              <p:nvSpPr>
                <p:cNvPr id="5787" name="Google Shape;5787;p10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107"/>
              <p:cNvGrpSpPr/>
              <p:nvPr/>
            </p:nvGrpSpPr>
            <p:grpSpPr>
              <a:xfrm>
                <a:off x="4210681" y="3924669"/>
                <a:ext cx="36549" cy="31366"/>
                <a:chOff x="4210681" y="3924669"/>
                <a:chExt cx="36549" cy="31366"/>
              </a:xfrm>
            </p:grpSpPr>
            <p:sp>
              <p:nvSpPr>
                <p:cNvPr id="5790" name="Google Shape;5790;p10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107"/>
              <p:cNvGrpSpPr/>
              <p:nvPr/>
            </p:nvGrpSpPr>
            <p:grpSpPr>
              <a:xfrm>
                <a:off x="3987771" y="3628874"/>
                <a:ext cx="31499" cy="26993"/>
                <a:chOff x="3987771" y="3628874"/>
                <a:chExt cx="31499" cy="26993"/>
              </a:xfrm>
            </p:grpSpPr>
            <p:sp>
              <p:nvSpPr>
                <p:cNvPr id="5793" name="Google Shape;5793;p10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0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5" name="Google Shape;5795;p107"/>
              <p:cNvGrpSpPr/>
              <p:nvPr/>
            </p:nvGrpSpPr>
            <p:grpSpPr>
              <a:xfrm>
                <a:off x="4087382" y="3775674"/>
                <a:ext cx="31405" cy="26898"/>
                <a:chOff x="4087382" y="3775674"/>
                <a:chExt cx="31405" cy="26898"/>
              </a:xfrm>
            </p:grpSpPr>
            <p:sp>
              <p:nvSpPr>
                <p:cNvPr id="5796" name="Google Shape;5796;p10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107"/>
              <p:cNvGrpSpPr/>
              <p:nvPr/>
            </p:nvGrpSpPr>
            <p:grpSpPr>
              <a:xfrm>
                <a:off x="4118873" y="3856637"/>
                <a:ext cx="31405" cy="26906"/>
                <a:chOff x="4118873" y="3856637"/>
                <a:chExt cx="31405" cy="26906"/>
              </a:xfrm>
            </p:grpSpPr>
            <p:sp>
              <p:nvSpPr>
                <p:cNvPr id="5799" name="Google Shape;5799;p10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1" name="Google Shape;5801;p107"/>
              <p:cNvGrpSpPr/>
              <p:nvPr/>
            </p:nvGrpSpPr>
            <p:grpSpPr>
              <a:xfrm>
                <a:off x="4168541" y="3639523"/>
                <a:ext cx="31499" cy="26906"/>
                <a:chOff x="4168541" y="3639523"/>
                <a:chExt cx="31499" cy="26906"/>
              </a:xfrm>
            </p:grpSpPr>
            <p:sp>
              <p:nvSpPr>
                <p:cNvPr id="5802" name="Google Shape;5802;p10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107"/>
              <p:cNvGrpSpPr/>
              <p:nvPr/>
            </p:nvGrpSpPr>
            <p:grpSpPr>
              <a:xfrm>
                <a:off x="3965789" y="3393545"/>
                <a:ext cx="31405" cy="26945"/>
                <a:chOff x="3965789" y="3393545"/>
                <a:chExt cx="31405" cy="26945"/>
              </a:xfrm>
            </p:grpSpPr>
            <p:sp>
              <p:nvSpPr>
                <p:cNvPr id="5805" name="Google Shape;5805;p10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107"/>
              <p:cNvGrpSpPr/>
              <p:nvPr/>
            </p:nvGrpSpPr>
            <p:grpSpPr>
              <a:xfrm>
                <a:off x="3925166" y="3491008"/>
                <a:ext cx="31405" cy="27001"/>
                <a:chOff x="3925166" y="3491008"/>
                <a:chExt cx="31405" cy="27001"/>
              </a:xfrm>
            </p:grpSpPr>
            <p:sp>
              <p:nvSpPr>
                <p:cNvPr id="5808" name="Google Shape;5808;p10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107"/>
              <p:cNvGrpSpPr/>
              <p:nvPr/>
            </p:nvGrpSpPr>
            <p:grpSpPr>
              <a:xfrm>
                <a:off x="3682845" y="3340976"/>
                <a:ext cx="31397" cy="26898"/>
                <a:chOff x="3682845" y="3340976"/>
                <a:chExt cx="31397" cy="26898"/>
              </a:xfrm>
            </p:grpSpPr>
            <p:sp>
              <p:nvSpPr>
                <p:cNvPr id="5811" name="Google Shape;5811;p10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107"/>
              <p:cNvGrpSpPr/>
              <p:nvPr/>
            </p:nvGrpSpPr>
            <p:grpSpPr>
              <a:xfrm>
                <a:off x="3795393" y="3353725"/>
                <a:ext cx="31499" cy="26993"/>
                <a:chOff x="3795393" y="3353725"/>
                <a:chExt cx="31499" cy="26993"/>
              </a:xfrm>
            </p:grpSpPr>
            <p:sp>
              <p:nvSpPr>
                <p:cNvPr id="5814" name="Google Shape;5814;p10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107"/>
              <p:cNvGrpSpPr/>
              <p:nvPr/>
            </p:nvGrpSpPr>
            <p:grpSpPr>
              <a:xfrm>
                <a:off x="4176909" y="4363221"/>
                <a:ext cx="38924" cy="33316"/>
                <a:chOff x="4176909" y="4363221"/>
                <a:chExt cx="38924" cy="33316"/>
              </a:xfrm>
            </p:grpSpPr>
            <p:sp>
              <p:nvSpPr>
                <p:cNvPr id="5817" name="Google Shape;5817;p10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107"/>
              <p:cNvGrpSpPr/>
              <p:nvPr/>
            </p:nvGrpSpPr>
            <p:grpSpPr>
              <a:xfrm>
                <a:off x="4226191" y="4007660"/>
                <a:ext cx="33560" cy="28770"/>
                <a:chOff x="4226191" y="4007660"/>
                <a:chExt cx="33560" cy="28770"/>
              </a:xfrm>
            </p:grpSpPr>
            <p:sp>
              <p:nvSpPr>
                <p:cNvPr id="5820" name="Google Shape;5820;p10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107"/>
              <p:cNvGrpSpPr/>
              <p:nvPr/>
            </p:nvGrpSpPr>
            <p:grpSpPr>
              <a:xfrm>
                <a:off x="3597785" y="3377045"/>
                <a:ext cx="33591" cy="28699"/>
                <a:chOff x="3597785" y="3377045"/>
                <a:chExt cx="33591" cy="28699"/>
              </a:xfrm>
            </p:grpSpPr>
            <p:sp>
              <p:nvSpPr>
                <p:cNvPr id="5823" name="Google Shape;5823;p10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0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107"/>
              <p:cNvGrpSpPr/>
              <p:nvPr/>
            </p:nvGrpSpPr>
            <p:grpSpPr>
              <a:xfrm>
                <a:off x="3887870" y="3669796"/>
                <a:ext cx="33591" cy="28692"/>
                <a:chOff x="3887870" y="3669796"/>
                <a:chExt cx="33591" cy="28692"/>
              </a:xfrm>
            </p:grpSpPr>
            <p:sp>
              <p:nvSpPr>
                <p:cNvPr id="5826" name="Google Shape;5826;p10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8" name="Google Shape;5828;p107"/>
              <p:cNvGrpSpPr/>
              <p:nvPr/>
            </p:nvGrpSpPr>
            <p:grpSpPr>
              <a:xfrm>
                <a:off x="3818320" y="3481625"/>
                <a:ext cx="33497" cy="28770"/>
                <a:chOff x="3818320" y="3481625"/>
                <a:chExt cx="33497" cy="28770"/>
              </a:xfrm>
            </p:grpSpPr>
            <p:sp>
              <p:nvSpPr>
                <p:cNvPr id="5829" name="Google Shape;5829;p10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107"/>
              <p:cNvGrpSpPr/>
              <p:nvPr/>
            </p:nvGrpSpPr>
            <p:grpSpPr>
              <a:xfrm>
                <a:off x="4278139" y="4120948"/>
                <a:ext cx="37492" cy="32129"/>
                <a:chOff x="4278139" y="4120948"/>
                <a:chExt cx="37492" cy="32129"/>
              </a:xfrm>
            </p:grpSpPr>
            <p:sp>
              <p:nvSpPr>
                <p:cNvPr id="5832" name="Google Shape;5832;p10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107"/>
              <p:cNvGrpSpPr/>
              <p:nvPr/>
            </p:nvGrpSpPr>
            <p:grpSpPr>
              <a:xfrm>
                <a:off x="4419898" y="3977388"/>
                <a:ext cx="33497" cy="28692"/>
                <a:chOff x="4419898" y="3977388"/>
                <a:chExt cx="33497" cy="28692"/>
              </a:xfrm>
            </p:grpSpPr>
            <p:sp>
              <p:nvSpPr>
                <p:cNvPr id="5835" name="Google Shape;5835;p10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107"/>
              <p:cNvGrpSpPr/>
              <p:nvPr/>
            </p:nvGrpSpPr>
            <p:grpSpPr>
              <a:xfrm>
                <a:off x="4158930" y="4034684"/>
                <a:ext cx="33497" cy="28762"/>
                <a:chOff x="4158930" y="4034684"/>
                <a:chExt cx="33497" cy="28762"/>
              </a:xfrm>
            </p:grpSpPr>
            <p:sp>
              <p:nvSpPr>
                <p:cNvPr id="5838" name="Google Shape;5838;p10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0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0" name="Google Shape;5840;p107"/>
              <p:cNvGrpSpPr/>
              <p:nvPr/>
            </p:nvGrpSpPr>
            <p:grpSpPr>
              <a:xfrm>
                <a:off x="4134949" y="3957049"/>
                <a:ext cx="33497" cy="28770"/>
                <a:chOff x="4134949" y="3957049"/>
                <a:chExt cx="33497" cy="28770"/>
              </a:xfrm>
            </p:grpSpPr>
            <p:sp>
              <p:nvSpPr>
                <p:cNvPr id="5841" name="Google Shape;5841;p10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0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3" name="Google Shape;5843;p107"/>
              <p:cNvGrpSpPr/>
              <p:nvPr/>
            </p:nvGrpSpPr>
            <p:grpSpPr>
              <a:xfrm>
                <a:off x="4193653" y="4184403"/>
                <a:ext cx="43580" cy="37264"/>
                <a:chOff x="4193653" y="4184403"/>
                <a:chExt cx="43580" cy="37264"/>
              </a:xfrm>
            </p:grpSpPr>
            <p:sp>
              <p:nvSpPr>
                <p:cNvPr id="5844" name="Google Shape;5844;p10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0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107"/>
              <p:cNvGrpSpPr/>
              <p:nvPr/>
            </p:nvGrpSpPr>
            <p:grpSpPr>
              <a:xfrm>
                <a:off x="4343600" y="3943844"/>
                <a:ext cx="43580" cy="37312"/>
                <a:chOff x="4343600" y="3943844"/>
                <a:chExt cx="43580" cy="37312"/>
              </a:xfrm>
            </p:grpSpPr>
            <p:sp>
              <p:nvSpPr>
                <p:cNvPr id="5847" name="Google Shape;5847;p10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0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9" name="Google Shape;5849;p107"/>
              <p:cNvGrpSpPr/>
              <p:nvPr/>
            </p:nvGrpSpPr>
            <p:grpSpPr>
              <a:xfrm>
                <a:off x="4172339" y="3381693"/>
                <a:ext cx="31499" cy="27001"/>
                <a:chOff x="4172339" y="3381693"/>
                <a:chExt cx="31499" cy="27001"/>
              </a:xfrm>
            </p:grpSpPr>
            <p:sp>
              <p:nvSpPr>
                <p:cNvPr id="5850" name="Google Shape;5850;p10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0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5855"/>
        <p:cNvGrpSpPr/>
        <p:nvPr/>
      </p:nvGrpSpPr>
      <p:grpSpPr>
        <a:xfrm>
          <a:off x="0" y="0"/>
          <a:ext cx="0" cy="0"/>
          <a:chOff x="0" y="0"/>
          <a:chExt cx="0" cy="0"/>
        </a:xfrm>
      </p:grpSpPr>
      <p:grpSp>
        <p:nvGrpSpPr>
          <p:cNvPr id="5856" name="Google Shape;5856;p108"/>
          <p:cNvGrpSpPr/>
          <p:nvPr/>
        </p:nvGrpSpPr>
        <p:grpSpPr>
          <a:xfrm>
            <a:off x="729274" y="1175734"/>
            <a:ext cx="2507799" cy="206239"/>
            <a:chOff x="106648" y="895722"/>
            <a:chExt cx="4481413" cy="374300"/>
          </a:xfrm>
        </p:grpSpPr>
        <p:grpSp>
          <p:nvGrpSpPr>
            <p:cNvPr id="5857" name="Google Shape;5857;p108"/>
            <p:cNvGrpSpPr/>
            <p:nvPr/>
          </p:nvGrpSpPr>
          <p:grpSpPr>
            <a:xfrm>
              <a:off x="2233276" y="895722"/>
              <a:ext cx="1082667" cy="223591"/>
              <a:chOff x="4808316" y="2800065"/>
              <a:chExt cx="1999386" cy="412910"/>
            </a:xfrm>
          </p:grpSpPr>
          <p:sp>
            <p:nvSpPr>
              <p:cNvPr id="5858" name="Google Shape;5858;p10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59" name="Google Shape;5859;p108"/>
              <p:cNvGrpSpPr/>
              <p:nvPr/>
            </p:nvGrpSpPr>
            <p:grpSpPr>
              <a:xfrm>
                <a:off x="4808316" y="2800065"/>
                <a:ext cx="92400" cy="411825"/>
                <a:chOff x="845575" y="2563700"/>
                <a:chExt cx="92400" cy="411825"/>
              </a:xfrm>
            </p:grpSpPr>
            <p:cxnSp>
              <p:nvCxnSpPr>
                <p:cNvPr id="5860" name="Google Shape;5860;p10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61" name="Google Shape;5861;p10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2" name="Google Shape;5862;p108"/>
            <p:cNvGrpSpPr/>
            <p:nvPr/>
          </p:nvGrpSpPr>
          <p:grpSpPr>
            <a:xfrm>
              <a:off x="106648" y="895722"/>
              <a:ext cx="1088401" cy="223591"/>
              <a:chOff x="881025" y="2800065"/>
              <a:chExt cx="2009975" cy="412910"/>
            </a:xfrm>
          </p:grpSpPr>
          <p:sp>
            <p:nvSpPr>
              <p:cNvPr id="5863" name="Google Shape;5863;p10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4" name="Google Shape;5864;p108"/>
              <p:cNvGrpSpPr/>
              <p:nvPr/>
            </p:nvGrpSpPr>
            <p:grpSpPr>
              <a:xfrm>
                <a:off x="881025" y="2800065"/>
                <a:ext cx="92400" cy="411825"/>
                <a:chOff x="845575" y="2563700"/>
                <a:chExt cx="92400" cy="411825"/>
              </a:xfrm>
            </p:grpSpPr>
            <p:cxnSp>
              <p:nvCxnSpPr>
                <p:cNvPr id="5865" name="Google Shape;5865;p10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66" name="Google Shape;5866;p10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7" name="Google Shape;5867;p108"/>
            <p:cNvGrpSpPr/>
            <p:nvPr/>
          </p:nvGrpSpPr>
          <p:grpSpPr>
            <a:xfrm>
              <a:off x="1172346" y="1047018"/>
              <a:ext cx="1083151" cy="223003"/>
              <a:chOff x="2849073" y="3079467"/>
              <a:chExt cx="2000279" cy="411825"/>
            </a:xfrm>
          </p:grpSpPr>
          <p:sp>
            <p:nvSpPr>
              <p:cNvPr id="5868" name="Google Shape;5868;p10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9" name="Google Shape;5869;p108"/>
              <p:cNvGrpSpPr/>
              <p:nvPr/>
            </p:nvGrpSpPr>
            <p:grpSpPr>
              <a:xfrm rot="10800000">
                <a:off x="2849073" y="3079467"/>
                <a:ext cx="92400" cy="411825"/>
                <a:chOff x="2070100" y="2563700"/>
                <a:chExt cx="92400" cy="411825"/>
              </a:xfrm>
            </p:grpSpPr>
            <p:cxnSp>
              <p:nvCxnSpPr>
                <p:cNvPr id="5870" name="Google Shape;5870;p10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71" name="Google Shape;5871;p10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2" name="Google Shape;5872;p108"/>
            <p:cNvGrpSpPr/>
            <p:nvPr/>
          </p:nvGrpSpPr>
          <p:grpSpPr>
            <a:xfrm>
              <a:off x="3290132" y="1047018"/>
              <a:ext cx="1297929" cy="223003"/>
              <a:chOff x="6760035" y="3079467"/>
              <a:chExt cx="2396914" cy="411825"/>
            </a:xfrm>
          </p:grpSpPr>
          <p:sp>
            <p:nvSpPr>
              <p:cNvPr id="5873" name="Google Shape;5873;p10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4" name="Google Shape;5874;p108"/>
              <p:cNvGrpSpPr/>
              <p:nvPr/>
            </p:nvGrpSpPr>
            <p:grpSpPr>
              <a:xfrm rot="10800000">
                <a:off x="6760035" y="3079467"/>
                <a:ext cx="92400" cy="411825"/>
                <a:chOff x="2070100" y="2563700"/>
                <a:chExt cx="92400" cy="411825"/>
              </a:xfrm>
            </p:grpSpPr>
            <p:cxnSp>
              <p:nvCxnSpPr>
                <p:cNvPr id="5875" name="Google Shape;5875;p10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876" name="Google Shape;5876;p10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77" name="Google Shape;5877;p108"/>
          <p:cNvGrpSpPr/>
          <p:nvPr/>
        </p:nvGrpSpPr>
        <p:grpSpPr>
          <a:xfrm>
            <a:off x="2147036" y="3575105"/>
            <a:ext cx="1086701" cy="799429"/>
            <a:chOff x="2183288" y="3555572"/>
            <a:chExt cx="1136241" cy="835873"/>
          </a:xfrm>
        </p:grpSpPr>
        <p:sp>
          <p:nvSpPr>
            <p:cNvPr id="5878" name="Google Shape;5878;p10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9" name="Google Shape;5879;p108"/>
            <p:cNvGrpSpPr/>
            <p:nvPr/>
          </p:nvGrpSpPr>
          <p:grpSpPr>
            <a:xfrm>
              <a:off x="2205895" y="3637269"/>
              <a:ext cx="1089848" cy="724993"/>
              <a:chOff x="2205895" y="3637269"/>
              <a:chExt cx="1089848" cy="724993"/>
            </a:xfrm>
          </p:grpSpPr>
          <p:sp>
            <p:nvSpPr>
              <p:cNvPr id="5880" name="Google Shape;5880;p10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0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0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6" name="Google Shape;5886;p10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87" name="Google Shape;5887;p10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888" name="Google Shape;5888;p108"/>
            <p:cNvGrpSpPr/>
            <p:nvPr/>
          </p:nvGrpSpPr>
          <p:grpSpPr>
            <a:xfrm>
              <a:off x="3173850" y="3779426"/>
              <a:ext cx="145679" cy="70048"/>
              <a:chOff x="3173850" y="3779426"/>
              <a:chExt cx="145679" cy="70048"/>
            </a:xfrm>
          </p:grpSpPr>
          <p:cxnSp>
            <p:nvCxnSpPr>
              <p:cNvPr id="5889" name="Google Shape;5889;p10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890" name="Google Shape;5890;p10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108"/>
            <p:cNvGrpSpPr/>
            <p:nvPr/>
          </p:nvGrpSpPr>
          <p:grpSpPr>
            <a:xfrm>
              <a:off x="2183288" y="4139483"/>
              <a:ext cx="145133" cy="70048"/>
              <a:chOff x="2183288" y="4139483"/>
              <a:chExt cx="145133" cy="70048"/>
            </a:xfrm>
          </p:grpSpPr>
          <p:cxnSp>
            <p:nvCxnSpPr>
              <p:cNvPr id="5892" name="Google Shape;5892;p10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893" name="Google Shape;5893;p10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4" name="Google Shape;5894;p10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95" name="Google Shape;5895;p10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896" name="Google Shape;5896;p108"/>
            <p:cNvGrpSpPr/>
            <p:nvPr/>
          </p:nvGrpSpPr>
          <p:grpSpPr>
            <a:xfrm>
              <a:off x="2943836" y="4268886"/>
              <a:ext cx="60717" cy="122559"/>
              <a:chOff x="2943836" y="4268886"/>
              <a:chExt cx="60717" cy="122559"/>
            </a:xfrm>
          </p:grpSpPr>
          <p:sp>
            <p:nvSpPr>
              <p:cNvPr id="5897" name="Google Shape;5897;p10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98" name="Google Shape;5898;p10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899" name="Google Shape;5899;p108"/>
          <p:cNvGrpSpPr/>
          <p:nvPr/>
        </p:nvGrpSpPr>
        <p:grpSpPr>
          <a:xfrm>
            <a:off x="3409981" y="1496104"/>
            <a:ext cx="1675870" cy="758251"/>
            <a:chOff x="3530532" y="1496185"/>
            <a:chExt cx="1562000" cy="706730"/>
          </a:xfrm>
        </p:grpSpPr>
        <p:cxnSp>
          <p:nvCxnSpPr>
            <p:cNvPr id="5900" name="Google Shape;5900;p10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901" name="Google Shape;5901;p108"/>
            <p:cNvGrpSpPr/>
            <p:nvPr/>
          </p:nvGrpSpPr>
          <p:grpSpPr>
            <a:xfrm>
              <a:off x="3530532" y="1496185"/>
              <a:ext cx="323430" cy="463587"/>
              <a:chOff x="3530532" y="1496185"/>
              <a:chExt cx="323430" cy="463587"/>
            </a:xfrm>
          </p:grpSpPr>
          <p:grpSp>
            <p:nvGrpSpPr>
              <p:cNvPr id="5902" name="Google Shape;5902;p108"/>
              <p:cNvGrpSpPr/>
              <p:nvPr/>
            </p:nvGrpSpPr>
            <p:grpSpPr>
              <a:xfrm>
                <a:off x="3567462" y="1496185"/>
                <a:ext cx="286500" cy="361376"/>
                <a:chOff x="3567462" y="1496185"/>
                <a:chExt cx="286500" cy="361376"/>
              </a:xfrm>
            </p:grpSpPr>
            <p:cxnSp>
              <p:nvCxnSpPr>
                <p:cNvPr id="5903" name="Google Shape;5903;p10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04" name="Google Shape;5904;p10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05" name="Google Shape;5905;p10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108"/>
            <p:cNvGrpSpPr/>
            <p:nvPr/>
          </p:nvGrpSpPr>
          <p:grpSpPr>
            <a:xfrm>
              <a:off x="3891569" y="1779209"/>
              <a:ext cx="323945" cy="423706"/>
              <a:chOff x="3891569" y="1779209"/>
              <a:chExt cx="323945" cy="423706"/>
            </a:xfrm>
          </p:grpSpPr>
          <p:grpSp>
            <p:nvGrpSpPr>
              <p:cNvPr id="5907" name="Google Shape;5907;p108"/>
              <p:cNvGrpSpPr/>
              <p:nvPr/>
            </p:nvGrpSpPr>
            <p:grpSpPr>
              <a:xfrm>
                <a:off x="3929014" y="1881638"/>
                <a:ext cx="286500" cy="321278"/>
                <a:chOff x="3929014" y="1881638"/>
                <a:chExt cx="286500" cy="321278"/>
              </a:xfrm>
            </p:grpSpPr>
            <p:cxnSp>
              <p:nvCxnSpPr>
                <p:cNvPr id="5908" name="Google Shape;5908;p10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909" name="Google Shape;5909;p10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0" name="Google Shape;5910;p10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108"/>
            <p:cNvGrpSpPr/>
            <p:nvPr/>
          </p:nvGrpSpPr>
          <p:grpSpPr>
            <a:xfrm>
              <a:off x="4252606" y="1496185"/>
              <a:ext cx="324721" cy="463587"/>
              <a:chOff x="4252606" y="1496185"/>
              <a:chExt cx="324721" cy="463587"/>
            </a:xfrm>
          </p:grpSpPr>
          <p:grpSp>
            <p:nvGrpSpPr>
              <p:cNvPr id="5912" name="Google Shape;5912;p108"/>
              <p:cNvGrpSpPr/>
              <p:nvPr/>
            </p:nvGrpSpPr>
            <p:grpSpPr>
              <a:xfrm>
                <a:off x="4290828" y="1496185"/>
                <a:ext cx="286500" cy="361376"/>
                <a:chOff x="4290828" y="1496185"/>
                <a:chExt cx="286500" cy="361376"/>
              </a:xfrm>
            </p:grpSpPr>
            <p:cxnSp>
              <p:nvCxnSpPr>
                <p:cNvPr id="5913" name="Google Shape;5913;p10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914" name="Google Shape;5914;p10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5" name="Google Shape;5915;p10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108"/>
            <p:cNvGrpSpPr/>
            <p:nvPr/>
          </p:nvGrpSpPr>
          <p:grpSpPr>
            <a:xfrm>
              <a:off x="4613643" y="1763716"/>
              <a:ext cx="325308" cy="439200"/>
              <a:chOff x="4613643" y="1763716"/>
              <a:chExt cx="325308" cy="439200"/>
            </a:xfrm>
          </p:grpSpPr>
          <p:grpSp>
            <p:nvGrpSpPr>
              <p:cNvPr id="5917" name="Google Shape;5917;p108"/>
              <p:cNvGrpSpPr/>
              <p:nvPr/>
            </p:nvGrpSpPr>
            <p:grpSpPr>
              <a:xfrm>
                <a:off x="4652451" y="1879538"/>
                <a:ext cx="286500" cy="323378"/>
                <a:chOff x="4652451" y="1879538"/>
                <a:chExt cx="286500" cy="323378"/>
              </a:xfrm>
            </p:grpSpPr>
            <p:cxnSp>
              <p:nvCxnSpPr>
                <p:cNvPr id="5918" name="Google Shape;5918;p10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919" name="Google Shape;5919;p10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0" name="Google Shape;5920;p10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1" name="Google Shape;5921;p108"/>
          <p:cNvGrpSpPr/>
          <p:nvPr/>
        </p:nvGrpSpPr>
        <p:grpSpPr>
          <a:xfrm>
            <a:off x="3421841" y="2349730"/>
            <a:ext cx="1652173" cy="391517"/>
            <a:chOff x="3512551" y="2358270"/>
            <a:chExt cx="1597383" cy="378533"/>
          </a:xfrm>
        </p:grpSpPr>
        <p:cxnSp>
          <p:nvCxnSpPr>
            <p:cNvPr id="5922" name="Google Shape;5922;p108"/>
            <p:cNvCxnSpPr>
              <a:stCxn id="5923" idx="6"/>
              <a:endCxn id="592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925" name="Google Shape;5925;p108"/>
            <p:cNvGrpSpPr/>
            <p:nvPr/>
          </p:nvGrpSpPr>
          <p:grpSpPr>
            <a:xfrm>
              <a:off x="3512551" y="2358270"/>
              <a:ext cx="225647" cy="307714"/>
              <a:chOff x="2182679" y="2004714"/>
              <a:chExt cx="792300" cy="1080458"/>
            </a:xfrm>
          </p:grpSpPr>
          <p:cxnSp>
            <p:nvCxnSpPr>
              <p:cNvPr id="5926" name="Google Shape;5926;p108"/>
              <p:cNvCxnSpPr>
                <a:stCxn id="592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23" name="Google Shape;5923;p10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0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108"/>
            <p:cNvGrpSpPr/>
            <p:nvPr/>
          </p:nvGrpSpPr>
          <p:grpSpPr>
            <a:xfrm>
              <a:off x="3969644" y="2440153"/>
              <a:ext cx="225853" cy="296651"/>
              <a:chOff x="3775710" y="1729289"/>
              <a:chExt cx="136500" cy="179289"/>
            </a:xfrm>
          </p:grpSpPr>
          <p:cxnSp>
            <p:nvCxnSpPr>
              <p:cNvPr id="5929" name="Google Shape;5929;p10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930" name="Google Shape;5930;p10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0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108"/>
            <p:cNvGrpSpPr/>
            <p:nvPr/>
          </p:nvGrpSpPr>
          <p:grpSpPr>
            <a:xfrm>
              <a:off x="4427051" y="2358270"/>
              <a:ext cx="225647" cy="307714"/>
              <a:chOff x="5393704" y="2004714"/>
              <a:chExt cx="792300" cy="1080458"/>
            </a:xfrm>
          </p:grpSpPr>
          <p:cxnSp>
            <p:nvCxnSpPr>
              <p:cNvPr id="5933" name="Google Shape;5933;p108"/>
              <p:cNvCxnSpPr>
                <a:stCxn id="593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935" name="Google Shape;5935;p10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0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108"/>
            <p:cNvGrpSpPr/>
            <p:nvPr/>
          </p:nvGrpSpPr>
          <p:grpSpPr>
            <a:xfrm>
              <a:off x="4884287" y="2440252"/>
              <a:ext cx="225647" cy="296532"/>
              <a:chOff x="6999166" y="2292572"/>
              <a:chExt cx="792300" cy="1041192"/>
            </a:xfrm>
          </p:grpSpPr>
          <p:cxnSp>
            <p:nvCxnSpPr>
              <p:cNvPr id="5937" name="Google Shape;5937;p10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924" name="Google Shape;5924;p10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9" name="Google Shape;5939;p108"/>
          <p:cNvGrpSpPr/>
          <p:nvPr/>
        </p:nvGrpSpPr>
        <p:grpSpPr>
          <a:xfrm>
            <a:off x="6842649" y="1185930"/>
            <a:ext cx="1581844" cy="732818"/>
            <a:chOff x="634175" y="2986275"/>
            <a:chExt cx="3147949" cy="1458344"/>
          </a:xfrm>
        </p:grpSpPr>
        <p:cxnSp>
          <p:nvCxnSpPr>
            <p:cNvPr id="5940" name="Google Shape;5940;p108"/>
            <p:cNvCxnSpPr>
              <a:stCxn id="5941" idx="4"/>
              <a:endCxn id="594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943" name="Google Shape;5943;p108"/>
            <p:cNvCxnSpPr>
              <a:stCxn id="5942" idx="0"/>
              <a:endCxn id="594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945" name="Google Shape;5945;p108"/>
            <p:cNvCxnSpPr>
              <a:stCxn id="5944" idx="4"/>
              <a:endCxn id="594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947" name="Google Shape;5947;p108"/>
            <p:cNvCxnSpPr>
              <a:stCxn id="5946" idx="0"/>
              <a:endCxn id="594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948" name="Google Shape;5948;p10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44" name="Google Shape;5944;p10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41" name="Google Shape;5941;p10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46" name="Google Shape;5946;p10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942" name="Google Shape;5942;p10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949" name="Google Shape;5949;p108"/>
          <p:cNvGrpSpPr/>
          <p:nvPr/>
        </p:nvGrpSpPr>
        <p:grpSpPr>
          <a:xfrm>
            <a:off x="3410364" y="2880240"/>
            <a:ext cx="1675128" cy="313674"/>
            <a:chOff x="998425" y="1182125"/>
            <a:chExt cx="1065400" cy="199500"/>
          </a:xfrm>
        </p:grpSpPr>
        <p:sp>
          <p:nvSpPr>
            <p:cNvPr id="5950" name="Google Shape;5950;p10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0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0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0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108"/>
          <p:cNvGrpSpPr/>
          <p:nvPr/>
        </p:nvGrpSpPr>
        <p:grpSpPr>
          <a:xfrm>
            <a:off x="3410363" y="3836206"/>
            <a:ext cx="1675129" cy="525345"/>
            <a:chOff x="5194708" y="3484366"/>
            <a:chExt cx="3148148" cy="987304"/>
          </a:xfrm>
        </p:grpSpPr>
        <p:grpSp>
          <p:nvGrpSpPr>
            <p:cNvPr id="5956" name="Google Shape;5956;p108"/>
            <p:cNvGrpSpPr/>
            <p:nvPr/>
          </p:nvGrpSpPr>
          <p:grpSpPr>
            <a:xfrm>
              <a:off x="7531521" y="3484366"/>
              <a:ext cx="811335" cy="987304"/>
              <a:chOff x="3379425" y="1617275"/>
              <a:chExt cx="1090650" cy="1327200"/>
            </a:xfrm>
          </p:grpSpPr>
          <p:sp>
            <p:nvSpPr>
              <p:cNvPr id="5957" name="Google Shape;5957;p10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0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108"/>
            <p:cNvGrpSpPr/>
            <p:nvPr/>
          </p:nvGrpSpPr>
          <p:grpSpPr>
            <a:xfrm>
              <a:off x="6752546" y="3484366"/>
              <a:ext cx="811428" cy="987304"/>
              <a:chOff x="2332275" y="1617275"/>
              <a:chExt cx="1090775" cy="1327200"/>
            </a:xfrm>
          </p:grpSpPr>
          <p:sp>
            <p:nvSpPr>
              <p:cNvPr id="5961" name="Google Shape;5961;p10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0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0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108"/>
            <p:cNvGrpSpPr/>
            <p:nvPr/>
          </p:nvGrpSpPr>
          <p:grpSpPr>
            <a:xfrm>
              <a:off x="5973664" y="3484366"/>
              <a:ext cx="811335" cy="987304"/>
              <a:chOff x="1285250" y="1617275"/>
              <a:chExt cx="1090650" cy="1327200"/>
            </a:xfrm>
          </p:grpSpPr>
          <p:sp>
            <p:nvSpPr>
              <p:cNvPr id="5965" name="Google Shape;5965;p10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0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108"/>
            <p:cNvGrpSpPr/>
            <p:nvPr/>
          </p:nvGrpSpPr>
          <p:grpSpPr>
            <a:xfrm>
              <a:off x="5194708" y="3484366"/>
              <a:ext cx="811409" cy="987304"/>
              <a:chOff x="238125" y="1617275"/>
              <a:chExt cx="1090750" cy="1327200"/>
            </a:xfrm>
          </p:grpSpPr>
          <p:sp>
            <p:nvSpPr>
              <p:cNvPr id="5969" name="Google Shape;5969;p10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0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2" name="Google Shape;5972;p108"/>
          <p:cNvGrpSpPr/>
          <p:nvPr/>
        </p:nvGrpSpPr>
        <p:grpSpPr>
          <a:xfrm>
            <a:off x="6844048" y="2482095"/>
            <a:ext cx="1579046" cy="522230"/>
            <a:chOff x="6853641" y="2534077"/>
            <a:chExt cx="1515545" cy="501229"/>
          </a:xfrm>
        </p:grpSpPr>
        <p:grpSp>
          <p:nvGrpSpPr>
            <p:cNvPr id="5973" name="Google Shape;5973;p108"/>
            <p:cNvGrpSpPr/>
            <p:nvPr/>
          </p:nvGrpSpPr>
          <p:grpSpPr>
            <a:xfrm>
              <a:off x="6853641" y="2618923"/>
              <a:ext cx="1515545" cy="324556"/>
              <a:chOff x="6853641" y="2618923"/>
              <a:chExt cx="1515545" cy="324556"/>
            </a:xfrm>
          </p:grpSpPr>
          <p:sp>
            <p:nvSpPr>
              <p:cNvPr id="5974" name="Google Shape;5974;p10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0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0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0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9" name="Google Shape;5979;p10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0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0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0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0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108"/>
          <p:cNvGrpSpPr/>
          <p:nvPr/>
        </p:nvGrpSpPr>
        <p:grpSpPr>
          <a:xfrm>
            <a:off x="3438940" y="3357136"/>
            <a:ext cx="1617976" cy="346616"/>
            <a:chOff x="1808063" y="4294338"/>
            <a:chExt cx="3370782" cy="721817"/>
          </a:xfrm>
        </p:grpSpPr>
        <p:sp>
          <p:nvSpPr>
            <p:cNvPr id="5985" name="Google Shape;5985;p10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0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0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0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0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0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0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0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0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0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5" name="Google Shape;5995;p108"/>
          <p:cNvGrpSpPr/>
          <p:nvPr/>
        </p:nvGrpSpPr>
        <p:grpSpPr>
          <a:xfrm>
            <a:off x="5264936" y="4023886"/>
            <a:ext cx="1417067" cy="350605"/>
            <a:chOff x="4234950" y="2101012"/>
            <a:chExt cx="4219974" cy="1044090"/>
          </a:xfrm>
        </p:grpSpPr>
        <p:sp>
          <p:nvSpPr>
            <p:cNvPr id="5996" name="Google Shape;5996;p10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0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0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0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0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0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0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0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0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0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0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0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0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0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0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0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108"/>
          <p:cNvGrpSpPr/>
          <p:nvPr/>
        </p:nvGrpSpPr>
        <p:grpSpPr>
          <a:xfrm>
            <a:off x="6840408" y="2014643"/>
            <a:ext cx="1586327" cy="371557"/>
            <a:chOff x="1247650" y="2075423"/>
            <a:chExt cx="6648477" cy="1557238"/>
          </a:xfrm>
        </p:grpSpPr>
        <p:sp>
          <p:nvSpPr>
            <p:cNvPr id="6013" name="Google Shape;6013;p10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0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0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0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0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0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108"/>
          <p:cNvGrpSpPr/>
          <p:nvPr/>
        </p:nvGrpSpPr>
        <p:grpSpPr>
          <a:xfrm>
            <a:off x="5271678" y="1167833"/>
            <a:ext cx="1415601" cy="1648533"/>
            <a:chOff x="1839112" y="2209163"/>
            <a:chExt cx="1918159" cy="2233784"/>
          </a:xfrm>
        </p:grpSpPr>
        <p:sp>
          <p:nvSpPr>
            <p:cNvPr id="6020" name="Google Shape;6020;p10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0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0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23" name="Google Shape;6023;p108"/>
            <p:cNvCxnSpPr>
              <a:stCxn id="6020" idx="6"/>
              <a:endCxn id="602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24" name="Google Shape;6024;p108"/>
            <p:cNvCxnSpPr>
              <a:stCxn id="6021" idx="4"/>
              <a:endCxn id="602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026" name="Google Shape;6026;p108"/>
            <p:cNvCxnSpPr>
              <a:stCxn id="6025" idx="6"/>
              <a:endCxn id="602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027" name="Google Shape;6027;p108"/>
            <p:cNvCxnSpPr>
              <a:stCxn id="6022" idx="4"/>
              <a:endCxn id="602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025" name="Google Shape;6025;p10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0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0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30" name="Google Shape;6030;p108"/>
            <p:cNvCxnSpPr>
              <a:endCxn id="602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031" name="Google Shape;6031;p108"/>
          <p:cNvGrpSpPr/>
          <p:nvPr/>
        </p:nvGrpSpPr>
        <p:grpSpPr>
          <a:xfrm>
            <a:off x="3428944" y="1185917"/>
            <a:ext cx="1637968" cy="154942"/>
            <a:chOff x="238125" y="2506075"/>
            <a:chExt cx="7115411" cy="673075"/>
          </a:xfrm>
        </p:grpSpPr>
        <p:sp>
          <p:nvSpPr>
            <p:cNvPr id="6032" name="Google Shape;6032;p10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0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0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0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0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108"/>
          <p:cNvGrpSpPr/>
          <p:nvPr/>
        </p:nvGrpSpPr>
        <p:grpSpPr>
          <a:xfrm>
            <a:off x="1969680" y="1500635"/>
            <a:ext cx="1262932" cy="785408"/>
            <a:chOff x="548861" y="389676"/>
            <a:chExt cx="3843371" cy="2390163"/>
          </a:xfrm>
        </p:grpSpPr>
        <p:cxnSp>
          <p:nvCxnSpPr>
            <p:cNvPr id="6038" name="Google Shape;6038;p10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39" name="Google Shape;6039;p10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40" name="Google Shape;6040;p10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041" name="Google Shape;6041;p10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042" name="Google Shape;6042;p10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043" name="Google Shape;6043;p10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44" name="Google Shape;6044;p10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045" name="Google Shape;6045;p10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0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0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0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0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0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108"/>
          <p:cNvGrpSpPr/>
          <p:nvPr/>
        </p:nvGrpSpPr>
        <p:grpSpPr>
          <a:xfrm>
            <a:off x="757812" y="2607512"/>
            <a:ext cx="1412054" cy="633562"/>
            <a:chOff x="1187400" y="2529299"/>
            <a:chExt cx="6769193" cy="2241903"/>
          </a:xfrm>
        </p:grpSpPr>
        <p:sp>
          <p:nvSpPr>
            <p:cNvPr id="6052" name="Google Shape;6052;p10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053" name="Google Shape;6053;p10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54" name="Google Shape;6054;p10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55" name="Google Shape;6055;p10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56" name="Google Shape;6056;p10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57" name="Google Shape;6057;p10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058" name="Google Shape;6058;p10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059" name="Google Shape;6059;p108"/>
            <p:cNvCxnSpPr>
              <a:stCxn id="6052" idx="2"/>
              <a:endCxn id="605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60" name="Google Shape;6060;p108"/>
            <p:cNvCxnSpPr>
              <a:stCxn id="6054" idx="0"/>
              <a:endCxn id="605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61" name="Google Shape;6061;p108"/>
            <p:cNvCxnSpPr>
              <a:stCxn id="6054" idx="2"/>
              <a:endCxn id="605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62" name="Google Shape;6062;p108"/>
            <p:cNvCxnSpPr>
              <a:stCxn id="6055" idx="0"/>
              <a:endCxn id="605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63" name="Google Shape;6063;p108"/>
            <p:cNvCxnSpPr>
              <a:stCxn id="6053" idx="2"/>
              <a:endCxn id="605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064" name="Google Shape;6064;p108"/>
            <p:cNvCxnSpPr>
              <a:stCxn id="6057" idx="0"/>
              <a:endCxn id="605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065" name="Google Shape;6065;p108"/>
          <p:cNvGrpSpPr/>
          <p:nvPr/>
        </p:nvGrpSpPr>
        <p:grpSpPr>
          <a:xfrm>
            <a:off x="6844058" y="3100221"/>
            <a:ext cx="1579035" cy="540873"/>
            <a:chOff x="6895650" y="3126697"/>
            <a:chExt cx="1436662" cy="492105"/>
          </a:xfrm>
        </p:grpSpPr>
        <p:sp>
          <p:nvSpPr>
            <p:cNvPr id="6066" name="Google Shape;6066;p10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0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0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0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0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1" name="Google Shape;6071;p108"/>
            <p:cNvGrpSpPr/>
            <p:nvPr/>
          </p:nvGrpSpPr>
          <p:grpSpPr>
            <a:xfrm>
              <a:off x="6995957" y="3335810"/>
              <a:ext cx="1230393" cy="71754"/>
              <a:chOff x="6995957" y="3287964"/>
              <a:chExt cx="1230393" cy="71754"/>
            </a:xfrm>
          </p:grpSpPr>
          <p:sp>
            <p:nvSpPr>
              <p:cNvPr id="6072" name="Google Shape;6072;p10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0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0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0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0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7" name="Google Shape;6077;p108"/>
          <p:cNvGrpSpPr/>
          <p:nvPr/>
        </p:nvGrpSpPr>
        <p:grpSpPr>
          <a:xfrm>
            <a:off x="6842640" y="3736984"/>
            <a:ext cx="1581862" cy="650625"/>
            <a:chOff x="6777990" y="3710194"/>
            <a:chExt cx="1646915" cy="677382"/>
          </a:xfrm>
        </p:grpSpPr>
        <p:grpSp>
          <p:nvGrpSpPr>
            <p:cNvPr id="6078" name="Google Shape;6078;p108"/>
            <p:cNvGrpSpPr/>
            <p:nvPr/>
          </p:nvGrpSpPr>
          <p:grpSpPr>
            <a:xfrm>
              <a:off x="6777990" y="3874492"/>
              <a:ext cx="411129" cy="513083"/>
              <a:chOff x="6777990" y="3874492"/>
              <a:chExt cx="411129" cy="513083"/>
            </a:xfrm>
          </p:grpSpPr>
          <p:cxnSp>
            <p:nvCxnSpPr>
              <p:cNvPr id="6079" name="Google Shape;6079;p10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80" name="Google Shape;6080;p10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108"/>
            <p:cNvGrpSpPr/>
            <p:nvPr/>
          </p:nvGrpSpPr>
          <p:grpSpPr>
            <a:xfrm>
              <a:off x="7188425" y="3710194"/>
              <a:ext cx="411123" cy="520535"/>
              <a:chOff x="7188425" y="3710194"/>
              <a:chExt cx="411123" cy="520535"/>
            </a:xfrm>
          </p:grpSpPr>
          <p:cxnSp>
            <p:nvCxnSpPr>
              <p:cNvPr id="6082" name="Google Shape;6082;p10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83" name="Google Shape;6083;p10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108"/>
            <p:cNvGrpSpPr/>
            <p:nvPr/>
          </p:nvGrpSpPr>
          <p:grpSpPr>
            <a:xfrm>
              <a:off x="7603341" y="3874492"/>
              <a:ext cx="411474" cy="513083"/>
              <a:chOff x="7603341" y="3874492"/>
              <a:chExt cx="411474" cy="513083"/>
            </a:xfrm>
          </p:grpSpPr>
          <p:cxnSp>
            <p:nvCxnSpPr>
              <p:cNvPr id="6085" name="Google Shape;6085;p10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086" name="Google Shape;6086;p10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108"/>
            <p:cNvGrpSpPr/>
            <p:nvPr/>
          </p:nvGrpSpPr>
          <p:grpSpPr>
            <a:xfrm>
              <a:off x="8013776" y="3722847"/>
              <a:ext cx="411129" cy="507881"/>
              <a:chOff x="8013776" y="3722847"/>
              <a:chExt cx="411129" cy="507881"/>
            </a:xfrm>
          </p:grpSpPr>
          <p:cxnSp>
            <p:nvCxnSpPr>
              <p:cNvPr id="6088" name="Google Shape;6088;p10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089" name="Google Shape;6089;p10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0" name="Google Shape;6090;p108"/>
          <p:cNvGrpSpPr/>
          <p:nvPr/>
        </p:nvGrpSpPr>
        <p:grpSpPr>
          <a:xfrm>
            <a:off x="5262155" y="2909824"/>
            <a:ext cx="1421889" cy="1020603"/>
            <a:chOff x="5190863" y="2824811"/>
            <a:chExt cx="1544860" cy="1108869"/>
          </a:xfrm>
        </p:grpSpPr>
        <p:grpSp>
          <p:nvGrpSpPr>
            <p:cNvPr id="6091" name="Google Shape;6091;p108"/>
            <p:cNvGrpSpPr/>
            <p:nvPr/>
          </p:nvGrpSpPr>
          <p:grpSpPr>
            <a:xfrm>
              <a:off x="5938695" y="3176919"/>
              <a:ext cx="685761" cy="404739"/>
              <a:chOff x="5938695" y="3176919"/>
              <a:chExt cx="685761" cy="404739"/>
            </a:xfrm>
          </p:grpSpPr>
          <p:grpSp>
            <p:nvGrpSpPr>
              <p:cNvPr id="6092" name="Google Shape;6092;p108"/>
              <p:cNvGrpSpPr/>
              <p:nvPr/>
            </p:nvGrpSpPr>
            <p:grpSpPr>
              <a:xfrm>
                <a:off x="5938695" y="3176919"/>
                <a:ext cx="685761" cy="404739"/>
                <a:chOff x="5938695" y="3176919"/>
                <a:chExt cx="685761" cy="404739"/>
              </a:xfrm>
            </p:grpSpPr>
            <p:sp>
              <p:nvSpPr>
                <p:cNvPr id="6093" name="Google Shape;6093;p10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0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95" name="Google Shape;6095;p10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108"/>
            <p:cNvGrpSpPr/>
            <p:nvPr/>
          </p:nvGrpSpPr>
          <p:grpSpPr>
            <a:xfrm>
              <a:off x="5305233" y="3176835"/>
              <a:ext cx="685971" cy="404655"/>
              <a:chOff x="5305233" y="3176835"/>
              <a:chExt cx="685971" cy="404655"/>
            </a:xfrm>
          </p:grpSpPr>
          <p:grpSp>
            <p:nvGrpSpPr>
              <p:cNvPr id="6097" name="Google Shape;6097;p108"/>
              <p:cNvGrpSpPr/>
              <p:nvPr/>
            </p:nvGrpSpPr>
            <p:grpSpPr>
              <a:xfrm>
                <a:off x="5305233" y="3176835"/>
                <a:ext cx="685971" cy="404655"/>
                <a:chOff x="5305233" y="3176835"/>
                <a:chExt cx="685971" cy="404655"/>
              </a:xfrm>
            </p:grpSpPr>
            <p:sp>
              <p:nvSpPr>
                <p:cNvPr id="6098" name="Google Shape;6098;p10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0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0" name="Google Shape;6100;p10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1" name="Google Shape;6101;p10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2" name="Google Shape;6102;p108"/>
            <p:cNvGrpSpPr/>
            <p:nvPr/>
          </p:nvGrpSpPr>
          <p:grpSpPr>
            <a:xfrm>
              <a:off x="5657361" y="2824811"/>
              <a:ext cx="1078361" cy="404655"/>
              <a:chOff x="5657361" y="2824811"/>
              <a:chExt cx="1078361" cy="404655"/>
            </a:xfrm>
          </p:grpSpPr>
          <p:grpSp>
            <p:nvGrpSpPr>
              <p:cNvPr id="6103" name="Google Shape;6103;p108"/>
              <p:cNvGrpSpPr/>
              <p:nvPr/>
            </p:nvGrpSpPr>
            <p:grpSpPr>
              <a:xfrm>
                <a:off x="5657361" y="2824811"/>
                <a:ext cx="1078361" cy="404655"/>
                <a:chOff x="5657361" y="2824811"/>
                <a:chExt cx="1078361" cy="404655"/>
              </a:xfrm>
            </p:grpSpPr>
            <p:grpSp>
              <p:nvGrpSpPr>
                <p:cNvPr id="6104" name="Google Shape;6104;p108"/>
                <p:cNvGrpSpPr/>
                <p:nvPr/>
              </p:nvGrpSpPr>
              <p:grpSpPr>
                <a:xfrm>
                  <a:off x="5938485" y="2824811"/>
                  <a:ext cx="797237" cy="404655"/>
                  <a:chOff x="5938485" y="2824811"/>
                  <a:chExt cx="797237" cy="404655"/>
                </a:xfrm>
              </p:grpSpPr>
              <p:sp>
                <p:nvSpPr>
                  <p:cNvPr id="6105" name="Google Shape;6105;p10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0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7" name="Google Shape;6107;p10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08" name="Google Shape;6108;p10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108"/>
            <p:cNvGrpSpPr/>
            <p:nvPr/>
          </p:nvGrpSpPr>
          <p:grpSpPr>
            <a:xfrm>
              <a:off x="5190863" y="3528942"/>
              <a:ext cx="1078026" cy="404739"/>
              <a:chOff x="5190863" y="3528942"/>
              <a:chExt cx="1078026" cy="404739"/>
            </a:xfrm>
          </p:grpSpPr>
          <p:sp>
            <p:nvSpPr>
              <p:cNvPr id="6110" name="Google Shape;6110;p10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108"/>
              <p:cNvGrpSpPr/>
              <p:nvPr/>
            </p:nvGrpSpPr>
            <p:grpSpPr>
              <a:xfrm>
                <a:off x="5190863" y="3528942"/>
                <a:ext cx="1078026" cy="404739"/>
                <a:chOff x="5190863" y="3528942"/>
                <a:chExt cx="1078026" cy="404739"/>
              </a:xfrm>
            </p:grpSpPr>
            <p:sp>
              <p:nvSpPr>
                <p:cNvPr id="6112" name="Google Shape;6112;p10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0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14" name="Google Shape;6114;p108"/>
          <p:cNvGrpSpPr/>
          <p:nvPr/>
        </p:nvGrpSpPr>
        <p:grpSpPr>
          <a:xfrm>
            <a:off x="728162" y="1474292"/>
            <a:ext cx="1086719" cy="879487"/>
            <a:chOff x="803162" y="1474292"/>
            <a:chExt cx="1086719" cy="879487"/>
          </a:xfrm>
        </p:grpSpPr>
        <p:grpSp>
          <p:nvGrpSpPr>
            <p:cNvPr id="6115" name="Google Shape;6115;p108"/>
            <p:cNvGrpSpPr/>
            <p:nvPr/>
          </p:nvGrpSpPr>
          <p:grpSpPr>
            <a:xfrm>
              <a:off x="803162" y="1625948"/>
              <a:ext cx="445856" cy="576579"/>
              <a:chOff x="803162" y="1625948"/>
              <a:chExt cx="445856" cy="576579"/>
            </a:xfrm>
          </p:grpSpPr>
          <p:sp>
            <p:nvSpPr>
              <p:cNvPr id="6116" name="Google Shape;6116;p10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7" name="Google Shape;6117;p108"/>
              <p:cNvGrpSpPr/>
              <p:nvPr/>
            </p:nvGrpSpPr>
            <p:grpSpPr>
              <a:xfrm>
                <a:off x="1056023" y="1625948"/>
                <a:ext cx="192995" cy="576579"/>
                <a:chOff x="1056023" y="1625948"/>
                <a:chExt cx="192995" cy="576579"/>
              </a:xfrm>
            </p:grpSpPr>
            <p:sp>
              <p:nvSpPr>
                <p:cNvPr id="6118" name="Google Shape;6118;p10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0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0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0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0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3" name="Google Shape;6123;p108"/>
            <p:cNvGrpSpPr/>
            <p:nvPr/>
          </p:nvGrpSpPr>
          <p:grpSpPr>
            <a:xfrm>
              <a:off x="1371406" y="1474292"/>
              <a:ext cx="518475" cy="879487"/>
              <a:chOff x="1398231" y="1474292"/>
              <a:chExt cx="518475" cy="879487"/>
            </a:xfrm>
          </p:grpSpPr>
          <p:grpSp>
            <p:nvGrpSpPr>
              <p:cNvPr id="6124" name="Google Shape;6124;p108"/>
              <p:cNvGrpSpPr/>
              <p:nvPr/>
            </p:nvGrpSpPr>
            <p:grpSpPr>
              <a:xfrm>
                <a:off x="1398231" y="1474292"/>
                <a:ext cx="518475" cy="341643"/>
                <a:chOff x="1398231" y="1474292"/>
                <a:chExt cx="518475" cy="341643"/>
              </a:xfrm>
            </p:grpSpPr>
            <p:sp>
              <p:nvSpPr>
                <p:cNvPr id="6125" name="Google Shape;6125;p10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6" name="Google Shape;6126;p108"/>
                <p:cNvGrpSpPr/>
                <p:nvPr/>
              </p:nvGrpSpPr>
              <p:grpSpPr>
                <a:xfrm>
                  <a:off x="1616453" y="1474292"/>
                  <a:ext cx="300253" cy="341643"/>
                  <a:chOff x="1616453" y="1475379"/>
                  <a:chExt cx="300253" cy="341643"/>
                </a:xfrm>
              </p:grpSpPr>
              <p:sp>
                <p:nvSpPr>
                  <p:cNvPr id="6127" name="Google Shape;6127;p10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0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0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0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0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0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0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4" name="Google Shape;6134;p108"/>
                  <p:cNvGrpSpPr/>
                  <p:nvPr/>
                </p:nvGrpSpPr>
                <p:grpSpPr>
                  <a:xfrm>
                    <a:off x="1839639" y="1475379"/>
                    <a:ext cx="77067" cy="341643"/>
                    <a:chOff x="1839639" y="1475379"/>
                    <a:chExt cx="77067" cy="341643"/>
                  </a:xfrm>
                </p:grpSpPr>
                <p:sp>
                  <p:nvSpPr>
                    <p:cNvPr id="6135" name="Google Shape;6135;p10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0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37" name="Google Shape;6137;p108"/>
              <p:cNvGrpSpPr/>
              <p:nvPr/>
            </p:nvGrpSpPr>
            <p:grpSpPr>
              <a:xfrm>
                <a:off x="1398451" y="2012951"/>
                <a:ext cx="518255" cy="340828"/>
                <a:chOff x="1398451" y="2012951"/>
                <a:chExt cx="518255" cy="340828"/>
              </a:xfrm>
            </p:grpSpPr>
            <p:sp>
              <p:nvSpPr>
                <p:cNvPr id="6138" name="Google Shape;6138;p10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9" name="Google Shape;6139;p108"/>
                <p:cNvGrpSpPr/>
                <p:nvPr/>
              </p:nvGrpSpPr>
              <p:grpSpPr>
                <a:xfrm>
                  <a:off x="1616453" y="2012951"/>
                  <a:ext cx="300253" cy="340828"/>
                  <a:chOff x="1616453" y="2013538"/>
                  <a:chExt cx="300253" cy="340828"/>
                </a:xfrm>
              </p:grpSpPr>
              <p:sp>
                <p:nvSpPr>
                  <p:cNvPr id="6140" name="Google Shape;6140;p10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0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0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0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0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0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0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7" name="Google Shape;6147;p108"/>
                  <p:cNvGrpSpPr/>
                  <p:nvPr/>
                </p:nvGrpSpPr>
                <p:grpSpPr>
                  <a:xfrm>
                    <a:off x="1839639" y="2013538"/>
                    <a:ext cx="77067" cy="340828"/>
                    <a:chOff x="1839639" y="2013538"/>
                    <a:chExt cx="77067" cy="340828"/>
                  </a:xfrm>
                </p:grpSpPr>
                <p:sp>
                  <p:nvSpPr>
                    <p:cNvPr id="6148" name="Google Shape;6148;p10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0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150" name="Google Shape;6150;p108"/>
          <p:cNvGrpSpPr/>
          <p:nvPr/>
        </p:nvGrpSpPr>
        <p:grpSpPr>
          <a:xfrm>
            <a:off x="724986" y="3605478"/>
            <a:ext cx="1368681" cy="682918"/>
            <a:chOff x="724986" y="3605478"/>
            <a:chExt cx="1368681" cy="682918"/>
          </a:xfrm>
        </p:grpSpPr>
        <p:grpSp>
          <p:nvGrpSpPr>
            <p:cNvPr id="6151" name="Google Shape;6151;p108"/>
            <p:cNvGrpSpPr/>
            <p:nvPr/>
          </p:nvGrpSpPr>
          <p:grpSpPr>
            <a:xfrm>
              <a:off x="1289102" y="3823629"/>
              <a:ext cx="240442" cy="250435"/>
              <a:chOff x="-165066" y="3843615"/>
              <a:chExt cx="221259" cy="230455"/>
            </a:xfrm>
          </p:grpSpPr>
          <p:sp>
            <p:nvSpPr>
              <p:cNvPr id="6152" name="Google Shape;6152;p10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0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0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0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0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0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0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0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0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0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0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0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0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0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0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0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0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0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0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0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108"/>
            <p:cNvGrpSpPr/>
            <p:nvPr/>
          </p:nvGrpSpPr>
          <p:grpSpPr>
            <a:xfrm>
              <a:off x="724986" y="3605478"/>
              <a:ext cx="1368681" cy="682918"/>
              <a:chOff x="724986" y="3605478"/>
              <a:chExt cx="1368681" cy="682918"/>
            </a:xfrm>
          </p:grpSpPr>
          <p:grpSp>
            <p:nvGrpSpPr>
              <p:cNvPr id="6173" name="Google Shape;6173;p108"/>
              <p:cNvGrpSpPr/>
              <p:nvPr/>
            </p:nvGrpSpPr>
            <p:grpSpPr>
              <a:xfrm>
                <a:off x="1498221" y="4047614"/>
                <a:ext cx="529172" cy="240783"/>
                <a:chOff x="1498221" y="4047614"/>
                <a:chExt cx="529172" cy="240783"/>
              </a:xfrm>
            </p:grpSpPr>
            <p:grpSp>
              <p:nvGrpSpPr>
                <p:cNvPr id="6174" name="Google Shape;6174;p108"/>
                <p:cNvGrpSpPr/>
                <p:nvPr/>
              </p:nvGrpSpPr>
              <p:grpSpPr>
                <a:xfrm>
                  <a:off x="1826655" y="4224370"/>
                  <a:ext cx="200738" cy="25631"/>
                  <a:chOff x="1826655" y="4224370"/>
                  <a:chExt cx="200738" cy="25631"/>
                </a:xfrm>
              </p:grpSpPr>
              <p:sp>
                <p:nvSpPr>
                  <p:cNvPr id="6175" name="Google Shape;6175;p10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0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108"/>
                <p:cNvGrpSpPr/>
                <p:nvPr/>
              </p:nvGrpSpPr>
              <p:grpSpPr>
                <a:xfrm>
                  <a:off x="1498221" y="4047614"/>
                  <a:ext cx="328444" cy="240783"/>
                  <a:chOff x="1498221" y="4047614"/>
                  <a:chExt cx="328444" cy="240783"/>
                </a:xfrm>
              </p:grpSpPr>
              <p:sp>
                <p:nvSpPr>
                  <p:cNvPr id="6178" name="Google Shape;6178;p10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9" name="Google Shape;6179;p108"/>
                  <p:cNvGrpSpPr/>
                  <p:nvPr/>
                </p:nvGrpSpPr>
                <p:grpSpPr>
                  <a:xfrm>
                    <a:off x="1498221" y="4047614"/>
                    <a:ext cx="150566" cy="190416"/>
                    <a:chOff x="1498221" y="4047614"/>
                    <a:chExt cx="150566" cy="190416"/>
                  </a:xfrm>
                </p:grpSpPr>
                <p:sp>
                  <p:nvSpPr>
                    <p:cNvPr id="6180" name="Google Shape;6180;p10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0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82" name="Google Shape;6182;p108"/>
              <p:cNvGrpSpPr/>
              <p:nvPr/>
            </p:nvGrpSpPr>
            <p:grpSpPr>
              <a:xfrm>
                <a:off x="1560718" y="3800594"/>
                <a:ext cx="532948" cy="302090"/>
                <a:chOff x="1560718" y="3800594"/>
                <a:chExt cx="532948" cy="302090"/>
              </a:xfrm>
            </p:grpSpPr>
            <p:grpSp>
              <p:nvGrpSpPr>
                <p:cNvPr id="6183" name="Google Shape;6183;p108"/>
                <p:cNvGrpSpPr/>
                <p:nvPr/>
              </p:nvGrpSpPr>
              <p:grpSpPr>
                <a:xfrm>
                  <a:off x="1912179" y="3827344"/>
                  <a:ext cx="181487" cy="25631"/>
                  <a:chOff x="1912179" y="3827344"/>
                  <a:chExt cx="181487" cy="25631"/>
                </a:xfrm>
              </p:grpSpPr>
              <p:sp>
                <p:nvSpPr>
                  <p:cNvPr id="6184" name="Google Shape;6184;p10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0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108"/>
                <p:cNvGrpSpPr/>
                <p:nvPr/>
              </p:nvGrpSpPr>
              <p:grpSpPr>
                <a:xfrm>
                  <a:off x="1912179" y="4044505"/>
                  <a:ext cx="181487" cy="25622"/>
                  <a:chOff x="1912179" y="4044506"/>
                  <a:chExt cx="181487" cy="25622"/>
                </a:xfrm>
              </p:grpSpPr>
              <p:sp>
                <p:nvSpPr>
                  <p:cNvPr id="6187" name="Google Shape;6187;p10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0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108"/>
                <p:cNvGrpSpPr/>
                <p:nvPr/>
              </p:nvGrpSpPr>
              <p:grpSpPr>
                <a:xfrm>
                  <a:off x="1560718" y="3800594"/>
                  <a:ext cx="351472" cy="302090"/>
                  <a:chOff x="1560718" y="3800594"/>
                  <a:chExt cx="351472" cy="302090"/>
                </a:xfrm>
              </p:grpSpPr>
              <p:grpSp>
                <p:nvGrpSpPr>
                  <p:cNvPr id="6190" name="Google Shape;6190;p108"/>
                  <p:cNvGrpSpPr/>
                  <p:nvPr/>
                </p:nvGrpSpPr>
                <p:grpSpPr>
                  <a:xfrm>
                    <a:off x="1560718" y="3842857"/>
                    <a:ext cx="173586" cy="217131"/>
                    <a:chOff x="1560718" y="3842857"/>
                    <a:chExt cx="173586" cy="217131"/>
                  </a:xfrm>
                </p:grpSpPr>
                <p:sp>
                  <p:nvSpPr>
                    <p:cNvPr id="6191" name="Google Shape;6191;p10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0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0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4" name="Google Shape;6194;p10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0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196" name="Google Shape;6196;p10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7" name="Google Shape;6197;p108"/>
              <p:cNvGrpSpPr/>
              <p:nvPr/>
            </p:nvGrpSpPr>
            <p:grpSpPr>
              <a:xfrm>
                <a:off x="785350" y="3605478"/>
                <a:ext cx="535311" cy="249245"/>
                <a:chOff x="785350" y="3605478"/>
                <a:chExt cx="535311" cy="249245"/>
              </a:xfrm>
            </p:grpSpPr>
            <p:grpSp>
              <p:nvGrpSpPr>
                <p:cNvPr id="6198" name="Google Shape;6198;p108"/>
                <p:cNvGrpSpPr/>
                <p:nvPr/>
              </p:nvGrpSpPr>
              <p:grpSpPr>
                <a:xfrm>
                  <a:off x="785350" y="3605478"/>
                  <a:ext cx="376191" cy="102736"/>
                  <a:chOff x="785350" y="3605478"/>
                  <a:chExt cx="376191" cy="102736"/>
                </a:xfrm>
              </p:grpSpPr>
              <p:sp>
                <p:nvSpPr>
                  <p:cNvPr id="6199" name="Google Shape;6199;p10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0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0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108"/>
                <p:cNvGrpSpPr/>
                <p:nvPr/>
              </p:nvGrpSpPr>
              <p:grpSpPr>
                <a:xfrm>
                  <a:off x="1161530" y="3655851"/>
                  <a:ext cx="159131" cy="198872"/>
                  <a:chOff x="1161530" y="3655851"/>
                  <a:chExt cx="159131" cy="198872"/>
                </a:xfrm>
              </p:grpSpPr>
              <p:sp>
                <p:nvSpPr>
                  <p:cNvPr id="6203" name="Google Shape;6203;p10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0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5" name="Google Shape;6205;p108"/>
              <p:cNvGrpSpPr/>
              <p:nvPr/>
            </p:nvGrpSpPr>
            <p:grpSpPr>
              <a:xfrm>
                <a:off x="785350" y="4047614"/>
                <a:ext cx="535311" cy="240783"/>
                <a:chOff x="785350" y="4047614"/>
                <a:chExt cx="535311" cy="240783"/>
              </a:xfrm>
            </p:grpSpPr>
            <p:grpSp>
              <p:nvGrpSpPr>
                <p:cNvPr id="6206" name="Google Shape;6206;p108"/>
                <p:cNvGrpSpPr/>
                <p:nvPr/>
              </p:nvGrpSpPr>
              <p:grpSpPr>
                <a:xfrm>
                  <a:off x="1161636" y="4047614"/>
                  <a:ext cx="159025" cy="190415"/>
                  <a:chOff x="1161636" y="4047614"/>
                  <a:chExt cx="159025" cy="190415"/>
                </a:xfrm>
              </p:grpSpPr>
              <p:sp>
                <p:nvSpPr>
                  <p:cNvPr id="6207" name="Google Shape;6207;p10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0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108"/>
                <p:cNvGrpSpPr/>
                <p:nvPr/>
              </p:nvGrpSpPr>
              <p:grpSpPr>
                <a:xfrm>
                  <a:off x="785350" y="4185661"/>
                  <a:ext cx="376191" cy="102736"/>
                  <a:chOff x="785350" y="4185661"/>
                  <a:chExt cx="376191" cy="102736"/>
                </a:xfrm>
              </p:grpSpPr>
              <p:sp>
                <p:nvSpPr>
                  <p:cNvPr id="6210" name="Google Shape;6210;p10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0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0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3" name="Google Shape;6213;p108"/>
              <p:cNvGrpSpPr/>
              <p:nvPr/>
            </p:nvGrpSpPr>
            <p:grpSpPr>
              <a:xfrm>
                <a:off x="1501054" y="3605478"/>
                <a:ext cx="526340" cy="249240"/>
                <a:chOff x="1501054" y="3605478"/>
                <a:chExt cx="526340" cy="249240"/>
              </a:xfrm>
            </p:grpSpPr>
            <p:grpSp>
              <p:nvGrpSpPr>
                <p:cNvPr id="6214" name="Google Shape;6214;p108"/>
                <p:cNvGrpSpPr/>
                <p:nvPr/>
              </p:nvGrpSpPr>
              <p:grpSpPr>
                <a:xfrm>
                  <a:off x="1834208" y="3643867"/>
                  <a:ext cx="193185" cy="25622"/>
                  <a:chOff x="1834208" y="3643867"/>
                  <a:chExt cx="193185" cy="25622"/>
                </a:xfrm>
              </p:grpSpPr>
              <p:sp>
                <p:nvSpPr>
                  <p:cNvPr id="6215" name="Google Shape;6215;p10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0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7" name="Google Shape;6217;p108"/>
                <p:cNvGrpSpPr/>
                <p:nvPr/>
              </p:nvGrpSpPr>
              <p:grpSpPr>
                <a:xfrm>
                  <a:off x="1501054" y="3605478"/>
                  <a:ext cx="333165" cy="249240"/>
                  <a:chOff x="1501054" y="3605478"/>
                  <a:chExt cx="333165" cy="249240"/>
                </a:xfrm>
              </p:grpSpPr>
              <p:sp>
                <p:nvSpPr>
                  <p:cNvPr id="6218" name="Google Shape;6218;p10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108"/>
                  <p:cNvGrpSpPr/>
                  <p:nvPr/>
                </p:nvGrpSpPr>
                <p:grpSpPr>
                  <a:xfrm>
                    <a:off x="1501054" y="3655851"/>
                    <a:ext cx="155286" cy="198867"/>
                    <a:chOff x="1501054" y="3655851"/>
                    <a:chExt cx="155286" cy="198867"/>
                  </a:xfrm>
                </p:grpSpPr>
                <p:sp>
                  <p:nvSpPr>
                    <p:cNvPr id="6220" name="Google Shape;6220;p10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0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22" name="Google Shape;6222;p108"/>
              <p:cNvGrpSpPr/>
              <p:nvPr/>
            </p:nvGrpSpPr>
            <p:grpSpPr>
              <a:xfrm>
                <a:off x="724986" y="3800594"/>
                <a:ext cx="532950" cy="302090"/>
                <a:chOff x="724986" y="3800594"/>
                <a:chExt cx="532950" cy="302090"/>
              </a:xfrm>
            </p:grpSpPr>
            <p:grpSp>
              <p:nvGrpSpPr>
                <p:cNvPr id="6223" name="Google Shape;6223;p108"/>
                <p:cNvGrpSpPr/>
                <p:nvPr/>
              </p:nvGrpSpPr>
              <p:grpSpPr>
                <a:xfrm>
                  <a:off x="724986" y="4044367"/>
                  <a:ext cx="181314" cy="25626"/>
                  <a:chOff x="724986" y="4044367"/>
                  <a:chExt cx="181314" cy="25626"/>
                </a:xfrm>
              </p:grpSpPr>
              <p:sp>
                <p:nvSpPr>
                  <p:cNvPr id="6224" name="Google Shape;6224;p10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0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108"/>
                <p:cNvGrpSpPr/>
                <p:nvPr/>
              </p:nvGrpSpPr>
              <p:grpSpPr>
                <a:xfrm>
                  <a:off x="906290" y="3800594"/>
                  <a:ext cx="351646" cy="302090"/>
                  <a:chOff x="906290" y="3800594"/>
                  <a:chExt cx="351646" cy="302090"/>
                </a:xfrm>
              </p:grpSpPr>
              <p:grpSp>
                <p:nvGrpSpPr>
                  <p:cNvPr id="6227" name="Google Shape;6227;p108"/>
                  <p:cNvGrpSpPr/>
                  <p:nvPr/>
                </p:nvGrpSpPr>
                <p:grpSpPr>
                  <a:xfrm>
                    <a:off x="1084172" y="3842857"/>
                    <a:ext cx="173764" cy="217131"/>
                    <a:chOff x="1084172" y="3842857"/>
                    <a:chExt cx="173764" cy="217131"/>
                  </a:xfrm>
                </p:grpSpPr>
                <p:grpSp>
                  <p:nvGrpSpPr>
                    <p:cNvPr id="6228" name="Google Shape;6228;p108"/>
                    <p:cNvGrpSpPr/>
                    <p:nvPr/>
                  </p:nvGrpSpPr>
                  <p:grpSpPr>
                    <a:xfrm>
                      <a:off x="1156862" y="3936509"/>
                      <a:ext cx="101073" cy="25622"/>
                      <a:chOff x="1156862" y="3936509"/>
                      <a:chExt cx="101073" cy="25622"/>
                    </a:xfrm>
                  </p:grpSpPr>
                  <p:sp>
                    <p:nvSpPr>
                      <p:cNvPr id="6229" name="Google Shape;6229;p10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0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1" name="Google Shape;6231;p10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2" name="Google Shape;6232;p10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0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108"/>
                <p:cNvGrpSpPr/>
                <p:nvPr/>
              </p:nvGrpSpPr>
              <p:grpSpPr>
                <a:xfrm>
                  <a:off x="724986" y="3830189"/>
                  <a:ext cx="189533" cy="25626"/>
                  <a:chOff x="724986" y="3830189"/>
                  <a:chExt cx="189533" cy="25626"/>
                </a:xfrm>
              </p:grpSpPr>
              <p:sp>
                <p:nvSpPr>
                  <p:cNvPr id="6235" name="Google Shape;6235;p10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0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237" name="Google Shape;6237;p108"/>
          <p:cNvGrpSpPr/>
          <p:nvPr/>
        </p:nvGrpSpPr>
        <p:grpSpPr>
          <a:xfrm>
            <a:off x="2253298" y="2455640"/>
            <a:ext cx="948701" cy="935378"/>
            <a:chOff x="2253298" y="2428317"/>
            <a:chExt cx="948701" cy="935378"/>
          </a:xfrm>
        </p:grpSpPr>
        <p:sp>
          <p:nvSpPr>
            <p:cNvPr id="6238" name="Google Shape;6238;p10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0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0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0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0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0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0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0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0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0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0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0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0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0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0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0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0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0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0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0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0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0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0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0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0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0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0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0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0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0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0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0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0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274"/>
        <p:cNvGrpSpPr/>
        <p:nvPr/>
      </p:nvGrpSpPr>
      <p:grpSpPr>
        <a:xfrm>
          <a:off x="0" y="0"/>
          <a:ext cx="0" cy="0"/>
          <a:chOff x="0" y="0"/>
          <a:chExt cx="0" cy="0"/>
        </a:xfrm>
      </p:grpSpPr>
      <p:grpSp>
        <p:nvGrpSpPr>
          <p:cNvPr id="6275" name="Google Shape;6275;p109"/>
          <p:cNvGrpSpPr/>
          <p:nvPr/>
        </p:nvGrpSpPr>
        <p:grpSpPr>
          <a:xfrm>
            <a:off x="3353582" y="1145627"/>
            <a:ext cx="2363393" cy="1017867"/>
            <a:chOff x="3292400" y="1219146"/>
            <a:chExt cx="2615240" cy="1110239"/>
          </a:xfrm>
        </p:grpSpPr>
        <p:sp>
          <p:nvSpPr>
            <p:cNvPr id="6276" name="Google Shape;6276;p10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277" name="Google Shape;6277;p10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78" name="Google Shape;6278;p10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279" name="Google Shape;6279;p10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280" name="Google Shape;6280;p10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281" name="Google Shape;6281;p10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282" name="Google Shape;6282;p10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283" name="Google Shape;6283;p10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284" name="Google Shape;6284;p10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285" name="Google Shape;6285;p10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286" name="Google Shape;6286;p10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287" name="Google Shape;6287;p10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288" name="Google Shape;6288;p10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289" name="Google Shape;6289;p10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290" name="Google Shape;6290;p109"/>
            <p:cNvGrpSpPr/>
            <p:nvPr/>
          </p:nvGrpSpPr>
          <p:grpSpPr>
            <a:xfrm>
              <a:off x="3748438" y="1378608"/>
              <a:ext cx="2159202" cy="903971"/>
              <a:chOff x="1683525" y="2179850"/>
              <a:chExt cx="4519050" cy="2134525"/>
            </a:xfrm>
          </p:grpSpPr>
          <p:sp>
            <p:nvSpPr>
              <p:cNvPr id="6291" name="Google Shape;6291;p10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2" name="Google Shape;6292;p10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3" name="Google Shape;6293;p10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4" name="Google Shape;6294;p10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5" name="Google Shape;6295;p10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6" name="Google Shape;6296;p10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7" name="Google Shape;6297;p10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8" name="Google Shape;6298;p10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299" name="Google Shape;6299;p10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0" name="Google Shape;6300;p10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1" name="Google Shape;6301;p10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302" name="Google Shape;6302;p10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303" name="Google Shape;6303;p109"/>
          <p:cNvGraphicFramePr/>
          <p:nvPr/>
        </p:nvGraphicFramePr>
        <p:xfrm>
          <a:off x="5949675" y="2323100"/>
          <a:ext cx="2491300" cy="868600"/>
        </p:xfrm>
        <a:graphic>
          <a:graphicData uri="http://schemas.openxmlformats.org/drawingml/2006/table">
            <a:tbl>
              <a:tblPr>
                <a:noFill/>
                <a:tableStyleId>{1F93A377-3821-4393-B210-0D20AB7B6C9D}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304" name="Google Shape;6304;p109"/>
          <p:cNvGrpSpPr/>
          <p:nvPr/>
        </p:nvGrpSpPr>
        <p:grpSpPr>
          <a:xfrm>
            <a:off x="5926924" y="3381697"/>
            <a:ext cx="2519825" cy="1001454"/>
            <a:chOff x="1906114" y="789980"/>
            <a:chExt cx="1487676" cy="606868"/>
          </a:xfrm>
        </p:grpSpPr>
        <p:cxnSp>
          <p:nvCxnSpPr>
            <p:cNvPr id="6305" name="Google Shape;6305;p10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06" name="Google Shape;6306;p10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307" name="Google Shape;6307;p10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308" name="Google Shape;6308;p10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309" name="Google Shape;6309;p10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310" name="Google Shape;6310;p10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311" name="Google Shape;6311;p10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312" name="Google Shape;6312;p10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0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0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0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0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0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0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319" name="Google Shape;6319;p10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320" name="Google Shape;6320;p10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321" name="Google Shape;6321;p10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109"/>
          <p:cNvGrpSpPr/>
          <p:nvPr/>
        </p:nvGrpSpPr>
        <p:grpSpPr>
          <a:xfrm>
            <a:off x="726399" y="1190655"/>
            <a:ext cx="2394370" cy="976502"/>
            <a:chOff x="749309" y="1112739"/>
            <a:chExt cx="2371603" cy="976502"/>
          </a:xfrm>
        </p:grpSpPr>
        <p:sp>
          <p:nvSpPr>
            <p:cNvPr id="6323" name="Google Shape;6323;p10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0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0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0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0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0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0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0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0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0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0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0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0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0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0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0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0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0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0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0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0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0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0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0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0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0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0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0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0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0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0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0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355" name="Google Shape;6355;p109"/>
          <p:cNvGraphicFramePr/>
          <p:nvPr/>
        </p:nvGraphicFramePr>
        <p:xfrm>
          <a:off x="5949700" y="1188950"/>
          <a:ext cx="2491300" cy="976425"/>
        </p:xfrm>
        <a:graphic>
          <a:graphicData uri="http://schemas.openxmlformats.org/drawingml/2006/table">
            <a:tbl>
              <a:tblPr>
                <a:noFill/>
                <a:tableStyleId>{1F93A377-3821-4393-B210-0D20AB7B6C9D}</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356" name="Google Shape;6356;p109"/>
          <p:cNvGraphicFramePr/>
          <p:nvPr/>
        </p:nvGraphicFramePr>
        <p:xfrm>
          <a:off x="3356413" y="2323100"/>
          <a:ext cx="2363400" cy="868575"/>
        </p:xfrm>
        <a:graphic>
          <a:graphicData uri="http://schemas.openxmlformats.org/drawingml/2006/table">
            <a:tbl>
              <a:tblPr>
                <a:noFill/>
                <a:tableStyleId>{1F93A377-3821-4393-B210-0D20AB7B6C9D}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357" name="Google Shape;6357;p109"/>
          <p:cNvGrpSpPr/>
          <p:nvPr/>
        </p:nvGrpSpPr>
        <p:grpSpPr>
          <a:xfrm>
            <a:off x="4100342" y="2709743"/>
            <a:ext cx="1517436" cy="74460"/>
            <a:chOff x="3980086" y="2804397"/>
            <a:chExt cx="1227600" cy="66900"/>
          </a:xfrm>
        </p:grpSpPr>
        <p:sp>
          <p:nvSpPr>
            <p:cNvPr id="6358" name="Google Shape;6358;p10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0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109"/>
          <p:cNvGrpSpPr/>
          <p:nvPr/>
        </p:nvGrpSpPr>
        <p:grpSpPr>
          <a:xfrm>
            <a:off x="4725406" y="3002330"/>
            <a:ext cx="892956" cy="74460"/>
            <a:chOff x="3980086" y="2804397"/>
            <a:chExt cx="1227600" cy="66900"/>
          </a:xfrm>
        </p:grpSpPr>
        <p:sp>
          <p:nvSpPr>
            <p:cNvPr id="6361" name="Google Shape;6361;p10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0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109"/>
          <p:cNvGrpSpPr/>
          <p:nvPr/>
        </p:nvGrpSpPr>
        <p:grpSpPr>
          <a:xfrm>
            <a:off x="3358498" y="3361213"/>
            <a:ext cx="2363244" cy="1005943"/>
            <a:chOff x="3358415" y="3361302"/>
            <a:chExt cx="2363244" cy="1024695"/>
          </a:xfrm>
        </p:grpSpPr>
        <p:grpSp>
          <p:nvGrpSpPr>
            <p:cNvPr id="6364" name="Google Shape;6364;p109"/>
            <p:cNvGrpSpPr/>
            <p:nvPr/>
          </p:nvGrpSpPr>
          <p:grpSpPr>
            <a:xfrm>
              <a:off x="3358415" y="3361302"/>
              <a:ext cx="441300" cy="1024695"/>
              <a:chOff x="3358415" y="3361302"/>
              <a:chExt cx="441300" cy="1024695"/>
            </a:xfrm>
          </p:grpSpPr>
          <p:sp>
            <p:nvSpPr>
              <p:cNvPr id="6365" name="Google Shape;6365;p10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0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0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0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0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0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109"/>
            <p:cNvGrpSpPr/>
            <p:nvPr/>
          </p:nvGrpSpPr>
          <p:grpSpPr>
            <a:xfrm>
              <a:off x="3838901" y="3361302"/>
              <a:ext cx="441300" cy="1024695"/>
              <a:chOff x="3838901" y="3361302"/>
              <a:chExt cx="441300" cy="1024695"/>
            </a:xfrm>
          </p:grpSpPr>
          <p:sp>
            <p:nvSpPr>
              <p:cNvPr id="6372" name="Google Shape;6372;p10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0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0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0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0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0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109"/>
            <p:cNvGrpSpPr/>
            <p:nvPr/>
          </p:nvGrpSpPr>
          <p:grpSpPr>
            <a:xfrm>
              <a:off x="4319387" y="3361302"/>
              <a:ext cx="441300" cy="1024695"/>
              <a:chOff x="4319387" y="3361302"/>
              <a:chExt cx="441300" cy="1024695"/>
            </a:xfrm>
          </p:grpSpPr>
          <p:sp>
            <p:nvSpPr>
              <p:cNvPr id="6379" name="Google Shape;6379;p10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0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0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0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0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0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109"/>
            <p:cNvGrpSpPr/>
            <p:nvPr/>
          </p:nvGrpSpPr>
          <p:grpSpPr>
            <a:xfrm>
              <a:off x="4799873" y="3361302"/>
              <a:ext cx="441300" cy="1024695"/>
              <a:chOff x="4799873" y="3361302"/>
              <a:chExt cx="441300" cy="1024695"/>
            </a:xfrm>
          </p:grpSpPr>
          <p:sp>
            <p:nvSpPr>
              <p:cNvPr id="6386" name="Google Shape;6386;p10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0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0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0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0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0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2" name="Google Shape;6392;p109"/>
            <p:cNvGrpSpPr/>
            <p:nvPr/>
          </p:nvGrpSpPr>
          <p:grpSpPr>
            <a:xfrm>
              <a:off x="5280360" y="3361302"/>
              <a:ext cx="441300" cy="1024695"/>
              <a:chOff x="5280360" y="3361302"/>
              <a:chExt cx="441300" cy="1024695"/>
            </a:xfrm>
          </p:grpSpPr>
          <p:sp>
            <p:nvSpPr>
              <p:cNvPr id="6393" name="Google Shape;6393;p10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0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0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0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0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0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399" name="Google Shape;6399;p109"/>
          <p:cNvGraphicFramePr/>
          <p:nvPr/>
        </p:nvGraphicFramePr>
        <p:xfrm>
          <a:off x="724925" y="2323100"/>
          <a:ext cx="2403600" cy="881400"/>
        </p:xfrm>
        <a:graphic>
          <a:graphicData uri="http://schemas.openxmlformats.org/drawingml/2006/table">
            <a:tbl>
              <a:tblPr>
                <a:noFill/>
                <a:tableStyleId>{1F93A377-3821-4393-B210-0D20AB7B6C9D}</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400" name="Google Shape;6400;p109"/>
          <p:cNvGrpSpPr/>
          <p:nvPr/>
        </p:nvGrpSpPr>
        <p:grpSpPr>
          <a:xfrm>
            <a:off x="726450" y="3372825"/>
            <a:ext cx="2403614" cy="1005900"/>
            <a:chOff x="726450" y="3372825"/>
            <a:chExt cx="2403614" cy="1005900"/>
          </a:xfrm>
        </p:grpSpPr>
        <p:grpSp>
          <p:nvGrpSpPr>
            <p:cNvPr id="6401" name="Google Shape;6401;p109"/>
            <p:cNvGrpSpPr/>
            <p:nvPr/>
          </p:nvGrpSpPr>
          <p:grpSpPr>
            <a:xfrm>
              <a:off x="726450" y="3696000"/>
              <a:ext cx="2403614" cy="500898"/>
              <a:chOff x="726450" y="3696000"/>
              <a:chExt cx="2403614" cy="500898"/>
            </a:xfrm>
          </p:grpSpPr>
          <p:sp>
            <p:nvSpPr>
              <p:cNvPr id="6402" name="Google Shape;6402;p10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03" name="Google Shape;6403;p10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04" name="Google Shape;6404;p109"/>
            <p:cNvGrpSpPr/>
            <p:nvPr/>
          </p:nvGrpSpPr>
          <p:grpSpPr>
            <a:xfrm>
              <a:off x="1348050" y="3372825"/>
              <a:ext cx="1720425" cy="1005900"/>
              <a:chOff x="1348050" y="3372825"/>
              <a:chExt cx="1720425" cy="1005900"/>
            </a:xfrm>
          </p:grpSpPr>
          <p:sp>
            <p:nvSpPr>
              <p:cNvPr id="6405" name="Google Shape;6405;p10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06" name="Google Shape;6406;p10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07" name="Google Shape;6407;p10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08" name="Google Shape;6408;p10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409" name="Google Shape;6409;p10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410" name="Google Shape;6410;p109"/>
            <p:cNvGrpSpPr/>
            <p:nvPr/>
          </p:nvGrpSpPr>
          <p:grpSpPr>
            <a:xfrm>
              <a:off x="1455707" y="3731058"/>
              <a:ext cx="1491150" cy="417657"/>
              <a:chOff x="1455707" y="3731058"/>
              <a:chExt cx="1491150" cy="417657"/>
            </a:xfrm>
          </p:grpSpPr>
          <p:grpSp>
            <p:nvGrpSpPr>
              <p:cNvPr id="6411" name="Google Shape;6411;p109"/>
              <p:cNvGrpSpPr/>
              <p:nvPr/>
            </p:nvGrpSpPr>
            <p:grpSpPr>
              <a:xfrm>
                <a:off x="1472938" y="3745828"/>
                <a:ext cx="72126" cy="53788"/>
                <a:chOff x="1472938" y="3745828"/>
                <a:chExt cx="72126" cy="53788"/>
              </a:xfrm>
            </p:grpSpPr>
            <p:sp>
              <p:nvSpPr>
                <p:cNvPr id="6412" name="Google Shape;6412;p10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0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109"/>
              <p:cNvGrpSpPr/>
              <p:nvPr/>
            </p:nvGrpSpPr>
            <p:grpSpPr>
              <a:xfrm>
                <a:off x="1819181" y="4089633"/>
                <a:ext cx="72126" cy="53788"/>
                <a:chOff x="1819181" y="4089633"/>
                <a:chExt cx="72126" cy="53788"/>
              </a:xfrm>
            </p:grpSpPr>
            <p:sp>
              <p:nvSpPr>
                <p:cNvPr id="6415" name="Google Shape;6415;p10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0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109"/>
              <p:cNvGrpSpPr/>
              <p:nvPr/>
            </p:nvGrpSpPr>
            <p:grpSpPr>
              <a:xfrm>
                <a:off x="1455707" y="4084171"/>
                <a:ext cx="64321" cy="64544"/>
                <a:chOff x="1455707" y="4084171"/>
                <a:chExt cx="64321" cy="64544"/>
              </a:xfrm>
            </p:grpSpPr>
            <p:sp>
              <p:nvSpPr>
                <p:cNvPr id="6418" name="Google Shape;6418;p10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0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109"/>
              <p:cNvGrpSpPr/>
              <p:nvPr/>
            </p:nvGrpSpPr>
            <p:grpSpPr>
              <a:xfrm>
                <a:off x="1818610" y="3731058"/>
                <a:ext cx="64321" cy="64544"/>
                <a:chOff x="1818610" y="3731058"/>
                <a:chExt cx="64321" cy="64544"/>
              </a:xfrm>
            </p:grpSpPr>
            <p:sp>
              <p:nvSpPr>
                <p:cNvPr id="6421" name="Google Shape;6421;p10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0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109"/>
              <p:cNvGrpSpPr/>
              <p:nvPr/>
            </p:nvGrpSpPr>
            <p:grpSpPr>
              <a:xfrm>
                <a:off x="2172491" y="4089633"/>
                <a:ext cx="72126" cy="53788"/>
                <a:chOff x="2172491" y="4089633"/>
                <a:chExt cx="72126" cy="53788"/>
              </a:xfrm>
            </p:grpSpPr>
            <p:sp>
              <p:nvSpPr>
                <p:cNvPr id="6424" name="Google Shape;6424;p10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0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109"/>
              <p:cNvGrpSpPr/>
              <p:nvPr/>
            </p:nvGrpSpPr>
            <p:grpSpPr>
              <a:xfrm>
                <a:off x="2171920" y="3731058"/>
                <a:ext cx="64321" cy="64544"/>
                <a:chOff x="2171920" y="3731058"/>
                <a:chExt cx="64321" cy="64544"/>
              </a:xfrm>
            </p:grpSpPr>
            <p:sp>
              <p:nvSpPr>
                <p:cNvPr id="6427" name="Google Shape;6427;p10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0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109"/>
              <p:cNvGrpSpPr/>
              <p:nvPr/>
            </p:nvGrpSpPr>
            <p:grpSpPr>
              <a:xfrm>
                <a:off x="2874730" y="3745828"/>
                <a:ext cx="72126" cy="53788"/>
                <a:chOff x="2874730" y="3745828"/>
                <a:chExt cx="72126" cy="53788"/>
              </a:xfrm>
            </p:grpSpPr>
            <p:sp>
              <p:nvSpPr>
                <p:cNvPr id="6430" name="Google Shape;6430;p10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0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109"/>
              <p:cNvGrpSpPr/>
              <p:nvPr/>
            </p:nvGrpSpPr>
            <p:grpSpPr>
              <a:xfrm>
                <a:off x="2878589" y="4081481"/>
                <a:ext cx="64321" cy="64544"/>
                <a:chOff x="2878589" y="4081481"/>
                <a:chExt cx="64321" cy="64544"/>
              </a:xfrm>
            </p:grpSpPr>
            <p:sp>
              <p:nvSpPr>
                <p:cNvPr id="6433" name="Google Shape;6433;p10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0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109"/>
              <p:cNvGrpSpPr/>
              <p:nvPr/>
            </p:nvGrpSpPr>
            <p:grpSpPr>
              <a:xfrm>
                <a:off x="2525796" y="4089633"/>
                <a:ext cx="72126" cy="53788"/>
                <a:chOff x="2525796" y="4089633"/>
                <a:chExt cx="72126" cy="53788"/>
              </a:xfrm>
            </p:grpSpPr>
            <p:sp>
              <p:nvSpPr>
                <p:cNvPr id="6436" name="Google Shape;6436;p10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0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109"/>
              <p:cNvGrpSpPr/>
              <p:nvPr/>
            </p:nvGrpSpPr>
            <p:grpSpPr>
              <a:xfrm>
                <a:off x="2525225" y="3731058"/>
                <a:ext cx="64321" cy="64544"/>
                <a:chOff x="2525225" y="3731058"/>
                <a:chExt cx="64321" cy="64544"/>
              </a:xfrm>
            </p:grpSpPr>
            <p:sp>
              <p:nvSpPr>
                <p:cNvPr id="6439" name="Google Shape;6439;p10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0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6444"/>
        <p:cNvGrpSpPr/>
        <p:nvPr/>
      </p:nvGrpSpPr>
      <p:grpSpPr>
        <a:xfrm>
          <a:off x="0" y="0"/>
          <a:ext cx="0" cy="0"/>
          <a:chOff x="0" y="0"/>
          <a:chExt cx="0" cy="0"/>
        </a:xfrm>
      </p:grpSpPr>
      <p:grpSp>
        <p:nvGrpSpPr>
          <p:cNvPr id="6445" name="Google Shape;6445;p110"/>
          <p:cNvGrpSpPr/>
          <p:nvPr/>
        </p:nvGrpSpPr>
        <p:grpSpPr>
          <a:xfrm>
            <a:off x="732428" y="1171356"/>
            <a:ext cx="845921" cy="690752"/>
            <a:chOff x="732428" y="1198513"/>
            <a:chExt cx="845921" cy="690752"/>
          </a:xfrm>
        </p:grpSpPr>
        <p:grpSp>
          <p:nvGrpSpPr>
            <p:cNvPr id="6446" name="Google Shape;6446;p110"/>
            <p:cNvGrpSpPr/>
            <p:nvPr/>
          </p:nvGrpSpPr>
          <p:grpSpPr>
            <a:xfrm>
              <a:off x="823030" y="1198513"/>
              <a:ext cx="755319" cy="690752"/>
              <a:chOff x="823030" y="1198513"/>
              <a:chExt cx="755319" cy="690752"/>
            </a:xfrm>
          </p:grpSpPr>
          <p:sp>
            <p:nvSpPr>
              <p:cNvPr id="6447" name="Google Shape;6447;p11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1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110"/>
            <p:cNvGrpSpPr/>
            <p:nvPr/>
          </p:nvGrpSpPr>
          <p:grpSpPr>
            <a:xfrm>
              <a:off x="732428" y="1239937"/>
              <a:ext cx="739912" cy="607886"/>
              <a:chOff x="732428" y="1239937"/>
              <a:chExt cx="739912" cy="607886"/>
            </a:xfrm>
          </p:grpSpPr>
          <p:sp>
            <p:nvSpPr>
              <p:cNvPr id="6450" name="Google Shape;6450;p11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1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110"/>
            <p:cNvGrpSpPr/>
            <p:nvPr/>
          </p:nvGrpSpPr>
          <p:grpSpPr>
            <a:xfrm>
              <a:off x="732428" y="1277018"/>
              <a:ext cx="702832" cy="533758"/>
              <a:chOff x="732428" y="1277018"/>
              <a:chExt cx="702832" cy="533758"/>
            </a:xfrm>
          </p:grpSpPr>
          <p:sp>
            <p:nvSpPr>
              <p:cNvPr id="6453" name="Google Shape;6453;p11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1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110"/>
            <p:cNvGrpSpPr/>
            <p:nvPr/>
          </p:nvGrpSpPr>
          <p:grpSpPr>
            <a:xfrm>
              <a:off x="931170" y="1306653"/>
              <a:ext cx="647179" cy="474455"/>
              <a:chOff x="931170" y="1306653"/>
              <a:chExt cx="647179" cy="474455"/>
            </a:xfrm>
          </p:grpSpPr>
          <p:sp>
            <p:nvSpPr>
              <p:cNvPr id="6456" name="Google Shape;6456;p11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1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8" name="Google Shape;6458;p11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110"/>
          <p:cNvGrpSpPr/>
          <p:nvPr/>
        </p:nvGrpSpPr>
        <p:grpSpPr>
          <a:xfrm>
            <a:off x="3964037" y="1171363"/>
            <a:ext cx="634656" cy="699982"/>
            <a:chOff x="5985650" y="2860025"/>
            <a:chExt cx="1396075" cy="1539775"/>
          </a:xfrm>
        </p:grpSpPr>
        <p:sp>
          <p:nvSpPr>
            <p:cNvPr id="6460" name="Google Shape;6460;p11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1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1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1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1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1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1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1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1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1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1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1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1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1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1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1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1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1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1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1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1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1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1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1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1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1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110"/>
          <p:cNvGrpSpPr/>
          <p:nvPr/>
        </p:nvGrpSpPr>
        <p:grpSpPr>
          <a:xfrm>
            <a:off x="4719687" y="1171356"/>
            <a:ext cx="725845" cy="699975"/>
            <a:chOff x="4249973" y="1201875"/>
            <a:chExt cx="1958568" cy="1888762"/>
          </a:xfrm>
        </p:grpSpPr>
        <p:sp>
          <p:nvSpPr>
            <p:cNvPr id="6493" name="Google Shape;6493;p11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4" name="Google Shape;6494;p110"/>
            <p:cNvGrpSpPr/>
            <p:nvPr/>
          </p:nvGrpSpPr>
          <p:grpSpPr>
            <a:xfrm>
              <a:off x="5853086" y="1789142"/>
              <a:ext cx="355454" cy="1048099"/>
              <a:chOff x="5576108" y="2016725"/>
              <a:chExt cx="565200" cy="1666560"/>
            </a:xfrm>
          </p:grpSpPr>
          <p:sp>
            <p:nvSpPr>
              <p:cNvPr id="6495" name="Google Shape;6495;p11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96" name="Google Shape;6496;p11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110"/>
            <p:cNvGrpSpPr/>
            <p:nvPr/>
          </p:nvGrpSpPr>
          <p:grpSpPr>
            <a:xfrm>
              <a:off x="4869455" y="2691676"/>
              <a:ext cx="1013897" cy="398961"/>
              <a:chOff x="4012057" y="3451825"/>
              <a:chExt cx="1612175" cy="634379"/>
            </a:xfrm>
          </p:grpSpPr>
          <p:sp>
            <p:nvSpPr>
              <p:cNvPr id="6498" name="Google Shape;6498;p11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499" name="Google Shape;6499;p11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0" name="Google Shape;6500;p110"/>
            <p:cNvGrpSpPr/>
            <p:nvPr/>
          </p:nvGrpSpPr>
          <p:grpSpPr>
            <a:xfrm>
              <a:off x="4276937" y="2155961"/>
              <a:ext cx="651965" cy="891358"/>
              <a:chOff x="3069908" y="2599997"/>
              <a:chExt cx="1036675" cy="1417328"/>
            </a:xfrm>
          </p:grpSpPr>
          <p:sp>
            <p:nvSpPr>
              <p:cNvPr id="6501" name="Google Shape;6501;p11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02" name="Google Shape;6502;p11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110"/>
            <p:cNvGrpSpPr/>
            <p:nvPr/>
          </p:nvGrpSpPr>
          <p:grpSpPr>
            <a:xfrm>
              <a:off x="5054918" y="1201875"/>
              <a:ext cx="999548" cy="602711"/>
              <a:chOff x="4306958" y="1082925"/>
              <a:chExt cx="1589359" cy="958358"/>
            </a:xfrm>
          </p:grpSpPr>
          <p:sp>
            <p:nvSpPr>
              <p:cNvPr id="6504" name="Google Shape;6504;p11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05" name="Google Shape;6505;p11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110"/>
            <p:cNvGrpSpPr/>
            <p:nvPr/>
          </p:nvGrpSpPr>
          <p:grpSpPr>
            <a:xfrm>
              <a:off x="4249973" y="1303451"/>
              <a:ext cx="799317" cy="841334"/>
              <a:chOff x="3027033" y="1244439"/>
              <a:chExt cx="1270977" cy="1337786"/>
            </a:xfrm>
          </p:grpSpPr>
          <p:sp>
            <p:nvSpPr>
              <p:cNvPr id="6507" name="Google Shape;6507;p11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508" name="Google Shape;6508;p11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09" name="Google Shape;6509;p110"/>
          <p:cNvGrpSpPr/>
          <p:nvPr/>
        </p:nvGrpSpPr>
        <p:grpSpPr>
          <a:xfrm>
            <a:off x="4072551" y="2058137"/>
            <a:ext cx="750769" cy="683784"/>
            <a:chOff x="4204684" y="2104422"/>
            <a:chExt cx="699822" cy="637382"/>
          </a:xfrm>
        </p:grpSpPr>
        <p:grpSp>
          <p:nvGrpSpPr>
            <p:cNvPr id="6510" name="Google Shape;6510;p110"/>
            <p:cNvGrpSpPr/>
            <p:nvPr/>
          </p:nvGrpSpPr>
          <p:grpSpPr>
            <a:xfrm>
              <a:off x="4204684" y="2430067"/>
              <a:ext cx="342957" cy="311738"/>
              <a:chOff x="4204684" y="2430067"/>
              <a:chExt cx="342957" cy="311738"/>
            </a:xfrm>
          </p:grpSpPr>
          <p:sp>
            <p:nvSpPr>
              <p:cNvPr id="6511" name="Google Shape;6511;p11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1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110"/>
            <p:cNvGrpSpPr/>
            <p:nvPr/>
          </p:nvGrpSpPr>
          <p:grpSpPr>
            <a:xfrm>
              <a:off x="4561586" y="2430067"/>
              <a:ext cx="342920" cy="311738"/>
              <a:chOff x="4561586" y="2430067"/>
              <a:chExt cx="342920" cy="311738"/>
            </a:xfrm>
          </p:grpSpPr>
          <p:sp>
            <p:nvSpPr>
              <p:cNvPr id="6514" name="Google Shape;6514;p11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1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110"/>
            <p:cNvGrpSpPr/>
            <p:nvPr/>
          </p:nvGrpSpPr>
          <p:grpSpPr>
            <a:xfrm>
              <a:off x="4561586" y="2104422"/>
              <a:ext cx="342920" cy="311738"/>
              <a:chOff x="4561586" y="2104422"/>
              <a:chExt cx="342920" cy="311738"/>
            </a:xfrm>
          </p:grpSpPr>
          <p:sp>
            <p:nvSpPr>
              <p:cNvPr id="6517" name="Google Shape;6517;p11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1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110"/>
            <p:cNvGrpSpPr/>
            <p:nvPr/>
          </p:nvGrpSpPr>
          <p:grpSpPr>
            <a:xfrm>
              <a:off x="4204684" y="2104422"/>
              <a:ext cx="342957" cy="311664"/>
              <a:chOff x="4204684" y="2104422"/>
              <a:chExt cx="342957" cy="311664"/>
            </a:xfrm>
          </p:grpSpPr>
          <p:sp>
            <p:nvSpPr>
              <p:cNvPr id="6520" name="Google Shape;6520;p11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1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22" name="Google Shape;6522;p110"/>
          <p:cNvGrpSpPr/>
          <p:nvPr/>
        </p:nvGrpSpPr>
        <p:grpSpPr>
          <a:xfrm>
            <a:off x="5536984" y="1171351"/>
            <a:ext cx="660591" cy="688867"/>
            <a:chOff x="5830645" y="1267368"/>
            <a:chExt cx="530340" cy="553040"/>
          </a:xfrm>
        </p:grpSpPr>
        <p:sp>
          <p:nvSpPr>
            <p:cNvPr id="6523" name="Google Shape;6523;p11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4" name="Google Shape;6524;p110"/>
            <p:cNvGrpSpPr/>
            <p:nvPr/>
          </p:nvGrpSpPr>
          <p:grpSpPr>
            <a:xfrm>
              <a:off x="5830645" y="1267368"/>
              <a:ext cx="259743" cy="269909"/>
              <a:chOff x="5830645" y="1267368"/>
              <a:chExt cx="259743" cy="269909"/>
            </a:xfrm>
          </p:grpSpPr>
          <p:sp>
            <p:nvSpPr>
              <p:cNvPr id="6525" name="Google Shape;6525;p11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1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110"/>
            <p:cNvGrpSpPr/>
            <p:nvPr/>
          </p:nvGrpSpPr>
          <p:grpSpPr>
            <a:xfrm>
              <a:off x="6101293" y="1267368"/>
              <a:ext cx="259692" cy="269909"/>
              <a:chOff x="6101293" y="1267368"/>
              <a:chExt cx="259692" cy="269909"/>
            </a:xfrm>
          </p:grpSpPr>
          <p:sp>
            <p:nvSpPr>
              <p:cNvPr id="6528" name="Google Shape;6528;p11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1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110"/>
            <p:cNvGrpSpPr/>
            <p:nvPr/>
          </p:nvGrpSpPr>
          <p:grpSpPr>
            <a:xfrm>
              <a:off x="5830645" y="1550500"/>
              <a:ext cx="259692" cy="269909"/>
              <a:chOff x="5830645" y="1550500"/>
              <a:chExt cx="259692" cy="269909"/>
            </a:xfrm>
          </p:grpSpPr>
          <p:sp>
            <p:nvSpPr>
              <p:cNvPr id="6531" name="Google Shape;6531;p11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1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110"/>
            <p:cNvGrpSpPr/>
            <p:nvPr/>
          </p:nvGrpSpPr>
          <p:grpSpPr>
            <a:xfrm>
              <a:off x="6101293" y="1550500"/>
              <a:ext cx="259692" cy="269909"/>
              <a:chOff x="6101293" y="1550500"/>
              <a:chExt cx="259692" cy="269909"/>
            </a:xfrm>
          </p:grpSpPr>
          <p:sp>
            <p:nvSpPr>
              <p:cNvPr id="6534" name="Google Shape;6534;p11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1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6" name="Google Shape;6536;p110"/>
          <p:cNvGrpSpPr/>
          <p:nvPr/>
        </p:nvGrpSpPr>
        <p:grpSpPr>
          <a:xfrm>
            <a:off x="739138" y="2061810"/>
            <a:ext cx="697154" cy="679574"/>
            <a:chOff x="2679875" y="2361475"/>
            <a:chExt cx="780425" cy="760575"/>
          </a:xfrm>
        </p:grpSpPr>
        <p:sp>
          <p:nvSpPr>
            <p:cNvPr id="6537" name="Google Shape;6537;p11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1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1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1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1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1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110"/>
          <p:cNvGrpSpPr/>
          <p:nvPr/>
        </p:nvGrpSpPr>
        <p:grpSpPr>
          <a:xfrm>
            <a:off x="3138297" y="1171402"/>
            <a:ext cx="735829" cy="684547"/>
            <a:chOff x="3351965" y="1148808"/>
            <a:chExt cx="750770" cy="698375"/>
          </a:xfrm>
        </p:grpSpPr>
        <p:grpSp>
          <p:nvGrpSpPr>
            <p:cNvPr id="6544" name="Google Shape;6544;p110"/>
            <p:cNvGrpSpPr/>
            <p:nvPr/>
          </p:nvGrpSpPr>
          <p:grpSpPr>
            <a:xfrm>
              <a:off x="3586796" y="1148808"/>
              <a:ext cx="294857" cy="286830"/>
              <a:chOff x="3750225" y="1774000"/>
              <a:chExt cx="149575" cy="145525"/>
            </a:xfrm>
          </p:grpSpPr>
          <p:sp>
            <p:nvSpPr>
              <p:cNvPr id="6545" name="Google Shape;6545;p11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1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110"/>
            <p:cNvGrpSpPr/>
            <p:nvPr/>
          </p:nvGrpSpPr>
          <p:grpSpPr>
            <a:xfrm>
              <a:off x="3779245" y="1375768"/>
              <a:ext cx="323490" cy="286978"/>
              <a:chOff x="3847850" y="1889150"/>
              <a:chExt cx="164100" cy="145600"/>
            </a:xfrm>
          </p:grpSpPr>
          <p:sp>
            <p:nvSpPr>
              <p:cNvPr id="6548" name="Google Shape;6548;p11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1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110"/>
            <p:cNvGrpSpPr/>
            <p:nvPr/>
          </p:nvGrpSpPr>
          <p:grpSpPr>
            <a:xfrm>
              <a:off x="3351965" y="1330435"/>
              <a:ext cx="295449" cy="285401"/>
              <a:chOff x="3631100" y="1866150"/>
              <a:chExt cx="149875" cy="144800"/>
            </a:xfrm>
          </p:grpSpPr>
          <p:sp>
            <p:nvSpPr>
              <p:cNvPr id="6551" name="Google Shape;6551;p11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1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110"/>
            <p:cNvGrpSpPr/>
            <p:nvPr/>
          </p:nvGrpSpPr>
          <p:grpSpPr>
            <a:xfrm>
              <a:off x="3548208" y="1560352"/>
              <a:ext cx="294808" cy="286830"/>
              <a:chOff x="3730650" y="1982800"/>
              <a:chExt cx="149550" cy="145525"/>
            </a:xfrm>
          </p:grpSpPr>
          <p:sp>
            <p:nvSpPr>
              <p:cNvPr id="6554" name="Google Shape;6554;p11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1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6" name="Google Shape;6556;p110"/>
          <p:cNvGrpSpPr/>
          <p:nvPr/>
        </p:nvGrpSpPr>
        <p:grpSpPr>
          <a:xfrm>
            <a:off x="7639949" y="1171356"/>
            <a:ext cx="804565" cy="677795"/>
            <a:chOff x="7636443" y="1204988"/>
            <a:chExt cx="804565" cy="677795"/>
          </a:xfrm>
        </p:grpSpPr>
        <p:grpSp>
          <p:nvGrpSpPr>
            <p:cNvPr id="6557" name="Google Shape;6557;p110"/>
            <p:cNvGrpSpPr/>
            <p:nvPr/>
          </p:nvGrpSpPr>
          <p:grpSpPr>
            <a:xfrm>
              <a:off x="7636443" y="1509705"/>
              <a:ext cx="804565" cy="373078"/>
              <a:chOff x="7636443" y="1509705"/>
              <a:chExt cx="804565" cy="373078"/>
            </a:xfrm>
          </p:grpSpPr>
          <p:sp>
            <p:nvSpPr>
              <p:cNvPr id="6558" name="Google Shape;6558;p11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1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110"/>
            <p:cNvGrpSpPr/>
            <p:nvPr/>
          </p:nvGrpSpPr>
          <p:grpSpPr>
            <a:xfrm>
              <a:off x="7636443" y="1408133"/>
              <a:ext cx="804565" cy="373078"/>
              <a:chOff x="7636443" y="1408133"/>
              <a:chExt cx="804565" cy="373078"/>
            </a:xfrm>
          </p:grpSpPr>
          <p:sp>
            <p:nvSpPr>
              <p:cNvPr id="6561" name="Google Shape;6561;p11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1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110"/>
            <p:cNvGrpSpPr/>
            <p:nvPr/>
          </p:nvGrpSpPr>
          <p:grpSpPr>
            <a:xfrm>
              <a:off x="7636443" y="1306560"/>
              <a:ext cx="804565" cy="373078"/>
              <a:chOff x="7636443" y="1306560"/>
              <a:chExt cx="804565" cy="373078"/>
            </a:xfrm>
          </p:grpSpPr>
          <p:sp>
            <p:nvSpPr>
              <p:cNvPr id="6564" name="Google Shape;6564;p11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1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110"/>
            <p:cNvGrpSpPr/>
            <p:nvPr/>
          </p:nvGrpSpPr>
          <p:grpSpPr>
            <a:xfrm>
              <a:off x="7636443" y="1204988"/>
              <a:ext cx="804565" cy="373078"/>
              <a:chOff x="7636443" y="1204988"/>
              <a:chExt cx="804565" cy="373078"/>
            </a:xfrm>
          </p:grpSpPr>
          <p:sp>
            <p:nvSpPr>
              <p:cNvPr id="6567" name="Google Shape;6567;p11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1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9" name="Google Shape;6569;p110"/>
          <p:cNvGrpSpPr/>
          <p:nvPr/>
        </p:nvGrpSpPr>
        <p:grpSpPr>
          <a:xfrm>
            <a:off x="4978796" y="2078771"/>
            <a:ext cx="661339" cy="661188"/>
            <a:chOff x="3990000" y="975400"/>
            <a:chExt cx="3934200" cy="3933300"/>
          </a:xfrm>
        </p:grpSpPr>
        <p:sp>
          <p:nvSpPr>
            <p:cNvPr id="6570" name="Google Shape;6570;p11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1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1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110"/>
          <p:cNvGrpSpPr/>
          <p:nvPr/>
        </p:nvGrpSpPr>
        <p:grpSpPr>
          <a:xfrm>
            <a:off x="6622444" y="2057409"/>
            <a:ext cx="868881" cy="684241"/>
            <a:chOff x="6598259" y="2078634"/>
            <a:chExt cx="868881" cy="684241"/>
          </a:xfrm>
        </p:grpSpPr>
        <p:sp>
          <p:nvSpPr>
            <p:cNvPr id="6575" name="Google Shape;6575;p11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1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1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1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1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1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1" name="Google Shape;6581;p110"/>
            <p:cNvGrpSpPr/>
            <p:nvPr/>
          </p:nvGrpSpPr>
          <p:grpSpPr>
            <a:xfrm>
              <a:off x="6808175" y="2078634"/>
              <a:ext cx="452229" cy="684241"/>
              <a:chOff x="6808175" y="2078634"/>
              <a:chExt cx="452229" cy="684241"/>
            </a:xfrm>
          </p:grpSpPr>
          <p:sp>
            <p:nvSpPr>
              <p:cNvPr id="6582" name="Google Shape;6582;p11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1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1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1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1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1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8" name="Google Shape;6588;p110"/>
              <p:cNvGrpSpPr/>
              <p:nvPr/>
            </p:nvGrpSpPr>
            <p:grpSpPr>
              <a:xfrm>
                <a:off x="6821586" y="2078634"/>
                <a:ext cx="426871" cy="684241"/>
                <a:chOff x="6821586" y="2078634"/>
                <a:chExt cx="426871" cy="684241"/>
              </a:xfrm>
            </p:grpSpPr>
            <p:grpSp>
              <p:nvGrpSpPr>
                <p:cNvPr id="6589" name="Google Shape;6589;p110"/>
                <p:cNvGrpSpPr/>
                <p:nvPr/>
              </p:nvGrpSpPr>
              <p:grpSpPr>
                <a:xfrm>
                  <a:off x="6821586" y="2078634"/>
                  <a:ext cx="426871" cy="684241"/>
                  <a:chOff x="6821586" y="2078634"/>
                  <a:chExt cx="426871" cy="684241"/>
                </a:xfrm>
              </p:grpSpPr>
              <p:sp>
                <p:nvSpPr>
                  <p:cNvPr id="6590" name="Google Shape;6590;p11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1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1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1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1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1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1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1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1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1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1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1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1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1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1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1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1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1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9" name="Google Shape;6609;p11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1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1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1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1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15" name="Google Shape;6615;p110"/>
          <p:cNvGrpSpPr/>
          <p:nvPr/>
        </p:nvGrpSpPr>
        <p:grpSpPr>
          <a:xfrm>
            <a:off x="5795610" y="2063018"/>
            <a:ext cx="671358" cy="671358"/>
            <a:chOff x="6535625" y="760425"/>
            <a:chExt cx="1665900" cy="1665900"/>
          </a:xfrm>
        </p:grpSpPr>
        <p:sp>
          <p:nvSpPr>
            <p:cNvPr id="6616" name="Google Shape;6616;p11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1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1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0" name="Google Shape;6620;p110"/>
          <p:cNvGrpSpPr/>
          <p:nvPr/>
        </p:nvGrpSpPr>
        <p:grpSpPr>
          <a:xfrm>
            <a:off x="732427" y="3731418"/>
            <a:ext cx="1340789" cy="640830"/>
            <a:chOff x="238125" y="1151100"/>
            <a:chExt cx="7139450" cy="3412300"/>
          </a:xfrm>
        </p:grpSpPr>
        <p:sp>
          <p:nvSpPr>
            <p:cNvPr id="6621" name="Google Shape;6621;p11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1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1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1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1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1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1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1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110"/>
          <p:cNvGrpSpPr/>
          <p:nvPr/>
        </p:nvGrpSpPr>
        <p:grpSpPr>
          <a:xfrm>
            <a:off x="5599650" y="2934699"/>
            <a:ext cx="985357" cy="585764"/>
            <a:chOff x="5145061" y="2881789"/>
            <a:chExt cx="1107641" cy="658458"/>
          </a:xfrm>
        </p:grpSpPr>
        <p:grpSp>
          <p:nvGrpSpPr>
            <p:cNvPr id="6634" name="Google Shape;6634;p110"/>
            <p:cNvGrpSpPr/>
            <p:nvPr/>
          </p:nvGrpSpPr>
          <p:grpSpPr>
            <a:xfrm>
              <a:off x="5722989" y="3244587"/>
              <a:ext cx="529713" cy="295659"/>
              <a:chOff x="5722989" y="3244587"/>
              <a:chExt cx="529713" cy="295659"/>
            </a:xfrm>
          </p:grpSpPr>
          <p:sp>
            <p:nvSpPr>
              <p:cNvPr id="6635" name="Google Shape;6635;p11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36" name="Google Shape;6636;p11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37" name="Google Shape;6637;p110"/>
            <p:cNvGrpSpPr/>
            <p:nvPr/>
          </p:nvGrpSpPr>
          <p:grpSpPr>
            <a:xfrm>
              <a:off x="5145061" y="3244587"/>
              <a:ext cx="536807" cy="295659"/>
              <a:chOff x="5145061" y="3244587"/>
              <a:chExt cx="536807" cy="295659"/>
            </a:xfrm>
          </p:grpSpPr>
          <p:sp>
            <p:nvSpPr>
              <p:cNvPr id="6638" name="Google Shape;6638;p11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39" name="Google Shape;6639;p11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40" name="Google Shape;6640;p110"/>
            <p:cNvGrpSpPr/>
            <p:nvPr/>
          </p:nvGrpSpPr>
          <p:grpSpPr>
            <a:xfrm>
              <a:off x="5341327" y="2898245"/>
              <a:ext cx="532309" cy="614891"/>
              <a:chOff x="5341327" y="2898245"/>
              <a:chExt cx="532309" cy="614891"/>
            </a:xfrm>
          </p:grpSpPr>
          <p:sp>
            <p:nvSpPr>
              <p:cNvPr id="6641" name="Google Shape;6641;p11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42" name="Google Shape;6642;p11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643" name="Google Shape;6643;p110"/>
            <p:cNvGrpSpPr/>
            <p:nvPr/>
          </p:nvGrpSpPr>
          <p:grpSpPr>
            <a:xfrm>
              <a:off x="5532290" y="2881789"/>
              <a:ext cx="620516" cy="305456"/>
              <a:chOff x="5532290" y="2881789"/>
              <a:chExt cx="620516" cy="305456"/>
            </a:xfrm>
          </p:grpSpPr>
          <p:sp>
            <p:nvSpPr>
              <p:cNvPr id="6644" name="Google Shape;6644;p11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645" name="Google Shape;6645;p11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646" name="Google Shape;6646;p110"/>
          <p:cNvGrpSpPr/>
          <p:nvPr/>
        </p:nvGrpSpPr>
        <p:grpSpPr>
          <a:xfrm>
            <a:off x="8178573" y="3726757"/>
            <a:ext cx="269068" cy="645491"/>
            <a:chOff x="7026852" y="3311869"/>
            <a:chExt cx="434331" cy="1041954"/>
          </a:xfrm>
        </p:grpSpPr>
        <p:sp>
          <p:nvSpPr>
            <p:cNvPr id="6647" name="Google Shape;6647;p11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1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110"/>
          <p:cNvGrpSpPr/>
          <p:nvPr/>
        </p:nvGrpSpPr>
        <p:grpSpPr>
          <a:xfrm>
            <a:off x="6195154" y="3765995"/>
            <a:ext cx="293882" cy="293836"/>
            <a:chOff x="4873519" y="3311869"/>
            <a:chExt cx="499374" cy="499296"/>
          </a:xfrm>
        </p:grpSpPr>
        <p:sp>
          <p:nvSpPr>
            <p:cNvPr id="6651" name="Google Shape;6651;p11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110"/>
          <p:cNvGrpSpPr/>
          <p:nvPr/>
        </p:nvGrpSpPr>
        <p:grpSpPr>
          <a:xfrm>
            <a:off x="6195154" y="4078366"/>
            <a:ext cx="293882" cy="293882"/>
            <a:chOff x="4873519" y="3875839"/>
            <a:chExt cx="499374" cy="499374"/>
          </a:xfrm>
        </p:grpSpPr>
        <p:sp>
          <p:nvSpPr>
            <p:cNvPr id="6654" name="Google Shape;6654;p11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110"/>
          <p:cNvGrpSpPr/>
          <p:nvPr/>
        </p:nvGrpSpPr>
        <p:grpSpPr>
          <a:xfrm>
            <a:off x="2425681" y="2050319"/>
            <a:ext cx="698104" cy="698208"/>
            <a:chOff x="2565073" y="2075876"/>
            <a:chExt cx="672482" cy="672518"/>
          </a:xfrm>
        </p:grpSpPr>
        <p:sp>
          <p:nvSpPr>
            <p:cNvPr id="6657" name="Google Shape;6657;p11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1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1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1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1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110"/>
          <p:cNvGrpSpPr/>
          <p:nvPr/>
        </p:nvGrpSpPr>
        <p:grpSpPr>
          <a:xfrm>
            <a:off x="5649092" y="3734919"/>
            <a:ext cx="438354" cy="637329"/>
            <a:chOff x="1697726" y="3244179"/>
            <a:chExt cx="788124" cy="1146069"/>
          </a:xfrm>
        </p:grpSpPr>
        <p:sp>
          <p:nvSpPr>
            <p:cNvPr id="6664" name="Google Shape;6664;p11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1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6" name="Google Shape;6666;p11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7" name="Google Shape;6667;p110"/>
          <p:cNvGrpSpPr/>
          <p:nvPr/>
        </p:nvGrpSpPr>
        <p:grpSpPr>
          <a:xfrm>
            <a:off x="7650306" y="2063282"/>
            <a:ext cx="799565" cy="670282"/>
            <a:chOff x="7617850" y="2063282"/>
            <a:chExt cx="799565" cy="670282"/>
          </a:xfrm>
        </p:grpSpPr>
        <p:cxnSp>
          <p:nvCxnSpPr>
            <p:cNvPr id="6668" name="Google Shape;6668;p11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69" name="Google Shape;6669;p11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70" name="Google Shape;6670;p11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71" name="Google Shape;6671;p11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672" name="Google Shape;6672;p11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673" name="Google Shape;6673;p11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674" name="Google Shape;6674;p110"/>
            <p:cNvGrpSpPr/>
            <p:nvPr/>
          </p:nvGrpSpPr>
          <p:grpSpPr>
            <a:xfrm>
              <a:off x="7734309" y="2063282"/>
              <a:ext cx="570957" cy="620095"/>
              <a:chOff x="7734309" y="2063282"/>
              <a:chExt cx="570957" cy="620095"/>
            </a:xfrm>
          </p:grpSpPr>
          <p:grpSp>
            <p:nvGrpSpPr>
              <p:cNvPr id="6675" name="Google Shape;6675;p110"/>
              <p:cNvGrpSpPr/>
              <p:nvPr/>
            </p:nvGrpSpPr>
            <p:grpSpPr>
              <a:xfrm>
                <a:off x="8031573" y="2063282"/>
                <a:ext cx="273693" cy="620095"/>
                <a:chOff x="8031573" y="2063282"/>
                <a:chExt cx="273693" cy="620095"/>
              </a:xfrm>
            </p:grpSpPr>
            <p:sp>
              <p:nvSpPr>
                <p:cNvPr id="6676" name="Google Shape;6676;p11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1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1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1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110"/>
              <p:cNvGrpSpPr/>
              <p:nvPr/>
            </p:nvGrpSpPr>
            <p:grpSpPr>
              <a:xfrm flipH="1">
                <a:off x="7734309" y="2063282"/>
                <a:ext cx="273693" cy="620095"/>
                <a:chOff x="8031573" y="2063282"/>
                <a:chExt cx="273693" cy="620095"/>
              </a:xfrm>
            </p:grpSpPr>
            <p:sp>
              <p:nvSpPr>
                <p:cNvPr id="6681" name="Google Shape;6681;p11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1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1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685" name="Google Shape;6685;p11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1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7" name="Google Shape;6687;p110"/>
          <p:cNvGrpSpPr/>
          <p:nvPr/>
        </p:nvGrpSpPr>
        <p:grpSpPr>
          <a:xfrm>
            <a:off x="7836913" y="2916765"/>
            <a:ext cx="602567" cy="601884"/>
            <a:chOff x="1186975" y="238125"/>
            <a:chExt cx="5244275" cy="5238325"/>
          </a:xfrm>
        </p:grpSpPr>
        <p:sp>
          <p:nvSpPr>
            <p:cNvPr id="6688" name="Google Shape;6688;p11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1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1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2" name="Google Shape;6692;p110"/>
          <p:cNvGrpSpPr/>
          <p:nvPr/>
        </p:nvGrpSpPr>
        <p:grpSpPr>
          <a:xfrm>
            <a:off x="3279650" y="2056249"/>
            <a:ext cx="651848" cy="687338"/>
            <a:chOff x="3400515" y="2056248"/>
            <a:chExt cx="698134" cy="735987"/>
          </a:xfrm>
        </p:grpSpPr>
        <p:grpSp>
          <p:nvGrpSpPr>
            <p:cNvPr id="6693" name="Google Shape;6693;p110"/>
            <p:cNvGrpSpPr/>
            <p:nvPr/>
          </p:nvGrpSpPr>
          <p:grpSpPr>
            <a:xfrm>
              <a:off x="3400515" y="2283913"/>
              <a:ext cx="312919" cy="219900"/>
              <a:chOff x="3400515" y="2283913"/>
              <a:chExt cx="312919" cy="219900"/>
            </a:xfrm>
          </p:grpSpPr>
          <p:sp>
            <p:nvSpPr>
              <p:cNvPr id="6694" name="Google Shape;6694;p11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95" name="Google Shape;6695;p11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696" name="Google Shape;6696;p110"/>
            <p:cNvGrpSpPr/>
            <p:nvPr/>
          </p:nvGrpSpPr>
          <p:grpSpPr>
            <a:xfrm>
              <a:off x="3547823" y="2461089"/>
              <a:ext cx="219900" cy="331146"/>
              <a:chOff x="3547823" y="2461089"/>
              <a:chExt cx="219900" cy="331146"/>
            </a:xfrm>
          </p:grpSpPr>
          <p:sp>
            <p:nvSpPr>
              <p:cNvPr id="6697" name="Google Shape;6697;p11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698" name="Google Shape;6698;p11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699" name="Google Shape;6699;p110"/>
            <p:cNvGrpSpPr/>
            <p:nvPr/>
          </p:nvGrpSpPr>
          <p:grpSpPr>
            <a:xfrm>
              <a:off x="3734138" y="2461089"/>
              <a:ext cx="219900" cy="331146"/>
              <a:chOff x="3734138" y="2461089"/>
              <a:chExt cx="219900" cy="331146"/>
            </a:xfrm>
          </p:grpSpPr>
          <p:sp>
            <p:nvSpPr>
              <p:cNvPr id="6700" name="Google Shape;6700;p11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01" name="Google Shape;6701;p11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702" name="Google Shape;6702;p110"/>
            <p:cNvGrpSpPr/>
            <p:nvPr/>
          </p:nvGrpSpPr>
          <p:grpSpPr>
            <a:xfrm>
              <a:off x="3787560" y="2281742"/>
              <a:ext cx="311089" cy="219900"/>
              <a:chOff x="3787560" y="2281742"/>
              <a:chExt cx="311089" cy="219900"/>
            </a:xfrm>
          </p:grpSpPr>
          <p:sp>
            <p:nvSpPr>
              <p:cNvPr id="6703" name="Google Shape;6703;p11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704" name="Google Shape;6704;p11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705" name="Google Shape;6705;p110"/>
            <p:cNvGrpSpPr/>
            <p:nvPr/>
          </p:nvGrpSpPr>
          <p:grpSpPr>
            <a:xfrm>
              <a:off x="3637290" y="2056248"/>
              <a:ext cx="219900" cy="330736"/>
              <a:chOff x="3637290" y="2056248"/>
              <a:chExt cx="219900" cy="330736"/>
            </a:xfrm>
          </p:grpSpPr>
          <p:sp>
            <p:nvSpPr>
              <p:cNvPr id="6706" name="Google Shape;6706;p11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707" name="Google Shape;6707;p11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708" name="Google Shape;6708;p110"/>
          <p:cNvGrpSpPr/>
          <p:nvPr/>
        </p:nvGrpSpPr>
        <p:grpSpPr>
          <a:xfrm>
            <a:off x="2571356" y="2926255"/>
            <a:ext cx="1268144" cy="592394"/>
            <a:chOff x="238125" y="1188750"/>
            <a:chExt cx="7140450" cy="3335550"/>
          </a:xfrm>
        </p:grpSpPr>
        <p:sp>
          <p:nvSpPr>
            <p:cNvPr id="6709" name="Google Shape;6709;p11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1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1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1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110"/>
          <p:cNvGrpSpPr/>
          <p:nvPr/>
        </p:nvGrpSpPr>
        <p:grpSpPr>
          <a:xfrm>
            <a:off x="6679257" y="2928410"/>
            <a:ext cx="1053944" cy="590147"/>
            <a:chOff x="238125" y="1335475"/>
            <a:chExt cx="5418735" cy="3034175"/>
          </a:xfrm>
        </p:grpSpPr>
        <p:sp>
          <p:nvSpPr>
            <p:cNvPr id="6715" name="Google Shape;6715;p11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1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1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110"/>
          <p:cNvGrpSpPr/>
          <p:nvPr/>
        </p:nvGrpSpPr>
        <p:grpSpPr>
          <a:xfrm>
            <a:off x="4110066" y="3733309"/>
            <a:ext cx="1268207" cy="638939"/>
            <a:chOff x="3967651" y="3645904"/>
            <a:chExt cx="1479304" cy="745292"/>
          </a:xfrm>
        </p:grpSpPr>
        <p:grpSp>
          <p:nvGrpSpPr>
            <p:cNvPr id="6719" name="Google Shape;6719;p110"/>
            <p:cNvGrpSpPr/>
            <p:nvPr/>
          </p:nvGrpSpPr>
          <p:grpSpPr>
            <a:xfrm>
              <a:off x="3967651" y="4009026"/>
              <a:ext cx="1479304" cy="382170"/>
              <a:chOff x="3967651" y="4009026"/>
              <a:chExt cx="1479304" cy="382170"/>
            </a:xfrm>
          </p:grpSpPr>
          <p:grpSp>
            <p:nvGrpSpPr>
              <p:cNvPr id="6720" name="Google Shape;6720;p110"/>
              <p:cNvGrpSpPr/>
              <p:nvPr/>
            </p:nvGrpSpPr>
            <p:grpSpPr>
              <a:xfrm>
                <a:off x="4892216" y="4195630"/>
                <a:ext cx="554739" cy="195566"/>
                <a:chOff x="3604375" y="4892160"/>
                <a:chExt cx="1651500" cy="582215"/>
              </a:xfrm>
            </p:grpSpPr>
            <p:sp>
              <p:nvSpPr>
                <p:cNvPr id="6721" name="Google Shape;6721;p11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1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110"/>
              <p:cNvGrpSpPr/>
              <p:nvPr/>
            </p:nvGrpSpPr>
            <p:grpSpPr>
              <a:xfrm>
                <a:off x="3967651" y="4146303"/>
                <a:ext cx="579402" cy="244893"/>
                <a:chOff x="851875" y="4745310"/>
                <a:chExt cx="1724925" cy="729065"/>
              </a:xfrm>
            </p:grpSpPr>
            <p:sp>
              <p:nvSpPr>
                <p:cNvPr id="6724" name="Google Shape;6724;p11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1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110"/>
              <p:cNvGrpSpPr/>
              <p:nvPr/>
            </p:nvGrpSpPr>
            <p:grpSpPr>
              <a:xfrm>
                <a:off x="4460753" y="4009026"/>
                <a:ext cx="493110" cy="382170"/>
                <a:chOff x="2319875" y="4336625"/>
                <a:chExt cx="1468025" cy="1137750"/>
              </a:xfrm>
            </p:grpSpPr>
            <p:sp>
              <p:nvSpPr>
                <p:cNvPr id="6727" name="Google Shape;6727;p11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1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9" name="Google Shape;6729;p110"/>
            <p:cNvGrpSpPr/>
            <p:nvPr/>
          </p:nvGrpSpPr>
          <p:grpSpPr>
            <a:xfrm>
              <a:off x="4479443" y="3645904"/>
              <a:ext cx="455965" cy="388789"/>
              <a:chOff x="2957425" y="238100"/>
              <a:chExt cx="1910200" cy="1628775"/>
            </a:xfrm>
          </p:grpSpPr>
          <p:sp>
            <p:nvSpPr>
              <p:cNvPr id="6730" name="Google Shape;6730;p11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1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1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1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1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1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1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1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1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1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40" name="Google Shape;6740;p110"/>
          <p:cNvGrpSpPr/>
          <p:nvPr/>
        </p:nvGrpSpPr>
        <p:grpSpPr>
          <a:xfrm>
            <a:off x="2496179" y="3734510"/>
            <a:ext cx="1243128" cy="637739"/>
            <a:chOff x="2496310" y="3693351"/>
            <a:chExt cx="1342906" cy="688926"/>
          </a:xfrm>
        </p:grpSpPr>
        <p:grpSp>
          <p:nvGrpSpPr>
            <p:cNvPr id="6741" name="Google Shape;6741;p110"/>
            <p:cNvGrpSpPr/>
            <p:nvPr/>
          </p:nvGrpSpPr>
          <p:grpSpPr>
            <a:xfrm>
              <a:off x="2496310" y="3693351"/>
              <a:ext cx="1342906" cy="688875"/>
              <a:chOff x="2496310" y="3693351"/>
              <a:chExt cx="1342906" cy="688875"/>
            </a:xfrm>
          </p:grpSpPr>
          <p:sp>
            <p:nvSpPr>
              <p:cNvPr id="6742" name="Google Shape;6742;p11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1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1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1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1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1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8" name="Google Shape;6748;p110"/>
              <p:cNvCxnSpPr>
                <a:stCxn id="674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749" name="Google Shape;6749;p110"/>
              <p:cNvCxnSpPr>
                <a:stCxn id="674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750" name="Google Shape;6750;p110"/>
              <p:cNvCxnSpPr>
                <a:stCxn id="674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751" name="Google Shape;6751;p110"/>
              <p:cNvCxnSpPr>
                <a:stCxn id="674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752" name="Google Shape;6752;p110"/>
              <p:cNvCxnSpPr>
                <a:stCxn id="674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753" name="Google Shape;6753;p110"/>
            <p:cNvGrpSpPr/>
            <p:nvPr/>
          </p:nvGrpSpPr>
          <p:grpSpPr>
            <a:xfrm>
              <a:off x="2675275" y="3930557"/>
              <a:ext cx="1003306" cy="451719"/>
              <a:chOff x="2675275" y="4174282"/>
              <a:chExt cx="1003306" cy="451719"/>
            </a:xfrm>
          </p:grpSpPr>
          <p:sp>
            <p:nvSpPr>
              <p:cNvPr id="6754" name="Google Shape;6754;p11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1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1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7" name="Google Shape;6757;p110"/>
          <p:cNvGrpSpPr/>
          <p:nvPr/>
        </p:nvGrpSpPr>
        <p:grpSpPr>
          <a:xfrm>
            <a:off x="1669850" y="1171356"/>
            <a:ext cx="574511" cy="874709"/>
            <a:chOff x="1715404" y="1112080"/>
            <a:chExt cx="642270" cy="977984"/>
          </a:xfrm>
        </p:grpSpPr>
        <p:grpSp>
          <p:nvGrpSpPr>
            <p:cNvPr id="6758" name="Google Shape;6758;p110"/>
            <p:cNvGrpSpPr/>
            <p:nvPr/>
          </p:nvGrpSpPr>
          <p:grpSpPr>
            <a:xfrm>
              <a:off x="1715404" y="1112080"/>
              <a:ext cx="642270" cy="977984"/>
              <a:chOff x="1715404" y="1112080"/>
              <a:chExt cx="642270" cy="977984"/>
            </a:xfrm>
          </p:grpSpPr>
          <p:sp>
            <p:nvSpPr>
              <p:cNvPr id="6759" name="Google Shape;6759;p11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1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110"/>
            <p:cNvGrpSpPr/>
            <p:nvPr/>
          </p:nvGrpSpPr>
          <p:grpSpPr>
            <a:xfrm>
              <a:off x="1768927" y="1165603"/>
              <a:ext cx="535225" cy="851367"/>
              <a:chOff x="1768927" y="1165603"/>
              <a:chExt cx="535225" cy="851367"/>
            </a:xfrm>
          </p:grpSpPr>
          <p:sp>
            <p:nvSpPr>
              <p:cNvPr id="6762" name="Google Shape;6762;p11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1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110"/>
            <p:cNvGrpSpPr/>
            <p:nvPr/>
          </p:nvGrpSpPr>
          <p:grpSpPr>
            <a:xfrm>
              <a:off x="1822449" y="1219125"/>
              <a:ext cx="428180" cy="718859"/>
              <a:chOff x="1822449" y="1219125"/>
              <a:chExt cx="428180" cy="718859"/>
            </a:xfrm>
          </p:grpSpPr>
          <p:sp>
            <p:nvSpPr>
              <p:cNvPr id="6765" name="Google Shape;6765;p11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1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110"/>
            <p:cNvGrpSpPr/>
            <p:nvPr/>
          </p:nvGrpSpPr>
          <p:grpSpPr>
            <a:xfrm>
              <a:off x="1875972" y="1272648"/>
              <a:ext cx="321135" cy="586939"/>
              <a:chOff x="1875972" y="1272648"/>
              <a:chExt cx="321135" cy="586939"/>
            </a:xfrm>
          </p:grpSpPr>
          <p:sp>
            <p:nvSpPr>
              <p:cNvPr id="6768" name="Google Shape;6768;p11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1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0" name="Google Shape;6770;p110"/>
          <p:cNvGrpSpPr/>
          <p:nvPr/>
        </p:nvGrpSpPr>
        <p:grpSpPr>
          <a:xfrm>
            <a:off x="7777011" y="3728078"/>
            <a:ext cx="293855" cy="644170"/>
            <a:chOff x="241025" y="3151575"/>
            <a:chExt cx="293855" cy="644170"/>
          </a:xfrm>
        </p:grpSpPr>
        <p:sp>
          <p:nvSpPr>
            <p:cNvPr id="6771" name="Google Shape;6771;p11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1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110"/>
          <p:cNvGrpSpPr/>
          <p:nvPr/>
        </p:nvGrpSpPr>
        <p:grpSpPr>
          <a:xfrm>
            <a:off x="724994" y="2928078"/>
            <a:ext cx="1779649" cy="591620"/>
            <a:chOff x="246070" y="1983375"/>
            <a:chExt cx="1855347" cy="616849"/>
          </a:xfrm>
        </p:grpSpPr>
        <p:sp>
          <p:nvSpPr>
            <p:cNvPr id="6774" name="Google Shape;6774;p11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1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1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1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1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1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1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1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110"/>
          <p:cNvGrpSpPr/>
          <p:nvPr/>
        </p:nvGrpSpPr>
        <p:grpSpPr>
          <a:xfrm>
            <a:off x="2335861" y="1171356"/>
            <a:ext cx="711055" cy="745993"/>
            <a:chOff x="2496269" y="1171698"/>
            <a:chExt cx="761953" cy="799392"/>
          </a:xfrm>
        </p:grpSpPr>
        <p:grpSp>
          <p:nvGrpSpPr>
            <p:cNvPr id="6784" name="Google Shape;6784;p110"/>
            <p:cNvGrpSpPr/>
            <p:nvPr/>
          </p:nvGrpSpPr>
          <p:grpSpPr>
            <a:xfrm>
              <a:off x="2496269" y="1171698"/>
              <a:ext cx="761953" cy="723022"/>
              <a:chOff x="2496269" y="1171698"/>
              <a:chExt cx="761953" cy="723022"/>
            </a:xfrm>
          </p:grpSpPr>
          <p:sp>
            <p:nvSpPr>
              <p:cNvPr id="6785" name="Google Shape;6785;p11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1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7" name="Google Shape;6787;p110"/>
              <p:cNvGrpSpPr/>
              <p:nvPr/>
            </p:nvGrpSpPr>
            <p:grpSpPr>
              <a:xfrm>
                <a:off x="2496269" y="1171698"/>
                <a:ext cx="761953" cy="723022"/>
                <a:chOff x="2496269" y="1120652"/>
                <a:chExt cx="761953" cy="723022"/>
              </a:xfrm>
            </p:grpSpPr>
            <p:grpSp>
              <p:nvGrpSpPr>
                <p:cNvPr id="6788" name="Google Shape;6788;p110"/>
                <p:cNvGrpSpPr/>
                <p:nvPr/>
              </p:nvGrpSpPr>
              <p:grpSpPr>
                <a:xfrm>
                  <a:off x="2496269" y="1120652"/>
                  <a:ext cx="761953" cy="723022"/>
                  <a:chOff x="2496269" y="1120652"/>
                  <a:chExt cx="761953" cy="723022"/>
                </a:xfrm>
              </p:grpSpPr>
              <p:grpSp>
                <p:nvGrpSpPr>
                  <p:cNvPr id="6789" name="Google Shape;6789;p110"/>
                  <p:cNvGrpSpPr/>
                  <p:nvPr/>
                </p:nvGrpSpPr>
                <p:grpSpPr>
                  <a:xfrm>
                    <a:off x="2496269" y="1304589"/>
                    <a:ext cx="407089" cy="305057"/>
                    <a:chOff x="2496269" y="1304589"/>
                    <a:chExt cx="407089" cy="305057"/>
                  </a:xfrm>
                </p:grpSpPr>
                <p:sp>
                  <p:nvSpPr>
                    <p:cNvPr id="6790" name="Google Shape;6790;p11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1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2" name="Google Shape;6792;p110"/>
                  <p:cNvGrpSpPr/>
                  <p:nvPr/>
                </p:nvGrpSpPr>
                <p:grpSpPr>
                  <a:xfrm>
                    <a:off x="2586468" y="1493376"/>
                    <a:ext cx="358850" cy="349656"/>
                    <a:chOff x="2586468" y="1493376"/>
                    <a:chExt cx="358850" cy="349656"/>
                  </a:xfrm>
                </p:grpSpPr>
                <p:sp>
                  <p:nvSpPr>
                    <p:cNvPr id="6793" name="Google Shape;6793;p11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1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110"/>
                  <p:cNvGrpSpPr/>
                  <p:nvPr/>
                </p:nvGrpSpPr>
                <p:grpSpPr>
                  <a:xfrm>
                    <a:off x="2807939" y="1494024"/>
                    <a:ext cx="358857" cy="349650"/>
                    <a:chOff x="2807939" y="1494024"/>
                    <a:chExt cx="358857" cy="349650"/>
                  </a:xfrm>
                </p:grpSpPr>
                <p:sp>
                  <p:nvSpPr>
                    <p:cNvPr id="6796" name="Google Shape;6796;p11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1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110"/>
                  <p:cNvGrpSpPr/>
                  <p:nvPr/>
                </p:nvGrpSpPr>
                <p:grpSpPr>
                  <a:xfrm>
                    <a:off x="2851133" y="1305635"/>
                    <a:ext cx="407089" cy="305057"/>
                    <a:chOff x="2851133" y="1305635"/>
                    <a:chExt cx="407089" cy="305057"/>
                  </a:xfrm>
                </p:grpSpPr>
                <p:sp>
                  <p:nvSpPr>
                    <p:cNvPr id="6799" name="Google Shape;6799;p11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1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1" name="Google Shape;6801;p110"/>
                  <p:cNvGrpSpPr/>
                  <p:nvPr/>
                </p:nvGrpSpPr>
                <p:grpSpPr>
                  <a:xfrm>
                    <a:off x="2727495" y="1120652"/>
                    <a:ext cx="300271" cy="396358"/>
                    <a:chOff x="2727495" y="1120652"/>
                    <a:chExt cx="300271" cy="396358"/>
                  </a:xfrm>
                </p:grpSpPr>
                <p:sp>
                  <p:nvSpPr>
                    <p:cNvPr id="6802" name="Google Shape;6802;p11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1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4" name="Google Shape;6804;p110"/>
                <p:cNvGrpSpPr/>
                <p:nvPr/>
              </p:nvGrpSpPr>
              <p:grpSpPr>
                <a:xfrm>
                  <a:off x="2722305" y="1350460"/>
                  <a:ext cx="308357" cy="308344"/>
                  <a:chOff x="2722305" y="1350460"/>
                  <a:chExt cx="308357" cy="308344"/>
                </a:xfrm>
              </p:grpSpPr>
              <p:sp>
                <p:nvSpPr>
                  <p:cNvPr id="6805" name="Google Shape;6805;p11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6" name="Google Shape;6806;p110"/>
                  <p:cNvGrpSpPr/>
                  <p:nvPr/>
                </p:nvGrpSpPr>
                <p:grpSpPr>
                  <a:xfrm>
                    <a:off x="2725064" y="1364529"/>
                    <a:ext cx="297954" cy="280182"/>
                    <a:chOff x="2725064" y="1364529"/>
                    <a:chExt cx="297954" cy="280182"/>
                  </a:xfrm>
                </p:grpSpPr>
                <p:sp>
                  <p:nvSpPr>
                    <p:cNvPr id="6807" name="Google Shape;6807;p11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1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1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1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1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812" name="Google Shape;6812;p11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1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1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1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1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7" name="Google Shape;6817;p110"/>
          <p:cNvGrpSpPr/>
          <p:nvPr/>
        </p:nvGrpSpPr>
        <p:grpSpPr>
          <a:xfrm>
            <a:off x="3924561" y="2927462"/>
            <a:ext cx="1569144" cy="591015"/>
            <a:chOff x="3820100" y="3023049"/>
            <a:chExt cx="1303926" cy="491162"/>
          </a:xfrm>
        </p:grpSpPr>
        <p:grpSp>
          <p:nvGrpSpPr>
            <p:cNvPr id="6818" name="Google Shape;6818;p110"/>
            <p:cNvGrpSpPr/>
            <p:nvPr/>
          </p:nvGrpSpPr>
          <p:grpSpPr>
            <a:xfrm>
              <a:off x="3820100" y="3023072"/>
              <a:ext cx="1303926" cy="491139"/>
              <a:chOff x="3820100" y="3023072"/>
              <a:chExt cx="1303926" cy="491139"/>
            </a:xfrm>
          </p:grpSpPr>
          <p:sp>
            <p:nvSpPr>
              <p:cNvPr id="6819" name="Google Shape;6819;p11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1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110"/>
            <p:cNvGrpSpPr/>
            <p:nvPr/>
          </p:nvGrpSpPr>
          <p:grpSpPr>
            <a:xfrm>
              <a:off x="4132439" y="3023645"/>
              <a:ext cx="393633" cy="177096"/>
              <a:chOff x="4132439" y="3023645"/>
              <a:chExt cx="393633" cy="177096"/>
            </a:xfrm>
          </p:grpSpPr>
          <p:sp>
            <p:nvSpPr>
              <p:cNvPr id="6822" name="Google Shape;6822;p11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1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110"/>
            <p:cNvGrpSpPr/>
            <p:nvPr/>
          </p:nvGrpSpPr>
          <p:grpSpPr>
            <a:xfrm>
              <a:off x="3921811" y="3023049"/>
              <a:ext cx="1002397" cy="388943"/>
              <a:chOff x="3921811" y="3023049"/>
              <a:chExt cx="1002397" cy="388943"/>
            </a:xfrm>
          </p:grpSpPr>
          <p:sp>
            <p:nvSpPr>
              <p:cNvPr id="6825" name="Google Shape;6825;p11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1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110"/>
            <p:cNvGrpSpPr/>
            <p:nvPr/>
          </p:nvGrpSpPr>
          <p:grpSpPr>
            <a:xfrm>
              <a:off x="4023645" y="3023049"/>
              <a:ext cx="683032" cy="286722"/>
              <a:chOff x="4023645" y="3023049"/>
              <a:chExt cx="683032" cy="286722"/>
            </a:xfrm>
          </p:grpSpPr>
          <p:sp>
            <p:nvSpPr>
              <p:cNvPr id="6828" name="Google Shape;6828;p11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1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0" name="Google Shape;6830;p110"/>
          <p:cNvGrpSpPr/>
          <p:nvPr/>
        </p:nvGrpSpPr>
        <p:grpSpPr>
          <a:xfrm>
            <a:off x="1556683" y="2054307"/>
            <a:ext cx="713522" cy="688025"/>
            <a:chOff x="1706078" y="2092648"/>
            <a:chExt cx="660913" cy="637296"/>
          </a:xfrm>
        </p:grpSpPr>
        <p:sp>
          <p:nvSpPr>
            <p:cNvPr id="6831" name="Google Shape;6831;p11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2" name="Google Shape;6832;p110"/>
            <p:cNvGrpSpPr/>
            <p:nvPr/>
          </p:nvGrpSpPr>
          <p:grpSpPr>
            <a:xfrm>
              <a:off x="1706078" y="2092648"/>
              <a:ext cx="660913" cy="575241"/>
              <a:chOff x="1706078" y="2092648"/>
              <a:chExt cx="660913" cy="575241"/>
            </a:xfrm>
          </p:grpSpPr>
          <p:sp>
            <p:nvSpPr>
              <p:cNvPr id="6833" name="Google Shape;6833;p11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6" name="Google Shape;6836;p110"/>
          <p:cNvGrpSpPr/>
          <p:nvPr/>
        </p:nvGrpSpPr>
        <p:grpSpPr>
          <a:xfrm>
            <a:off x="6318542" y="1171856"/>
            <a:ext cx="1317459" cy="684168"/>
            <a:chOff x="238125" y="999450"/>
            <a:chExt cx="7140700" cy="3708225"/>
          </a:xfrm>
        </p:grpSpPr>
        <p:sp>
          <p:nvSpPr>
            <p:cNvPr id="6837" name="Google Shape;6837;p11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1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1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1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1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1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1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1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1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6849"/>
        <p:cNvGrpSpPr/>
        <p:nvPr/>
      </p:nvGrpSpPr>
      <p:grpSpPr>
        <a:xfrm>
          <a:off x="0" y="0"/>
          <a:ext cx="0" cy="0"/>
          <a:chOff x="0" y="0"/>
          <a:chExt cx="0" cy="0"/>
        </a:xfrm>
      </p:grpSpPr>
      <p:grpSp>
        <p:nvGrpSpPr>
          <p:cNvPr id="6850" name="Google Shape;6850;p111"/>
          <p:cNvGrpSpPr/>
          <p:nvPr/>
        </p:nvGrpSpPr>
        <p:grpSpPr>
          <a:xfrm>
            <a:off x="729238" y="1179665"/>
            <a:ext cx="1636117" cy="1526144"/>
            <a:chOff x="729238" y="1179665"/>
            <a:chExt cx="1636117" cy="1526144"/>
          </a:xfrm>
        </p:grpSpPr>
        <p:grpSp>
          <p:nvGrpSpPr>
            <p:cNvPr id="6851" name="Google Shape;6851;p111"/>
            <p:cNvGrpSpPr/>
            <p:nvPr/>
          </p:nvGrpSpPr>
          <p:grpSpPr>
            <a:xfrm>
              <a:off x="729238" y="1179665"/>
              <a:ext cx="80700" cy="1526144"/>
              <a:chOff x="729238" y="1179665"/>
              <a:chExt cx="80700" cy="1526144"/>
            </a:xfrm>
          </p:grpSpPr>
          <p:sp>
            <p:nvSpPr>
              <p:cNvPr id="6852" name="Google Shape;6852;p11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1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1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1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1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1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1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1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1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1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111"/>
            <p:cNvGrpSpPr/>
            <p:nvPr/>
          </p:nvGrpSpPr>
          <p:grpSpPr>
            <a:xfrm>
              <a:off x="903098" y="1179665"/>
              <a:ext cx="80700" cy="1526144"/>
              <a:chOff x="903098" y="1179665"/>
              <a:chExt cx="80700" cy="1526144"/>
            </a:xfrm>
          </p:grpSpPr>
          <p:sp>
            <p:nvSpPr>
              <p:cNvPr id="6863" name="Google Shape;6863;p11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1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1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1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1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1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1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1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1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1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111"/>
            <p:cNvGrpSpPr/>
            <p:nvPr/>
          </p:nvGrpSpPr>
          <p:grpSpPr>
            <a:xfrm>
              <a:off x="1076958" y="1179665"/>
              <a:ext cx="80700" cy="1526144"/>
              <a:chOff x="1076958" y="1179665"/>
              <a:chExt cx="80700" cy="1526144"/>
            </a:xfrm>
          </p:grpSpPr>
          <p:sp>
            <p:nvSpPr>
              <p:cNvPr id="6874" name="Google Shape;6874;p11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1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1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1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1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1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1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1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1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4" name="Google Shape;6884;p111"/>
            <p:cNvGrpSpPr/>
            <p:nvPr/>
          </p:nvGrpSpPr>
          <p:grpSpPr>
            <a:xfrm>
              <a:off x="1247707" y="1179665"/>
              <a:ext cx="80700" cy="1526144"/>
              <a:chOff x="1247707" y="1179665"/>
              <a:chExt cx="80700" cy="1526144"/>
            </a:xfrm>
          </p:grpSpPr>
          <p:sp>
            <p:nvSpPr>
              <p:cNvPr id="6885" name="Google Shape;6885;p11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1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1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1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1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1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1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1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111"/>
            <p:cNvGrpSpPr/>
            <p:nvPr/>
          </p:nvGrpSpPr>
          <p:grpSpPr>
            <a:xfrm>
              <a:off x="1421567" y="1179665"/>
              <a:ext cx="80700" cy="1526144"/>
              <a:chOff x="1421567" y="1179665"/>
              <a:chExt cx="80700" cy="1526144"/>
            </a:xfrm>
          </p:grpSpPr>
          <p:sp>
            <p:nvSpPr>
              <p:cNvPr id="6896" name="Google Shape;6896;p11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1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1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1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1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1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1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1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111"/>
            <p:cNvGrpSpPr/>
            <p:nvPr/>
          </p:nvGrpSpPr>
          <p:grpSpPr>
            <a:xfrm>
              <a:off x="1592327" y="1179665"/>
              <a:ext cx="80700" cy="1526144"/>
              <a:chOff x="1592327" y="1179665"/>
              <a:chExt cx="80700" cy="1526144"/>
            </a:xfrm>
          </p:grpSpPr>
          <p:sp>
            <p:nvSpPr>
              <p:cNvPr id="6907" name="Google Shape;6907;p11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1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1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1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1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1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1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1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1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1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7" name="Google Shape;6917;p111"/>
            <p:cNvGrpSpPr/>
            <p:nvPr/>
          </p:nvGrpSpPr>
          <p:grpSpPr>
            <a:xfrm>
              <a:off x="1766187" y="1179665"/>
              <a:ext cx="80700" cy="1526144"/>
              <a:chOff x="1766187" y="1179665"/>
              <a:chExt cx="80700" cy="1526144"/>
            </a:xfrm>
          </p:grpSpPr>
          <p:sp>
            <p:nvSpPr>
              <p:cNvPr id="6918" name="Google Shape;6918;p11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1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1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1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1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1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1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1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1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1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111"/>
            <p:cNvGrpSpPr/>
            <p:nvPr/>
          </p:nvGrpSpPr>
          <p:grpSpPr>
            <a:xfrm>
              <a:off x="1936935" y="1179665"/>
              <a:ext cx="80700" cy="1526144"/>
              <a:chOff x="1936935" y="1179665"/>
              <a:chExt cx="80700" cy="1526144"/>
            </a:xfrm>
          </p:grpSpPr>
          <p:sp>
            <p:nvSpPr>
              <p:cNvPr id="6929" name="Google Shape;6929;p11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1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1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1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1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1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1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1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1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1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111"/>
            <p:cNvGrpSpPr/>
            <p:nvPr/>
          </p:nvGrpSpPr>
          <p:grpSpPr>
            <a:xfrm>
              <a:off x="2110795" y="1179665"/>
              <a:ext cx="80700" cy="1526144"/>
              <a:chOff x="2110795" y="1179665"/>
              <a:chExt cx="80700" cy="1526144"/>
            </a:xfrm>
          </p:grpSpPr>
          <p:sp>
            <p:nvSpPr>
              <p:cNvPr id="6940" name="Google Shape;6940;p11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1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1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1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1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1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1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1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1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1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0" name="Google Shape;6950;p111"/>
            <p:cNvGrpSpPr/>
            <p:nvPr/>
          </p:nvGrpSpPr>
          <p:grpSpPr>
            <a:xfrm>
              <a:off x="2284655" y="1179665"/>
              <a:ext cx="80700" cy="1526144"/>
              <a:chOff x="2284655" y="1179665"/>
              <a:chExt cx="80700" cy="1526144"/>
            </a:xfrm>
          </p:grpSpPr>
          <p:sp>
            <p:nvSpPr>
              <p:cNvPr id="6951" name="Google Shape;6951;p11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1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1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1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1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1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1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1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1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1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1" name="Google Shape;6961;p111"/>
          <p:cNvGrpSpPr/>
          <p:nvPr/>
        </p:nvGrpSpPr>
        <p:grpSpPr>
          <a:xfrm>
            <a:off x="2623904" y="1198803"/>
            <a:ext cx="1364248" cy="1102133"/>
            <a:chOff x="2623904" y="1198803"/>
            <a:chExt cx="1364248" cy="1102133"/>
          </a:xfrm>
        </p:grpSpPr>
        <p:grpSp>
          <p:nvGrpSpPr>
            <p:cNvPr id="6962" name="Google Shape;6962;p111"/>
            <p:cNvGrpSpPr/>
            <p:nvPr/>
          </p:nvGrpSpPr>
          <p:grpSpPr>
            <a:xfrm>
              <a:off x="2623907" y="1198803"/>
              <a:ext cx="1364245" cy="273000"/>
              <a:chOff x="2623907" y="1198803"/>
              <a:chExt cx="1364245" cy="273000"/>
            </a:xfrm>
          </p:grpSpPr>
          <p:sp>
            <p:nvSpPr>
              <p:cNvPr id="6963" name="Google Shape;6963;p11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1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1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1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1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111"/>
            <p:cNvGrpSpPr/>
            <p:nvPr/>
          </p:nvGrpSpPr>
          <p:grpSpPr>
            <a:xfrm>
              <a:off x="2623904" y="1476964"/>
              <a:ext cx="1364245" cy="273000"/>
              <a:chOff x="2623904" y="1476964"/>
              <a:chExt cx="1364245" cy="273000"/>
            </a:xfrm>
          </p:grpSpPr>
          <p:sp>
            <p:nvSpPr>
              <p:cNvPr id="6969" name="Google Shape;6969;p11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1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1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1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1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111"/>
            <p:cNvGrpSpPr/>
            <p:nvPr/>
          </p:nvGrpSpPr>
          <p:grpSpPr>
            <a:xfrm>
              <a:off x="2623907" y="1749775"/>
              <a:ext cx="1364245" cy="273000"/>
              <a:chOff x="2623907" y="1749775"/>
              <a:chExt cx="1364245" cy="273000"/>
            </a:xfrm>
          </p:grpSpPr>
          <p:sp>
            <p:nvSpPr>
              <p:cNvPr id="6975" name="Google Shape;6975;p11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1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1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1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1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111"/>
            <p:cNvGrpSpPr/>
            <p:nvPr/>
          </p:nvGrpSpPr>
          <p:grpSpPr>
            <a:xfrm>
              <a:off x="2623904" y="2027936"/>
              <a:ext cx="1364245" cy="273000"/>
              <a:chOff x="2623904" y="2027936"/>
              <a:chExt cx="1364245" cy="273000"/>
            </a:xfrm>
          </p:grpSpPr>
          <p:sp>
            <p:nvSpPr>
              <p:cNvPr id="6981" name="Google Shape;6981;p11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1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1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1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1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6" name="Google Shape;6986;p111"/>
          <p:cNvGrpSpPr/>
          <p:nvPr/>
        </p:nvGrpSpPr>
        <p:grpSpPr>
          <a:xfrm>
            <a:off x="2613365" y="2657876"/>
            <a:ext cx="1387541" cy="159124"/>
            <a:chOff x="3200660" y="2180272"/>
            <a:chExt cx="2563824" cy="378237"/>
          </a:xfrm>
        </p:grpSpPr>
        <p:sp>
          <p:nvSpPr>
            <p:cNvPr id="6987" name="Google Shape;6987;p11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1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1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1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1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1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1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1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1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1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1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1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1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1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1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1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1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1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111"/>
          <p:cNvGrpSpPr/>
          <p:nvPr/>
        </p:nvGrpSpPr>
        <p:grpSpPr>
          <a:xfrm>
            <a:off x="2609890" y="2935640"/>
            <a:ext cx="1390502" cy="159625"/>
            <a:chOff x="3530150" y="2790075"/>
            <a:chExt cx="1962600" cy="225300"/>
          </a:xfrm>
        </p:grpSpPr>
        <p:sp>
          <p:nvSpPr>
            <p:cNvPr id="7006" name="Google Shape;7006;p11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1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111"/>
          <p:cNvGrpSpPr/>
          <p:nvPr/>
        </p:nvGrpSpPr>
        <p:grpSpPr>
          <a:xfrm>
            <a:off x="2609948" y="3213905"/>
            <a:ext cx="1411629" cy="154175"/>
            <a:chOff x="3558802" y="4011244"/>
            <a:chExt cx="1866000" cy="111600"/>
          </a:xfrm>
        </p:grpSpPr>
        <p:sp>
          <p:nvSpPr>
            <p:cNvPr id="7009" name="Google Shape;7009;p11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1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111"/>
          <p:cNvGrpSpPr/>
          <p:nvPr/>
        </p:nvGrpSpPr>
        <p:grpSpPr>
          <a:xfrm>
            <a:off x="2610235" y="2419475"/>
            <a:ext cx="1383503" cy="119761"/>
            <a:chOff x="3465975" y="2270258"/>
            <a:chExt cx="1986364" cy="171947"/>
          </a:xfrm>
        </p:grpSpPr>
        <p:sp>
          <p:nvSpPr>
            <p:cNvPr id="7012" name="Google Shape;7012;p11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1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1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1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1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1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1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1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111"/>
          <p:cNvGrpSpPr/>
          <p:nvPr/>
        </p:nvGrpSpPr>
        <p:grpSpPr>
          <a:xfrm>
            <a:off x="2621243" y="3783248"/>
            <a:ext cx="1369531" cy="195460"/>
            <a:chOff x="723300" y="4253549"/>
            <a:chExt cx="2276482" cy="324900"/>
          </a:xfrm>
        </p:grpSpPr>
        <p:sp>
          <p:nvSpPr>
            <p:cNvPr id="7021" name="Google Shape;7021;p11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1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1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1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1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111"/>
          <p:cNvGrpSpPr/>
          <p:nvPr/>
        </p:nvGrpSpPr>
        <p:grpSpPr>
          <a:xfrm>
            <a:off x="2610803" y="3484489"/>
            <a:ext cx="1389066" cy="180119"/>
            <a:chOff x="705948" y="3788465"/>
            <a:chExt cx="2308953" cy="299400"/>
          </a:xfrm>
        </p:grpSpPr>
        <p:sp>
          <p:nvSpPr>
            <p:cNvPr id="7027" name="Google Shape;7027;p11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1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1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1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1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111"/>
          <p:cNvGrpSpPr/>
          <p:nvPr/>
        </p:nvGrpSpPr>
        <p:grpSpPr>
          <a:xfrm>
            <a:off x="4207794" y="2088443"/>
            <a:ext cx="1433821" cy="191501"/>
            <a:chOff x="4273350" y="2088443"/>
            <a:chExt cx="1433821" cy="191501"/>
          </a:xfrm>
        </p:grpSpPr>
        <p:grpSp>
          <p:nvGrpSpPr>
            <p:cNvPr id="7033" name="Google Shape;7033;p111"/>
            <p:cNvGrpSpPr/>
            <p:nvPr/>
          </p:nvGrpSpPr>
          <p:grpSpPr>
            <a:xfrm>
              <a:off x="4273350" y="2088443"/>
              <a:ext cx="1433821" cy="0"/>
              <a:chOff x="5224975" y="2962250"/>
              <a:chExt cx="1544400" cy="0"/>
            </a:xfrm>
          </p:grpSpPr>
          <p:cxnSp>
            <p:nvCxnSpPr>
              <p:cNvPr id="7034" name="Google Shape;7034;p11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35" name="Google Shape;7035;p11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036" name="Google Shape;7036;p111"/>
            <p:cNvGrpSpPr/>
            <p:nvPr/>
          </p:nvGrpSpPr>
          <p:grpSpPr>
            <a:xfrm>
              <a:off x="4273350" y="2279944"/>
              <a:ext cx="1433821" cy="0"/>
              <a:chOff x="5224975" y="2962250"/>
              <a:chExt cx="1544400" cy="0"/>
            </a:xfrm>
          </p:grpSpPr>
          <p:cxnSp>
            <p:nvCxnSpPr>
              <p:cNvPr id="7037" name="Google Shape;7037;p11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038" name="Google Shape;7038;p11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039" name="Google Shape;7039;p111"/>
          <p:cNvGrpSpPr/>
          <p:nvPr/>
        </p:nvGrpSpPr>
        <p:grpSpPr>
          <a:xfrm>
            <a:off x="2658741" y="4097347"/>
            <a:ext cx="1304609" cy="294074"/>
            <a:chOff x="2658741" y="4097347"/>
            <a:chExt cx="1304609" cy="294074"/>
          </a:xfrm>
        </p:grpSpPr>
        <p:grpSp>
          <p:nvGrpSpPr>
            <p:cNvPr id="7040" name="Google Shape;7040;p111"/>
            <p:cNvGrpSpPr/>
            <p:nvPr/>
          </p:nvGrpSpPr>
          <p:grpSpPr>
            <a:xfrm>
              <a:off x="2658741" y="4097347"/>
              <a:ext cx="118572" cy="294074"/>
              <a:chOff x="3343310" y="4475555"/>
              <a:chExt cx="127717" cy="316753"/>
            </a:xfrm>
          </p:grpSpPr>
          <p:sp>
            <p:nvSpPr>
              <p:cNvPr id="7041" name="Google Shape;7041;p11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1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111"/>
            <p:cNvGrpSpPr/>
            <p:nvPr/>
          </p:nvGrpSpPr>
          <p:grpSpPr>
            <a:xfrm>
              <a:off x="3815519" y="4098388"/>
              <a:ext cx="147831" cy="291991"/>
              <a:chOff x="3527539" y="4476677"/>
              <a:chExt cx="159232" cy="314510"/>
            </a:xfrm>
          </p:grpSpPr>
          <p:sp>
            <p:nvSpPr>
              <p:cNvPr id="7044" name="Google Shape;7044;p11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1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111"/>
            <p:cNvGrpSpPr/>
            <p:nvPr/>
          </p:nvGrpSpPr>
          <p:grpSpPr>
            <a:xfrm>
              <a:off x="3511696" y="4098388"/>
              <a:ext cx="147831" cy="291991"/>
              <a:chOff x="3527539" y="4476677"/>
              <a:chExt cx="159232" cy="314510"/>
            </a:xfrm>
          </p:grpSpPr>
          <p:sp>
            <p:nvSpPr>
              <p:cNvPr id="7047" name="Google Shape;7047;p11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1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111"/>
            <p:cNvGrpSpPr/>
            <p:nvPr/>
          </p:nvGrpSpPr>
          <p:grpSpPr>
            <a:xfrm>
              <a:off x="3207874" y="4098388"/>
              <a:ext cx="147831" cy="291991"/>
              <a:chOff x="3527539" y="4476677"/>
              <a:chExt cx="159232" cy="314510"/>
            </a:xfrm>
          </p:grpSpPr>
          <p:sp>
            <p:nvSpPr>
              <p:cNvPr id="7050" name="Google Shape;7050;p11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1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2" name="Google Shape;7052;p111"/>
            <p:cNvGrpSpPr/>
            <p:nvPr/>
          </p:nvGrpSpPr>
          <p:grpSpPr>
            <a:xfrm>
              <a:off x="2933305" y="4097347"/>
              <a:ext cx="118572" cy="294074"/>
              <a:chOff x="3343310" y="4475555"/>
              <a:chExt cx="127717" cy="316753"/>
            </a:xfrm>
          </p:grpSpPr>
          <p:sp>
            <p:nvSpPr>
              <p:cNvPr id="7053" name="Google Shape;7053;p11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1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5" name="Google Shape;7055;p111"/>
          <p:cNvGrpSpPr/>
          <p:nvPr/>
        </p:nvGrpSpPr>
        <p:grpSpPr>
          <a:xfrm>
            <a:off x="4209349" y="1176041"/>
            <a:ext cx="1430711" cy="751237"/>
            <a:chOff x="5159450" y="1919950"/>
            <a:chExt cx="1541050" cy="862500"/>
          </a:xfrm>
        </p:grpSpPr>
        <p:sp>
          <p:nvSpPr>
            <p:cNvPr id="7056" name="Google Shape;7056;p11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057" name="Google Shape;7057;p111"/>
            <p:cNvGrpSpPr/>
            <p:nvPr/>
          </p:nvGrpSpPr>
          <p:grpSpPr>
            <a:xfrm>
              <a:off x="5159450" y="1919950"/>
              <a:ext cx="1541050" cy="862500"/>
              <a:chOff x="5159450" y="1919950"/>
              <a:chExt cx="1541050" cy="862500"/>
            </a:xfrm>
          </p:grpSpPr>
          <p:cxnSp>
            <p:nvCxnSpPr>
              <p:cNvPr id="7058" name="Google Shape;7058;p11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059" name="Google Shape;7059;p11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060" name="Google Shape;7060;p111"/>
          <p:cNvGrpSpPr/>
          <p:nvPr/>
        </p:nvGrpSpPr>
        <p:grpSpPr>
          <a:xfrm>
            <a:off x="4257486" y="2439811"/>
            <a:ext cx="1334436" cy="967914"/>
            <a:chOff x="4294923" y="2439811"/>
            <a:chExt cx="1334436" cy="967914"/>
          </a:xfrm>
        </p:grpSpPr>
        <p:grpSp>
          <p:nvGrpSpPr>
            <p:cNvPr id="7061" name="Google Shape;7061;p111"/>
            <p:cNvGrpSpPr/>
            <p:nvPr/>
          </p:nvGrpSpPr>
          <p:grpSpPr>
            <a:xfrm>
              <a:off x="4960455" y="2469658"/>
              <a:ext cx="668904" cy="885524"/>
              <a:chOff x="4960455" y="2469658"/>
              <a:chExt cx="668904" cy="885524"/>
            </a:xfrm>
          </p:grpSpPr>
          <p:sp>
            <p:nvSpPr>
              <p:cNvPr id="7062" name="Google Shape;7062;p11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1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1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1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1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1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8" name="Google Shape;7068;p111"/>
            <p:cNvGrpSpPr/>
            <p:nvPr/>
          </p:nvGrpSpPr>
          <p:grpSpPr>
            <a:xfrm>
              <a:off x="4294923" y="2469658"/>
              <a:ext cx="668951" cy="885524"/>
              <a:chOff x="4294923" y="2469658"/>
              <a:chExt cx="668951" cy="885524"/>
            </a:xfrm>
          </p:grpSpPr>
          <p:sp>
            <p:nvSpPr>
              <p:cNvPr id="7069" name="Google Shape;7069;p11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1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1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1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1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1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5" name="Google Shape;7075;p11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111"/>
          <p:cNvGrpSpPr/>
          <p:nvPr/>
        </p:nvGrpSpPr>
        <p:grpSpPr>
          <a:xfrm>
            <a:off x="4243690" y="3494256"/>
            <a:ext cx="1430949" cy="897289"/>
            <a:chOff x="4351371" y="3547942"/>
            <a:chExt cx="1345130" cy="843475"/>
          </a:xfrm>
        </p:grpSpPr>
        <p:grpSp>
          <p:nvGrpSpPr>
            <p:cNvPr id="7077" name="Google Shape;7077;p111"/>
            <p:cNvGrpSpPr/>
            <p:nvPr/>
          </p:nvGrpSpPr>
          <p:grpSpPr>
            <a:xfrm>
              <a:off x="4351371" y="4209917"/>
              <a:ext cx="1345130" cy="181500"/>
              <a:chOff x="4351371" y="4209917"/>
              <a:chExt cx="1345130" cy="181500"/>
            </a:xfrm>
          </p:grpSpPr>
          <p:sp>
            <p:nvSpPr>
              <p:cNvPr id="7078" name="Google Shape;7078;p11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9" name="Google Shape;7079;p11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080" name="Google Shape;7080;p111"/>
            <p:cNvGrpSpPr/>
            <p:nvPr/>
          </p:nvGrpSpPr>
          <p:grpSpPr>
            <a:xfrm>
              <a:off x="4403010" y="3985221"/>
              <a:ext cx="1109518" cy="181500"/>
              <a:chOff x="4403010" y="3985221"/>
              <a:chExt cx="1109518" cy="181500"/>
            </a:xfrm>
          </p:grpSpPr>
          <p:sp>
            <p:nvSpPr>
              <p:cNvPr id="7081" name="Google Shape;7081;p11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2" name="Google Shape;7082;p11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083" name="Google Shape;7083;p111"/>
            <p:cNvGrpSpPr/>
            <p:nvPr/>
          </p:nvGrpSpPr>
          <p:grpSpPr>
            <a:xfrm>
              <a:off x="4618704" y="3766582"/>
              <a:ext cx="807858" cy="181500"/>
              <a:chOff x="4618704" y="3766582"/>
              <a:chExt cx="807858" cy="181500"/>
            </a:xfrm>
          </p:grpSpPr>
          <p:sp>
            <p:nvSpPr>
              <p:cNvPr id="7084" name="Google Shape;7084;p11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5" name="Google Shape;7085;p11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086" name="Google Shape;7086;p111"/>
            <p:cNvGrpSpPr/>
            <p:nvPr/>
          </p:nvGrpSpPr>
          <p:grpSpPr>
            <a:xfrm>
              <a:off x="4735238" y="3547942"/>
              <a:ext cx="462839" cy="181500"/>
              <a:chOff x="4735238" y="3547942"/>
              <a:chExt cx="462839" cy="181500"/>
            </a:xfrm>
          </p:grpSpPr>
          <p:sp>
            <p:nvSpPr>
              <p:cNvPr id="7087" name="Google Shape;7087;p11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8" name="Google Shape;7088;p11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089" name="Google Shape;7089;p111"/>
          <p:cNvGrpSpPr/>
          <p:nvPr/>
        </p:nvGrpSpPr>
        <p:grpSpPr>
          <a:xfrm>
            <a:off x="7420047" y="2429580"/>
            <a:ext cx="1020955" cy="928853"/>
            <a:chOff x="926675" y="238125"/>
            <a:chExt cx="5755100" cy="5232975"/>
          </a:xfrm>
        </p:grpSpPr>
        <p:sp>
          <p:nvSpPr>
            <p:cNvPr id="7090" name="Google Shape;7090;p11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1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1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1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111"/>
          <p:cNvGrpSpPr/>
          <p:nvPr/>
        </p:nvGrpSpPr>
        <p:grpSpPr>
          <a:xfrm>
            <a:off x="727421" y="2828315"/>
            <a:ext cx="1695374" cy="1560837"/>
            <a:chOff x="727421" y="2828315"/>
            <a:chExt cx="1695374" cy="1560837"/>
          </a:xfrm>
        </p:grpSpPr>
        <p:grpSp>
          <p:nvGrpSpPr>
            <p:cNvPr id="7095" name="Google Shape;7095;p111"/>
            <p:cNvGrpSpPr/>
            <p:nvPr/>
          </p:nvGrpSpPr>
          <p:grpSpPr>
            <a:xfrm>
              <a:off x="727421" y="2828315"/>
              <a:ext cx="1695374" cy="1560837"/>
              <a:chOff x="734799" y="2782450"/>
              <a:chExt cx="1571100" cy="1577400"/>
            </a:xfrm>
          </p:grpSpPr>
          <p:cxnSp>
            <p:nvCxnSpPr>
              <p:cNvPr id="7096" name="Google Shape;7096;p11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097" name="Google Shape;7097;p11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098" name="Google Shape;7098;p111"/>
            <p:cNvGrpSpPr/>
            <p:nvPr/>
          </p:nvGrpSpPr>
          <p:grpSpPr>
            <a:xfrm>
              <a:off x="819108" y="2882501"/>
              <a:ext cx="1556791" cy="1426186"/>
              <a:chOff x="819108" y="2882501"/>
              <a:chExt cx="1556791" cy="1426186"/>
            </a:xfrm>
          </p:grpSpPr>
          <p:grpSp>
            <p:nvGrpSpPr>
              <p:cNvPr id="7099" name="Google Shape;7099;p111"/>
              <p:cNvGrpSpPr/>
              <p:nvPr/>
            </p:nvGrpSpPr>
            <p:grpSpPr>
              <a:xfrm>
                <a:off x="819108" y="2882501"/>
                <a:ext cx="103104" cy="1426186"/>
                <a:chOff x="4674013" y="3100904"/>
                <a:chExt cx="122758" cy="1698043"/>
              </a:xfrm>
            </p:grpSpPr>
            <p:sp>
              <p:nvSpPr>
                <p:cNvPr id="7100" name="Google Shape;7100;p11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1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1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1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1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1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1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111"/>
              <p:cNvGrpSpPr/>
              <p:nvPr/>
            </p:nvGrpSpPr>
            <p:grpSpPr>
              <a:xfrm>
                <a:off x="1062475" y="2882501"/>
                <a:ext cx="103104" cy="1426186"/>
                <a:chOff x="4940438" y="3100904"/>
                <a:chExt cx="122758" cy="1698043"/>
              </a:xfrm>
            </p:grpSpPr>
            <p:sp>
              <p:nvSpPr>
                <p:cNvPr id="7108" name="Google Shape;7108;p11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1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1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1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1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1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1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111"/>
              <p:cNvGrpSpPr/>
              <p:nvPr/>
            </p:nvGrpSpPr>
            <p:grpSpPr>
              <a:xfrm>
                <a:off x="1299324" y="2882501"/>
                <a:ext cx="103104" cy="1426186"/>
                <a:chOff x="5206863" y="3100904"/>
                <a:chExt cx="122758" cy="1698043"/>
              </a:xfrm>
            </p:grpSpPr>
            <p:sp>
              <p:nvSpPr>
                <p:cNvPr id="7116" name="Google Shape;7116;p11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1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1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1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1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1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1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111"/>
              <p:cNvGrpSpPr/>
              <p:nvPr/>
            </p:nvGrpSpPr>
            <p:grpSpPr>
              <a:xfrm>
                <a:off x="1786057" y="2882501"/>
                <a:ext cx="103104" cy="1426186"/>
                <a:chOff x="6006138" y="3143629"/>
                <a:chExt cx="122758" cy="1698043"/>
              </a:xfrm>
            </p:grpSpPr>
            <p:sp>
              <p:nvSpPr>
                <p:cNvPr id="7124" name="Google Shape;7124;p11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1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1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1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1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1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1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111"/>
              <p:cNvGrpSpPr/>
              <p:nvPr/>
            </p:nvGrpSpPr>
            <p:grpSpPr>
              <a:xfrm>
                <a:off x="2029422" y="2882501"/>
                <a:ext cx="103104" cy="1426186"/>
                <a:chOff x="6805413" y="3100904"/>
                <a:chExt cx="122758" cy="1698043"/>
              </a:xfrm>
            </p:grpSpPr>
            <p:sp>
              <p:nvSpPr>
                <p:cNvPr id="7132" name="Google Shape;7132;p11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1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1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1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1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1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1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111"/>
              <p:cNvGrpSpPr/>
              <p:nvPr/>
            </p:nvGrpSpPr>
            <p:grpSpPr>
              <a:xfrm>
                <a:off x="2272795" y="2882501"/>
                <a:ext cx="103104" cy="1426186"/>
                <a:chOff x="5206863" y="3100904"/>
                <a:chExt cx="122758" cy="1698043"/>
              </a:xfrm>
            </p:grpSpPr>
            <p:sp>
              <p:nvSpPr>
                <p:cNvPr id="7140" name="Google Shape;7140;p11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1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1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1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1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1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1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111"/>
              <p:cNvGrpSpPr/>
              <p:nvPr/>
            </p:nvGrpSpPr>
            <p:grpSpPr>
              <a:xfrm>
                <a:off x="1542694" y="2882501"/>
                <a:ext cx="103104" cy="1426186"/>
                <a:chOff x="6006138" y="3143629"/>
                <a:chExt cx="122758" cy="1698043"/>
              </a:xfrm>
            </p:grpSpPr>
            <p:sp>
              <p:nvSpPr>
                <p:cNvPr id="7148" name="Google Shape;7148;p11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1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1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1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1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1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1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55" name="Google Shape;7155;p111"/>
          <p:cNvGrpSpPr/>
          <p:nvPr/>
        </p:nvGrpSpPr>
        <p:grpSpPr>
          <a:xfrm>
            <a:off x="5683472" y="3518037"/>
            <a:ext cx="2749952" cy="870677"/>
            <a:chOff x="238125" y="1725700"/>
            <a:chExt cx="7139025" cy="2260325"/>
          </a:xfrm>
        </p:grpSpPr>
        <p:sp>
          <p:nvSpPr>
            <p:cNvPr id="7156" name="Google Shape;7156;p11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1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1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1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1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1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1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1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1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1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111"/>
          <p:cNvGrpSpPr/>
          <p:nvPr/>
        </p:nvGrpSpPr>
        <p:grpSpPr>
          <a:xfrm>
            <a:off x="5953636" y="2459783"/>
            <a:ext cx="1105452" cy="916747"/>
            <a:chOff x="5249100" y="1210600"/>
            <a:chExt cx="3502700" cy="2904775"/>
          </a:xfrm>
        </p:grpSpPr>
        <p:sp>
          <p:nvSpPr>
            <p:cNvPr id="7167" name="Google Shape;7167;p11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1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1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1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71" name="Google Shape;7171;p11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172" name="Google Shape;7172;p11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173" name="Google Shape;7173;p11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174" name="Google Shape;7174;p11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175" name="Google Shape;7175;p11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111"/>
          <p:cNvGrpSpPr/>
          <p:nvPr/>
        </p:nvGrpSpPr>
        <p:grpSpPr>
          <a:xfrm>
            <a:off x="7136183" y="1179201"/>
            <a:ext cx="1304650" cy="1124856"/>
            <a:chOff x="7287122" y="1165658"/>
            <a:chExt cx="1219413" cy="1051365"/>
          </a:xfrm>
        </p:grpSpPr>
        <p:grpSp>
          <p:nvGrpSpPr>
            <p:cNvPr id="7177" name="Google Shape;7177;p111"/>
            <p:cNvGrpSpPr/>
            <p:nvPr/>
          </p:nvGrpSpPr>
          <p:grpSpPr>
            <a:xfrm>
              <a:off x="7287122" y="1969723"/>
              <a:ext cx="1219413" cy="247300"/>
              <a:chOff x="7287122" y="1969723"/>
              <a:chExt cx="1219413" cy="247300"/>
            </a:xfrm>
          </p:grpSpPr>
          <p:sp>
            <p:nvSpPr>
              <p:cNvPr id="7178" name="Google Shape;7178;p11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9" name="Google Shape;7179;p111"/>
              <p:cNvGrpSpPr/>
              <p:nvPr/>
            </p:nvGrpSpPr>
            <p:grpSpPr>
              <a:xfrm>
                <a:off x="7287122" y="2063892"/>
                <a:ext cx="1151753" cy="73428"/>
                <a:chOff x="7287122" y="2063892"/>
                <a:chExt cx="1151753" cy="73428"/>
              </a:xfrm>
            </p:grpSpPr>
            <p:sp>
              <p:nvSpPr>
                <p:cNvPr id="7180" name="Google Shape;7180;p11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81" name="Google Shape;7181;p11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182" name="Google Shape;7182;p111"/>
            <p:cNvGrpSpPr/>
            <p:nvPr/>
          </p:nvGrpSpPr>
          <p:grpSpPr>
            <a:xfrm>
              <a:off x="7287122" y="1712201"/>
              <a:ext cx="1219403" cy="246767"/>
              <a:chOff x="7287122" y="1712201"/>
              <a:chExt cx="1219403" cy="246767"/>
            </a:xfrm>
          </p:grpSpPr>
          <p:sp>
            <p:nvSpPr>
              <p:cNvPr id="7183" name="Google Shape;7183;p11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4" name="Google Shape;7184;p111"/>
              <p:cNvGrpSpPr/>
              <p:nvPr/>
            </p:nvGrpSpPr>
            <p:grpSpPr>
              <a:xfrm>
                <a:off x="7287122" y="1842861"/>
                <a:ext cx="1005303" cy="73419"/>
                <a:chOff x="7287122" y="1842861"/>
                <a:chExt cx="1005303" cy="73419"/>
              </a:xfrm>
            </p:grpSpPr>
            <p:sp>
              <p:nvSpPr>
                <p:cNvPr id="7185" name="Google Shape;7185;p11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86" name="Google Shape;7186;p11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187" name="Google Shape;7187;p111"/>
            <p:cNvGrpSpPr/>
            <p:nvPr/>
          </p:nvGrpSpPr>
          <p:grpSpPr>
            <a:xfrm>
              <a:off x="7287122" y="1447520"/>
              <a:ext cx="1219403" cy="286667"/>
              <a:chOff x="7287122" y="1447520"/>
              <a:chExt cx="1219403" cy="286667"/>
            </a:xfrm>
          </p:grpSpPr>
          <p:sp>
            <p:nvSpPr>
              <p:cNvPr id="7188" name="Google Shape;7188;p11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9" name="Google Shape;7189;p111"/>
              <p:cNvGrpSpPr/>
              <p:nvPr/>
            </p:nvGrpSpPr>
            <p:grpSpPr>
              <a:xfrm>
                <a:off x="7287122" y="1581977"/>
                <a:ext cx="852803" cy="73428"/>
                <a:chOff x="7287122" y="1581977"/>
                <a:chExt cx="852803" cy="73428"/>
              </a:xfrm>
            </p:grpSpPr>
            <p:sp>
              <p:nvSpPr>
                <p:cNvPr id="7190" name="Google Shape;7190;p11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1" name="Google Shape;7191;p11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192" name="Google Shape;7192;p111"/>
            <p:cNvGrpSpPr/>
            <p:nvPr/>
          </p:nvGrpSpPr>
          <p:grpSpPr>
            <a:xfrm>
              <a:off x="7287122" y="1165658"/>
              <a:ext cx="1219403" cy="344253"/>
              <a:chOff x="7287122" y="1165658"/>
              <a:chExt cx="1219403" cy="344253"/>
            </a:xfrm>
          </p:grpSpPr>
          <p:sp>
            <p:nvSpPr>
              <p:cNvPr id="7193" name="Google Shape;7193;p11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4" name="Google Shape;7194;p111"/>
              <p:cNvGrpSpPr/>
              <p:nvPr/>
            </p:nvGrpSpPr>
            <p:grpSpPr>
              <a:xfrm>
                <a:off x="7287122" y="1341025"/>
                <a:ext cx="695703" cy="73419"/>
                <a:chOff x="7287122" y="1341025"/>
                <a:chExt cx="695703" cy="73419"/>
              </a:xfrm>
            </p:grpSpPr>
            <p:sp>
              <p:nvSpPr>
                <p:cNvPr id="7195" name="Google Shape;7195;p11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6" name="Google Shape;7196;p11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197" name="Google Shape;7197;p111"/>
          <p:cNvGrpSpPr/>
          <p:nvPr/>
        </p:nvGrpSpPr>
        <p:grpSpPr>
          <a:xfrm>
            <a:off x="5802676" y="1185224"/>
            <a:ext cx="1397729" cy="1098540"/>
            <a:chOff x="5900602" y="1193063"/>
            <a:chExt cx="1299851" cy="1021707"/>
          </a:xfrm>
        </p:grpSpPr>
        <p:grpSp>
          <p:nvGrpSpPr>
            <p:cNvPr id="7198" name="Google Shape;7198;p111"/>
            <p:cNvGrpSpPr/>
            <p:nvPr/>
          </p:nvGrpSpPr>
          <p:grpSpPr>
            <a:xfrm>
              <a:off x="6520337" y="1193063"/>
              <a:ext cx="341815" cy="799959"/>
              <a:chOff x="6520337" y="1193063"/>
              <a:chExt cx="341815" cy="799959"/>
            </a:xfrm>
          </p:grpSpPr>
          <p:grpSp>
            <p:nvGrpSpPr>
              <p:cNvPr id="7199" name="Google Shape;7199;p111"/>
              <p:cNvGrpSpPr/>
              <p:nvPr/>
            </p:nvGrpSpPr>
            <p:grpSpPr>
              <a:xfrm>
                <a:off x="6520337" y="1589527"/>
                <a:ext cx="213950" cy="403494"/>
                <a:chOff x="6520337" y="1589527"/>
                <a:chExt cx="213950" cy="403494"/>
              </a:xfrm>
            </p:grpSpPr>
            <p:sp>
              <p:nvSpPr>
                <p:cNvPr id="7200" name="Google Shape;7200;p11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1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2" name="Google Shape;7202;p111"/>
              <p:cNvGrpSpPr/>
              <p:nvPr/>
            </p:nvGrpSpPr>
            <p:grpSpPr>
              <a:xfrm>
                <a:off x="6577204" y="1193063"/>
                <a:ext cx="284947" cy="464512"/>
                <a:chOff x="6577204" y="1193063"/>
                <a:chExt cx="284947" cy="464512"/>
              </a:xfrm>
            </p:grpSpPr>
            <p:sp>
              <p:nvSpPr>
                <p:cNvPr id="7203" name="Google Shape;7203;p11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4" name="Google Shape;7204;p11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205" name="Google Shape;7205;p111"/>
            <p:cNvGrpSpPr/>
            <p:nvPr/>
          </p:nvGrpSpPr>
          <p:grpSpPr>
            <a:xfrm>
              <a:off x="6238903" y="1193063"/>
              <a:ext cx="300475" cy="900152"/>
              <a:chOff x="6238903" y="1193063"/>
              <a:chExt cx="300475" cy="900152"/>
            </a:xfrm>
          </p:grpSpPr>
          <p:grpSp>
            <p:nvGrpSpPr>
              <p:cNvPr id="7206" name="Google Shape;7206;p111"/>
              <p:cNvGrpSpPr/>
              <p:nvPr/>
            </p:nvGrpSpPr>
            <p:grpSpPr>
              <a:xfrm>
                <a:off x="6290865" y="1489315"/>
                <a:ext cx="248514" cy="603900"/>
                <a:chOff x="6290865" y="1489315"/>
                <a:chExt cx="248514" cy="603900"/>
              </a:xfrm>
            </p:grpSpPr>
            <p:sp>
              <p:nvSpPr>
                <p:cNvPr id="7207" name="Google Shape;7207;p11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1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111"/>
              <p:cNvGrpSpPr/>
              <p:nvPr/>
            </p:nvGrpSpPr>
            <p:grpSpPr>
              <a:xfrm>
                <a:off x="6238903" y="1193063"/>
                <a:ext cx="284947" cy="333087"/>
                <a:chOff x="6238903" y="1193063"/>
                <a:chExt cx="284947" cy="333087"/>
              </a:xfrm>
            </p:grpSpPr>
            <p:sp>
              <p:nvSpPr>
                <p:cNvPr id="7210" name="Google Shape;7210;p11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1" name="Google Shape;7211;p11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212" name="Google Shape;7212;p111"/>
            <p:cNvGrpSpPr/>
            <p:nvPr/>
          </p:nvGrpSpPr>
          <p:grpSpPr>
            <a:xfrm>
              <a:off x="5900602" y="1193063"/>
              <a:ext cx="444345" cy="1021707"/>
              <a:chOff x="5900602" y="1193063"/>
              <a:chExt cx="444345" cy="1021707"/>
            </a:xfrm>
          </p:grpSpPr>
          <p:grpSp>
            <p:nvGrpSpPr>
              <p:cNvPr id="7213" name="Google Shape;7213;p111"/>
              <p:cNvGrpSpPr/>
              <p:nvPr/>
            </p:nvGrpSpPr>
            <p:grpSpPr>
              <a:xfrm>
                <a:off x="6046501" y="1367785"/>
                <a:ext cx="298446" cy="846986"/>
                <a:chOff x="6046501" y="1367785"/>
                <a:chExt cx="298446" cy="846986"/>
              </a:xfrm>
            </p:grpSpPr>
            <p:sp>
              <p:nvSpPr>
                <p:cNvPr id="7214" name="Google Shape;7214;p11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1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111"/>
              <p:cNvGrpSpPr/>
              <p:nvPr/>
            </p:nvGrpSpPr>
            <p:grpSpPr>
              <a:xfrm>
                <a:off x="5900602" y="1193063"/>
                <a:ext cx="284947" cy="182312"/>
                <a:chOff x="5900602" y="1193063"/>
                <a:chExt cx="284947" cy="182312"/>
              </a:xfrm>
            </p:grpSpPr>
            <p:sp>
              <p:nvSpPr>
                <p:cNvPr id="7217" name="Google Shape;7217;p11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8" name="Google Shape;7218;p11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219" name="Google Shape;7219;p111"/>
            <p:cNvGrpSpPr/>
            <p:nvPr/>
          </p:nvGrpSpPr>
          <p:grpSpPr>
            <a:xfrm>
              <a:off x="6738300" y="1193063"/>
              <a:ext cx="462153" cy="707634"/>
              <a:chOff x="6738300" y="1193063"/>
              <a:chExt cx="462153" cy="707634"/>
            </a:xfrm>
          </p:grpSpPr>
          <p:grpSp>
            <p:nvGrpSpPr>
              <p:cNvPr id="7220" name="Google Shape;7220;p111"/>
              <p:cNvGrpSpPr/>
              <p:nvPr/>
            </p:nvGrpSpPr>
            <p:grpSpPr>
              <a:xfrm>
                <a:off x="6915505" y="1193063"/>
                <a:ext cx="284947" cy="597387"/>
                <a:chOff x="6915505" y="1193063"/>
                <a:chExt cx="284947" cy="597387"/>
              </a:xfrm>
            </p:grpSpPr>
            <p:sp>
              <p:nvSpPr>
                <p:cNvPr id="7221" name="Google Shape;7221;p11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2" name="Google Shape;7222;p11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223" name="Google Shape;7223;p111"/>
              <p:cNvGrpSpPr/>
              <p:nvPr/>
            </p:nvGrpSpPr>
            <p:grpSpPr>
              <a:xfrm>
                <a:off x="6738300" y="1684725"/>
                <a:ext cx="230066" cy="215971"/>
                <a:chOff x="6738300" y="1684725"/>
                <a:chExt cx="230066" cy="215971"/>
              </a:xfrm>
            </p:grpSpPr>
            <p:sp>
              <p:nvSpPr>
                <p:cNvPr id="7224" name="Google Shape;7224;p11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1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29"/>
        <p:cNvGrpSpPr/>
        <p:nvPr/>
      </p:nvGrpSpPr>
      <p:grpSpPr>
        <a:xfrm>
          <a:off x="0" y="0"/>
          <a:ext cx="0" cy="0"/>
          <a:chOff x="0" y="0"/>
          <a:chExt cx="0" cy="0"/>
        </a:xfrm>
      </p:grpSpPr>
      <p:sp>
        <p:nvSpPr>
          <p:cNvPr id="7230" name="Google Shape;7230;p11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231" name="Google Shape;7231;p11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232" name="Google Shape;7232;p112"/>
          <p:cNvGrpSpPr/>
          <p:nvPr/>
        </p:nvGrpSpPr>
        <p:grpSpPr>
          <a:xfrm>
            <a:off x="829359" y="2307635"/>
            <a:ext cx="339235" cy="298186"/>
            <a:chOff x="898875" y="244725"/>
            <a:chExt cx="481800" cy="423500"/>
          </a:xfrm>
        </p:grpSpPr>
        <p:sp>
          <p:nvSpPr>
            <p:cNvPr id="7233" name="Google Shape;7233;p112"/>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4" name="Google Shape;7234;p112"/>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5" name="Google Shape;7235;p112"/>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6" name="Google Shape;7236;p112"/>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7" name="Google Shape;7237;p112"/>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38" name="Google Shape;7238;p112"/>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39" name="Google Shape;7239;p112"/>
          <p:cNvGrpSpPr/>
          <p:nvPr/>
        </p:nvGrpSpPr>
        <p:grpSpPr>
          <a:xfrm>
            <a:off x="1267741" y="2287103"/>
            <a:ext cx="298169" cy="339253"/>
            <a:chOff x="1529350" y="258825"/>
            <a:chExt cx="423475" cy="481825"/>
          </a:xfrm>
        </p:grpSpPr>
        <p:sp>
          <p:nvSpPr>
            <p:cNvPr id="7240" name="Google Shape;7240;p112"/>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1" name="Google Shape;7241;p112"/>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2" name="Google Shape;7242;p112"/>
          <p:cNvGrpSpPr/>
          <p:nvPr/>
        </p:nvGrpSpPr>
        <p:grpSpPr>
          <a:xfrm>
            <a:off x="1660716" y="2367273"/>
            <a:ext cx="340890" cy="178912"/>
            <a:chOff x="2084325" y="363300"/>
            <a:chExt cx="484150" cy="254100"/>
          </a:xfrm>
        </p:grpSpPr>
        <p:sp>
          <p:nvSpPr>
            <p:cNvPr id="7243" name="Google Shape;7243;p112"/>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4" name="Google Shape;7244;p112"/>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5" name="Google Shape;7245;p112"/>
          <p:cNvGrpSpPr/>
          <p:nvPr/>
        </p:nvGrpSpPr>
        <p:grpSpPr>
          <a:xfrm>
            <a:off x="2110011" y="2287102"/>
            <a:ext cx="298169" cy="339253"/>
            <a:chOff x="2707500" y="249400"/>
            <a:chExt cx="423475" cy="481825"/>
          </a:xfrm>
        </p:grpSpPr>
        <p:sp>
          <p:nvSpPr>
            <p:cNvPr id="7246" name="Google Shape;7246;p112"/>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47" name="Google Shape;7247;p112"/>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48" name="Google Shape;7248;p112"/>
          <p:cNvGrpSpPr/>
          <p:nvPr/>
        </p:nvGrpSpPr>
        <p:grpSpPr>
          <a:xfrm>
            <a:off x="2523626" y="2287428"/>
            <a:ext cx="305386" cy="338602"/>
            <a:chOff x="3300325" y="249875"/>
            <a:chExt cx="433725" cy="480900"/>
          </a:xfrm>
        </p:grpSpPr>
        <p:sp>
          <p:nvSpPr>
            <p:cNvPr id="7249" name="Google Shape;7249;p112"/>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0" name="Google Shape;7250;p112"/>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1" name="Google Shape;7251;p112"/>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2" name="Google Shape;7252;p112"/>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3" name="Google Shape;7253;p112"/>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4" name="Google Shape;7254;p112"/>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55" name="Google Shape;7255;p112"/>
          <p:cNvGrpSpPr/>
          <p:nvPr/>
        </p:nvGrpSpPr>
        <p:grpSpPr>
          <a:xfrm>
            <a:off x="2912712" y="2287349"/>
            <a:ext cx="352349" cy="338760"/>
            <a:chOff x="3854700" y="249750"/>
            <a:chExt cx="500425" cy="481125"/>
          </a:xfrm>
        </p:grpSpPr>
        <p:sp>
          <p:nvSpPr>
            <p:cNvPr id="7256" name="Google Shape;7256;p112"/>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7" name="Google Shape;7257;p112"/>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8" name="Google Shape;7258;p112"/>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59" name="Google Shape;7259;p112"/>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0" name="Google Shape;7260;p112"/>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1" name="Google Shape;7261;p112"/>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2" name="Google Shape;7262;p112"/>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3" name="Google Shape;7263;p112"/>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4" name="Google Shape;7264;p112"/>
          <p:cNvGrpSpPr/>
          <p:nvPr/>
        </p:nvGrpSpPr>
        <p:grpSpPr>
          <a:xfrm>
            <a:off x="3330701" y="2287349"/>
            <a:ext cx="352349" cy="338760"/>
            <a:chOff x="4447550" y="249750"/>
            <a:chExt cx="500425" cy="481125"/>
          </a:xfrm>
        </p:grpSpPr>
        <p:sp>
          <p:nvSpPr>
            <p:cNvPr id="7265" name="Google Shape;7265;p112"/>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6" name="Google Shape;7266;p112"/>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67" name="Google Shape;7267;p112"/>
          <p:cNvGrpSpPr/>
          <p:nvPr/>
        </p:nvGrpSpPr>
        <p:grpSpPr>
          <a:xfrm>
            <a:off x="3759902" y="2287102"/>
            <a:ext cx="339253" cy="339253"/>
            <a:chOff x="5049725" y="249400"/>
            <a:chExt cx="481825" cy="481825"/>
          </a:xfrm>
        </p:grpSpPr>
        <p:sp>
          <p:nvSpPr>
            <p:cNvPr id="7268" name="Google Shape;7268;p112"/>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69" name="Google Shape;7269;p112"/>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0" name="Google Shape;7270;p112"/>
          <p:cNvGrpSpPr/>
          <p:nvPr/>
        </p:nvGrpSpPr>
        <p:grpSpPr>
          <a:xfrm>
            <a:off x="4173843" y="2287102"/>
            <a:ext cx="339253" cy="339253"/>
            <a:chOff x="5660400" y="238125"/>
            <a:chExt cx="481825" cy="481825"/>
          </a:xfrm>
        </p:grpSpPr>
        <p:sp>
          <p:nvSpPr>
            <p:cNvPr id="7271" name="Google Shape;7271;p112"/>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2" name="Google Shape;7272;p112"/>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3" name="Google Shape;7273;p112"/>
          <p:cNvGrpSpPr/>
          <p:nvPr/>
        </p:nvGrpSpPr>
        <p:grpSpPr>
          <a:xfrm>
            <a:off x="4590529" y="2287102"/>
            <a:ext cx="339253" cy="339253"/>
            <a:chOff x="6235400" y="249400"/>
            <a:chExt cx="481825" cy="481825"/>
          </a:xfrm>
        </p:grpSpPr>
        <p:sp>
          <p:nvSpPr>
            <p:cNvPr id="7274" name="Google Shape;7274;p112"/>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5" name="Google Shape;7275;p112"/>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6" name="Google Shape;7276;p112"/>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7" name="Google Shape;7277;p112"/>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78" name="Google Shape;7278;p112"/>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79" name="Google Shape;7279;p112"/>
          <p:cNvGrpSpPr/>
          <p:nvPr/>
        </p:nvGrpSpPr>
        <p:grpSpPr>
          <a:xfrm>
            <a:off x="828875" y="2731810"/>
            <a:ext cx="340204" cy="298116"/>
            <a:chOff x="899850" y="871450"/>
            <a:chExt cx="483175" cy="423400"/>
          </a:xfrm>
        </p:grpSpPr>
        <p:sp>
          <p:nvSpPr>
            <p:cNvPr id="7280" name="Google Shape;7280;p112"/>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1" name="Google Shape;7281;p112"/>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2" name="Google Shape;7282;p112"/>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3" name="Google Shape;7283;p112"/>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84" name="Google Shape;7284;p112"/>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85" name="Google Shape;7285;p112"/>
          <p:cNvGrpSpPr/>
          <p:nvPr/>
        </p:nvGrpSpPr>
        <p:grpSpPr>
          <a:xfrm>
            <a:off x="1660875" y="2711232"/>
            <a:ext cx="340573" cy="339271"/>
            <a:chOff x="2085450" y="842250"/>
            <a:chExt cx="483700" cy="481850"/>
          </a:xfrm>
        </p:grpSpPr>
        <p:sp>
          <p:nvSpPr>
            <p:cNvPr id="7286" name="Google Shape;7286;p112"/>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7" name="Google Shape;7287;p112"/>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88" name="Google Shape;7288;p112"/>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89" name="Google Shape;7289;p112"/>
          <p:cNvGrpSpPr/>
          <p:nvPr/>
        </p:nvGrpSpPr>
        <p:grpSpPr>
          <a:xfrm>
            <a:off x="2089443" y="2711241"/>
            <a:ext cx="339306" cy="339253"/>
            <a:chOff x="2685825" y="840375"/>
            <a:chExt cx="481900" cy="481825"/>
          </a:xfrm>
        </p:grpSpPr>
        <p:sp>
          <p:nvSpPr>
            <p:cNvPr id="7290" name="Google Shape;7290;p112"/>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1" name="Google Shape;7291;p112"/>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92" name="Google Shape;7292;p112"/>
          <p:cNvGrpSpPr/>
          <p:nvPr/>
        </p:nvGrpSpPr>
        <p:grpSpPr>
          <a:xfrm>
            <a:off x="2501104" y="2710924"/>
            <a:ext cx="350431" cy="339887"/>
            <a:chOff x="3270675" y="841800"/>
            <a:chExt cx="497700" cy="482725"/>
          </a:xfrm>
        </p:grpSpPr>
        <p:sp>
          <p:nvSpPr>
            <p:cNvPr id="7293" name="Google Shape;7293;p112"/>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4" name="Google Shape;7294;p112"/>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5" name="Google Shape;7295;p112"/>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296" name="Google Shape;7296;p112"/>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297" name="Google Shape;7297;p112"/>
          <p:cNvGrpSpPr/>
          <p:nvPr/>
        </p:nvGrpSpPr>
        <p:grpSpPr>
          <a:xfrm>
            <a:off x="3337249" y="2731783"/>
            <a:ext cx="339253" cy="298169"/>
            <a:chOff x="4467200" y="877100"/>
            <a:chExt cx="481825" cy="423475"/>
          </a:xfrm>
        </p:grpSpPr>
        <p:sp>
          <p:nvSpPr>
            <p:cNvPr id="7298" name="Google Shape;7298;p112"/>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99" name="Google Shape;7299;p112"/>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0" name="Google Shape;7300;p112"/>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1" name="Google Shape;7301;p112"/>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2" name="Google Shape;7302;p112"/>
          <p:cNvGrpSpPr/>
          <p:nvPr/>
        </p:nvGrpSpPr>
        <p:grpSpPr>
          <a:xfrm>
            <a:off x="3752140" y="2711232"/>
            <a:ext cx="354778" cy="339271"/>
            <a:chOff x="5045500" y="842250"/>
            <a:chExt cx="503875" cy="481850"/>
          </a:xfrm>
        </p:grpSpPr>
        <p:sp>
          <p:nvSpPr>
            <p:cNvPr id="7303" name="Google Shape;7303;p112"/>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4" name="Google Shape;7304;p112"/>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05" name="Google Shape;7305;p112"/>
          <p:cNvGrpSpPr/>
          <p:nvPr/>
        </p:nvGrpSpPr>
        <p:grpSpPr>
          <a:xfrm>
            <a:off x="4174987" y="2737451"/>
            <a:ext cx="336965" cy="286833"/>
            <a:chOff x="5645200" y="879425"/>
            <a:chExt cx="478575" cy="407375"/>
          </a:xfrm>
        </p:grpSpPr>
        <p:sp>
          <p:nvSpPr>
            <p:cNvPr id="7306" name="Google Shape;7306;p112"/>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7" name="Google Shape;7307;p112"/>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8" name="Google Shape;7308;p112"/>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09" name="Google Shape;7309;p112"/>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0" name="Google Shape;7310;p112"/>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1" name="Google Shape;7311;p112"/>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12" name="Google Shape;7312;p112"/>
          <p:cNvGrpSpPr/>
          <p:nvPr/>
        </p:nvGrpSpPr>
        <p:grpSpPr>
          <a:xfrm>
            <a:off x="4611062" y="2711241"/>
            <a:ext cx="298186" cy="339253"/>
            <a:chOff x="6264525" y="842250"/>
            <a:chExt cx="423500" cy="481825"/>
          </a:xfrm>
        </p:grpSpPr>
        <p:sp>
          <p:nvSpPr>
            <p:cNvPr id="7313" name="Google Shape;7313;p112"/>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4" name="Google Shape;7314;p112"/>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5" name="Google Shape;7315;p112"/>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6" name="Google Shape;7316;p112"/>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7" name="Google Shape;7317;p112"/>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8" name="Google Shape;7318;p112"/>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19" name="Google Shape;7319;p112"/>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0" name="Google Shape;7320;p112"/>
          <p:cNvGrpSpPr/>
          <p:nvPr/>
        </p:nvGrpSpPr>
        <p:grpSpPr>
          <a:xfrm>
            <a:off x="829350" y="3125895"/>
            <a:ext cx="339253" cy="339253"/>
            <a:chOff x="900750" y="1436075"/>
            <a:chExt cx="481825" cy="481825"/>
          </a:xfrm>
        </p:grpSpPr>
        <p:sp>
          <p:nvSpPr>
            <p:cNvPr id="7321" name="Google Shape;7321;p112"/>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2" name="Google Shape;7322;p112"/>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3" name="Google Shape;7323;p112"/>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4" name="Google Shape;7324;p112"/>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5" name="Google Shape;7325;p112"/>
          <p:cNvGrpSpPr/>
          <p:nvPr/>
        </p:nvGrpSpPr>
        <p:grpSpPr>
          <a:xfrm>
            <a:off x="1247198" y="3186183"/>
            <a:ext cx="339253" cy="218676"/>
            <a:chOff x="1492675" y="1520750"/>
            <a:chExt cx="481825" cy="310575"/>
          </a:xfrm>
        </p:grpSpPr>
        <p:sp>
          <p:nvSpPr>
            <p:cNvPr id="7326" name="Google Shape;7326;p112"/>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27" name="Google Shape;7327;p112"/>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28" name="Google Shape;7328;p112"/>
          <p:cNvGrpSpPr/>
          <p:nvPr/>
        </p:nvGrpSpPr>
        <p:grpSpPr>
          <a:xfrm>
            <a:off x="1654995" y="3125877"/>
            <a:ext cx="352332" cy="339288"/>
            <a:chOff x="2071000" y="1435025"/>
            <a:chExt cx="500400" cy="481875"/>
          </a:xfrm>
        </p:grpSpPr>
        <p:sp>
          <p:nvSpPr>
            <p:cNvPr id="7329" name="Google Shape;7329;p112"/>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0" name="Google Shape;7330;p112"/>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1" name="Google Shape;7331;p112"/>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2" name="Google Shape;7332;p112"/>
          <p:cNvGrpSpPr/>
          <p:nvPr/>
        </p:nvGrpSpPr>
        <p:grpSpPr>
          <a:xfrm>
            <a:off x="2083159" y="3146709"/>
            <a:ext cx="351874" cy="297623"/>
            <a:chOff x="2678350" y="1464650"/>
            <a:chExt cx="499750" cy="422700"/>
          </a:xfrm>
        </p:grpSpPr>
        <p:sp>
          <p:nvSpPr>
            <p:cNvPr id="7333" name="Google Shape;7333;p112"/>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4" name="Google Shape;7334;p112"/>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5" name="Google Shape;7335;p112"/>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6" name="Google Shape;7336;p112"/>
          <p:cNvGrpSpPr/>
          <p:nvPr/>
        </p:nvGrpSpPr>
        <p:grpSpPr>
          <a:xfrm>
            <a:off x="2506692" y="3125895"/>
            <a:ext cx="339253" cy="339253"/>
            <a:chOff x="3271200" y="1435075"/>
            <a:chExt cx="481825" cy="481825"/>
          </a:xfrm>
        </p:grpSpPr>
        <p:sp>
          <p:nvSpPr>
            <p:cNvPr id="7337" name="Google Shape;7337;p112"/>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38" name="Google Shape;7338;p112"/>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39" name="Google Shape;7339;p112"/>
          <p:cNvGrpSpPr/>
          <p:nvPr/>
        </p:nvGrpSpPr>
        <p:grpSpPr>
          <a:xfrm>
            <a:off x="2917165" y="3125877"/>
            <a:ext cx="343442" cy="339288"/>
            <a:chOff x="3858100" y="1435075"/>
            <a:chExt cx="487775" cy="481875"/>
          </a:xfrm>
        </p:grpSpPr>
        <p:sp>
          <p:nvSpPr>
            <p:cNvPr id="7340" name="Google Shape;7340;p112"/>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1" name="Google Shape;7341;p112"/>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2" name="Google Shape;7342;p112"/>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3" name="Google Shape;7343;p112"/>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4" name="Google Shape;7344;p112"/>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45" name="Google Shape;7345;p112"/>
          <p:cNvGrpSpPr/>
          <p:nvPr/>
        </p:nvGrpSpPr>
        <p:grpSpPr>
          <a:xfrm>
            <a:off x="3337249" y="3125895"/>
            <a:ext cx="339253" cy="339253"/>
            <a:chOff x="4456875" y="1435075"/>
            <a:chExt cx="481825" cy="481825"/>
          </a:xfrm>
        </p:grpSpPr>
        <p:sp>
          <p:nvSpPr>
            <p:cNvPr id="7346" name="Google Shape;7346;p112"/>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7" name="Google Shape;7347;p112"/>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8" name="Google Shape;7348;p112"/>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49" name="Google Shape;7349;p112"/>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0" name="Google Shape;7350;p112"/>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1" name="Google Shape;7351;p112"/>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2" name="Google Shape;7352;p112"/>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3" name="Google Shape;7353;p112"/>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4" name="Google Shape;7354;p112"/>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5" name="Google Shape;7355;p112"/>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6" name="Google Shape;7356;p112"/>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7" name="Google Shape;7357;p112"/>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8" name="Google Shape;7358;p112"/>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59" name="Google Shape;7359;p112"/>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0" name="Google Shape;7360;p112"/>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1" name="Google Shape;7361;p112"/>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2" name="Google Shape;7362;p112"/>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3" name="Google Shape;7363;p112"/>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4" name="Google Shape;7364;p112"/>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65" name="Google Shape;7365;p112"/>
          <p:cNvGrpSpPr/>
          <p:nvPr/>
        </p:nvGrpSpPr>
        <p:grpSpPr>
          <a:xfrm>
            <a:off x="3758239" y="3125886"/>
            <a:ext cx="342580" cy="339271"/>
            <a:chOff x="5049725" y="1435050"/>
            <a:chExt cx="486550" cy="481850"/>
          </a:xfrm>
        </p:grpSpPr>
        <p:sp>
          <p:nvSpPr>
            <p:cNvPr id="7366" name="Google Shape;7366;p112"/>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7" name="Google Shape;7367;p112"/>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8" name="Google Shape;7368;p112"/>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69" name="Google Shape;7369;p112"/>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0" name="Google Shape;7370;p112"/>
          <p:cNvGrpSpPr/>
          <p:nvPr/>
        </p:nvGrpSpPr>
        <p:grpSpPr>
          <a:xfrm>
            <a:off x="4173790" y="3125895"/>
            <a:ext cx="339359" cy="339253"/>
            <a:chOff x="5642475" y="1435075"/>
            <a:chExt cx="481975" cy="481825"/>
          </a:xfrm>
        </p:grpSpPr>
        <p:sp>
          <p:nvSpPr>
            <p:cNvPr id="7371" name="Google Shape;7371;p112"/>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2" name="Google Shape;7372;p112"/>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3" name="Google Shape;7373;p112"/>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74" name="Google Shape;7374;p112"/>
          <p:cNvGrpSpPr/>
          <p:nvPr/>
        </p:nvGrpSpPr>
        <p:grpSpPr>
          <a:xfrm>
            <a:off x="4588276" y="3125886"/>
            <a:ext cx="343759" cy="339271"/>
            <a:chOff x="6232000" y="1435050"/>
            <a:chExt cx="488225" cy="481850"/>
          </a:xfrm>
        </p:grpSpPr>
        <p:sp>
          <p:nvSpPr>
            <p:cNvPr id="7375" name="Google Shape;7375;p112"/>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6" name="Google Shape;7376;p112"/>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7" name="Google Shape;7377;p112"/>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8" name="Google Shape;7378;p112"/>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79" name="Google Shape;7379;p112"/>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0" name="Google Shape;7380;p112"/>
          <p:cNvGrpSpPr/>
          <p:nvPr/>
        </p:nvGrpSpPr>
        <p:grpSpPr>
          <a:xfrm>
            <a:off x="849012" y="3539545"/>
            <a:ext cx="299929" cy="337792"/>
            <a:chOff x="924450" y="2028975"/>
            <a:chExt cx="425975" cy="479750"/>
          </a:xfrm>
        </p:grpSpPr>
        <p:sp>
          <p:nvSpPr>
            <p:cNvPr id="7381" name="Google Shape;7381;p112"/>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2" name="Google Shape;7382;p112"/>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3" name="Google Shape;7383;p112"/>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4" name="Google Shape;7384;p112"/>
          <p:cNvGrpSpPr/>
          <p:nvPr/>
        </p:nvGrpSpPr>
        <p:grpSpPr>
          <a:xfrm>
            <a:off x="1661509" y="3559347"/>
            <a:ext cx="339306" cy="298186"/>
            <a:chOff x="2085450" y="2057100"/>
            <a:chExt cx="481900" cy="423500"/>
          </a:xfrm>
        </p:grpSpPr>
        <p:sp>
          <p:nvSpPr>
            <p:cNvPr id="7385" name="Google Shape;7385;p112"/>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6" name="Google Shape;7386;p112"/>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87" name="Google Shape;7387;p112"/>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88" name="Google Shape;7388;p112"/>
          <p:cNvGrpSpPr/>
          <p:nvPr/>
        </p:nvGrpSpPr>
        <p:grpSpPr>
          <a:xfrm>
            <a:off x="2089442" y="3582592"/>
            <a:ext cx="339306" cy="251698"/>
            <a:chOff x="2678275" y="2090100"/>
            <a:chExt cx="481900" cy="357475"/>
          </a:xfrm>
        </p:grpSpPr>
        <p:sp>
          <p:nvSpPr>
            <p:cNvPr id="7389" name="Google Shape;7389;p112"/>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0" name="Google Shape;7390;p112"/>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1" name="Google Shape;7391;p112"/>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2" name="Google Shape;7392;p112"/>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3" name="Google Shape;7393;p112"/>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394" name="Google Shape;7394;p112"/>
          <p:cNvGrpSpPr/>
          <p:nvPr/>
        </p:nvGrpSpPr>
        <p:grpSpPr>
          <a:xfrm>
            <a:off x="2566646" y="3594790"/>
            <a:ext cx="219345" cy="227301"/>
            <a:chOff x="3357325" y="2093500"/>
            <a:chExt cx="311525" cy="322825"/>
          </a:xfrm>
        </p:grpSpPr>
        <p:sp>
          <p:nvSpPr>
            <p:cNvPr id="7395" name="Google Shape;7395;p112"/>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6" name="Google Shape;7396;p112"/>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397" name="Google Shape;7397;p112"/>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398" name="Google Shape;7398;p112"/>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399" name="Google Shape;7399;p112"/>
          <p:cNvGrpSpPr/>
          <p:nvPr/>
        </p:nvGrpSpPr>
        <p:grpSpPr>
          <a:xfrm>
            <a:off x="3360836" y="3538814"/>
            <a:ext cx="292078" cy="339253"/>
            <a:chOff x="4492800" y="2027925"/>
            <a:chExt cx="414825" cy="481825"/>
          </a:xfrm>
        </p:grpSpPr>
        <p:sp>
          <p:nvSpPr>
            <p:cNvPr id="7400" name="Google Shape;7400;p112"/>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1" name="Google Shape;7401;p112"/>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02" name="Google Shape;7402;p112"/>
          <p:cNvGrpSpPr/>
          <p:nvPr/>
        </p:nvGrpSpPr>
        <p:grpSpPr>
          <a:xfrm>
            <a:off x="3759928" y="3538805"/>
            <a:ext cx="339200" cy="339271"/>
            <a:chOff x="5049725" y="2027900"/>
            <a:chExt cx="481750" cy="481850"/>
          </a:xfrm>
        </p:grpSpPr>
        <p:sp>
          <p:nvSpPr>
            <p:cNvPr id="7403" name="Google Shape;7403;p112"/>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4" name="Google Shape;7404;p112"/>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5" name="Google Shape;7405;p112"/>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6" name="Google Shape;7406;p112"/>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7" name="Google Shape;7407;p112"/>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8" name="Google Shape;7408;p112"/>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09" name="Google Shape;7409;p112"/>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0" name="Google Shape;7410;p112"/>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1" name="Google Shape;7411;p112"/>
          <p:cNvGrpSpPr/>
          <p:nvPr/>
        </p:nvGrpSpPr>
        <p:grpSpPr>
          <a:xfrm>
            <a:off x="4233524" y="3538893"/>
            <a:ext cx="219890" cy="339095"/>
            <a:chOff x="5726350" y="2028150"/>
            <a:chExt cx="312300" cy="481600"/>
          </a:xfrm>
        </p:grpSpPr>
        <p:sp>
          <p:nvSpPr>
            <p:cNvPr id="7412" name="Google Shape;7412;p112"/>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3" name="Google Shape;7413;p112"/>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4" name="Google Shape;7414;p112"/>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5" name="Google Shape;7415;p112"/>
          <p:cNvGrpSpPr/>
          <p:nvPr/>
        </p:nvGrpSpPr>
        <p:grpSpPr>
          <a:xfrm>
            <a:off x="4593715" y="3542000"/>
            <a:ext cx="332881" cy="332881"/>
            <a:chOff x="6239925" y="2032450"/>
            <a:chExt cx="472775" cy="472775"/>
          </a:xfrm>
        </p:grpSpPr>
        <p:sp>
          <p:nvSpPr>
            <p:cNvPr id="7416" name="Google Shape;7416;p112"/>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17" name="Google Shape;7417;p112"/>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18" name="Google Shape;7418;p112"/>
          <p:cNvGrpSpPr/>
          <p:nvPr/>
        </p:nvGrpSpPr>
        <p:grpSpPr>
          <a:xfrm>
            <a:off x="5042807" y="2364092"/>
            <a:ext cx="334641" cy="185425"/>
            <a:chOff x="903075" y="2730000"/>
            <a:chExt cx="475275" cy="263350"/>
          </a:xfrm>
        </p:grpSpPr>
        <p:sp>
          <p:nvSpPr>
            <p:cNvPr id="7419" name="Google Shape;7419;p112"/>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0" name="Google Shape;7420;p112"/>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1" name="Google Shape;7421;p112"/>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2" name="Google Shape;7422;p112"/>
          <p:cNvGrpSpPr/>
          <p:nvPr/>
        </p:nvGrpSpPr>
        <p:grpSpPr>
          <a:xfrm>
            <a:off x="1247198" y="3538814"/>
            <a:ext cx="339253" cy="339253"/>
            <a:chOff x="1492675" y="2027925"/>
            <a:chExt cx="481825" cy="481825"/>
          </a:xfrm>
        </p:grpSpPr>
        <p:sp>
          <p:nvSpPr>
            <p:cNvPr id="7423" name="Google Shape;7423;p112"/>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4" name="Google Shape;7424;p112"/>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5" name="Google Shape;7425;p112"/>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6" name="Google Shape;7426;p112"/>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27" name="Google Shape;7427;p112"/>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28" name="Google Shape;7428;p112"/>
          <p:cNvGrpSpPr/>
          <p:nvPr/>
        </p:nvGrpSpPr>
        <p:grpSpPr>
          <a:xfrm>
            <a:off x="5473575" y="2287178"/>
            <a:ext cx="339253" cy="339253"/>
            <a:chOff x="1492675" y="2620775"/>
            <a:chExt cx="481825" cy="481825"/>
          </a:xfrm>
        </p:grpSpPr>
        <p:sp>
          <p:nvSpPr>
            <p:cNvPr id="7429" name="Google Shape;7429;p112"/>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0" name="Google Shape;7430;p112"/>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31" name="Google Shape;7431;p112"/>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32" name="Google Shape;7432;p112"/>
          <p:cNvGrpSpPr/>
          <p:nvPr/>
        </p:nvGrpSpPr>
        <p:grpSpPr>
          <a:xfrm>
            <a:off x="6297328" y="2303161"/>
            <a:ext cx="333585" cy="307287"/>
            <a:chOff x="2682350" y="2643425"/>
            <a:chExt cx="473775" cy="436425"/>
          </a:xfrm>
        </p:grpSpPr>
        <p:sp>
          <p:nvSpPr>
            <p:cNvPr id="7433" name="Google Shape;7433;p112"/>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4" name="Google Shape;7434;p112"/>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5" name="Google Shape;7435;p112"/>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6" name="Google Shape;7436;p112"/>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7" name="Google Shape;7437;p112"/>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8" name="Google Shape;7438;p112"/>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39" name="Google Shape;7439;p112"/>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0" name="Google Shape;7440;p112"/>
          <p:cNvGrpSpPr/>
          <p:nvPr/>
        </p:nvGrpSpPr>
        <p:grpSpPr>
          <a:xfrm>
            <a:off x="6762818" y="2287178"/>
            <a:ext cx="238531" cy="339253"/>
            <a:chOff x="3342725" y="2620775"/>
            <a:chExt cx="338775" cy="481825"/>
          </a:xfrm>
        </p:grpSpPr>
        <p:sp>
          <p:nvSpPr>
            <p:cNvPr id="7441" name="Google Shape;7441;p112"/>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2" name="Google Shape;7442;p112"/>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3" name="Google Shape;7443;p112"/>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4" name="Google Shape;7444;p112"/>
          <p:cNvGrpSpPr/>
          <p:nvPr/>
        </p:nvGrpSpPr>
        <p:grpSpPr>
          <a:xfrm>
            <a:off x="7156568" y="2287178"/>
            <a:ext cx="278296" cy="339253"/>
            <a:chOff x="3907325" y="2620775"/>
            <a:chExt cx="395250" cy="481825"/>
          </a:xfrm>
        </p:grpSpPr>
        <p:sp>
          <p:nvSpPr>
            <p:cNvPr id="7445" name="Google Shape;7445;p112"/>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6" name="Google Shape;7446;p112"/>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7" name="Google Shape;7447;p112"/>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48" name="Google Shape;7448;p112"/>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49" name="Google Shape;7449;p112"/>
          <p:cNvGrpSpPr/>
          <p:nvPr/>
        </p:nvGrpSpPr>
        <p:grpSpPr>
          <a:xfrm>
            <a:off x="7549755" y="2297783"/>
            <a:ext cx="339253" cy="318042"/>
            <a:chOff x="4456875" y="2635825"/>
            <a:chExt cx="481825" cy="451700"/>
          </a:xfrm>
        </p:grpSpPr>
        <p:sp>
          <p:nvSpPr>
            <p:cNvPr id="7450" name="Google Shape;7450;p112"/>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1" name="Google Shape;7451;p112"/>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2" name="Google Shape;7452;p112"/>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3" name="Google Shape;7453;p112"/>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4" name="Google Shape;7454;p112"/>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5" name="Google Shape;7455;p112"/>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56" name="Google Shape;7456;p112"/>
          <p:cNvGrpSpPr/>
          <p:nvPr/>
        </p:nvGrpSpPr>
        <p:grpSpPr>
          <a:xfrm>
            <a:off x="7974679" y="2297783"/>
            <a:ext cx="339253" cy="318042"/>
            <a:chOff x="5049725" y="2635825"/>
            <a:chExt cx="481825" cy="451700"/>
          </a:xfrm>
        </p:grpSpPr>
        <p:sp>
          <p:nvSpPr>
            <p:cNvPr id="7457" name="Google Shape;7457;p112"/>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8" name="Google Shape;7458;p112"/>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59" name="Google Shape;7459;p112"/>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0" name="Google Shape;7460;p112"/>
          <p:cNvGrpSpPr/>
          <p:nvPr/>
        </p:nvGrpSpPr>
        <p:grpSpPr>
          <a:xfrm>
            <a:off x="2375386" y="3952243"/>
            <a:ext cx="338566" cy="338373"/>
            <a:chOff x="5643000" y="2621375"/>
            <a:chExt cx="480850" cy="480575"/>
          </a:xfrm>
        </p:grpSpPr>
        <p:sp>
          <p:nvSpPr>
            <p:cNvPr id="7461" name="Google Shape;7461;p112"/>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2" name="Google Shape;7462;p112"/>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3" name="Google Shape;7463;p112"/>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4" name="Google Shape;7464;p112"/>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5" name="Google Shape;7465;p112"/>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6" name="Google Shape;7466;p112"/>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67" name="Google Shape;7467;p112"/>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68" name="Google Shape;7468;p112"/>
          <p:cNvGrpSpPr/>
          <p:nvPr/>
        </p:nvGrpSpPr>
        <p:grpSpPr>
          <a:xfrm>
            <a:off x="4192782" y="3951803"/>
            <a:ext cx="339359" cy="339253"/>
            <a:chOff x="6235250" y="2620775"/>
            <a:chExt cx="481975" cy="481825"/>
          </a:xfrm>
        </p:grpSpPr>
        <p:sp>
          <p:nvSpPr>
            <p:cNvPr id="7469" name="Google Shape;7469;p112"/>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0" name="Google Shape;7470;p112"/>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1" name="Google Shape;7471;p112"/>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2" name="Google Shape;7472;p112"/>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3" name="Google Shape;7473;p112"/>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74" name="Google Shape;7474;p112"/>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75" name="Google Shape;7475;p112"/>
          <p:cNvGrpSpPr/>
          <p:nvPr/>
        </p:nvGrpSpPr>
        <p:grpSpPr>
          <a:xfrm>
            <a:off x="5472652" y="2711317"/>
            <a:ext cx="341101" cy="339253"/>
            <a:chOff x="1535000" y="3223325"/>
            <a:chExt cx="484450" cy="481825"/>
          </a:xfrm>
        </p:grpSpPr>
        <p:sp>
          <p:nvSpPr>
            <p:cNvPr id="7476" name="Google Shape;7476;p112"/>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7" name="Google Shape;7477;p112"/>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78" name="Google Shape;7478;p112"/>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79" name="Google Shape;7479;p112"/>
          <p:cNvGrpSpPr/>
          <p:nvPr/>
        </p:nvGrpSpPr>
        <p:grpSpPr>
          <a:xfrm>
            <a:off x="5880219" y="2746618"/>
            <a:ext cx="339253" cy="268649"/>
            <a:chOff x="2085525" y="3263750"/>
            <a:chExt cx="481825" cy="381550"/>
          </a:xfrm>
        </p:grpSpPr>
        <p:sp>
          <p:nvSpPr>
            <p:cNvPr id="7480" name="Google Shape;7480;p112"/>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1" name="Google Shape;7481;p112"/>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82" name="Google Shape;7482;p112"/>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83" name="Google Shape;7483;p112"/>
          <p:cNvGrpSpPr/>
          <p:nvPr/>
        </p:nvGrpSpPr>
        <p:grpSpPr>
          <a:xfrm>
            <a:off x="6711982" y="2711308"/>
            <a:ext cx="340204" cy="339271"/>
            <a:chOff x="3270450" y="3213625"/>
            <a:chExt cx="483175" cy="481850"/>
          </a:xfrm>
        </p:grpSpPr>
        <p:sp>
          <p:nvSpPr>
            <p:cNvPr id="7484" name="Google Shape;7484;p112"/>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5" name="Google Shape;7485;p112"/>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86" name="Google Shape;7486;p112"/>
          <p:cNvGrpSpPr/>
          <p:nvPr/>
        </p:nvGrpSpPr>
        <p:grpSpPr>
          <a:xfrm>
            <a:off x="7211250" y="2711317"/>
            <a:ext cx="168931" cy="339253"/>
            <a:chOff x="3984950" y="3213600"/>
            <a:chExt cx="239925" cy="481825"/>
          </a:xfrm>
        </p:grpSpPr>
        <p:sp>
          <p:nvSpPr>
            <p:cNvPr id="7487" name="Google Shape;7487;p112"/>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88" name="Google Shape;7488;p112"/>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489" name="Google Shape;7489;p112"/>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0" name="Google Shape;7490;p112"/>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491" name="Google Shape;7491;p112"/>
          <p:cNvGrpSpPr/>
          <p:nvPr/>
        </p:nvGrpSpPr>
        <p:grpSpPr>
          <a:xfrm>
            <a:off x="1874281" y="3981487"/>
            <a:ext cx="355218" cy="279880"/>
            <a:chOff x="5629975" y="3255775"/>
            <a:chExt cx="504500" cy="397500"/>
          </a:xfrm>
        </p:grpSpPr>
        <p:sp>
          <p:nvSpPr>
            <p:cNvPr id="7492" name="Google Shape;7492;p112"/>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3" name="Google Shape;7493;p112"/>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4" name="Google Shape;7494;p112"/>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5" name="Google Shape;7495;p112"/>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6" name="Google Shape;7496;p112"/>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497" name="Google Shape;7497;p112"/>
          <p:cNvGrpSpPr/>
          <p:nvPr/>
        </p:nvGrpSpPr>
        <p:grpSpPr>
          <a:xfrm>
            <a:off x="3755839" y="3981593"/>
            <a:ext cx="340256" cy="279669"/>
            <a:chOff x="6234950" y="3255925"/>
            <a:chExt cx="483250" cy="397200"/>
          </a:xfrm>
        </p:grpSpPr>
        <p:sp>
          <p:nvSpPr>
            <p:cNvPr id="7498" name="Google Shape;7498;p112"/>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499" name="Google Shape;7499;p112"/>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0" name="Google Shape;7500;p112"/>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1" name="Google Shape;7501;p112"/>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2" name="Google Shape;7502;p112"/>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3" name="Google Shape;7503;p112"/>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04" name="Google Shape;7504;p112"/>
          <p:cNvGrpSpPr/>
          <p:nvPr/>
        </p:nvGrpSpPr>
        <p:grpSpPr>
          <a:xfrm>
            <a:off x="5051107" y="3125970"/>
            <a:ext cx="318042" cy="339253"/>
            <a:chOff x="914900" y="3806450"/>
            <a:chExt cx="451700" cy="481825"/>
          </a:xfrm>
        </p:grpSpPr>
        <p:sp>
          <p:nvSpPr>
            <p:cNvPr id="7505" name="Google Shape;7505;p112"/>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6" name="Google Shape;7506;p112"/>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7" name="Google Shape;7507;p112"/>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8" name="Google Shape;7508;p112"/>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09" name="Google Shape;7509;p112"/>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0" name="Google Shape;7510;p112"/>
          <p:cNvGrpSpPr/>
          <p:nvPr/>
        </p:nvGrpSpPr>
        <p:grpSpPr>
          <a:xfrm>
            <a:off x="5470028" y="3125785"/>
            <a:ext cx="346347" cy="339623"/>
            <a:chOff x="1490050" y="3805975"/>
            <a:chExt cx="491900" cy="482350"/>
          </a:xfrm>
        </p:grpSpPr>
        <p:sp>
          <p:nvSpPr>
            <p:cNvPr id="7511" name="Google Shape;7511;p112"/>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2" name="Google Shape;7512;p112"/>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3" name="Google Shape;7513;p112"/>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4" name="Google Shape;7514;p112"/>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5" name="Google Shape;7515;p112"/>
          <p:cNvGrpSpPr/>
          <p:nvPr/>
        </p:nvGrpSpPr>
        <p:grpSpPr>
          <a:xfrm>
            <a:off x="5893896" y="3125970"/>
            <a:ext cx="311899" cy="339253"/>
            <a:chOff x="2104275" y="3806450"/>
            <a:chExt cx="442975" cy="481825"/>
          </a:xfrm>
        </p:grpSpPr>
        <p:sp>
          <p:nvSpPr>
            <p:cNvPr id="7516" name="Google Shape;7516;p112"/>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17" name="Google Shape;7517;p112"/>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18" name="Google Shape;7518;p112"/>
          <p:cNvGrpSpPr/>
          <p:nvPr/>
        </p:nvGrpSpPr>
        <p:grpSpPr>
          <a:xfrm>
            <a:off x="6317413" y="3125970"/>
            <a:ext cx="293416" cy="339253"/>
            <a:chOff x="2710875" y="3806450"/>
            <a:chExt cx="416725" cy="481825"/>
          </a:xfrm>
        </p:grpSpPr>
        <p:sp>
          <p:nvSpPr>
            <p:cNvPr id="7519" name="Google Shape;7519;p112"/>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0" name="Google Shape;7520;p112"/>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1" name="Google Shape;7521;p112"/>
          <p:cNvGrpSpPr/>
          <p:nvPr/>
        </p:nvGrpSpPr>
        <p:grpSpPr>
          <a:xfrm>
            <a:off x="6712457" y="3166412"/>
            <a:ext cx="339253" cy="258369"/>
            <a:chOff x="3271200" y="3863875"/>
            <a:chExt cx="481825" cy="366950"/>
          </a:xfrm>
        </p:grpSpPr>
        <p:sp>
          <p:nvSpPr>
            <p:cNvPr id="7522" name="Google Shape;7522;p112"/>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3" name="Google Shape;7523;p112"/>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4" name="Google Shape;7524;p112"/>
          <p:cNvGrpSpPr/>
          <p:nvPr/>
        </p:nvGrpSpPr>
        <p:grpSpPr>
          <a:xfrm>
            <a:off x="7147952" y="3126199"/>
            <a:ext cx="295528" cy="338795"/>
            <a:chOff x="3895050" y="3806775"/>
            <a:chExt cx="419725" cy="481175"/>
          </a:xfrm>
        </p:grpSpPr>
        <p:sp>
          <p:nvSpPr>
            <p:cNvPr id="7525" name="Google Shape;7525;p112"/>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6" name="Google Shape;7526;p112"/>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27" name="Google Shape;7527;p112"/>
          <p:cNvGrpSpPr/>
          <p:nvPr/>
        </p:nvGrpSpPr>
        <p:grpSpPr>
          <a:xfrm>
            <a:off x="7551234" y="3125979"/>
            <a:ext cx="336296" cy="339235"/>
            <a:chOff x="4464775" y="3806475"/>
            <a:chExt cx="477625" cy="481800"/>
          </a:xfrm>
        </p:grpSpPr>
        <p:sp>
          <p:nvSpPr>
            <p:cNvPr id="7528" name="Google Shape;7528;p112"/>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29" name="Google Shape;7529;p112"/>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0" name="Google Shape;7530;p112"/>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1" name="Google Shape;7531;p112"/>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2" name="Google Shape;7532;p112"/>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3" name="Google Shape;7533;p112"/>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4" name="Google Shape;7534;p112"/>
          <p:cNvGrpSpPr/>
          <p:nvPr/>
        </p:nvGrpSpPr>
        <p:grpSpPr>
          <a:xfrm>
            <a:off x="7974679" y="3125970"/>
            <a:ext cx="339253" cy="339253"/>
            <a:chOff x="5049725" y="3806450"/>
            <a:chExt cx="481825" cy="481825"/>
          </a:xfrm>
        </p:grpSpPr>
        <p:sp>
          <p:nvSpPr>
            <p:cNvPr id="7535" name="Google Shape;7535;p112"/>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6" name="Google Shape;7536;p112"/>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37" name="Google Shape;7537;p112"/>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38" name="Google Shape;7538;p112"/>
          <p:cNvGrpSpPr/>
          <p:nvPr/>
        </p:nvGrpSpPr>
        <p:grpSpPr>
          <a:xfrm>
            <a:off x="1461983" y="3951798"/>
            <a:ext cx="339253" cy="339253"/>
            <a:chOff x="5651375" y="3806450"/>
            <a:chExt cx="481825" cy="481825"/>
          </a:xfrm>
        </p:grpSpPr>
        <p:sp>
          <p:nvSpPr>
            <p:cNvPr id="7539" name="Google Shape;7539;p112"/>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0" name="Google Shape;7540;p112"/>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1" name="Google Shape;7541;p112"/>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2" name="Google Shape;7542;p112"/>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3" name="Google Shape;7543;p112"/>
          <p:cNvGrpSpPr/>
          <p:nvPr/>
        </p:nvGrpSpPr>
        <p:grpSpPr>
          <a:xfrm>
            <a:off x="3360663" y="3953787"/>
            <a:ext cx="298503" cy="335275"/>
            <a:chOff x="6264300" y="3809300"/>
            <a:chExt cx="423950" cy="476175"/>
          </a:xfrm>
        </p:grpSpPr>
        <p:sp>
          <p:nvSpPr>
            <p:cNvPr id="7544" name="Google Shape;7544;p112"/>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5" name="Google Shape;7545;p112"/>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6" name="Google Shape;7546;p112"/>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47" name="Google Shape;7547;p112"/>
          <p:cNvGrpSpPr/>
          <p:nvPr/>
        </p:nvGrpSpPr>
        <p:grpSpPr>
          <a:xfrm>
            <a:off x="5039841" y="3538881"/>
            <a:ext cx="340573" cy="339271"/>
            <a:chOff x="898875" y="4399275"/>
            <a:chExt cx="483700" cy="481850"/>
          </a:xfrm>
        </p:grpSpPr>
        <p:sp>
          <p:nvSpPr>
            <p:cNvPr id="7548" name="Google Shape;7548;p112"/>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49" name="Google Shape;7549;p112"/>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0" name="Google Shape;7550;p112"/>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1" name="Google Shape;7551;p112"/>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2" name="Google Shape;7552;p112"/>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3" name="Google Shape;7553;p112"/>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4" name="Google Shape;7554;p112"/>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5" name="Google Shape;7555;p112"/>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56" name="Google Shape;7556;p112"/>
          <p:cNvGrpSpPr/>
          <p:nvPr/>
        </p:nvGrpSpPr>
        <p:grpSpPr>
          <a:xfrm>
            <a:off x="5473575" y="3554133"/>
            <a:ext cx="339253" cy="308765"/>
            <a:chOff x="1492675" y="4420975"/>
            <a:chExt cx="481825" cy="438525"/>
          </a:xfrm>
        </p:grpSpPr>
        <p:sp>
          <p:nvSpPr>
            <p:cNvPr id="7557" name="Google Shape;7557;p112"/>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8" name="Google Shape;7558;p112"/>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59" name="Google Shape;7559;p112"/>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0" name="Google Shape;7560;p112"/>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1" name="Google Shape;7561;p112"/>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2" name="Google Shape;7562;p112"/>
          <p:cNvGrpSpPr/>
          <p:nvPr/>
        </p:nvGrpSpPr>
        <p:grpSpPr>
          <a:xfrm>
            <a:off x="5878556" y="3539558"/>
            <a:ext cx="342580" cy="337915"/>
            <a:chOff x="2084100" y="4400250"/>
            <a:chExt cx="486550" cy="479925"/>
          </a:xfrm>
        </p:grpSpPr>
        <p:sp>
          <p:nvSpPr>
            <p:cNvPr id="7563" name="Google Shape;7563;p112"/>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4" name="Google Shape;7564;p112"/>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5" name="Google Shape;7565;p112"/>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6" name="Google Shape;7566;p112"/>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7" name="Google Shape;7567;p112"/>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68" name="Google Shape;7568;p112"/>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69" name="Google Shape;7569;p112"/>
          <p:cNvGrpSpPr/>
          <p:nvPr/>
        </p:nvGrpSpPr>
        <p:grpSpPr>
          <a:xfrm>
            <a:off x="6315036" y="3538907"/>
            <a:ext cx="298169" cy="339218"/>
            <a:chOff x="2707950" y="4399325"/>
            <a:chExt cx="423475" cy="481775"/>
          </a:xfrm>
        </p:grpSpPr>
        <p:sp>
          <p:nvSpPr>
            <p:cNvPr id="7570" name="Google Shape;7570;p112"/>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1" name="Google Shape;7571;p112"/>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2" name="Google Shape;7572;p112"/>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3" name="Google Shape;7573;p112"/>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4" name="Google Shape;7574;p112"/>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5" name="Google Shape;7575;p112"/>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6" name="Google Shape;7576;p112"/>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7" name="Google Shape;7577;p112"/>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8" name="Google Shape;7578;p112"/>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79" name="Google Shape;7579;p112"/>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0" name="Google Shape;7580;p112"/>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1" name="Google Shape;7581;p112"/>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82" name="Google Shape;7582;p112"/>
          <p:cNvGrpSpPr/>
          <p:nvPr/>
        </p:nvGrpSpPr>
        <p:grpSpPr>
          <a:xfrm>
            <a:off x="6744555" y="3538881"/>
            <a:ext cx="275057" cy="339271"/>
            <a:chOff x="3330525" y="4399275"/>
            <a:chExt cx="390650" cy="481850"/>
          </a:xfrm>
        </p:grpSpPr>
        <p:sp>
          <p:nvSpPr>
            <p:cNvPr id="7583" name="Google Shape;7583;p112"/>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4" name="Google Shape;7584;p112"/>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5" name="Google Shape;7585;p112"/>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6" name="Google Shape;7586;p112"/>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7" name="Google Shape;7587;p112"/>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8" name="Google Shape;7588;p112"/>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89" name="Google Shape;7589;p112"/>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0" name="Google Shape;7590;p112"/>
          <p:cNvGrpSpPr/>
          <p:nvPr/>
        </p:nvGrpSpPr>
        <p:grpSpPr>
          <a:xfrm>
            <a:off x="7169084" y="3538890"/>
            <a:ext cx="253265" cy="339253"/>
            <a:chOff x="3938800" y="4399275"/>
            <a:chExt cx="359700" cy="481825"/>
          </a:xfrm>
        </p:grpSpPr>
        <p:sp>
          <p:nvSpPr>
            <p:cNvPr id="7591" name="Google Shape;7591;p112"/>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2" name="Google Shape;7592;p112"/>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3" name="Google Shape;7593;p112"/>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4" name="Google Shape;7594;p112"/>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5" name="Google Shape;7595;p112"/>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596" name="Google Shape;7596;p112"/>
          <p:cNvGrpSpPr/>
          <p:nvPr/>
        </p:nvGrpSpPr>
        <p:grpSpPr>
          <a:xfrm>
            <a:off x="7639862" y="3538890"/>
            <a:ext cx="159039" cy="339253"/>
            <a:chOff x="4584850" y="4399275"/>
            <a:chExt cx="225875" cy="481825"/>
          </a:xfrm>
        </p:grpSpPr>
        <p:sp>
          <p:nvSpPr>
            <p:cNvPr id="7597" name="Google Shape;7597;p112"/>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598" name="Google Shape;7598;p112"/>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599" name="Google Shape;7599;p112"/>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600" name="Google Shape;7600;p112"/>
          <p:cNvGrpSpPr/>
          <p:nvPr/>
        </p:nvGrpSpPr>
        <p:grpSpPr>
          <a:xfrm>
            <a:off x="1049680" y="3951795"/>
            <a:ext cx="339253" cy="339253"/>
            <a:chOff x="5642550" y="4399275"/>
            <a:chExt cx="481825" cy="481825"/>
          </a:xfrm>
        </p:grpSpPr>
        <p:sp>
          <p:nvSpPr>
            <p:cNvPr id="7601" name="Google Shape;7601;p112"/>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2" name="Google Shape;7602;p112"/>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3" name="Google Shape;7603;p112"/>
          <p:cNvGrpSpPr/>
          <p:nvPr/>
        </p:nvGrpSpPr>
        <p:grpSpPr>
          <a:xfrm>
            <a:off x="2859815" y="3963703"/>
            <a:ext cx="363316" cy="315437"/>
            <a:chOff x="6218300" y="4416175"/>
            <a:chExt cx="516000" cy="448000"/>
          </a:xfrm>
        </p:grpSpPr>
        <p:sp>
          <p:nvSpPr>
            <p:cNvPr id="7604" name="Google Shape;7604;p112"/>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5" name="Google Shape;7605;p112"/>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6" name="Google Shape;7606;p112"/>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07" name="Google Shape;7607;p112"/>
          <p:cNvGrpSpPr/>
          <p:nvPr/>
        </p:nvGrpSpPr>
        <p:grpSpPr>
          <a:xfrm>
            <a:off x="5918879" y="3951792"/>
            <a:ext cx="339253" cy="339253"/>
            <a:chOff x="899850" y="4992125"/>
            <a:chExt cx="481825" cy="481825"/>
          </a:xfrm>
        </p:grpSpPr>
        <p:sp>
          <p:nvSpPr>
            <p:cNvPr id="7608" name="Google Shape;7608;p112"/>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09" name="Google Shape;7609;p112"/>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0" name="Google Shape;7610;p112"/>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1" name="Google Shape;7611;p112"/>
          <p:cNvGrpSpPr/>
          <p:nvPr/>
        </p:nvGrpSpPr>
        <p:grpSpPr>
          <a:xfrm>
            <a:off x="5461708" y="3951792"/>
            <a:ext cx="339253" cy="339253"/>
            <a:chOff x="1492675" y="4992125"/>
            <a:chExt cx="481825" cy="481825"/>
          </a:xfrm>
        </p:grpSpPr>
        <p:sp>
          <p:nvSpPr>
            <p:cNvPr id="7612" name="Google Shape;7612;p112"/>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3" name="Google Shape;7613;p112"/>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4" name="Google Shape;7614;p112"/>
          <p:cNvGrpSpPr/>
          <p:nvPr/>
        </p:nvGrpSpPr>
        <p:grpSpPr>
          <a:xfrm>
            <a:off x="5004462" y="3951792"/>
            <a:ext cx="339253" cy="339253"/>
            <a:chOff x="2085525" y="4992125"/>
            <a:chExt cx="481825" cy="481825"/>
          </a:xfrm>
        </p:grpSpPr>
        <p:sp>
          <p:nvSpPr>
            <p:cNvPr id="7615" name="Google Shape;7615;p112"/>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6" name="Google Shape;7616;p112"/>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17" name="Google Shape;7617;p112"/>
          <p:cNvGrpSpPr/>
          <p:nvPr/>
        </p:nvGrpSpPr>
        <p:grpSpPr>
          <a:xfrm>
            <a:off x="6833221" y="3951792"/>
            <a:ext cx="339253" cy="339253"/>
            <a:chOff x="2678350" y="4992125"/>
            <a:chExt cx="481825" cy="481825"/>
          </a:xfrm>
        </p:grpSpPr>
        <p:sp>
          <p:nvSpPr>
            <p:cNvPr id="7618" name="Google Shape;7618;p112"/>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19" name="Google Shape;7619;p112"/>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0" name="Google Shape;7620;p112"/>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1" name="Google Shape;7621;p112"/>
          <p:cNvGrpSpPr/>
          <p:nvPr/>
        </p:nvGrpSpPr>
        <p:grpSpPr>
          <a:xfrm>
            <a:off x="4628816" y="3951792"/>
            <a:ext cx="339253" cy="339253"/>
            <a:chOff x="3271200" y="4992125"/>
            <a:chExt cx="481825" cy="481825"/>
          </a:xfrm>
        </p:grpSpPr>
        <p:sp>
          <p:nvSpPr>
            <p:cNvPr id="7622" name="Google Shape;7622;p112"/>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3" name="Google Shape;7623;p112"/>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4" name="Google Shape;7624;p112"/>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25" name="Google Shape;7625;p112"/>
          <p:cNvGrpSpPr/>
          <p:nvPr/>
        </p:nvGrpSpPr>
        <p:grpSpPr>
          <a:xfrm>
            <a:off x="7290263" y="3952822"/>
            <a:ext cx="339411" cy="337193"/>
            <a:chOff x="3863900" y="4993625"/>
            <a:chExt cx="482050" cy="478900"/>
          </a:xfrm>
        </p:grpSpPr>
        <p:sp>
          <p:nvSpPr>
            <p:cNvPr id="7626" name="Google Shape;7626;p112"/>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7" name="Google Shape;7627;p112"/>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8" name="Google Shape;7628;p112"/>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29" name="Google Shape;7629;p112"/>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0" name="Google Shape;7630;p112"/>
          <p:cNvGrpSpPr/>
          <p:nvPr/>
        </p:nvGrpSpPr>
        <p:grpSpPr>
          <a:xfrm>
            <a:off x="7747437" y="3952822"/>
            <a:ext cx="339411" cy="337193"/>
            <a:chOff x="4456725" y="4993625"/>
            <a:chExt cx="482050" cy="478900"/>
          </a:xfrm>
        </p:grpSpPr>
        <p:sp>
          <p:nvSpPr>
            <p:cNvPr id="7631" name="Google Shape;7631;p112"/>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2" name="Google Shape;7632;p112"/>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3" name="Google Shape;7633;p112"/>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4" name="Google Shape;7634;p112"/>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635" name="Google Shape;7635;p112"/>
          <p:cNvGrpSpPr/>
          <p:nvPr/>
        </p:nvGrpSpPr>
        <p:grpSpPr>
          <a:xfrm>
            <a:off x="6376030" y="3952813"/>
            <a:ext cx="339411" cy="337211"/>
            <a:chOff x="5049575" y="4993600"/>
            <a:chExt cx="482050" cy="478925"/>
          </a:xfrm>
        </p:grpSpPr>
        <p:sp>
          <p:nvSpPr>
            <p:cNvPr id="7636" name="Google Shape;7636;p112"/>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7" name="Google Shape;7637;p112"/>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8" name="Google Shape;7638;p112"/>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639" name="Google Shape;7639;p112"/>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43"/>
        <p:cNvGrpSpPr/>
        <p:nvPr/>
      </p:nvGrpSpPr>
      <p:grpSpPr>
        <a:xfrm>
          <a:off x="0" y="0"/>
          <a:ext cx="0" cy="0"/>
          <a:chOff x="0" y="0"/>
          <a:chExt cx="0" cy="0"/>
        </a:xfrm>
      </p:grpSpPr>
      <p:sp>
        <p:nvSpPr>
          <p:cNvPr id="7644" name="Google Shape;7644;p11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645" name="Google Shape;7645;p11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646" name="Google Shape;7646;p113"/>
          <p:cNvGrpSpPr/>
          <p:nvPr/>
        </p:nvGrpSpPr>
        <p:grpSpPr>
          <a:xfrm>
            <a:off x="876361" y="1533504"/>
            <a:ext cx="322099" cy="370529"/>
            <a:chOff x="-42971725" y="3217825"/>
            <a:chExt cx="275675" cy="317125"/>
          </a:xfrm>
        </p:grpSpPr>
        <p:sp>
          <p:nvSpPr>
            <p:cNvPr id="7647" name="Google Shape;7647;p113"/>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13"/>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13"/>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113"/>
          <p:cNvGrpSpPr/>
          <p:nvPr/>
        </p:nvGrpSpPr>
        <p:grpSpPr>
          <a:xfrm>
            <a:off x="848276" y="2002160"/>
            <a:ext cx="378270" cy="337551"/>
            <a:chOff x="-42996150" y="3612600"/>
            <a:chExt cx="323750" cy="288900"/>
          </a:xfrm>
        </p:grpSpPr>
        <p:sp>
          <p:nvSpPr>
            <p:cNvPr id="7651" name="Google Shape;7651;p113"/>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13"/>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13"/>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113"/>
          <p:cNvGrpSpPr/>
          <p:nvPr/>
        </p:nvGrpSpPr>
        <p:grpSpPr>
          <a:xfrm>
            <a:off x="851036" y="2411530"/>
            <a:ext cx="372749" cy="370909"/>
            <a:chOff x="-42994575" y="3950300"/>
            <a:chExt cx="319025" cy="317450"/>
          </a:xfrm>
        </p:grpSpPr>
        <p:sp>
          <p:nvSpPr>
            <p:cNvPr id="7655" name="Google Shape;7655;p113"/>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13"/>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13"/>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113"/>
          <p:cNvGrpSpPr/>
          <p:nvPr/>
        </p:nvGrpSpPr>
        <p:grpSpPr>
          <a:xfrm>
            <a:off x="3004431" y="1558362"/>
            <a:ext cx="371785" cy="370879"/>
            <a:chOff x="-41111350" y="3239100"/>
            <a:chExt cx="318200" cy="317425"/>
          </a:xfrm>
        </p:grpSpPr>
        <p:sp>
          <p:nvSpPr>
            <p:cNvPr id="7659" name="Google Shape;7659;p113"/>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13"/>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13"/>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13"/>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113"/>
          <p:cNvGrpSpPr/>
          <p:nvPr/>
        </p:nvGrpSpPr>
        <p:grpSpPr>
          <a:xfrm>
            <a:off x="3000751" y="1993894"/>
            <a:ext cx="379146" cy="370967"/>
            <a:chOff x="-41117650" y="3605525"/>
            <a:chExt cx="324500" cy="317500"/>
          </a:xfrm>
        </p:grpSpPr>
        <p:sp>
          <p:nvSpPr>
            <p:cNvPr id="7664" name="Google Shape;7664;p113"/>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13"/>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13"/>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7" name="Google Shape;7667;p113"/>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113"/>
          <p:cNvGrpSpPr/>
          <p:nvPr/>
        </p:nvGrpSpPr>
        <p:grpSpPr>
          <a:xfrm>
            <a:off x="1827005" y="2885417"/>
            <a:ext cx="216271" cy="371814"/>
            <a:chOff x="-39205300" y="3220175"/>
            <a:chExt cx="185100" cy="318225"/>
          </a:xfrm>
        </p:grpSpPr>
        <p:sp>
          <p:nvSpPr>
            <p:cNvPr id="7669" name="Google Shape;7669;p113"/>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13"/>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113"/>
          <p:cNvGrpSpPr/>
          <p:nvPr/>
        </p:nvGrpSpPr>
        <p:grpSpPr>
          <a:xfrm>
            <a:off x="1792533" y="3345488"/>
            <a:ext cx="300016" cy="369273"/>
            <a:chOff x="-39248625" y="3588600"/>
            <a:chExt cx="256775" cy="316050"/>
          </a:xfrm>
        </p:grpSpPr>
        <p:sp>
          <p:nvSpPr>
            <p:cNvPr id="7672" name="Google Shape;7672;p113"/>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13"/>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4" name="Google Shape;7674;p113"/>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13"/>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6" name="Google Shape;7676;p113"/>
          <p:cNvGrpSpPr/>
          <p:nvPr/>
        </p:nvGrpSpPr>
        <p:grpSpPr>
          <a:xfrm>
            <a:off x="1243246" y="1533504"/>
            <a:ext cx="429504" cy="370879"/>
            <a:chOff x="-42651700" y="3217825"/>
            <a:chExt cx="367600" cy="317425"/>
          </a:xfrm>
        </p:grpSpPr>
        <p:sp>
          <p:nvSpPr>
            <p:cNvPr id="7677" name="Google Shape;7677;p113"/>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13"/>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13"/>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13"/>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113"/>
          <p:cNvGrpSpPr/>
          <p:nvPr/>
        </p:nvGrpSpPr>
        <p:grpSpPr>
          <a:xfrm>
            <a:off x="1278678" y="1973154"/>
            <a:ext cx="358640" cy="363226"/>
            <a:chOff x="-42617300" y="3587775"/>
            <a:chExt cx="306950" cy="310875"/>
          </a:xfrm>
        </p:grpSpPr>
        <p:sp>
          <p:nvSpPr>
            <p:cNvPr id="7682" name="Google Shape;7682;p113"/>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13"/>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113"/>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113"/>
          <p:cNvGrpSpPr/>
          <p:nvPr/>
        </p:nvGrpSpPr>
        <p:grpSpPr>
          <a:xfrm>
            <a:off x="3450506" y="1557895"/>
            <a:ext cx="376926" cy="370324"/>
            <a:chOff x="-40748275" y="3238700"/>
            <a:chExt cx="322600" cy="316950"/>
          </a:xfrm>
        </p:grpSpPr>
        <p:sp>
          <p:nvSpPr>
            <p:cNvPr id="7686" name="Google Shape;7686;p113"/>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13"/>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13"/>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13"/>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13"/>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13"/>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13"/>
          <p:cNvGrpSpPr/>
          <p:nvPr/>
        </p:nvGrpSpPr>
        <p:grpSpPr>
          <a:xfrm>
            <a:off x="3453062" y="2025879"/>
            <a:ext cx="371814" cy="338690"/>
            <a:chOff x="-40745125" y="3632900"/>
            <a:chExt cx="318225" cy="289875"/>
          </a:xfrm>
        </p:grpSpPr>
        <p:sp>
          <p:nvSpPr>
            <p:cNvPr id="7693" name="Google Shape;7693;p113"/>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13"/>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13"/>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13"/>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13"/>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13"/>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13"/>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113"/>
          <p:cNvGrpSpPr/>
          <p:nvPr/>
        </p:nvGrpSpPr>
        <p:grpSpPr>
          <a:xfrm>
            <a:off x="3457209" y="2437089"/>
            <a:ext cx="363518" cy="370178"/>
            <a:chOff x="-40742750" y="3972175"/>
            <a:chExt cx="311125" cy="316825"/>
          </a:xfrm>
        </p:grpSpPr>
        <p:sp>
          <p:nvSpPr>
            <p:cNvPr id="7701" name="Google Shape;7701;p113"/>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13"/>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113"/>
          <p:cNvGrpSpPr/>
          <p:nvPr/>
        </p:nvGrpSpPr>
        <p:grpSpPr>
          <a:xfrm>
            <a:off x="2239871" y="2887257"/>
            <a:ext cx="266892" cy="369974"/>
            <a:chOff x="-38860325" y="3221750"/>
            <a:chExt cx="228425" cy="316650"/>
          </a:xfrm>
        </p:grpSpPr>
        <p:sp>
          <p:nvSpPr>
            <p:cNvPr id="7704" name="Google Shape;7704;p113"/>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13"/>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13"/>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13"/>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113"/>
          <p:cNvGrpSpPr/>
          <p:nvPr/>
        </p:nvGrpSpPr>
        <p:grpSpPr>
          <a:xfrm>
            <a:off x="2190678" y="3349314"/>
            <a:ext cx="380081" cy="367111"/>
            <a:chOff x="-38905225" y="3591875"/>
            <a:chExt cx="325300" cy="314200"/>
          </a:xfrm>
        </p:grpSpPr>
        <p:sp>
          <p:nvSpPr>
            <p:cNvPr id="7709" name="Google Shape;7709;p113"/>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13"/>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13"/>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2" name="Google Shape;7712;p113"/>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3" name="Google Shape;7713;p113"/>
          <p:cNvGrpSpPr/>
          <p:nvPr/>
        </p:nvGrpSpPr>
        <p:grpSpPr>
          <a:xfrm>
            <a:off x="3997427" y="3334394"/>
            <a:ext cx="290815" cy="369740"/>
            <a:chOff x="-37370925" y="3579105"/>
            <a:chExt cx="248900" cy="316450"/>
          </a:xfrm>
        </p:grpSpPr>
        <p:sp>
          <p:nvSpPr>
            <p:cNvPr id="7714" name="Google Shape;7714;p113"/>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13"/>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6" name="Google Shape;7716;p113"/>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13"/>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8" name="Google Shape;7718;p113"/>
          <p:cNvGrpSpPr/>
          <p:nvPr/>
        </p:nvGrpSpPr>
        <p:grpSpPr>
          <a:xfrm>
            <a:off x="1690803" y="2412465"/>
            <a:ext cx="371814" cy="369974"/>
            <a:chOff x="-42259725" y="3951100"/>
            <a:chExt cx="318225" cy="316650"/>
          </a:xfrm>
        </p:grpSpPr>
        <p:sp>
          <p:nvSpPr>
            <p:cNvPr id="7719" name="Google Shape;7719;p113"/>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13"/>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113"/>
          <p:cNvGrpSpPr/>
          <p:nvPr/>
        </p:nvGrpSpPr>
        <p:grpSpPr>
          <a:xfrm>
            <a:off x="3889164" y="1591486"/>
            <a:ext cx="370879" cy="337755"/>
            <a:chOff x="-40378075" y="3267450"/>
            <a:chExt cx="317425" cy="289075"/>
          </a:xfrm>
        </p:grpSpPr>
        <p:sp>
          <p:nvSpPr>
            <p:cNvPr id="7722" name="Google Shape;7722;p113"/>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13"/>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13"/>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13"/>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113"/>
          <p:cNvGrpSpPr/>
          <p:nvPr/>
        </p:nvGrpSpPr>
        <p:grpSpPr>
          <a:xfrm>
            <a:off x="3892830" y="1992754"/>
            <a:ext cx="363548" cy="369974"/>
            <a:chOff x="-40372575" y="3604550"/>
            <a:chExt cx="311150" cy="316650"/>
          </a:xfrm>
        </p:grpSpPr>
        <p:sp>
          <p:nvSpPr>
            <p:cNvPr id="7727" name="Google Shape;7727;p113"/>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13"/>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13"/>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0" name="Google Shape;7730;p113"/>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1" name="Google Shape;7731;p113"/>
          <p:cNvGrpSpPr/>
          <p:nvPr/>
        </p:nvGrpSpPr>
        <p:grpSpPr>
          <a:xfrm>
            <a:off x="2616780" y="2885417"/>
            <a:ext cx="399038" cy="372165"/>
            <a:chOff x="-38542250" y="3220175"/>
            <a:chExt cx="341525" cy="318525"/>
          </a:xfrm>
        </p:grpSpPr>
        <p:sp>
          <p:nvSpPr>
            <p:cNvPr id="7732" name="Google Shape;7732;p113"/>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13"/>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13"/>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113"/>
          <p:cNvGrpSpPr/>
          <p:nvPr/>
        </p:nvGrpSpPr>
        <p:grpSpPr>
          <a:xfrm>
            <a:off x="2638712" y="3344787"/>
            <a:ext cx="369974" cy="369068"/>
            <a:chOff x="-38537400" y="3588000"/>
            <a:chExt cx="316650" cy="315875"/>
          </a:xfrm>
        </p:grpSpPr>
        <p:sp>
          <p:nvSpPr>
            <p:cNvPr id="7736" name="Google Shape;7736;p113"/>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13"/>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13"/>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13"/>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113"/>
          <p:cNvGrpSpPr/>
          <p:nvPr/>
        </p:nvGrpSpPr>
        <p:grpSpPr>
          <a:xfrm>
            <a:off x="2637792" y="3802316"/>
            <a:ext cx="371814" cy="369974"/>
            <a:chOff x="-38538975" y="3954250"/>
            <a:chExt cx="318225" cy="316650"/>
          </a:xfrm>
        </p:grpSpPr>
        <p:sp>
          <p:nvSpPr>
            <p:cNvPr id="7741" name="Google Shape;7741;p113"/>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13"/>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113"/>
          <p:cNvGrpSpPr/>
          <p:nvPr/>
        </p:nvGrpSpPr>
        <p:grpSpPr>
          <a:xfrm>
            <a:off x="3955104" y="3797243"/>
            <a:ext cx="375465" cy="371814"/>
            <a:chOff x="-37385100" y="3949908"/>
            <a:chExt cx="321350" cy="318225"/>
          </a:xfrm>
        </p:grpSpPr>
        <p:sp>
          <p:nvSpPr>
            <p:cNvPr id="7744" name="Google Shape;7744;p113"/>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13"/>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113"/>
          <p:cNvGrpSpPr/>
          <p:nvPr/>
        </p:nvGrpSpPr>
        <p:grpSpPr>
          <a:xfrm>
            <a:off x="2130763" y="1532803"/>
            <a:ext cx="370909" cy="370675"/>
            <a:chOff x="-41895050" y="3217225"/>
            <a:chExt cx="317450" cy="317250"/>
          </a:xfrm>
        </p:grpSpPr>
        <p:sp>
          <p:nvSpPr>
            <p:cNvPr id="7747" name="Google Shape;7747;p113"/>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13"/>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13"/>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13"/>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13"/>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113"/>
          <p:cNvGrpSpPr/>
          <p:nvPr/>
        </p:nvGrpSpPr>
        <p:grpSpPr>
          <a:xfrm>
            <a:off x="2130310" y="1969737"/>
            <a:ext cx="371814" cy="369974"/>
            <a:chOff x="-41893475" y="3584850"/>
            <a:chExt cx="318225" cy="316650"/>
          </a:xfrm>
        </p:grpSpPr>
        <p:sp>
          <p:nvSpPr>
            <p:cNvPr id="7753" name="Google Shape;7753;p113"/>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13"/>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13"/>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13"/>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7" name="Google Shape;7757;p113"/>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13"/>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9" name="Google Shape;7759;p113"/>
          <p:cNvGrpSpPr/>
          <p:nvPr/>
        </p:nvGrpSpPr>
        <p:grpSpPr>
          <a:xfrm>
            <a:off x="900338" y="3365029"/>
            <a:ext cx="337522" cy="370909"/>
            <a:chOff x="-39998250" y="3605325"/>
            <a:chExt cx="288875" cy="317450"/>
          </a:xfrm>
        </p:grpSpPr>
        <p:sp>
          <p:nvSpPr>
            <p:cNvPr id="7760" name="Google Shape;7760;p113"/>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13"/>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113"/>
          <p:cNvGrpSpPr/>
          <p:nvPr/>
        </p:nvGrpSpPr>
        <p:grpSpPr>
          <a:xfrm>
            <a:off x="884112" y="3823493"/>
            <a:ext cx="369974" cy="369945"/>
            <a:chOff x="-40011050" y="3972375"/>
            <a:chExt cx="316650" cy="316625"/>
          </a:xfrm>
        </p:grpSpPr>
        <p:sp>
          <p:nvSpPr>
            <p:cNvPr id="7763" name="Google Shape;7763;p113"/>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13"/>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113"/>
          <p:cNvGrpSpPr/>
          <p:nvPr/>
        </p:nvGrpSpPr>
        <p:grpSpPr>
          <a:xfrm>
            <a:off x="3116043" y="2888192"/>
            <a:ext cx="266921" cy="369039"/>
            <a:chOff x="-38129425" y="3222550"/>
            <a:chExt cx="228450" cy="315850"/>
          </a:xfrm>
        </p:grpSpPr>
        <p:sp>
          <p:nvSpPr>
            <p:cNvPr id="7766" name="Google Shape;7766;p113"/>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13"/>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113"/>
          <p:cNvGrpSpPr/>
          <p:nvPr/>
        </p:nvGrpSpPr>
        <p:grpSpPr>
          <a:xfrm>
            <a:off x="3071012" y="3344787"/>
            <a:ext cx="371785" cy="369974"/>
            <a:chOff x="-38172725" y="3588000"/>
            <a:chExt cx="318200" cy="316650"/>
          </a:xfrm>
        </p:grpSpPr>
        <p:sp>
          <p:nvSpPr>
            <p:cNvPr id="7769" name="Google Shape;7769;p113"/>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13"/>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13"/>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13"/>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13"/>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13"/>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13"/>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13"/>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113"/>
          <p:cNvGrpSpPr/>
          <p:nvPr/>
        </p:nvGrpSpPr>
        <p:grpSpPr>
          <a:xfrm>
            <a:off x="3146914" y="3803222"/>
            <a:ext cx="219981" cy="369974"/>
            <a:chOff x="-38109725" y="3955025"/>
            <a:chExt cx="188275" cy="316650"/>
          </a:xfrm>
        </p:grpSpPr>
        <p:sp>
          <p:nvSpPr>
            <p:cNvPr id="7778" name="Google Shape;7778;p113"/>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13"/>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0" name="Google Shape;7780;p113"/>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1" name="Google Shape;7781;p113"/>
          <p:cNvGrpSpPr/>
          <p:nvPr/>
        </p:nvGrpSpPr>
        <p:grpSpPr>
          <a:xfrm>
            <a:off x="2562313" y="1534643"/>
            <a:ext cx="373654" cy="369068"/>
            <a:chOff x="-41530375" y="3218800"/>
            <a:chExt cx="319800" cy="315875"/>
          </a:xfrm>
        </p:grpSpPr>
        <p:sp>
          <p:nvSpPr>
            <p:cNvPr id="7782" name="Google Shape;7782;p113"/>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13"/>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113"/>
          <p:cNvGrpSpPr/>
          <p:nvPr/>
        </p:nvGrpSpPr>
        <p:grpSpPr>
          <a:xfrm>
            <a:off x="2564607" y="2049801"/>
            <a:ext cx="369068" cy="289004"/>
            <a:chOff x="-41526450" y="3653375"/>
            <a:chExt cx="315875" cy="247350"/>
          </a:xfrm>
        </p:grpSpPr>
        <p:sp>
          <p:nvSpPr>
            <p:cNvPr id="7785" name="Google Shape;7785;p113"/>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13"/>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113"/>
          <p:cNvGrpSpPr/>
          <p:nvPr/>
        </p:nvGrpSpPr>
        <p:grpSpPr>
          <a:xfrm>
            <a:off x="2565994" y="2412465"/>
            <a:ext cx="366293" cy="369974"/>
            <a:chOff x="-41526450" y="3951100"/>
            <a:chExt cx="313500" cy="316650"/>
          </a:xfrm>
        </p:grpSpPr>
        <p:sp>
          <p:nvSpPr>
            <p:cNvPr id="7788" name="Google Shape;7788;p113"/>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13"/>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13"/>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113"/>
          <p:cNvGrpSpPr/>
          <p:nvPr/>
        </p:nvGrpSpPr>
        <p:grpSpPr>
          <a:xfrm>
            <a:off x="1331249" y="2906594"/>
            <a:ext cx="339595" cy="371814"/>
            <a:chOff x="-39625900" y="3238300"/>
            <a:chExt cx="290650" cy="318225"/>
          </a:xfrm>
        </p:grpSpPr>
        <p:sp>
          <p:nvSpPr>
            <p:cNvPr id="7792" name="Google Shape;7792;p113"/>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13"/>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4" name="Google Shape;7794;p113"/>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5" name="Google Shape;7795;p113"/>
          <p:cNvGrpSpPr/>
          <p:nvPr/>
        </p:nvGrpSpPr>
        <p:grpSpPr>
          <a:xfrm>
            <a:off x="1325300" y="3823055"/>
            <a:ext cx="366293" cy="370441"/>
            <a:chOff x="-39647175" y="3972000"/>
            <a:chExt cx="313500" cy="317050"/>
          </a:xfrm>
        </p:grpSpPr>
        <p:sp>
          <p:nvSpPr>
            <p:cNvPr id="7796" name="Google Shape;7796;p113"/>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13"/>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13"/>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113"/>
          <p:cNvGrpSpPr/>
          <p:nvPr/>
        </p:nvGrpSpPr>
        <p:grpSpPr>
          <a:xfrm>
            <a:off x="3494427" y="2887053"/>
            <a:ext cx="375495" cy="370879"/>
            <a:chOff x="-37808850" y="3221575"/>
            <a:chExt cx="321375" cy="317425"/>
          </a:xfrm>
        </p:grpSpPr>
        <p:sp>
          <p:nvSpPr>
            <p:cNvPr id="7800" name="Google Shape;7800;p113"/>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13"/>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113"/>
          <p:cNvGrpSpPr/>
          <p:nvPr/>
        </p:nvGrpSpPr>
        <p:grpSpPr>
          <a:xfrm>
            <a:off x="3503201" y="3409084"/>
            <a:ext cx="372749" cy="241158"/>
            <a:chOff x="-37806500" y="3643030"/>
            <a:chExt cx="319025" cy="206400"/>
          </a:xfrm>
        </p:grpSpPr>
        <p:sp>
          <p:nvSpPr>
            <p:cNvPr id="7803" name="Google Shape;7803;p113"/>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3"/>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113"/>
          <p:cNvGrpSpPr/>
          <p:nvPr/>
        </p:nvGrpSpPr>
        <p:grpSpPr>
          <a:xfrm>
            <a:off x="3505508" y="3801381"/>
            <a:ext cx="368134" cy="371814"/>
            <a:chOff x="-37804925" y="3953450"/>
            <a:chExt cx="315075" cy="318225"/>
          </a:xfrm>
        </p:grpSpPr>
        <p:sp>
          <p:nvSpPr>
            <p:cNvPr id="7806" name="Google Shape;7806;p113"/>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3"/>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3"/>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9" name="Google Shape;7809;p113"/>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0" name="Google Shape;7810;p113"/>
          <p:cNvGrpSpPr/>
          <p:nvPr/>
        </p:nvGrpSpPr>
        <p:grpSpPr>
          <a:xfrm>
            <a:off x="4860977" y="1553988"/>
            <a:ext cx="355663" cy="308725"/>
            <a:chOff x="-28462125" y="3199700"/>
            <a:chExt cx="298550" cy="259150"/>
          </a:xfrm>
        </p:grpSpPr>
        <p:sp>
          <p:nvSpPr>
            <p:cNvPr id="7811" name="Google Shape;7811;p113"/>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3"/>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13"/>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113"/>
          <p:cNvGrpSpPr/>
          <p:nvPr/>
        </p:nvGrpSpPr>
        <p:grpSpPr>
          <a:xfrm>
            <a:off x="4861930" y="1988678"/>
            <a:ext cx="353757" cy="352833"/>
            <a:chOff x="-28461325" y="3545475"/>
            <a:chExt cx="296950" cy="296175"/>
          </a:xfrm>
        </p:grpSpPr>
        <p:sp>
          <p:nvSpPr>
            <p:cNvPr id="7815" name="Google Shape;7815;p113"/>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3"/>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3"/>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3"/>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3"/>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3"/>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113"/>
          <p:cNvGrpSpPr/>
          <p:nvPr/>
        </p:nvGrpSpPr>
        <p:grpSpPr>
          <a:xfrm>
            <a:off x="4858162" y="2438722"/>
            <a:ext cx="361292" cy="352803"/>
            <a:chOff x="-28463700" y="3914875"/>
            <a:chExt cx="303275" cy="296150"/>
          </a:xfrm>
        </p:grpSpPr>
        <p:sp>
          <p:nvSpPr>
            <p:cNvPr id="7822" name="Google Shape;7822;p113"/>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3"/>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113"/>
          <p:cNvGrpSpPr/>
          <p:nvPr/>
        </p:nvGrpSpPr>
        <p:grpSpPr>
          <a:xfrm>
            <a:off x="7092947" y="1594805"/>
            <a:ext cx="351880" cy="227092"/>
            <a:chOff x="-26573400" y="3224125"/>
            <a:chExt cx="295375" cy="190625"/>
          </a:xfrm>
        </p:grpSpPr>
        <p:sp>
          <p:nvSpPr>
            <p:cNvPr id="7825" name="Google Shape;7825;p113"/>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3"/>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113"/>
          <p:cNvGrpSpPr/>
          <p:nvPr/>
        </p:nvGrpSpPr>
        <p:grpSpPr>
          <a:xfrm>
            <a:off x="7092947" y="1989140"/>
            <a:ext cx="351880" cy="351910"/>
            <a:chOff x="-26573400" y="3546250"/>
            <a:chExt cx="295375" cy="295400"/>
          </a:xfrm>
        </p:grpSpPr>
        <p:sp>
          <p:nvSpPr>
            <p:cNvPr id="7828" name="Google Shape;7828;p113"/>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3"/>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3"/>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13"/>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13"/>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113"/>
          <p:cNvGrpSpPr/>
          <p:nvPr/>
        </p:nvGrpSpPr>
        <p:grpSpPr>
          <a:xfrm>
            <a:off x="7081228" y="2439049"/>
            <a:ext cx="375319" cy="352148"/>
            <a:chOff x="-26583625" y="3917025"/>
            <a:chExt cx="315050" cy="295600"/>
          </a:xfrm>
        </p:grpSpPr>
        <p:sp>
          <p:nvSpPr>
            <p:cNvPr id="7834" name="Google Shape;7834;p113"/>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13"/>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13"/>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3"/>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8" name="Google Shape;7838;p113"/>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9" name="Google Shape;7839;p113"/>
          <p:cNvGrpSpPr/>
          <p:nvPr/>
        </p:nvGrpSpPr>
        <p:grpSpPr>
          <a:xfrm>
            <a:off x="5779742" y="3398079"/>
            <a:ext cx="289039" cy="352833"/>
            <a:chOff x="-24694925" y="3518700"/>
            <a:chExt cx="242625" cy="296175"/>
          </a:xfrm>
        </p:grpSpPr>
        <p:sp>
          <p:nvSpPr>
            <p:cNvPr id="7840" name="Google Shape;7840;p113"/>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3"/>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3"/>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3"/>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113"/>
          <p:cNvGrpSpPr/>
          <p:nvPr/>
        </p:nvGrpSpPr>
        <p:grpSpPr>
          <a:xfrm>
            <a:off x="5779280" y="3848107"/>
            <a:ext cx="289962" cy="352833"/>
            <a:chOff x="-24709100" y="3888875"/>
            <a:chExt cx="243400" cy="296175"/>
          </a:xfrm>
        </p:grpSpPr>
        <p:sp>
          <p:nvSpPr>
            <p:cNvPr id="7845" name="Google Shape;7845;p113"/>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13"/>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13"/>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113"/>
          <p:cNvGrpSpPr/>
          <p:nvPr/>
        </p:nvGrpSpPr>
        <p:grpSpPr>
          <a:xfrm>
            <a:off x="7979280" y="2920770"/>
            <a:ext cx="356556" cy="349557"/>
            <a:chOff x="-22863675" y="3131775"/>
            <a:chExt cx="299300" cy="293425"/>
          </a:xfrm>
        </p:grpSpPr>
        <p:sp>
          <p:nvSpPr>
            <p:cNvPr id="7849" name="Google Shape;7849;p113"/>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13"/>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3"/>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113"/>
          <p:cNvGrpSpPr/>
          <p:nvPr/>
        </p:nvGrpSpPr>
        <p:grpSpPr>
          <a:xfrm>
            <a:off x="5322144" y="1531949"/>
            <a:ext cx="310602" cy="352803"/>
            <a:chOff x="-28069875" y="3175300"/>
            <a:chExt cx="260725" cy="296150"/>
          </a:xfrm>
        </p:grpSpPr>
        <p:sp>
          <p:nvSpPr>
            <p:cNvPr id="7853" name="Google Shape;7853;p113"/>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3"/>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3"/>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3"/>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13"/>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13"/>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3"/>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3"/>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3"/>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2" name="Google Shape;7862;p113"/>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3" name="Google Shape;7863;p113"/>
          <p:cNvGrpSpPr/>
          <p:nvPr/>
        </p:nvGrpSpPr>
        <p:grpSpPr>
          <a:xfrm>
            <a:off x="5363423" y="2439183"/>
            <a:ext cx="228045" cy="351880"/>
            <a:chOff x="-28032075" y="3916450"/>
            <a:chExt cx="191425" cy="295375"/>
          </a:xfrm>
        </p:grpSpPr>
        <p:sp>
          <p:nvSpPr>
            <p:cNvPr id="7864" name="Google Shape;7864;p113"/>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3"/>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3"/>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113"/>
          <p:cNvGrpSpPr/>
          <p:nvPr/>
        </p:nvGrpSpPr>
        <p:grpSpPr>
          <a:xfrm>
            <a:off x="7528769" y="1531934"/>
            <a:ext cx="352833" cy="352833"/>
            <a:chOff x="-26201650" y="3176075"/>
            <a:chExt cx="296175" cy="296175"/>
          </a:xfrm>
        </p:grpSpPr>
        <p:sp>
          <p:nvSpPr>
            <p:cNvPr id="7868" name="Google Shape;7868;p113"/>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13"/>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113"/>
          <p:cNvGrpSpPr/>
          <p:nvPr/>
        </p:nvGrpSpPr>
        <p:grpSpPr>
          <a:xfrm>
            <a:off x="7528293" y="1989155"/>
            <a:ext cx="353786" cy="351880"/>
            <a:chOff x="-26204800" y="3547050"/>
            <a:chExt cx="296975" cy="295375"/>
          </a:xfrm>
        </p:grpSpPr>
        <p:sp>
          <p:nvSpPr>
            <p:cNvPr id="7871" name="Google Shape;7871;p113"/>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3"/>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3" name="Google Shape;7873;p113"/>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4" name="Google Shape;7874;p113"/>
          <p:cNvGrpSpPr/>
          <p:nvPr/>
        </p:nvGrpSpPr>
        <p:grpSpPr>
          <a:xfrm>
            <a:off x="6199548" y="2919133"/>
            <a:ext cx="345328" cy="352833"/>
            <a:chOff x="-24353875" y="3147725"/>
            <a:chExt cx="289875" cy="296175"/>
          </a:xfrm>
        </p:grpSpPr>
        <p:sp>
          <p:nvSpPr>
            <p:cNvPr id="7875" name="Google Shape;7875;p113"/>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3"/>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113"/>
          <p:cNvGrpSpPr/>
          <p:nvPr/>
        </p:nvGrpSpPr>
        <p:grpSpPr>
          <a:xfrm>
            <a:off x="6207530" y="3398540"/>
            <a:ext cx="329365" cy="351910"/>
            <a:chOff x="-24344425" y="3519475"/>
            <a:chExt cx="276475" cy="295400"/>
          </a:xfrm>
        </p:grpSpPr>
        <p:sp>
          <p:nvSpPr>
            <p:cNvPr id="7878" name="Google Shape;7878;p113"/>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13"/>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113"/>
          <p:cNvGrpSpPr/>
          <p:nvPr/>
        </p:nvGrpSpPr>
        <p:grpSpPr>
          <a:xfrm>
            <a:off x="6197210" y="3850460"/>
            <a:ext cx="350004" cy="348128"/>
            <a:chOff x="-24353075" y="3891250"/>
            <a:chExt cx="293800" cy="292225"/>
          </a:xfrm>
        </p:grpSpPr>
        <p:sp>
          <p:nvSpPr>
            <p:cNvPr id="7881" name="Google Shape;7881;p11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3"/>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113"/>
          <p:cNvGrpSpPr/>
          <p:nvPr/>
        </p:nvGrpSpPr>
        <p:grpSpPr>
          <a:xfrm>
            <a:off x="7980681" y="3398763"/>
            <a:ext cx="353757" cy="351463"/>
            <a:chOff x="-22845575" y="3504075"/>
            <a:chExt cx="296950" cy="295025"/>
          </a:xfrm>
        </p:grpSpPr>
        <p:sp>
          <p:nvSpPr>
            <p:cNvPr id="7884" name="Google Shape;7884;p113"/>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3"/>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113"/>
          <p:cNvGrpSpPr/>
          <p:nvPr/>
        </p:nvGrpSpPr>
        <p:grpSpPr>
          <a:xfrm>
            <a:off x="5773862" y="1532411"/>
            <a:ext cx="299344" cy="351880"/>
            <a:chOff x="-27691025" y="3175300"/>
            <a:chExt cx="251275" cy="295375"/>
          </a:xfrm>
        </p:grpSpPr>
        <p:sp>
          <p:nvSpPr>
            <p:cNvPr id="7887" name="Google Shape;7887;p113"/>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3"/>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3"/>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13"/>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113"/>
          <p:cNvGrpSpPr/>
          <p:nvPr/>
        </p:nvGrpSpPr>
        <p:grpSpPr>
          <a:xfrm>
            <a:off x="5746179" y="2051087"/>
            <a:ext cx="354710" cy="228015"/>
            <a:chOff x="-27721750" y="3598250"/>
            <a:chExt cx="297750" cy="191400"/>
          </a:xfrm>
        </p:grpSpPr>
        <p:sp>
          <p:nvSpPr>
            <p:cNvPr id="7892" name="Google Shape;7892;p113"/>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3"/>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113"/>
          <p:cNvGrpSpPr/>
          <p:nvPr/>
        </p:nvGrpSpPr>
        <p:grpSpPr>
          <a:xfrm>
            <a:off x="5747579" y="2444633"/>
            <a:ext cx="351910" cy="340980"/>
            <a:chOff x="-27719400" y="3925600"/>
            <a:chExt cx="295400" cy="286225"/>
          </a:xfrm>
        </p:grpSpPr>
        <p:sp>
          <p:nvSpPr>
            <p:cNvPr id="7895" name="Google Shape;7895;p113"/>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3"/>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113"/>
          <p:cNvGrpSpPr/>
          <p:nvPr/>
        </p:nvGrpSpPr>
        <p:grpSpPr>
          <a:xfrm>
            <a:off x="7968851" y="1531473"/>
            <a:ext cx="353757" cy="353757"/>
            <a:chOff x="-25834600" y="3176875"/>
            <a:chExt cx="296950" cy="296950"/>
          </a:xfrm>
        </p:grpSpPr>
        <p:sp>
          <p:nvSpPr>
            <p:cNvPr id="7898" name="Google Shape;7898;p113"/>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3"/>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3"/>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13"/>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13"/>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113"/>
          <p:cNvGrpSpPr/>
          <p:nvPr/>
        </p:nvGrpSpPr>
        <p:grpSpPr>
          <a:xfrm>
            <a:off x="7968851" y="1999474"/>
            <a:ext cx="353757" cy="331241"/>
            <a:chOff x="-25834600" y="3564375"/>
            <a:chExt cx="296950" cy="278050"/>
          </a:xfrm>
        </p:grpSpPr>
        <p:sp>
          <p:nvSpPr>
            <p:cNvPr id="7904" name="Google Shape;7904;p113"/>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13"/>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13"/>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3"/>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3"/>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3"/>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13"/>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3"/>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113"/>
          <p:cNvGrpSpPr/>
          <p:nvPr/>
        </p:nvGrpSpPr>
        <p:grpSpPr>
          <a:xfrm>
            <a:off x="7966974" y="2438826"/>
            <a:ext cx="357509" cy="352595"/>
            <a:chOff x="-25834600" y="3915850"/>
            <a:chExt cx="300100" cy="295975"/>
          </a:xfrm>
        </p:grpSpPr>
        <p:sp>
          <p:nvSpPr>
            <p:cNvPr id="7913" name="Google Shape;7913;p113"/>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13"/>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3"/>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113"/>
          <p:cNvGrpSpPr/>
          <p:nvPr/>
        </p:nvGrpSpPr>
        <p:grpSpPr>
          <a:xfrm>
            <a:off x="6702402" y="2920056"/>
            <a:ext cx="228968" cy="350987"/>
            <a:chOff x="-23930925" y="3149300"/>
            <a:chExt cx="192200" cy="294625"/>
          </a:xfrm>
        </p:grpSpPr>
        <p:sp>
          <p:nvSpPr>
            <p:cNvPr id="7917" name="Google Shape;7917;p113"/>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13"/>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13"/>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13"/>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113"/>
          <p:cNvGrpSpPr/>
          <p:nvPr/>
        </p:nvGrpSpPr>
        <p:grpSpPr>
          <a:xfrm>
            <a:off x="6659232" y="3398540"/>
            <a:ext cx="315307" cy="351910"/>
            <a:chOff x="-23962425" y="3519475"/>
            <a:chExt cx="264675" cy="295400"/>
          </a:xfrm>
        </p:grpSpPr>
        <p:sp>
          <p:nvSpPr>
            <p:cNvPr id="7922" name="Google Shape;7922;p113"/>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3"/>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4" name="Google Shape;7924;p113"/>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5" name="Google Shape;7925;p113"/>
          <p:cNvGrpSpPr/>
          <p:nvPr/>
        </p:nvGrpSpPr>
        <p:grpSpPr>
          <a:xfrm>
            <a:off x="8037908" y="3848584"/>
            <a:ext cx="239302" cy="351880"/>
            <a:chOff x="-22788075" y="3904625"/>
            <a:chExt cx="200875" cy="295375"/>
          </a:xfrm>
        </p:grpSpPr>
        <p:sp>
          <p:nvSpPr>
            <p:cNvPr id="7926" name="Google Shape;7926;p113"/>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13"/>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13"/>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13"/>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113"/>
          <p:cNvGrpSpPr/>
          <p:nvPr/>
        </p:nvGrpSpPr>
        <p:grpSpPr>
          <a:xfrm>
            <a:off x="6193206" y="1531949"/>
            <a:ext cx="354710" cy="352803"/>
            <a:chOff x="-27351575" y="3175300"/>
            <a:chExt cx="297750" cy="296150"/>
          </a:xfrm>
        </p:grpSpPr>
        <p:sp>
          <p:nvSpPr>
            <p:cNvPr id="7931" name="Google Shape;7931;p113"/>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13"/>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13"/>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13"/>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113"/>
          <p:cNvGrpSpPr/>
          <p:nvPr/>
        </p:nvGrpSpPr>
        <p:grpSpPr>
          <a:xfrm>
            <a:off x="6235914" y="1988559"/>
            <a:ext cx="269293" cy="353072"/>
            <a:chOff x="-27313750" y="3545275"/>
            <a:chExt cx="226050" cy="296375"/>
          </a:xfrm>
        </p:grpSpPr>
        <p:sp>
          <p:nvSpPr>
            <p:cNvPr id="7936" name="Google Shape;7936;p113"/>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13"/>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13"/>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113"/>
          <p:cNvGrpSpPr/>
          <p:nvPr/>
        </p:nvGrpSpPr>
        <p:grpSpPr>
          <a:xfrm>
            <a:off x="6193206" y="2436830"/>
            <a:ext cx="354710" cy="356586"/>
            <a:chOff x="-27351575" y="3915650"/>
            <a:chExt cx="297750" cy="299325"/>
          </a:xfrm>
        </p:grpSpPr>
        <p:sp>
          <p:nvSpPr>
            <p:cNvPr id="7940" name="Google Shape;7940;p113"/>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13"/>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113"/>
          <p:cNvGrpSpPr/>
          <p:nvPr/>
        </p:nvGrpSpPr>
        <p:grpSpPr>
          <a:xfrm>
            <a:off x="4880696" y="2919029"/>
            <a:ext cx="319060" cy="353042"/>
            <a:chOff x="-25445525" y="3175900"/>
            <a:chExt cx="267825" cy="296350"/>
          </a:xfrm>
        </p:grpSpPr>
        <p:sp>
          <p:nvSpPr>
            <p:cNvPr id="7943" name="Google Shape;7943;p113"/>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13"/>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13"/>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113"/>
          <p:cNvGrpSpPr/>
          <p:nvPr/>
        </p:nvGrpSpPr>
        <p:grpSpPr>
          <a:xfrm>
            <a:off x="4862410" y="3409352"/>
            <a:ext cx="355633" cy="330288"/>
            <a:chOff x="-25465200" y="3565175"/>
            <a:chExt cx="298525" cy="277250"/>
          </a:xfrm>
        </p:grpSpPr>
        <p:sp>
          <p:nvSpPr>
            <p:cNvPr id="7947" name="Google Shape;7947;p113"/>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13"/>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113"/>
          <p:cNvGrpSpPr/>
          <p:nvPr/>
        </p:nvGrpSpPr>
        <p:grpSpPr>
          <a:xfrm>
            <a:off x="4861948" y="3848882"/>
            <a:ext cx="356556" cy="351285"/>
            <a:chOff x="-25465200" y="3916150"/>
            <a:chExt cx="299300" cy="294875"/>
          </a:xfrm>
        </p:grpSpPr>
        <p:sp>
          <p:nvSpPr>
            <p:cNvPr id="7950" name="Google Shape;7950;p113"/>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13"/>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113"/>
          <p:cNvGrpSpPr/>
          <p:nvPr/>
        </p:nvGrpSpPr>
        <p:grpSpPr>
          <a:xfrm>
            <a:off x="7089388" y="2919148"/>
            <a:ext cx="351880" cy="352803"/>
            <a:chOff x="-23615075" y="3148525"/>
            <a:chExt cx="295375" cy="296150"/>
          </a:xfrm>
        </p:grpSpPr>
        <p:sp>
          <p:nvSpPr>
            <p:cNvPr id="7953" name="Google Shape;7953;p113"/>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13"/>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3"/>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13"/>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113"/>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8" name="Google Shape;7958;p113"/>
          <p:cNvGrpSpPr/>
          <p:nvPr/>
        </p:nvGrpSpPr>
        <p:grpSpPr>
          <a:xfrm>
            <a:off x="7088911" y="3858427"/>
            <a:ext cx="352833" cy="332194"/>
            <a:chOff x="-23615075" y="3906200"/>
            <a:chExt cx="296175" cy="278850"/>
          </a:xfrm>
        </p:grpSpPr>
        <p:sp>
          <p:nvSpPr>
            <p:cNvPr id="7959" name="Google Shape;7959;p113"/>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13"/>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3"/>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2" name="Google Shape;7962;p113"/>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3" name="Google Shape;7963;p113"/>
          <p:cNvGrpSpPr/>
          <p:nvPr/>
        </p:nvGrpSpPr>
        <p:grpSpPr>
          <a:xfrm>
            <a:off x="6637880" y="1532068"/>
            <a:ext cx="353757" cy="352565"/>
            <a:chOff x="-26980600" y="3175500"/>
            <a:chExt cx="296950" cy="295950"/>
          </a:xfrm>
        </p:grpSpPr>
        <p:sp>
          <p:nvSpPr>
            <p:cNvPr id="7964" name="Google Shape;7964;p113"/>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13"/>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13"/>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7" name="Google Shape;7967;p113"/>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8" name="Google Shape;7968;p113"/>
          <p:cNvGrpSpPr/>
          <p:nvPr/>
        </p:nvGrpSpPr>
        <p:grpSpPr>
          <a:xfrm>
            <a:off x="6638357" y="2470604"/>
            <a:ext cx="352803" cy="289039"/>
            <a:chOff x="-26981375" y="3951875"/>
            <a:chExt cx="296150" cy="242625"/>
          </a:xfrm>
        </p:grpSpPr>
        <p:sp>
          <p:nvSpPr>
            <p:cNvPr id="7969" name="Google Shape;7969;p113"/>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13"/>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13"/>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113"/>
          <p:cNvGrpSpPr/>
          <p:nvPr/>
        </p:nvGrpSpPr>
        <p:grpSpPr>
          <a:xfrm>
            <a:off x="5303399" y="2918195"/>
            <a:ext cx="351910" cy="354710"/>
            <a:chOff x="-25094250" y="3176075"/>
            <a:chExt cx="295400" cy="297750"/>
          </a:xfrm>
        </p:grpSpPr>
        <p:sp>
          <p:nvSpPr>
            <p:cNvPr id="7973" name="Google Shape;7973;p113"/>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13"/>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13"/>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113"/>
          <p:cNvGrpSpPr/>
          <p:nvPr/>
        </p:nvGrpSpPr>
        <p:grpSpPr>
          <a:xfrm>
            <a:off x="5303399" y="3398556"/>
            <a:ext cx="351910" cy="351880"/>
            <a:chOff x="-25094250" y="3547050"/>
            <a:chExt cx="295400" cy="295375"/>
          </a:xfrm>
        </p:grpSpPr>
        <p:sp>
          <p:nvSpPr>
            <p:cNvPr id="7977" name="Google Shape;7977;p113"/>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13"/>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13"/>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13"/>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3"/>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2" name="Google Shape;7982;p113"/>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3" name="Google Shape;7983;p113"/>
          <p:cNvGrpSpPr/>
          <p:nvPr/>
        </p:nvGrpSpPr>
        <p:grpSpPr>
          <a:xfrm>
            <a:off x="7535476" y="2919148"/>
            <a:ext cx="352803" cy="352803"/>
            <a:chOff x="-23245675" y="3148525"/>
            <a:chExt cx="296150" cy="296150"/>
          </a:xfrm>
        </p:grpSpPr>
        <p:sp>
          <p:nvSpPr>
            <p:cNvPr id="7984" name="Google Shape;7984;p113"/>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13"/>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13"/>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7" name="Google Shape;7987;p113"/>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8" name="Google Shape;7988;p113"/>
          <p:cNvGrpSpPr/>
          <p:nvPr/>
        </p:nvGrpSpPr>
        <p:grpSpPr>
          <a:xfrm>
            <a:off x="7535938" y="3848122"/>
            <a:ext cx="351880" cy="352803"/>
            <a:chOff x="-23244900" y="3888100"/>
            <a:chExt cx="295375" cy="296150"/>
          </a:xfrm>
        </p:grpSpPr>
        <p:sp>
          <p:nvSpPr>
            <p:cNvPr id="7989" name="Google Shape;7989;p113"/>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13"/>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13"/>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13"/>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3"/>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13"/>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13"/>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3"/>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13"/>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13"/>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3"/>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0" name="Google Shape;8000;p113"/>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04"/>
        <p:cNvGrpSpPr/>
        <p:nvPr/>
      </p:nvGrpSpPr>
      <p:grpSpPr>
        <a:xfrm>
          <a:off x="0" y="0"/>
          <a:ext cx="0" cy="0"/>
          <a:chOff x="0" y="0"/>
          <a:chExt cx="0" cy="0"/>
        </a:xfrm>
      </p:grpSpPr>
      <p:sp>
        <p:nvSpPr>
          <p:cNvPr id="8005" name="Google Shape;8005;p11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06" name="Google Shape;8006;p11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007" name="Google Shape;8007;p114"/>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8" name="Google Shape;8008;p114"/>
          <p:cNvGrpSpPr/>
          <p:nvPr/>
        </p:nvGrpSpPr>
        <p:grpSpPr>
          <a:xfrm>
            <a:off x="850004" y="1975418"/>
            <a:ext cx="367261" cy="367261"/>
            <a:chOff x="-65145700" y="3727425"/>
            <a:chExt cx="317425" cy="317425"/>
          </a:xfrm>
        </p:grpSpPr>
        <p:sp>
          <p:nvSpPr>
            <p:cNvPr id="8009" name="Google Shape;8009;p114"/>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14"/>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114"/>
          <p:cNvGrpSpPr/>
          <p:nvPr/>
        </p:nvGrpSpPr>
        <p:grpSpPr>
          <a:xfrm>
            <a:off x="853201" y="2404333"/>
            <a:ext cx="360868" cy="367261"/>
            <a:chOff x="-65144125" y="4094450"/>
            <a:chExt cx="311900" cy="317425"/>
          </a:xfrm>
        </p:grpSpPr>
        <p:sp>
          <p:nvSpPr>
            <p:cNvPr id="8012" name="Google Shape;8012;p114"/>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14"/>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4"/>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5" name="Google Shape;8015;p114"/>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6" name="Google Shape;8016;p114"/>
          <p:cNvGrpSpPr/>
          <p:nvPr/>
        </p:nvGrpSpPr>
        <p:grpSpPr>
          <a:xfrm>
            <a:off x="3056770" y="1975028"/>
            <a:ext cx="370645" cy="368042"/>
            <a:chOff x="-63250675" y="3744075"/>
            <a:chExt cx="320350" cy="318100"/>
          </a:xfrm>
        </p:grpSpPr>
        <p:sp>
          <p:nvSpPr>
            <p:cNvPr id="8017" name="Google Shape;8017;p114"/>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4"/>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14"/>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114"/>
          <p:cNvGrpSpPr/>
          <p:nvPr/>
        </p:nvGrpSpPr>
        <p:grpSpPr>
          <a:xfrm>
            <a:off x="3058462" y="2404333"/>
            <a:ext cx="367261" cy="367261"/>
            <a:chOff x="-63250675" y="4110200"/>
            <a:chExt cx="317425" cy="317425"/>
          </a:xfrm>
        </p:grpSpPr>
        <p:sp>
          <p:nvSpPr>
            <p:cNvPr id="8021" name="Google Shape;8021;p114"/>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14"/>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14"/>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14"/>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14"/>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14"/>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14"/>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14"/>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14"/>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114"/>
          <p:cNvGrpSpPr/>
          <p:nvPr/>
        </p:nvGrpSpPr>
        <p:grpSpPr>
          <a:xfrm>
            <a:off x="1737509" y="2901428"/>
            <a:ext cx="359075" cy="358844"/>
            <a:chOff x="-61351725" y="3372400"/>
            <a:chExt cx="310350" cy="310150"/>
          </a:xfrm>
        </p:grpSpPr>
        <p:sp>
          <p:nvSpPr>
            <p:cNvPr id="8031" name="Google Shape;8031;p114"/>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14"/>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14"/>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114"/>
          <p:cNvGrpSpPr/>
          <p:nvPr/>
        </p:nvGrpSpPr>
        <p:grpSpPr>
          <a:xfrm>
            <a:off x="1733864" y="3364484"/>
            <a:ext cx="366364" cy="333534"/>
            <a:chOff x="-61354875" y="3751050"/>
            <a:chExt cx="316650" cy="288275"/>
          </a:xfrm>
        </p:grpSpPr>
        <p:sp>
          <p:nvSpPr>
            <p:cNvPr id="8035" name="Google Shape;8035;p114"/>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14"/>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14"/>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114"/>
          <p:cNvGrpSpPr/>
          <p:nvPr/>
        </p:nvGrpSpPr>
        <p:grpSpPr>
          <a:xfrm>
            <a:off x="1733864" y="3806124"/>
            <a:ext cx="366364" cy="367290"/>
            <a:chOff x="-61354875" y="4101525"/>
            <a:chExt cx="316650" cy="317450"/>
          </a:xfrm>
        </p:grpSpPr>
        <p:sp>
          <p:nvSpPr>
            <p:cNvPr id="8039" name="Google Shape;8039;p114"/>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14"/>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114"/>
          <p:cNvGrpSpPr/>
          <p:nvPr/>
        </p:nvGrpSpPr>
        <p:grpSpPr>
          <a:xfrm>
            <a:off x="3950299" y="2898000"/>
            <a:ext cx="368157" cy="365699"/>
            <a:chOff x="-59470075" y="3308975"/>
            <a:chExt cx="318200" cy="316075"/>
          </a:xfrm>
        </p:grpSpPr>
        <p:sp>
          <p:nvSpPr>
            <p:cNvPr id="8042" name="Google Shape;8042;p114"/>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14"/>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14"/>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14"/>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14"/>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14"/>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14"/>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14"/>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14"/>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114"/>
          <p:cNvGrpSpPr/>
          <p:nvPr/>
        </p:nvGrpSpPr>
        <p:grpSpPr>
          <a:xfrm>
            <a:off x="1295729" y="1533705"/>
            <a:ext cx="367261" cy="364686"/>
            <a:chOff x="-64781025" y="3361050"/>
            <a:chExt cx="317425" cy="315200"/>
          </a:xfrm>
        </p:grpSpPr>
        <p:sp>
          <p:nvSpPr>
            <p:cNvPr id="8052" name="Google Shape;8052;p114"/>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14"/>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14"/>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14"/>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56" name="Google Shape;8056;p114"/>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14"/>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14"/>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9" name="Google Shape;8059;p114"/>
          <p:cNvGrpSpPr/>
          <p:nvPr/>
        </p:nvGrpSpPr>
        <p:grpSpPr>
          <a:xfrm>
            <a:off x="3500129" y="1975144"/>
            <a:ext cx="382765" cy="367810"/>
            <a:chOff x="-62890750" y="3747425"/>
            <a:chExt cx="330825" cy="317900"/>
          </a:xfrm>
        </p:grpSpPr>
        <p:sp>
          <p:nvSpPr>
            <p:cNvPr id="8060" name="Google Shape;8060;p114"/>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14"/>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4"/>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14"/>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14"/>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4"/>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14"/>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14"/>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4"/>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4"/>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14"/>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14"/>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14"/>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4"/>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114"/>
          <p:cNvGrpSpPr/>
          <p:nvPr/>
        </p:nvGrpSpPr>
        <p:grpSpPr>
          <a:xfrm>
            <a:off x="3507881" y="2404781"/>
            <a:ext cx="367261" cy="366364"/>
            <a:chOff x="-62884425" y="4111775"/>
            <a:chExt cx="317425" cy="316650"/>
          </a:xfrm>
        </p:grpSpPr>
        <p:sp>
          <p:nvSpPr>
            <p:cNvPr id="8075" name="Google Shape;8075;p114"/>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4"/>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114"/>
          <p:cNvGrpSpPr/>
          <p:nvPr/>
        </p:nvGrpSpPr>
        <p:grpSpPr>
          <a:xfrm>
            <a:off x="2180515" y="2900850"/>
            <a:ext cx="365438" cy="360001"/>
            <a:chOff x="-60991775" y="3376900"/>
            <a:chExt cx="315850" cy="311150"/>
          </a:xfrm>
        </p:grpSpPr>
        <p:sp>
          <p:nvSpPr>
            <p:cNvPr id="8078" name="Google Shape;8078;p114"/>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4"/>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14"/>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114"/>
          <p:cNvGrpSpPr/>
          <p:nvPr/>
        </p:nvGrpSpPr>
        <p:grpSpPr>
          <a:xfrm>
            <a:off x="2180052" y="3351714"/>
            <a:ext cx="366364" cy="359075"/>
            <a:chOff x="-60988625" y="3740800"/>
            <a:chExt cx="316650" cy="310350"/>
          </a:xfrm>
        </p:grpSpPr>
        <p:sp>
          <p:nvSpPr>
            <p:cNvPr id="8082" name="Google Shape;8082;p114"/>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14"/>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14"/>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114"/>
          <p:cNvGrpSpPr/>
          <p:nvPr/>
        </p:nvGrpSpPr>
        <p:grpSpPr>
          <a:xfrm>
            <a:off x="2180052" y="3807165"/>
            <a:ext cx="366364" cy="365207"/>
            <a:chOff x="-60987850" y="4100950"/>
            <a:chExt cx="316650" cy="315650"/>
          </a:xfrm>
        </p:grpSpPr>
        <p:sp>
          <p:nvSpPr>
            <p:cNvPr id="8086" name="Google Shape;8086;p114"/>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14"/>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14"/>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4"/>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14"/>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114"/>
          <p:cNvGrpSpPr/>
          <p:nvPr/>
        </p:nvGrpSpPr>
        <p:grpSpPr>
          <a:xfrm>
            <a:off x="3949836" y="3352625"/>
            <a:ext cx="369083" cy="357253"/>
            <a:chOff x="-59447250" y="3706150"/>
            <a:chExt cx="319000" cy="308775"/>
          </a:xfrm>
        </p:grpSpPr>
        <p:sp>
          <p:nvSpPr>
            <p:cNvPr id="8092" name="Google Shape;8092;p114"/>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14"/>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14"/>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4"/>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114"/>
          <p:cNvGrpSpPr/>
          <p:nvPr/>
        </p:nvGrpSpPr>
        <p:grpSpPr>
          <a:xfrm>
            <a:off x="1738564" y="1545199"/>
            <a:ext cx="368186" cy="364224"/>
            <a:chOff x="-64406125" y="3362225"/>
            <a:chExt cx="318225" cy="314800"/>
          </a:xfrm>
        </p:grpSpPr>
        <p:sp>
          <p:nvSpPr>
            <p:cNvPr id="8097" name="Google Shape;8097;p114"/>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14"/>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9" name="Google Shape;8099;p114"/>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0" name="Google Shape;8100;p114"/>
          <p:cNvGrpSpPr/>
          <p:nvPr/>
        </p:nvGrpSpPr>
        <p:grpSpPr>
          <a:xfrm>
            <a:off x="1739027" y="2416044"/>
            <a:ext cx="367261" cy="366364"/>
            <a:chOff x="-64410850" y="4094450"/>
            <a:chExt cx="317425" cy="316650"/>
          </a:xfrm>
        </p:grpSpPr>
        <p:sp>
          <p:nvSpPr>
            <p:cNvPr id="8101" name="Google Shape;8101;p114"/>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14"/>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14"/>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4" name="Google Shape;8104;p114"/>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114"/>
          <p:cNvGrpSpPr/>
          <p:nvPr/>
        </p:nvGrpSpPr>
        <p:grpSpPr>
          <a:xfrm>
            <a:off x="3960575" y="1974854"/>
            <a:ext cx="365467" cy="368389"/>
            <a:chOff x="-62516625" y="3743175"/>
            <a:chExt cx="315875" cy="318400"/>
          </a:xfrm>
        </p:grpSpPr>
        <p:sp>
          <p:nvSpPr>
            <p:cNvPr id="8106" name="Google Shape;8106;p114"/>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14"/>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114"/>
          <p:cNvGrpSpPr/>
          <p:nvPr/>
        </p:nvGrpSpPr>
        <p:grpSpPr>
          <a:xfrm>
            <a:off x="3967415" y="2424826"/>
            <a:ext cx="351786" cy="326274"/>
            <a:chOff x="-62511900" y="4129100"/>
            <a:chExt cx="304050" cy="282000"/>
          </a:xfrm>
        </p:grpSpPr>
        <p:sp>
          <p:nvSpPr>
            <p:cNvPr id="8109" name="Google Shape;8109;p114"/>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14"/>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14"/>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14"/>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14"/>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114"/>
          <p:cNvGrpSpPr/>
          <p:nvPr/>
        </p:nvGrpSpPr>
        <p:grpSpPr>
          <a:xfrm>
            <a:off x="2645537" y="2897220"/>
            <a:ext cx="310770" cy="367261"/>
            <a:chOff x="-60597975" y="3367475"/>
            <a:chExt cx="268600" cy="317425"/>
          </a:xfrm>
        </p:grpSpPr>
        <p:sp>
          <p:nvSpPr>
            <p:cNvPr id="8115" name="Google Shape;8115;p114"/>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14"/>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14"/>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14"/>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14"/>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0" name="Google Shape;8120;p114"/>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1" name="Google Shape;8121;p114"/>
          <p:cNvGrpSpPr/>
          <p:nvPr/>
        </p:nvGrpSpPr>
        <p:grpSpPr>
          <a:xfrm>
            <a:off x="2617740" y="3858536"/>
            <a:ext cx="366364" cy="262465"/>
            <a:chOff x="-60621600" y="4145650"/>
            <a:chExt cx="316650" cy="226850"/>
          </a:xfrm>
        </p:grpSpPr>
        <p:sp>
          <p:nvSpPr>
            <p:cNvPr id="8122" name="Google Shape;8122;p114"/>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14"/>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14"/>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114"/>
          <p:cNvGrpSpPr/>
          <p:nvPr/>
        </p:nvGrpSpPr>
        <p:grpSpPr>
          <a:xfrm>
            <a:off x="3954392" y="3807035"/>
            <a:ext cx="359972" cy="365467"/>
            <a:chOff x="-59400775" y="4084200"/>
            <a:chExt cx="311125" cy="315875"/>
          </a:xfrm>
        </p:grpSpPr>
        <p:sp>
          <p:nvSpPr>
            <p:cNvPr id="8126" name="Google Shape;8126;p114"/>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14"/>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14"/>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14"/>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14"/>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14"/>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114"/>
          <p:cNvGrpSpPr/>
          <p:nvPr/>
        </p:nvGrpSpPr>
        <p:grpSpPr>
          <a:xfrm>
            <a:off x="2178486" y="1532866"/>
            <a:ext cx="365438" cy="366364"/>
            <a:chOff x="-64044600" y="3360375"/>
            <a:chExt cx="315850" cy="316650"/>
          </a:xfrm>
        </p:grpSpPr>
        <p:sp>
          <p:nvSpPr>
            <p:cNvPr id="8133" name="Google Shape;8133;p114"/>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14"/>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14"/>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114"/>
          <p:cNvGrpSpPr/>
          <p:nvPr/>
        </p:nvGrpSpPr>
        <p:grpSpPr>
          <a:xfrm>
            <a:off x="2204909" y="1975418"/>
            <a:ext cx="312592" cy="367261"/>
            <a:chOff x="-64022550" y="3727425"/>
            <a:chExt cx="270175" cy="317425"/>
          </a:xfrm>
        </p:grpSpPr>
        <p:sp>
          <p:nvSpPr>
            <p:cNvPr id="8137" name="Google Shape;8137;p114"/>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14"/>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14"/>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114"/>
          <p:cNvGrpSpPr/>
          <p:nvPr/>
        </p:nvGrpSpPr>
        <p:grpSpPr>
          <a:xfrm>
            <a:off x="2229047" y="2404318"/>
            <a:ext cx="264317" cy="367290"/>
            <a:chOff x="-64001300" y="4093650"/>
            <a:chExt cx="228450" cy="317450"/>
          </a:xfrm>
        </p:grpSpPr>
        <p:sp>
          <p:nvSpPr>
            <p:cNvPr id="8141" name="Google Shape;8141;p114"/>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14"/>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14"/>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14"/>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5" name="Google Shape;8145;p114"/>
          <p:cNvGrpSpPr/>
          <p:nvPr/>
        </p:nvGrpSpPr>
        <p:grpSpPr>
          <a:xfrm>
            <a:off x="848051" y="2897610"/>
            <a:ext cx="359972" cy="366480"/>
            <a:chOff x="-62148800" y="3377700"/>
            <a:chExt cx="311125" cy="316750"/>
          </a:xfrm>
        </p:grpSpPr>
        <p:sp>
          <p:nvSpPr>
            <p:cNvPr id="8146" name="Google Shape;8146;p114"/>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14"/>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114"/>
          <p:cNvGrpSpPr/>
          <p:nvPr/>
        </p:nvGrpSpPr>
        <p:grpSpPr>
          <a:xfrm>
            <a:off x="843958" y="3347607"/>
            <a:ext cx="368157" cy="367290"/>
            <a:chOff x="-62154300" y="3743950"/>
            <a:chExt cx="318200" cy="317450"/>
          </a:xfrm>
        </p:grpSpPr>
        <p:sp>
          <p:nvSpPr>
            <p:cNvPr id="8149" name="Google Shape;8149;p114"/>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14"/>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114"/>
          <p:cNvGrpSpPr/>
          <p:nvPr/>
        </p:nvGrpSpPr>
        <p:grpSpPr>
          <a:xfrm>
            <a:off x="843944" y="3806587"/>
            <a:ext cx="368186" cy="366364"/>
            <a:chOff x="-62151950" y="4111775"/>
            <a:chExt cx="318225" cy="316650"/>
          </a:xfrm>
        </p:grpSpPr>
        <p:sp>
          <p:nvSpPr>
            <p:cNvPr id="8152" name="Google Shape;8152;p114"/>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14"/>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14"/>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14"/>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114"/>
          <p:cNvGrpSpPr/>
          <p:nvPr/>
        </p:nvGrpSpPr>
        <p:grpSpPr>
          <a:xfrm>
            <a:off x="3062568" y="2897133"/>
            <a:ext cx="368157" cy="367434"/>
            <a:chOff x="-60254550" y="3367325"/>
            <a:chExt cx="318200" cy="317575"/>
          </a:xfrm>
        </p:grpSpPr>
        <p:sp>
          <p:nvSpPr>
            <p:cNvPr id="8157" name="Google Shape;8157;p114"/>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14"/>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14"/>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14"/>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114"/>
          <p:cNvGrpSpPr/>
          <p:nvPr/>
        </p:nvGrpSpPr>
        <p:grpSpPr>
          <a:xfrm>
            <a:off x="3063465" y="3348127"/>
            <a:ext cx="366364" cy="366248"/>
            <a:chOff x="-60255350" y="3733825"/>
            <a:chExt cx="316650" cy="316550"/>
          </a:xfrm>
        </p:grpSpPr>
        <p:sp>
          <p:nvSpPr>
            <p:cNvPr id="8162" name="Google Shape;8162;p114"/>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14"/>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14"/>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14"/>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14"/>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14"/>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14"/>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114"/>
          <p:cNvGrpSpPr/>
          <p:nvPr/>
        </p:nvGrpSpPr>
        <p:grpSpPr>
          <a:xfrm>
            <a:off x="3091262" y="3807035"/>
            <a:ext cx="310770" cy="365467"/>
            <a:chOff x="-60232500" y="4101525"/>
            <a:chExt cx="268600" cy="315875"/>
          </a:xfrm>
        </p:grpSpPr>
        <p:sp>
          <p:nvSpPr>
            <p:cNvPr id="8170" name="Google Shape;8170;p114"/>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14"/>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2" name="Google Shape;8172;p114"/>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3" name="Google Shape;8173;p114"/>
          <p:cNvGrpSpPr/>
          <p:nvPr/>
        </p:nvGrpSpPr>
        <p:grpSpPr>
          <a:xfrm>
            <a:off x="2624262" y="1532866"/>
            <a:ext cx="368186" cy="366364"/>
            <a:chOff x="-63679950" y="3360375"/>
            <a:chExt cx="318225" cy="316650"/>
          </a:xfrm>
        </p:grpSpPr>
        <p:sp>
          <p:nvSpPr>
            <p:cNvPr id="8174" name="Google Shape;8174;p114"/>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14"/>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14"/>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14"/>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78" name="Google Shape;8178;p114"/>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9" name="Google Shape;8179;p114"/>
          <p:cNvGrpSpPr/>
          <p:nvPr/>
        </p:nvGrpSpPr>
        <p:grpSpPr>
          <a:xfrm>
            <a:off x="2622889" y="2404203"/>
            <a:ext cx="370934" cy="367521"/>
            <a:chOff x="-63679950" y="4093450"/>
            <a:chExt cx="320600" cy="317650"/>
          </a:xfrm>
        </p:grpSpPr>
        <p:sp>
          <p:nvSpPr>
            <p:cNvPr id="8180" name="Google Shape;8180;p114"/>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14"/>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14"/>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114"/>
          <p:cNvGrpSpPr/>
          <p:nvPr/>
        </p:nvGrpSpPr>
        <p:grpSpPr>
          <a:xfrm>
            <a:off x="1283006" y="2897205"/>
            <a:ext cx="366364" cy="367290"/>
            <a:chOff x="-61784125" y="3377700"/>
            <a:chExt cx="316650" cy="317450"/>
          </a:xfrm>
        </p:grpSpPr>
        <p:sp>
          <p:nvSpPr>
            <p:cNvPr id="8184" name="Google Shape;8184;p114"/>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14"/>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14"/>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14"/>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14"/>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14"/>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14"/>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114"/>
          <p:cNvGrpSpPr/>
          <p:nvPr/>
        </p:nvGrpSpPr>
        <p:grpSpPr>
          <a:xfrm>
            <a:off x="1283006" y="3347607"/>
            <a:ext cx="366364" cy="367290"/>
            <a:chOff x="-61783350" y="3743950"/>
            <a:chExt cx="316650" cy="317450"/>
          </a:xfrm>
        </p:grpSpPr>
        <p:sp>
          <p:nvSpPr>
            <p:cNvPr id="8192" name="Google Shape;8192;p114"/>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14"/>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4" name="Google Shape;8194;p114"/>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14"/>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14"/>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114"/>
          <p:cNvGrpSpPr/>
          <p:nvPr/>
        </p:nvGrpSpPr>
        <p:grpSpPr>
          <a:xfrm>
            <a:off x="3504430" y="3807440"/>
            <a:ext cx="369112" cy="364657"/>
            <a:chOff x="-59869425" y="4102225"/>
            <a:chExt cx="319025" cy="315175"/>
          </a:xfrm>
        </p:grpSpPr>
        <p:sp>
          <p:nvSpPr>
            <p:cNvPr id="8198" name="Google Shape;8198;p114"/>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14"/>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14"/>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14"/>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2" name="Google Shape;8202;p114"/>
          <p:cNvGrpSpPr/>
          <p:nvPr/>
        </p:nvGrpSpPr>
        <p:grpSpPr>
          <a:xfrm>
            <a:off x="2623233" y="4276262"/>
            <a:ext cx="366364" cy="365467"/>
            <a:chOff x="-59029025" y="3711650"/>
            <a:chExt cx="316650" cy="315875"/>
          </a:xfrm>
        </p:grpSpPr>
        <p:sp>
          <p:nvSpPr>
            <p:cNvPr id="8203" name="Google Shape;8203;p114"/>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14"/>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14"/>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14"/>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14"/>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14"/>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14"/>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114"/>
          <p:cNvGrpSpPr/>
          <p:nvPr/>
        </p:nvGrpSpPr>
        <p:grpSpPr>
          <a:xfrm>
            <a:off x="4859311" y="1532317"/>
            <a:ext cx="351940" cy="348188"/>
            <a:chOff x="581525" y="3254850"/>
            <a:chExt cx="297750" cy="294575"/>
          </a:xfrm>
        </p:grpSpPr>
        <p:sp>
          <p:nvSpPr>
            <p:cNvPr id="8211" name="Google Shape;8211;p114"/>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14"/>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14"/>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114"/>
          <p:cNvGrpSpPr/>
          <p:nvPr/>
        </p:nvGrpSpPr>
        <p:grpSpPr>
          <a:xfrm>
            <a:off x="4858380" y="1971253"/>
            <a:ext cx="353802" cy="351497"/>
            <a:chOff x="580725" y="3617925"/>
            <a:chExt cx="299325" cy="297375"/>
          </a:xfrm>
        </p:grpSpPr>
        <p:sp>
          <p:nvSpPr>
            <p:cNvPr id="8215" name="Google Shape;8215;p114"/>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14"/>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14"/>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14"/>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14"/>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114"/>
          <p:cNvGrpSpPr/>
          <p:nvPr/>
        </p:nvGrpSpPr>
        <p:grpSpPr>
          <a:xfrm>
            <a:off x="4860242" y="2418443"/>
            <a:ext cx="350079" cy="350079"/>
            <a:chOff x="583100" y="3982600"/>
            <a:chExt cx="296175" cy="296175"/>
          </a:xfrm>
        </p:grpSpPr>
        <p:sp>
          <p:nvSpPr>
            <p:cNvPr id="8221" name="Google Shape;8221;p114"/>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14"/>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14"/>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14"/>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14"/>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14"/>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14"/>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114"/>
          <p:cNvGrpSpPr/>
          <p:nvPr/>
        </p:nvGrpSpPr>
        <p:grpSpPr>
          <a:xfrm>
            <a:off x="7092856" y="1532067"/>
            <a:ext cx="307231" cy="348690"/>
            <a:chOff x="2423775" y="3226875"/>
            <a:chExt cx="259925" cy="295000"/>
          </a:xfrm>
        </p:grpSpPr>
        <p:sp>
          <p:nvSpPr>
            <p:cNvPr id="8229" name="Google Shape;8229;p114"/>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14"/>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14"/>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114"/>
          <p:cNvGrpSpPr/>
          <p:nvPr/>
        </p:nvGrpSpPr>
        <p:grpSpPr>
          <a:xfrm>
            <a:off x="7070043" y="1973352"/>
            <a:ext cx="352857" cy="347301"/>
            <a:chOff x="2404875" y="3592725"/>
            <a:chExt cx="298525" cy="293825"/>
          </a:xfrm>
        </p:grpSpPr>
        <p:sp>
          <p:nvSpPr>
            <p:cNvPr id="8233" name="Google Shape;8233;p114"/>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14"/>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14"/>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114"/>
          <p:cNvGrpSpPr/>
          <p:nvPr/>
        </p:nvGrpSpPr>
        <p:grpSpPr>
          <a:xfrm>
            <a:off x="7070974" y="2418917"/>
            <a:ext cx="350995" cy="349133"/>
            <a:chOff x="2404875" y="3955825"/>
            <a:chExt cx="296950" cy="295375"/>
          </a:xfrm>
        </p:grpSpPr>
        <p:sp>
          <p:nvSpPr>
            <p:cNvPr id="8237" name="Google Shape;8237;p114"/>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14"/>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14"/>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14"/>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114"/>
          <p:cNvGrpSpPr/>
          <p:nvPr/>
        </p:nvGrpSpPr>
        <p:grpSpPr>
          <a:xfrm>
            <a:off x="5764954" y="2883111"/>
            <a:ext cx="349163" cy="350079"/>
            <a:chOff x="4263650" y="3235150"/>
            <a:chExt cx="295400" cy="296175"/>
          </a:xfrm>
        </p:grpSpPr>
        <p:sp>
          <p:nvSpPr>
            <p:cNvPr id="8242" name="Google Shape;8242;p114"/>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14"/>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14"/>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14"/>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14"/>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114"/>
          <p:cNvGrpSpPr/>
          <p:nvPr/>
        </p:nvGrpSpPr>
        <p:grpSpPr>
          <a:xfrm>
            <a:off x="5762634" y="3342272"/>
            <a:ext cx="353802" cy="327739"/>
            <a:chOff x="4266025" y="3609275"/>
            <a:chExt cx="299325" cy="277275"/>
          </a:xfrm>
        </p:grpSpPr>
        <p:sp>
          <p:nvSpPr>
            <p:cNvPr id="8248" name="Google Shape;8248;p114"/>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14"/>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114"/>
          <p:cNvGrpSpPr/>
          <p:nvPr/>
        </p:nvGrpSpPr>
        <p:grpSpPr>
          <a:xfrm>
            <a:off x="5763092" y="3807659"/>
            <a:ext cx="352886" cy="349133"/>
            <a:chOff x="4263650" y="3963700"/>
            <a:chExt cx="298550" cy="295375"/>
          </a:xfrm>
        </p:grpSpPr>
        <p:sp>
          <p:nvSpPr>
            <p:cNvPr id="8251" name="Google Shape;8251;p114"/>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14"/>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14"/>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14"/>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14"/>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14"/>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14"/>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114"/>
          <p:cNvGrpSpPr/>
          <p:nvPr/>
        </p:nvGrpSpPr>
        <p:grpSpPr>
          <a:xfrm>
            <a:off x="8041429" y="2883111"/>
            <a:ext cx="226264" cy="350079"/>
            <a:chOff x="6164975" y="3211525"/>
            <a:chExt cx="191425" cy="296175"/>
          </a:xfrm>
        </p:grpSpPr>
        <p:sp>
          <p:nvSpPr>
            <p:cNvPr id="8259" name="Google Shape;8259;p114"/>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14"/>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14"/>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14"/>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14"/>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14"/>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14"/>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114"/>
          <p:cNvGrpSpPr/>
          <p:nvPr/>
        </p:nvGrpSpPr>
        <p:grpSpPr>
          <a:xfrm>
            <a:off x="5303466" y="1531387"/>
            <a:ext cx="352886" cy="350049"/>
            <a:chOff x="946175" y="3253275"/>
            <a:chExt cx="298550" cy="296150"/>
          </a:xfrm>
        </p:grpSpPr>
        <p:sp>
          <p:nvSpPr>
            <p:cNvPr id="8267" name="Google Shape;8267;p114"/>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14"/>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14"/>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14"/>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14"/>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114"/>
          <p:cNvGrpSpPr/>
          <p:nvPr/>
        </p:nvGrpSpPr>
        <p:grpSpPr>
          <a:xfrm>
            <a:off x="5304397" y="1973351"/>
            <a:ext cx="351024" cy="347301"/>
            <a:chOff x="946175" y="3619500"/>
            <a:chExt cx="296975" cy="293825"/>
          </a:xfrm>
        </p:grpSpPr>
        <p:sp>
          <p:nvSpPr>
            <p:cNvPr id="8273" name="Google Shape;8273;p114"/>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14"/>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14"/>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14"/>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14"/>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14"/>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114"/>
          <p:cNvGrpSpPr/>
          <p:nvPr/>
        </p:nvGrpSpPr>
        <p:grpSpPr>
          <a:xfrm>
            <a:off x="5303939" y="2417985"/>
            <a:ext cx="351940" cy="350995"/>
            <a:chOff x="944600" y="3981825"/>
            <a:chExt cx="297750" cy="296950"/>
          </a:xfrm>
        </p:grpSpPr>
        <p:sp>
          <p:nvSpPr>
            <p:cNvPr id="8280" name="Google Shape;8280;p114"/>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14"/>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14"/>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14"/>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114"/>
          <p:cNvGrpSpPr/>
          <p:nvPr/>
        </p:nvGrpSpPr>
        <p:grpSpPr>
          <a:xfrm>
            <a:off x="7520875" y="1531845"/>
            <a:ext cx="350079" cy="349133"/>
            <a:chOff x="2768750" y="3227275"/>
            <a:chExt cx="296175" cy="295375"/>
          </a:xfrm>
        </p:grpSpPr>
        <p:sp>
          <p:nvSpPr>
            <p:cNvPr id="8285" name="Google Shape;8285;p114"/>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14"/>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14"/>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14"/>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14"/>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14"/>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14"/>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14"/>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114"/>
          <p:cNvGrpSpPr/>
          <p:nvPr/>
        </p:nvGrpSpPr>
        <p:grpSpPr>
          <a:xfrm>
            <a:off x="7541826" y="1972717"/>
            <a:ext cx="308177" cy="348572"/>
            <a:chOff x="2786075" y="3591800"/>
            <a:chExt cx="260725" cy="294900"/>
          </a:xfrm>
        </p:grpSpPr>
        <p:sp>
          <p:nvSpPr>
            <p:cNvPr id="8294" name="Google Shape;8294;p114"/>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14"/>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14"/>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14"/>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14"/>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114"/>
          <p:cNvGrpSpPr/>
          <p:nvPr/>
        </p:nvGrpSpPr>
        <p:grpSpPr>
          <a:xfrm>
            <a:off x="7582324" y="2418444"/>
            <a:ext cx="227180" cy="350079"/>
            <a:chOff x="2819150" y="3955025"/>
            <a:chExt cx="192200" cy="296175"/>
          </a:xfrm>
        </p:grpSpPr>
        <p:sp>
          <p:nvSpPr>
            <p:cNvPr id="8300" name="Google Shape;8300;p114"/>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14"/>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14"/>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14"/>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114"/>
          <p:cNvGrpSpPr/>
          <p:nvPr/>
        </p:nvGrpSpPr>
        <p:grpSpPr>
          <a:xfrm>
            <a:off x="6206097" y="2884042"/>
            <a:ext cx="349133" cy="348217"/>
            <a:chOff x="4629125" y="3235150"/>
            <a:chExt cx="295375" cy="294600"/>
          </a:xfrm>
        </p:grpSpPr>
        <p:sp>
          <p:nvSpPr>
            <p:cNvPr id="8305" name="Google Shape;8305;p114"/>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14"/>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14"/>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14"/>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14"/>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114"/>
          <p:cNvGrpSpPr/>
          <p:nvPr/>
        </p:nvGrpSpPr>
        <p:grpSpPr>
          <a:xfrm>
            <a:off x="6206082" y="3331575"/>
            <a:ext cx="349163" cy="349133"/>
            <a:chOff x="4628325" y="3599825"/>
            <a:chExt cx="295400" cy="295375"/>
          </a:xfrm>
        </p:grpSpPr>
        <p:sp>
          <p:nvSpPr>
            <p:cNvPr id="8311" name="Google Shape;8311;p114"/>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14"/>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14"/>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14"/>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14"/>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14"/>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14"/>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14"/>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14"/>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14"/>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14"/>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14"/>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114"/>
          <p:cNvGrpSpPr/>
          <p:nvPr/>
        </p:nvGrpSpPr>
        <p:grpSpPr>
          <a:xfrm>
            <a:off x="6227033" y="3807186"/>
            <a:ext cx="307261" cy="350079"/>
            <a:chOff x="4645650" y="3962900"/>
            <a:chExt cx="259950" cy="296175"/>
          </a:xfrm>
        </p:grpSpPr>
        <p:sp>
          <p:nvSpPr>
            <p:cNvPr id="8324" name="Google Shape;8324;p114"/>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14"/>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14"/>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14"/>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14"/>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14"/>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114"/>
          <p:cNvGrpSpPr/>
          <p:nvPr/>
        </p:nvGrpSpPr>
        <p:grpSpPr>
          <a:xfrm>
            <a:off x="7979994" y="3332048"/>
            <a:ext cx="349133" cy="348188"/>
            <a:chOff x="6143725" y="3582500"/>
            <a:chExt cx="295375" cy="294575"/>
          </a:xfrm>
        </p:grpSpPr>
        <p:sp>
          <p:nvSpPr>
            <p:cNvPr id="8331" name="Google Shape;8331;p114"/>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14"/>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14"/>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14"/>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14"/>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14"/>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14"/>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114"/>
          <p:cNvGrpSpPr/>
          <p:nvPr/>
        </p:nvGrpSpPr>
        <p:grpSpPr>
          <a:xfrm>
            <a:off x="5748820" y="1531387"/>
            <a:ext cx="350995" cy="350049"/>
            <a:chOff x="1310075" y="3253275"/>
            <a:chExt cx="296950" cy="296150"/>
          </a:xfrm>
        </p:grpSpPr>
        <p:sp>
          <p:nvSpPr>
            <p:cNvPr id="8339" name="Google Shape;8339;p11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1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1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2" name="Google Shape;8342;p114"/>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3" name="Google Shape;8343;p114"/>
          <p:cNvGrpSpPr/>
          <p:nvPr/>
        </p:nvGrpSpPr>
        <p:grpSpPr>
          <a:xfrm>
            <a:off x="5748347" y="2417646"/>
            <a:ext cx="351941" cy="351675"/>
            <a:chOff x="1310075" y="3980250"/>
            <a:chExt cx="297750" cy="297525"/>
          </a:xfrm>
        </p:grpSpPr>
        <p:sp>
          <p:nvSpPr>
            <p:cNvPr id="8344" name="Google Shape;8344;p114"/>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14"/>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14"/>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14"/>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114"/>
          <p:cNvGrpSpPr/>
          <p:nvPr/>
        </p:nvGrpSpPr>
        <p:grpSpPr>
          <a:xfrm>
            <a:off x="8013136" y="1531845"/>
            <a:ext cx="266305" cy="349133"/>
            <a:chOff x="3167275" y="3227275"/>
            <a:chExt cx="225300" cy="295375"/>
          </a:xfrm>
        </p:grpSpPr>
        <p:sp>
          <p:nvSpPr>
            <p:cNvPr id="8349" name="Google Shape;8349;p114"/>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14"/>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14"/>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14"/>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14"/>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4" name="Google Shape;8354;p114"/>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5" name="Google Shape;8355;p114"/>
          <p:cNvGrpSpPr/>
          <p:nvPr/>
        </p:nvGrpSpPr>
        <p:grpSpPr>
          <a:xfrm>
            <a:off x="7970318" y="2418902"/>
            <a:ext cx="351940" cy="349163"/>
            <a:chOff x="3133425" y="3955025"/>
            <a:chExt cx="297750" cy="295400"/>
          </a:xfrm>
        </p:grpSpPr>
        <p:sp>
          <p:nvSpPr>
            <p:cNvPr id="8356" name="Google Shape;8356;p114"/>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14"/>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14"/>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9" name="Google Shape;8359;p114"/>
          <p:cNvGrpSpPr/>
          <p:nvPr/>
        </p:nvGrpSpPr>
        <p:grpSpPr>
          <a:xfrm>
            <a:off x="6650491" y="2882490"/>
            <a:ext cx="350079" cy="351320"/>
            <a:chOff x="4991425" y="3234750"/>
            <a:chExt cx="296175" cy="297225"/>
          </a:xfrm>
        </p:grpSpPr>
        <p:sp>
          <p:nvSpPr>
            <p:cNvPr id="8360" name="Google Shape;8360;p11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1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1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1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14"/>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14"/>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114"/>
          <p:cNvGrpSpPr/>
          <p:nvPr/>
        </p:nvGrpSpPr>
        <p:grpSpPr>
          <a:xfrm>
            <a:off x="6650491" y="3352053"/>
            <a:ext cx="350079" cy="308177"/>
            <a:chOff x="4991425" y="3617150"/>
            <a:chExt cx="296175" cy="260725"/>
          </a:xfrm>
        </p:grpSpPr>
        <p:sp>
          <p:nvSpPr>
            <p:cNvPr id="8367" name="Google Shape;8367;p114"/>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14"/>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14"/>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14"/>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14"/>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14"/>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14"/>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114"/>
          <p:cNvGrpSpPr/>
          <p:nvPr/>
        </p:nvGrpSpPr>
        <p:grpSpPr>
          <a:xfrm>
            <a:off x="6727764" y="3807644"/>
            <a:ext cx="195532" cy="349163"/>
            <a:chOff x="5056800" y="3962900"/>
            <a:chExt cx="165425" cy="295400"/>
          </a:xfrm>
        </p:grpSpPr>
        <p:sp>
          <p:nvSpPr>
            <p:cNvPr id="8375" name="Google Shape;8375;p11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1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1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14"/>
          <p:cNvGrpSpPr/>
          <p:nvPr/>
        </p:nvGrpSpPr>
        <p:grpSpPr>
          <a:xfrm>
            <a:off x="7979062" y="3807660"/>
            <a:ext cx="350995" cy="349133"/>
            <a:chOff x="6168925" y="3936925"/>
            <a:chExt cx="296950" cy="295375"/>
          </a:xfrm>
        </p:grpSpPr>
        <p:sp>
          <p:nvSpPr>
            <p:cNvPr id="8379" name="Google Shape;8379;p114"/>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14"/>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14"/>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14"/>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14"/>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14"/>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114"/>
          <p:cNvGrpSpPr/>
          <p:nvPr/>
        </p:nvGrpSpPr>
        <p:grpSpPr>
          <a:xfrm>
            <a:off x="6192756" y="1531845"/>
            <a:ext cx="348188" cy="349133"/>
            <a:chOff x="1674750" y="3254050"/>
            <a:chExt cx="294575" cy="295375"/>
          </a:xfrm>
        </p:grpSpPr>
        <p:sp>
          <p:nvSpPr>
            <p:cNvPr id="8386" name="Google Shape;8386;p114"/>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14"/>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14"/>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114"/>
          <p:cNvGrpSpPr/>
          <p:nvPr/>
        </p:nvGrpSpPr>
        <p:grpSpPr>
          <a:xfrm>
            <a:off x="6207177" y="1972435"/>
            <a:ext cx="319347" cy="349133"/>
            <a:chOff x="1687350" y="3618725"/>
            <a:chExt cx="270175" cy="295375"/>
          </a:xfrm>
        </p:grpSpPr>
        <p:sp>
          <p:nvSpPr>
            <p:cNvPr id="8390" name="Google Shape;8390;p114"/>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14"/>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14"/>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114"/>
          <p:cNvGrpSpPr/>
          <p:nvPr/>
        </p:nvGrpSpPr>
        <p:grpSpPr>
          <a:xfrm>
            <a:off x="6190880" y="2418916"/>
            <a:ext cx="351940" cy="349133"/>
            <a:chOff x="1672375" y="3982600"/>
            <a:chExt cx="297750" cy="295375"/>
          </a:xfrm>
        </p:grpSpPr>
        <p:sp>
          <p:nvSpPr>
            <p:cNvPr id="8394" name="Google Shape;8394;p114"/>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14"/>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14"/>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114"/>
          <p:cNvGrpSpPr/>
          <p:nvPr/>
        </p:nvGrpSpPr>
        <p:grpSpPr>
          <a:xfrm>
            <a:off x="4882872" y="2883111"/>
            <a:ext cx="350079" cy="350079"/>
            <a:chOff x="3497300" y="3227275"/>
            <a:chExt cx="296175" cy="296175"/>
          </a:xfrm>
        </p:grpSpPr>
        <p:sp>
          <p:nvSpPr>
            <p:cNvPr id="8398" name="Google Shape;8398;p11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1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1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1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1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1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1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1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114"/>
          <p:cNvGrpSpPr/>
          <p:nvPr/>
        </p:nvGrpSpPr>
        <p:grpSpPr>
          <a:xfrm>
            <a:off x="4883345" y="3332506"/>
            <a:ext cx="349133" cy="347272"/>
            <a:chOff x="3497300" y="3591950"/>
            <a:chExt cx="295375" cy="293800"/>
          </a:xfrm>
        </p:grpSpPr>
        <p:sp>
          <p:nvSpPr>
            <p:cNvPr id="8407" name="Google Shape;8407;p114"/>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14"/>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14"/>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14"/>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14"/>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14"/>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14"/>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14"/>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114"/>
          <p:cNvGrpSpPr/>
          <p:nvPr/>
        </p:nvGrpSpPr>
        <p:grpSpPr>
          <a:xfrm>
            <a:off x="4883345" y="3807644"/>
            <a:ext cx="349133" cy="349163"/>
            <a:chOff x="3497300" y="3955025"/>
            <a:chExt cx="295375" cy="295400"/>
          </a:xfrm>
        </p:grpSpPr>
        <p:sp>
          <p:nvSpPr>
            <p:cNvPr id="8416" name="Google Shape;8416;p114"/>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14"/>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14"/>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114"/>
          <p:cNvGrpSpPr/>
          <p:nvPr/>
        </p:nvGrpSpPr>
        <p:grpSpPr>
          <a:xfrm>
            <a:off x="7107917" y="2883835"/>
            <a:ext cx="327739" cy="348631"/>
            <a:chOff x="5364750" y="3235150"/>
            <a:chExt cx="277275" cy="294950"/>
          </a:xfrm>
        </p:grpSpPr>
        <p:sp>
          <p:nvSpPr>
            <p:cNvPr id="8420" name="Google Shape;8420;p114"/>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14"/>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14"/>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14"/>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14"/>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14"/>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14"/>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14"/>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114"/>
          <p:cNvGrpSpPr/>
          <p:nvPr/>
        </p:nvGrpSpPr>
        <p:grpSpPr>
          <a:xfrm>
            <a:off x="7096274" y="3330171"/>
            <a:ext cx="351024" cy="351940"/>
            <a:chOff x="5355300" y="3598250"/>
            <a:chExt cx="296975" cy="297750"/>
          </a:xfrm>
        </p:grpSpPr>
        <p:sp>
          <p:nvSpPr>
            <p:cNvPr id="8429" name="Google Shape;8429;p114"/>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14"/>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14"/>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14"/>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14"/>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14"/>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14"/>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14"/>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114"/>
          <p:cNvGrpSpPr/>
          <p:nvPr/>
        </p:nvGrpSpPr>
        <p:grpSpPr>
          <a:xfrm>
            <a:off x="7100470" y="3869093"/>
            <a:ext cx="342632" cy="226264"/>
            <a:chOff x="5358450" y="4015675"/>
            <a:chExt cx="289875" cy="191425"/>
          </a:xfrm>
        </p:grpSpPr>
        <p:sp>
          <p:nvSpPr>
            <p:cNvPr id="8438" name="Google Shape;8438;p114"/>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14"/>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14"/>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14"/>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114"/>
          <p:cNvGrpSpPr/>
          <p:nvPr/>
        </p:nvGrpSpPr>
        <p:grpSpPr>
          <a:xfrm>
            <a:off x="6226953" y="4251624"/>
            <a:ext cx="351024" cy="325464"/>
            <a:chOff x="6543825" y="3202075"/>
            <a:chExt cx="296975" cy="275350"/>
          </a:xfrm>
        </p:grpSpPr>
        <p:sp>
          <p:nvSpPr>
            <p:cNvPr id="8443" name="Google Shape;8443;p114"/>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14"/>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14"/>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14"/>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14"/>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14"/>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14"/>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114"/>
          <p:cNvGrpSpPr/>
          <p:nvPr/>
        </p:nvGrpSpPr>
        <p:grpSpPr>
          <a:xfrm>
            <a:off x="6633934" y="1531372"/>
            <a:ext cx="350079" cy="350079"/>
            <a:chOff x="2037825" y="3254050"/>
            <a:chExt cx="296175" cy="296175"/>
          </a:xfrm>
        </p:grpSpPr>
        <p:sp>
          <p:nvSpPr>
            <p:cNvPr id="8451" name="Google Shape;8451;p114"/>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14"/>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14"/>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14"/>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14"/>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14"/>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114"/>
          <p:cNvGrpSpPr/>
          <p:nvPr/>
        </p:nvGrpSpPr>
        <p:grpSpPr>
          <a:xfrm>
            <a:off x="6632072" y="1972539"/>
            <a:ext cx="353802" cy="348926"/>
            <a:chOff x="2034675" y="3617925"/>
            <a:chExt cx="299325" cy="295200"/>
          </a:xfrm>
        </p:grpSpPr>
        <p:sp>
          <p:nvSpPr>
            <p:cNvPr id="8458" name="Google Shape;8458;p114"/>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14"/>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14"/>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14"/>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14"/>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114"/>
          <p:cNvGrpSpPr/>
          <p:nvPr/>
        </p:nvGrpSpPr>
        <p:grpSpPr>
          <a:xfrm>
            <a:off x="6633934" y="2418916"/>
            <a:ext cx="350079" cy="349133"/>
            <a:chOff x="2037825" y="3981825"/>
            <a:chExt cx="296175" cy="295375"/>
          </a:xfrm>
        </p:grpSpPr>
        <p:sp>
          <p:nvSpPr>
            <p:cNvPr id="8464" name="Google Shape;8464;p114"/>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14"/>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14"/>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114"/>
          <p:cNvGrpSpPr/>
          <p:nvPr/>
        </p:nvGrpSpPr>
        <p:grpSpPr>
          <a:xfrm>
            <a:off x="5318952" y="2915232"/>
            <a:ext cx="350079" cy="285837"/>
            <a:chOff x="3860400" y="3254050"/>
            <a:chExt cx="296175" cy="241825"/>
          </a:xfrm>
        </p:grpSpPr>
        <p:sp>
          <p:nvSpPr>
            <p:cNvPr id="8468" name="Google Shape;8468;p114"/>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14"/>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14"/>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14"/>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14"/>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14"/>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14"/>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114"/>
          <p:cNvGrpSpPr/>
          <p:nvPr/>
        </p:nvGrpSpPr>
        <p:grpSpPr>
          <a:xfrm>
            <a:off x="5318479" y="3331102"/>
            <a:ext cx="351024" cy="350079"/>
            <a:chOff x="3859600" y="3591950"/>
            <a:chExt cx="296975" cy="296175"/>
          </a:xfrm>
        </p:grpSpPr>
        <p:sp>
          <p:nvSpPr>
            <p:cNvPr id="8476" name="Google Shape;8476;p114"/>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14"/>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14"/>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114"/>
          <p:cNvGrpSpPr/>
          <p:nvPr/>
        </p:nvGrpSpPr>
        <p:grpSpPr>
          <a:xfrm>
            <a:off x="5318952" y="3807186"/>
            <a:ext cx="350079" cy="350079"/>
            <a:chOff x="3860400" y="3955025"/>
            <a:chExt cx="296175" cy="296175"/>
          </a:xfrm>
        </p:grpSpPr>
        <p:sp>
          <p:nvSpPr>
            <p:cNvPr id="8480" name="Google Shape;8480;p114"/>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14"/>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14"/>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14"/>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14"/>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114"/>
          <p:cNvGrpSpPr/>
          <p:nvPr/>
        </p:nvGrpSpPr>
        <p:grpSpPr>
          <a:xfrm>
            <a:off x="7534167" y="2883584"/>
            <a:ext cx="355664" cy="349133"/>
            <a:chOff x="5716825" y="3235950"/>
            <a:chExt cx="300900" cy="295375"/>
          </a:xfrm>
        </p:grpSpPr>
        <p:sp>
          <p:nvSpPr>
            <p:cNvPr id="8486" name="Google Shape;8486;p114"/>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14"/>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14"/>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14"/>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114"/>
          <p:cNvGrpSpPr/>
          <p:nvPr/>
        </p:nvGrpSpPr>
        <p:grpSpPr>
          <a:xfrm>
            <a:off x="7547199" y="3342272"/>
            <a:ext cx="329601" cy="327739"/>
            <a:chOff x="5727850" y="3609275"/>
            <a:chExt cx="278850" cy="277275"/>
          </a:xfrm>
        </p:grpSpPr>
        <p:sp>
          <p:nvSpPr>
            <p:cNvPr id="8491" name="Google Shape;8491;p114"/>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14"/>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14"/>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14"/>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14"/>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114"/>
          <p:cNvGrpSpPr/>
          <p:nvPr/>
        </p:nvGrpSpPr>
        <p:grpSpPr>
          <a:xfrm>
            <a:off x="7558383" y="3807659"/>
            <a:ext cx="307231" cy="349133"/>
            <a:chOff x="5736525" y="3963700"/>
            <a:chExt cx="259925" cy="295375"/>
          </a:xfrm>
        </p:grpSpPr>
        <p:sp>
          <p:nvSpPr>
            <p:cNvPr id="8497" name="Google Shape;8497;p114"/>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14"/>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14"/>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14"/>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14"/>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14"/>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14"/>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114"/>
          <p:cNvGrpSpPr/>
          <p:nvPr/>
        </p:nvGrpSpPr>
        <p:grpSpPr>
          <a:xfrm>
            <a:off x="6649963" y="4256985"/>
            <a:ext cx="351024" cy="350079"/>
            <a:chOff x="6553275" y="3604550"/>
            <a:chExt cx="296975" cy="296175"/>
          </a:xfrm>
        </p:grpSpPr>
        <p:sp>
          <p:nvSpPr>
            <p:cNvPr id="8505" name="Google Shape;8505;p114"/>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14"/>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14"/>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14"/>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14"/>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14"/>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14"/>
        <p:cNvGrpSpPr/>
        <p:nvPr/>
      </p:nvGrpSpPr>
      <p:grpSpPr>
        <a:xfrm>
          <a:off x="0" y="0"/>
          <a:ext cx="0" cy="0"/>
          <a:chOff x="0" y="0"/>
          <a:chExt cx="0" cy="0"/>
        </a:xfrm>
      </p:grpSpPr>
      <p:sp>
        <p:nvSpPr>
          <p:cNvPr id="8515" name="Google Shape;8515;p11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16" name="Google Shape;8516;p11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517" name="Google Shape;8517;p115"/>
          <p:cNvGrpSpPr/>
          <p:nvPr/>
        </p:nvGrpSpPr>
        <p:grpSpPr>
          <a:xfrm>
            <a:off x="877057" y="1532946"/>
            <a:ext cx="294401" cy="353645"/>
            <a:chOff x="-35814600" y="3202075"/>
            <a:chExt cx="242625" cy="291450"/>
          </a:xfrm>
        </p:grpSpPr>
        <p:sp>
          <p:nvSpPr>
            <p:cNvPr id="8518" name="Google Shape;8518;p115"/>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15"/>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15"/>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15"/>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15"/>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15"/>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15"/>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115"/>
          <p:cNvGrpSpPr/>
          <p:nvPr/>
        </p:nvGrpSpPr>
        <p:grpSpPr>
          <a:xfrm>
            <a:off x="847435" y="1973866"/>
            <a:ext cx="353645" cy="353888"/>
            <a:chOff x="-35839800" y="3561025"/>
            <a:chExt cx="291450" cy="291650"/>
          </a:xfrm>
        </p:grpSpPr>
        <p:sp>
          <p:nvSpPr>
            <p:cNvPr id="8526" name="Google Shape;8526;p115"/>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15"/>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15"/>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15"/>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15"/>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15"/>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15"/>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3" name="Google Shape;8533;p115"/>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4" name="Google Shape;8534;p115"/>
          <p:cNvGrpSpPr/>
          <p:nvPr/>
        </p:nvGrpSpPr>
        <p:grpSpPr>
          <a:xfrm>
            <a:off x="3084980" y="1532946"/>
            <a:ext cx="353645" cy="353645"/>
            <a:chOff x="-34003850" y="3227275"/>
            <a:chExt cx="291450" cy="291450"/>
          </a:xfrm>
        </p:grpSpPr>
        <p:sp>
          <p:nvSpPr>
            <p:cNvPr id="8535" name="Google Shape;8535;p115"/>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15"/>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15"/>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15"/>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15"/>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115"/>
          <p:cNvGrpSpPr/>
          <p:nvPr/>
        </p:nvGrpSpPr>
        <p:grpSpPr>
          <a:xfrm>
            <a:off x="3084510" y="1973638"/>
            <a:ext cx="354586" cy="354343"/>
            <a:chOff x="-34004625" y="3585850"/>
            <a:chExt cx="292225" cy="292025"/>
          </a:xfrm>
        </p:grpSpPr>
        <p:sp>
          <p:nvSpPr>
            <p:cNvPr id="8541" name="Google Shape;8541;p115"/>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15"/>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15"/>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15"/>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15"/>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115"/>
          <p:cNvGrpSpPr/>
          <p:nvPr/>
        </p:nvGrpSpPr>
        <p:grpSpPr>
          <a:xfrm>
            <a:off x="3084025" y="2408839"/>
            <a:ext cx="355557" cy="354616"/>
            <a:chOff x="-34005425" y="3945575"/>
            <a:chExt cx="293025" cy="292250"/>
          </a:xfrm>
        </p:grpSpPr>
        <p:sp>
          <p:nvSpPr>
            <p:cNvPr id="8547" name="Google Shape;8547;p115"/>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15"/>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15"/>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115"/>
          <p:cNvGrpSpPr/>
          <p:nvPr/>
        </p:nvGrpSpPr>
        <p:grpSpPr>
          <a:xfrm>
            <a:off x="1731124" y="2882015"/>
            <a:ext cx="358408" cy="355557"/>
            <a:chOff x="-32174975" y="3192625"/>
            <a:chExt cx="295375" cy="293025"/>
          </a:xfrm>
        </p:grpSpPr>
        <p:sp>
          <p:nvSpPr>
            <p:cNvPr id="8551" name="Google Shape;8551;p115"/>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15"/>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15"/>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15"/>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5" name="Google Shape;8555;p115"/>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15"/>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7" name="Google Shape;8557;p115"/>
          <p:cNvGrpSpPr/>
          <p:nvPr/>
        </p:nvGrpSpPr>
        <p:grpSpPr>
          <a:xfrm>
            <a:off x="3970274" y="2882970"/>
            <a:ext cx="354586" cy="353645"/>
            <a:chOff x="-30345325" y="3184750"/>
            <a:chExt cx="292225" cy="291450"/>
          </a:xfrm>
        </p:grpSpPr>
        <p:sp>
          <p:nvSpPr>
            <p:cNvPr id="8558" name="Google Shape;8558;p115"/>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15"/>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15"/>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15"/>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15"/>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115"/>
          <p:cNvGrpSpPr/>
          <p:nvPr/>
        </p:nvGrpSpPr>
        <p:grpSpPr>
          <a:xfrm>
            <a:off x="1295026" y="1532946"/>
            <a:ext cx="353645" cy="353645"/>
            <a:chOff x="-35481425" y="3202075"/>
            <a:chExt cx="291450" cy="291450"/>
          </a:xfrm>
        </p:grpSpPr>
        <p:sp>
          <p:nvSpPr>
            <p:cNvPr id="8564" name="Google Shape;8564;p115"/>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15"/>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15"/>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15"/>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15"/>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15"/>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15"/>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115"/>
          <p:cNvGrpSpPr/>
          <p:nvPr/>
        </p:nvGrpSpPr>
        <p:grpSpPr>
          <a:xfrm>
            <a:off x="1294556" y="1974472"/>
            <a:ext cx="354586" cy="352675"/>
            <a:chOff x="-35482200" y="3561225"/>
            <a:chExt cx="292225" cy="290650"/>
          </a:xfrm>
        </p:grpSpPr>
        <p:sp>
          <p:nvSpPr>
            <p:cNvPr id="8572" name="Google Shape;8572;p115"/>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15"/>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15"/>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115"/>
          <p:cNvGrpSpPr/>
          <p:nvPr/>
        </p:nvGrpSpPr>
        <p:grpSpPr>
          <a:xfrm>
            <a:off x="1295026" y="2409340"/>
            <a:ext cx="353645" cy="353615"/>
            <a:chOff x="-35481425" y="3919600"/>
            <a:chExt cx="291450" cy="291425"/>
          </a:xfrm>
        </p:grpSpPr>
        <p:sp>
          <p:nvSpPr>
            <p:cNvPr id="8576" name="Google Shape;8576;p115"/>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15"/>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15"/>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15"/>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15"/>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15"/>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15"/>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15"/>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115"/>
          <p:cNvGrpSpPr/>
          <p:nvPr/>
        </p:nvGrpSpPr>
        <p:grpSpPr>
          <a:xfrm>
            <a:off x="3530661" y="1533431"/>
            <a:ext cx="357468" cy="352675"/>
            <a:chOff x="-33645475" y="3228075"/>
            <a:chExt cx="294600" cy="290650"/>
          </a:xfrm>
        </p:grpSpPr>
        <p:sp>
          <p:nvSpPr>
            <p:cNvPr id="8585" name="Google Shape;8585;p115"/>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15"/>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15"/>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15"/>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15"/>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15"/>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15"/>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115"/>
          <p:cNvGrpSpPr/>
          <p:nvPr/>
        </p:nvGrpSpPr>
        <p:grpSpPr>
          <a:xfrm>
            <a:off x="3531631" y="1973516"/>
            <a:ext cx="355526" cy="354586"/>
            <a:chOff x="-33646250" y="3586425"/>
            <a:chExt cx="293000" cy="292225"/>
          </a:xfrm>
        </p:grpSpPr>
        <p:sp>
          <p:nvSpPr>
            <p:cNvPr id="8593" name="Google Shape;8593;p115"/>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15"/>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115"/>
          <p:cNvGrpSpPr/>
          <p:nvPr/>
        </p:nvGrpSpPr>
        <p:grpSpPr>
          <a:xfrm>
            <a:off x="3532101" y="2408369"/>
            <a:ext cx="354586" cy="355557"/>
            <a:chOff x="-33645475" y="3944800"/>
            <a:chExt cx="292225" cy="293025"/>
          </a:xfrm>
        </p:grpSpPr>
        <p:sp>
          <p:nvSpPr>
            <p:cNvPr id="8596" name="Google Shape;8596;p115"/>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15"/>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15"/>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15"/>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15"/>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15"/>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15"/>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15"/>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15"/>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15"/>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115"/>
          <p:cNvGrpSpPr/>
          <p:nvPr/>
        </p:nvGrpSpPr>
        <p:grpSpPr>
          <a:xfrm>
            <a:off x="2185320" y="2882106"/>
            <a:ext cx="352675" cy="355375"/>
            <a:chOff x="-31809525" y="3192625"/>
            <a:chExt cx="290650" cy="292875"/>
          </a:xfrm>
        </p:grpSpPr>
        <p:sp>
          <p:nvSpPr>
            <p:cNvPr id="8607" name="Google Shape;8607;p115"/>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15"/>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15"/>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15"/>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115"/>
          <p:cNvGrpSpPr/>
          <p:nvPr/>
        </p:nvGrpSpPr>
        <p:grpSpPr>
          <a:xfrm>
            <a:off x="2184835" y="3352658"/>
            <a:ext cx="353645" cy="355557"/>
            <a:chOff x="-31811100" y="3550975"/>
            <a:chExt cx="291450" cy="293025"/>
          </a:xfrm>
        </p:grpSpPr>
        <p:sp>
          <p:nvSpPr>
            <p:cNvPr id="8612" name="Google Shape;8612;p115"/>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15"/>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15"/>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15"/>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15"/>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15"/>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15"/>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115"/>
          <p:cNvGrpSpPr/>
          <p:nvPr/>
        </p:nvGrpSpPr>
        <p:grpSpPr>
          <a:xfrm>
            <a:off x="2178631" y="3816962"/>
            <a:ext cx="366052" cy="356831"/>
            <a:chOff x="-31817400" y="3910025"/>
            <a:chExt cx="301675" cy="294075"/>
          </a:xfrm>
        </p:grpSpPr>
        <p:sp>
          <p:nvSpPr>
            <p:cNvPr id="8620" name="Google Shape;8620;p115"/>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15"/>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15"/>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115"/>
          <p:cNvGrpSpPr/>
          <p:nvPr/>
        </p:nvGrpSpPr>
        <p:grpSpPr>
          <a:xfrm>
            <a:off x="3970259" y="3353143"/>
            <a:ext cx="354616" cy="354586"/>
            <a:chOff x="-30354000" y="3569100"/>
            <a:chExt cx="292250" cy="292225"/>
          </a:xfrm>
        </p:grpSpPr>
        <p:sp>
          <p:nvSpPr>
            <p:cNvPr id="8624" name="Google Shape;8624;p115"/>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15"/>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15"/>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15"/>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15"/>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15"/>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115"/>
          <p:cNvGrpSpPr/>
          <p:nvPr/>
        </p:nvGrpSpPr>
        <p:grpSpPr>
          <a:xfrm>
            <a:off x="1748837" y="1532946"/>
            <a:ext cx="342148" cy="353645"/>
            <a:chOff x="-35118325" y="3202075"/>
            <a:chExt cx="281975" cy="291450"/>
          </a:xfrm>
        </p:grpSpPr>
        <p:sp>
          <p:nvSpPr>
            <p:cNvPr id="8631" name="Google Shape;8631;p115"/>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15"/>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15"/>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15"/>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115"/>
          <p:cNvGrpSpPr/>
          <p:nvPr/>
        </p:nvGrpSpPr>
        <p:grpSpPr>
          <a:xfrm>
            <a:off x="1742618" y="1974199"/>
            <a:ext cx="354586" cy="353221"/>
            <a:chOff x="-35123050" y="3561225"/>
            <a:chExt cx="292225" cy="291100"/>
          </a:xfrm>
        </p:grpSpPr>
        <p:sp>
          <p:nvSpPr>
            <p:cNvPr id="8636" name="Google Shape;8636;p115"/>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15"/>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115"/>
          <p:cNvGrpSpPr/>
          <p:nvPr/>
        </p:nvGrpSpPr>
        <p:grpSpPr>
          <a:xfrm>
            <a:off x="1784677" y="2409340"/>
            <a:ext cx="270467" cy="353615"/>
            <a:chOff x="-35089175" y="3919600"/>
            <a:chExt cx="222900" cy="291425"/>
          </a:xfrm>
        </p:grpSpPr>
        <p:sp>
          <p:nvSpPr>
            <p:cNvPr id="8639" name="Google Shape;8639;p115"/>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15"/>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115"/>
          <p:cNvGrpSpPr/>
          <p:nvPr/>
        </p:nvGrpSpPr>
        <p:grpSpPr>
          <a:xfrm>
            <a:off x="3981673" y="1532703"/>
            <a:ext cx="336445" cy="354131"/>
            <a:chOff x="-33277650" y="3226875"/>
            <a:chExt cx="277275" cy="291850"/>
          </a:xfrm>
        </p:grpSpPr>
        <p:sp>
          <p:nvSpPr>
            <p:cNvPr id="8642" name="Google Shape;8642;p115"/>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15"/>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15"/>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15"/>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15"/>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15"/>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15"/>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115"/>
          <p:cNvGrpSpPr/>
          <p:nvPr/>
        </p:nvGrpSpPr>
        <p:grpSpPr>
          <a:xfrm>
            <a:off x="3973073" y="1973987"/>
            <a:ext cx="353645" cy="353645"/>
            <a:chOff x="-33286325" y="3586425"/>
            <a:chExt cx="291450" cy="291450"/>
          </a:xfrm>
        </p:grpSpPr>
        <p:sp>
          <p:nvSpPr>
            <p:cNvPr id="8650" name="Google Shape;8650;p115"/>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15"/>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15"/>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15"/>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15"/>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115"/>
          <p:cNvGrpSpPr/>
          <p:nvPr/>
        </p:nvGrpSpPr>
        <p:grpSpPr>
          <a:xfrm>
            <a:off x="3973073" y="2408369"/>
            <a:ext cx="353645" cy="355557"/>
            <a:chOff x="-33286325" y="3944800"/>
            <a:chExt cx="291450" cy="293025"/>
          </a:xfrm>
        </p:grpSpPr>
        <p:sp>
          <p:nvSpPr>
            <p:cNvPr id="8656" name="Google Shape;8656;p115"/>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15"/>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15"/>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15"/>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115"/>
          <p:cNvGrpSpPr/>
          <p:nvPr/>
        </p:nvGrpSpPr>
        <p:grpSpPr>
          <a:xfrm>
            <a:off x="2631470" y="2881529"/>
            <a:ext cx="353645" cy="356527"/>
            <a:chOff x="-31452725" y="3191825"/>
            <a:chExt cx="291450" cy="293825"/>
          </a:xfrm>
        </p:grpSpPr>
        <p:sp>
          <p:nvSpPr>
            <p:cNvPr id="8661" name="Google Shape;8661;p115"/>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15"/>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15"/>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15"/>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115"/>
          <p:cNvGrpSpPr/>
          <p:nvPr/>
        </p:nvGrpSpPr>
        <p:grpSpPr>
          <a:xfrm>
            <a:off x="2631000" y="3353144"/>
            <a:ext cx="354586" cy="354586"/>
            <a:chOff x="-31452725" y="3551775"/>
            <a:chExt cx="292225" cy="292225"/>
          </a:xfrm>
        </p:grpSpPr>
        <p:sp>
          <p:nvSpPr>
            <p:cNvPr id="8666" name="Google Shape;8666;p115"/>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15"/>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15"/>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15"/>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115"/>
          <p:cNvGrpSpPr/>
          <p:nvPr/>
        </p:nvGrpSpPr>
        <p:grpSpPr>
          <a:xfrm>
            <a:off x="2629559" y="3817129"/>
            <a:ext cx="357468" cy="356497"/>
            <a:chOff x="-31455100" y="3909350"/>
            <a:chExt cx="294600" cy="293800"/>
          </a:xfrm>
        </p:grpSpPr>
        <p:sp>
          <p:nvSpPr>
            <p:cNvPr id="8671" name="Google Shape;8671;p115"/>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15"/>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115"/>
          <p:cNvGrpSpPr/>
          <p:nvPr/>
        </p:nvGrpSpPr>
        <p:grpSpPr>
          <a:xfrm>
            <a:off x="3970744" y="3818084"/>
            <a:ext cx="353645" cy="354586"/>
            <a:chOff x="-30345325" y="3918800"/>
            <a:chExt cx="291450" cy="292225"/>
          </a:xfrm>
        </p:grpSpPr>
        <p:sp>
          <p:nvSpPr>
            <p:cNvPr id="8674" name="Google Shape;8674;p115"/>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15"/>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15"/>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15"/>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15"/>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115"/>
          <p:cNvGrpSpPr/>
          <p:nvPr/>
        </p:nvGrpSpPr>
        <p:grpSpPr>
          <a:xfrm>
            <a:off x="2200736" y="1532946"/>
            <a:ext cx="332593" cy="353645"/>
            <a:chOff x="-34755225" y="3202075"/>
            <a:chExt cx="274100" cy="291450"/>
          </a:xfrm>
        </p:grpSpPr>
        <p:sp>
          <p:nvSpPr>
            <p:cNvPr id="8680" name="Google Shape;8680;p115"/>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15"/>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15"/>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15"/>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15"/>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15"/>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15"/>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115"/>
          <p:cNvGrpSpPr/>
          <p:nvPr/>
        </p:nvGrpSpPr>
        <p:grpSpPr>
          <a:xfrm>
            <a:off x="2190209" y="1973987"/>
            <a:ext cx="353645" cy="353645"/>
            <a:chOff x="-34763900" y="3561225"/>
            <a:chExt cx="291450" cy="291450"/>
          </a:xfrm>
        </p:grpSpPr>
        <p:sp>
          <p:nvSpPr>
            <p:cNvPr id="8688" name="Google Shape;8688;p115"/>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15"/>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15"/>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1" name="Google Shape;8691;p115"/>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2" name="Google Shape;8692;p115"/>
          <p:cNvGrpSpPr/>
          <p:nvPr/>
        </p:nvGrpSpPr>
        <p:grpSpPr>
          <a:xfrm>
            <a:off x="845106" y="2882499"/>
            <a:ext cx="354586" cy="354586"/>
            <a:chOff x="-32927950" y="3227275"/>
            <a:chExt cx="292225" cy="292225"/>
          </a:xfrm>
        </p:grpSpPr>
        <p:sp>
          <p:nvSpPr>
            <p:cNvPr id="8693" name="Google Shape;8693;p115"/>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15"/>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15"/>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15"/>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15"/>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115"/>
          <p:cNvGrpSpPr/>
          <p:nvPr/>
        </p:nvGrpSpPr>
        <p:grpSpPr>
          <a:xfrm>
            <a:off x="844621" y="3353613"/>
            <a:ext cx="355557" cy="353645"/>
            <a:chOff x="-32927950" y="3586425"/>
            <a:chExt cx="293025" cy="291450"/>
          </a:xfrm>
        </p:grpSpPr>
        <p:sp>
          <p:nvSpPr>
            <p:cNvPr id="8699" name="Google Shape;8699;p115"/>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15"/>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15"/>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15"/>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15"/>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115"/>
          <p:cNvGrpSpPr/>
          <p:nvPr/>
        </p:nvGrpSpPr>
        <p:grpSpPr>
          <a:xfrm>
            <a:off x="845106" y="3817598"/>
            <a:ext cx="354586" cy="355557"/>
            <a:chOff x="-32927950" y="3944800"/>
            <a:chExt cx="292225" cy="293025"/>
          </a:xfrm>
        </p:grpSpPr>
        <p:sp>
          <p:nvSpPr>
            <p:cNvPr id="8705" name="Google Shape;8705;p115"/>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15"/>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15"/>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15"/>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15"/>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15"/>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15"/>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15"/>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15"/>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115"/>
          <p:cNvGrpSpPr/>
          <p:nvPr/>
        </p:nvGrpSpPr>
        <p:grpSpPr>
          <a:xfrm>
            <a:off x="3073898" y="2882849"/>
            <a:ext cx="354586" cy="353888"/>
            <a:chOff x="-31094350" y="3194000"/>
            <a:chExt cx="292225" cy="291650"/>
          </a:xfrm>
        </p:grpSpPr>
        <p:sp>
          <p:nvSpPr>
            <p:cNvPr id="8715" name="Google Shape;8715;p115"/>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15"/>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15"/>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15"/>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15"/>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15"/>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15"/>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15"/>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115"/>
          <p:cNvGrpSpPr/>
          <p:nvPr/>
        </p:nvGrpSpPr>
        <p:grpSpPr>
          <a:xfrm>
            <a:off x="3074368" y="3353341"/>
            <a:ext cx="353645" cy="354191"/>
            <a:chOff x="-31093575" y="3552550"/>
            <a:chExt cx="291450" cy="291900"/>
          </a:xfrm>
        </p:grpSpPr>
        <p:sp>
          <p:nvSpPr>
            <p:cNvPr id="8724" name="Google Shape;8724;p115"/>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15"/>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15"/>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15"/>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115"/>
          <p:cNvGrpSpPr/>
          <p:nvPr/>
        </p:nvGrpSpPr>
        <p:grpSpPr>
          <a:xfrm>
            <a:off x="3074368" y="3818569"/>
            <a:ext cx="353645" cy="353615"/>
            <a:chOff x="-31093575" y="3911725"/>
            <a:chExt cx="291450" cy="291425"/>
          </a:xfrm>
        </p:grpSpPr>
        <p:sp>
          <p:nvSpPr>
            <p:cNvPr id="8729" name="Google Shape;8729;p115"/>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15"/>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115"/>
          <p:cNvGrpSpPr/>
          <p:nvPr/>
        </p:nvGrpSpPr>
        <p:grpSpPr>
          <a:xfrm>
            <a:off x="2183798" y="4275536"/>
            <a:ext cx="356497" cy="354586"/>
            <a:chOff x="-29946000" y="3183175"/>
            <a:chExt cx="293800" cy="292225"/>
          </a:xfrm>
        </p:grpSpPr>
        <p:sp>
          <p:nvSpPr>
            <p:cNvPr id="8732" name="Google Shape;8732;p115"/>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15"/>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15"/>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15"/>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15"/>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15"/>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115"/>
          <p:cNvGrpSpPr/>
          <p:nvPr/>
        </p:nvGrpSpPr>
        <p:grpSpPr>
          <a:xfrm>
            <a:off x="2628330" y="1532689"/>
            <a:ext cx="358408" cy="354161"/>
            <a:chOff x="-34408675" y="3202075"/>
            <a:chExt cx="295375" cy="291875"/>
          </a:xfrm>
        </p:grpSpPr>
        <p:sp>
          <p:nvSpPr>
            <p:cNvPr id="8739" name="Google Shape;8739;p115"/>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15"/>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15"/>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15"/>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115"/>
          <p:cNvGrpSpPr/>
          <p:nvPr/>
        </p:nvGrpSpPr>
        <p:grpSpPr>
          <a:xfrm>
            <a:off x="2630241" y="1972683"/>
            <a:ext cx="354586" cy="356254"/>
            <a:chOff x="-34405525" y="3558075"/>
            <a:chExt cx="292225" cy="293600"/>
          </a:xfrm>
        </p:grpSpPr>
        <p:sp>
          <p:nvSpPr>
            <p:cNvPr id="8744" name="Google Shape;8744;p115"/>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15"/>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15"/>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115"/>
          <p:cNvGrpSpPr/>
          <p:nvPr/>
        </p:nvGrpSpPr>
        <p:grpSpPr>
          <a:xfrm>
            <a:off x="2629755" y="2409340"/>
            <a:ext cx="355557" cy="353615"/>
            <a:chOff x="-34406325" y="3919600"/>
            <a:chExt cx="293025" cy="291425"/>
          </a:xfrm>
        </p:grpSpPr>
        <p:sp>
          <p:nvSpPr>
            <p:cNvPr id="8748" name="Google Shape;8748;p115"/>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15"/>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15"/>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15"/>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15"/>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15"/>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15"/>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115"/>
          <p:cNvGrpSpPr/>
          <p:nvPr/>
        </p:nvGrpSpPr>
        <p:grpSpPr>
          <a:xfrm>
            <a:off x="1293653" y="2888703"/>
            <a:ext cx="353645" cy="342179"/>
            <a:chOff x="-32568800" y="3232000"/>
            <a:chExt cx="291450" cy="282000"/>
          </a:xfrm>
        </p:grpSpPr>
        <p:sp>
          <p:nvSpPr>
            <p:cNvPr id="8756" name="Google Shape;8756;p115"/>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15"/>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115"/>
          <p:cNvGrpSpPr/>
          <p:nvPr/>
        </p:nvGrpSpPr>
        <p:grpSpPr>
          <a:xfrm>
            <a:off x="1293183" y="3353613"/>
            <a:ext cx="354586" cy="353645"/>
            <a:chOff x="-32569575" y="3586425"/>
            <a:chExt cx="292225" cy="291450"/>
          </a:xfrm>
        </p:grpSpPr>
        <p:sp>
          <p:nvSpPr>
            <p:cNvPr id="8759" name="Google Shape;8759;p115"/>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15"/>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115"/>
          <p:cNvGrpSpPr/>
          <p:nvPr/>
        </p:nvGrpSpPr>
        <p:grpSpPr>
          <a:xfrm>
            <a:off x="1284098" y="3818205"/>
            <a:ext cx="372756" cy="354343"/>
            <a:chOff x="-32576675" y="3944600"/>
            <a:chExt cx="307200" cy="292025"/>
          </a:xfrm>
        </p:grpSpPr>
        <p:sp>
          <p:nvSpPr>
            <p:cNvPr id="8762" name="Google Shape;8762;p115"/>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15"/>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115"/>
          <p:cNvGrpSpPr/>
          <p:nvPr/>
        </p:nvGrpSpPr>
        <p:grpSpPr>
          <a:xfrm>
            <a:off x="3529065" y="2882500"/>
            <a:ext cx="354586" cy="354586"/>
            <a:chOff x="-30735200" y="3192625"/>
            <a:chExt cx="292225" cy="292225"/>
          </a:xfrm>
        </p:grpSpPr>
        <p:sp>
          <p:nvSpPr>
            <p:cNvPr id="8765" name="Google Shape;8765;p115"/>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15"/>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15"/>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15"/>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15"/>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15"/>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15"/>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115"/>
          <p:cNvGrpSpPr/>
          <p:nvPr/>
        </p:nvGrpSpPr>
        <p:grpSpPr>
          <a:xfrm>
            <a:off x="3529065" y="3353932"/>
            <a:ext cx="354586" cy="353008"/>
            <a:chOff x="-30735200" y="3552550"/>
            <a:chExt cx="292225" cy="290925"/>
          </a:xfrm>
        </p:grpSpPr>
        <p:sp>
          <p:nvSpPr>
            <p:cNvPr id="8773" name="Google Shape;8773;p115"/>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15"/>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15"/>
          <p:cNvGrpSpPr/>
          <p:nvPr/>
        </p:nvGrpSpPr>
        <p:grpSpPr>
          <a:xfrm>
            <a:off x="3529065" y="3818554"/>
            <a:ext cx="354586" cy="353645"/>
            <a:chOff x="-30735200" y="3910925"/>
            <a:chExt cx="292225" cy="291450"/>
          </a:xfrm>
        </p:grpSpPr>
        <p:sp>
          <p:nvSpPr>
            <p:cNvPr id="8776" name="Google Shape;8776;p115"/>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15"/>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8" name="Google Shape;8778;p115"/>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9" name="Google Shape;8779;p115"/>
          <p:cNvGrpSpPr/>
          <p:nvPr/>
        </p:nvGrpSpPr>
        <p:grpSpPr>
          <a:xfrm>
            <a:off x="4882910" y="1531421"/>
            <a:ext cx="358971" cy="359224"/>
            <a:chOff x="-57956275" y="3197925"/>
            <a:chExt cx="319000" cy="319225"/>
          </a:xfrm>
        </p:grpSpPr>
        <p:sp>
          <p:nvSpPr>
            <p:cNvPr id="8780" name="Google Shape;8780;p115"/>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15"/>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15"/>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15"/>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15"/>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15"/>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15"/>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115"/>
          <p:cNvGrpSpPr/>
          <p:nvPr/>
        </p:nvGrpSpPr>
        <p:grpSpPr>
          <a:xfrm>
            <a:off x="4905064" y="1987846"/>
            <a:ext cx="314662" cy="358971"/>
            <a:chOff x="-57940525" y="3590375"/>
            <a:chExt cx="279625" cy="319000"/>
          </a:xfrm>
        </p:grpSpPr>
        <p:sp>
          <p:nvSpPr>
            <p:cNvPr id="8788" name="Google Shape;8788;p115"/>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15"/>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15"/>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15"/>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15"/>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115"/>
          <p:cNvGrpSpPr/>
          <p:nvPr/>
        </p:nvGrpSpPr>
        <p:grpSpPr>
          <a:xfrm>
            <a:off x="4875945" y="2429217"/>
            <a:ext cx="358099" cy="358999"/>
            <a:chOff x="-57959425" y="3982600"/>
            <a:chExt cx="318225" cy="319025"/>
          </a:xfrm>
        </p:grpSpPr>
        <p:sp>
          <p:nvSpPr>
            <p:cNvPr id="8794" name="Google Shape;8794;p115"/>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15"/>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15"/>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15"/>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115"/>
          <p:cNvGrpSpPr/>
          <p:nvPr/>
        </p:nvGrpSpPr>
        <p:grpSpPr>
          <a:xfrm>
            <a:off x="7076112" y="1532546"/>
            <a:ext cx="357226" cy="357226"/>
            <a:chOff x="-55987225" y="3198925"/>
            <a:chExt cx="317450" cy="317450"/>
          </a:xfrm>
        </p:grpSpPr>
        <p:sp>
          <p:nvSpPr>
            <p:cNvPr id="8799" name="Google Shape;8799;p115"/>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15"/>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15"/>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15"/>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115"/>
          <p:cNvGrpSpPr/>
          <p:nvPr/>
        </p:nvGrpSpPr>
        <p:grpSpPr>
          <a:xfrm>
            <a:off x="7076112" y="1988578"/>
            <a:ext cx="357226" cy="357367"/>
            <a:chOff x="-55987225" y="3591025"/>
            <a:chExt cx="317450" cy="317575"/>
          </a:xfrm>
        </p:grpSpPr>
        <p:sp>
          <p:nvSpPr>
            <p:cNvPr id="8804" name="Google Shape;8804;p115"/>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15"/>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15"/>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15"/>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15"/>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115"/>
          <p:cNvGrpSpPr/>
          <p:nvPr/>
        </p:nvGrpSpPr>
        <p:grpSpPr>
          <a:xfrm>
            <a:off x="7090027" y="2429217"/>
            <a:ext cx="358999" cy="358999"/>
            <a:chOff x="-55988800" y="3982600"/>
            <a:chExt cx="319025" cy="319025"/>
          </a:xfrm>
        </p:grpSpPr>
        <p:sp>
          <p:nvSpPr>
            <p:cNvPr id="8810" name="Google Shape;8810;p115"/>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15"/>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15"/>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15"/>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15"/>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115"/>
          <p:cNvGrpSpPr/>
          <p:nvPr/>
        </p:nvGrpSpPr>
        <p:grpSpPr>
          <a:xfrm>
            <a:off x="5748546" y="2887174"/>
            <a:ext cx="356326" cy="358971"/>
            <a:chOff x="-54026025" y="3192625"/>
            <a:chExt cx="316650" cy="319000"/>
          </a:xfrm>
        </p:grpSpPr>
        <p:sp>
          <p:nvSpPr>
            <p:cNvPr id="8816" name="Google Shape;8816;p115"/>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15"/>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15"/>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15"/>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15"/>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15"/>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15"/>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15"/>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115"/>
          <p:cNvGrpSpPr/>
          <p:nvPr/>
        </p:nvGrpSpPr>
        <p:grpSpPr>
          <a:xfrm>
            <a:off x="5768492" y="3358148"/>
            <a:ext cx="316434" cy="358099"/>
            <a:chOff x="-54007925" y="3584850"/>
            <a:chExt cx="281200" cy="318225"/>
          </a:xfrm>
        </p:grpSpPr>
        <p:sp>
          <p:nvSpPr>
            <p:cNvPr id="8825" name="Google Shape;8825;p115"/>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15"/>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15"/>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15"/>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15"/>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15"/>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115"/>
          <p:cNvGrpSpPr/>
          <p:nvPr/>
        </p:nvGrpSpPr>
        <p:grpSpPr>
          <a:xfrm>
            <a:off x="5768492" y="3820033"/>
            <a:ext cx="316434" cy="358914"/>
            <a:chOff x="-54007925" y="3975575"/>
            <a:chExt cx="281200" cy="318950"/>
          </a:xfrm>
        </p:grpSpPr>
        <p:sp>
          <p:nvSpPr>
            <p:cNvPr id="8832" name="Google Shape;8832;p115"/>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15"/>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15"/>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15"/>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115"/>
          <p:cNvGrpSpPr/>
          <p:nvPr/>
        </p:nvGrpSpPr>
        <p:grpSpPr>
          <a:xfrm>
            <a:off x="8003359" y="2904504"/>
            <a:ext cx="274770" cy="358492"/>
            <a:chOff x="-52005775" y="3208025"/>
            <a:chExt cx="244175" cy="318575"/>
          </a:xfrm>
        </p:grpSpPr>
        <p:sp>
          <p:nvSpPr>
            <p:cNvPr id="8837" name="Google Shape;8837;p115"/>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15"/>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15"/>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15"/>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15"/>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15"/>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15"/>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15"/>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15"/>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15"/>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15"/>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15"/>
          <p:cNvGrpSpPr/>
          <p:nvPr/>
        </p:nvGrpSpPr>
        <p:grpSpPr>
          <a:xfrm>
            <a:off x="5309825" y="1532546"/>
            <a:ext cx="358099" cy="358099"/>
            <a:chOff x="-57568775" y="3198925"/>
            <a:chExt cx="318225" cy="318225"/>
          </a:xfrm>
        </p:grpSpPr>
        <p:sp>
          <p:nvSpPr>
            <p:cNvPr id="8849" name="Google Shape;8849;p115"/>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15"/>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15"/>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15"/>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15"/>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15"/>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115"/>
          <p:cNvGrpSpPr/>
          <p:nvPr/>
        </p:nvGrpSpPr>
        <p:grpSpPr>
          <a:xfrm>
            <a:off x="5331543" y="1987846"/>
            <a:ext cx="314662" cy="358099"/>
            <a:chOff x="-57549075" y="3590375"/>
            <a:chExt cx="279625" cy="318225"/>
          </a:xfrm>
        </p:grpSpPr>
        <p:sp>
          <p:nvSpPr>
            <p:cNvPr id="8856" name="Google Shape;8856;p115"/>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15"/>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15"/>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15"/>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15"/>
          <p:cNvGrpSpPr/>
          <p:nvPr/>
        </p:nvGrpSpPr>
        <p:grpSpPr>
          <a:xfrm>
            <a:off x="5323740" y="2429217"/>
            <a:ext cx="359871" cy="359871"/>
            <a:chOff x="-57570350" y="3982600"/>
            <a:chExt cx="319800" cy="319800"/>
          </a:xfrm>
        </p:grpSpPr>
        <p:sp>
          <p:nvSpPr>
            <p:cNvPr id="8861" name="Google Shape;8861;p115"/>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15"/>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15"/>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15"/>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115"/>
          <p:cNvGrpSpPr/>
          <p:nvPr/>
        </p:nvGrpSpPr>
        <p:grpSpPr>
          <a:xfrm>
            <a:off x="7538779" y="1531646"/>
            <a:ext cx="314662" cy="358999"/>
            <a:chOff x="-55576850" y="3198125"/>
            <a:chExt cx="279625" cy="319025"/>
          </a:xfrm>
        </p:grpSpPr>
        <p:sp>
          <p:nvSpPr>
            <p:cNvPr id="8866" name="Google Shape;8866;p115"/>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15"/>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15"/>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15"/>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115"/>
          <p:cNvGrpSpPr/>
          <p:nvPr/>
        </p:nvGrpSpPr>
        <p:grpSpPr>
          <a:xfrm>
            <a:off x="7516174" y="1987621"/>
            <a:ext cx="359871" cy="358324"/>
            <a:chOff x="-55596550" y="3590175"/>
            <a:chExt cx="319800" cy="318425"/>
          </a:xfrm>
        </p:grpSpPr>
        <p:sp>
          <p:nvSpPr>
            <p:cNvPr id="8871" name="Google Shape;8871;p115"/>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15"/>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15"/>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15"/>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115"/>
          <p:cNvGrpSpPr/>
          <p:nvPr/>
        </p:nvGrpSpPr>
        <p:grpSpPr>
          <a:xfrm>
            <a:off x="7531412" y="2428964"/>
            <a:ext cx="358999" cy="359252"/>
            <a:chOff x="-55595775" y="3982375"/>
            <a:chExt cx="319025" cy="319250"/>
          </a:xfrm>
        </p:grpSpPr>
        <p:sp>
          <p:nvSpPr>
            <p:cNvPr id="8876" name="Google Shape;8876;p115"/>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15"/>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15"/>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15"/>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15"/>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15"/>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15"/>
          <p:cNvGrpSpPr/>
          <p:nvPr/>
        </p:nvGrpSpPr>
        <p:grpSpPr>
          <a:xfrm>
            <a:off x="6188595" y="2887174"/>
            <a:ext cx="358999" cy="358099"/>
            <a:chOff x="-53635375" y="3192625"/>
            <a:chExt cx="319025" cy="318225"/>
          </a:xfrm>
        </p:grpSpPr>
        <p:sp>
          <p:nvSpPr>
            <p:cNvPr id="8883" name="Google Shape;8883;p115"/>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15"/>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15"/>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115"/>
          <p:cNvGrpSpPr/>
          <p:nvPr/>
        </p:nvGrpSpPr>
        <p:grpSpPr>
          <a:xfrm>
            <a:off x="6210763" y="3358148"/>
            <a:ext cx="314662" cy="358999"/>
            <a:chOff x="-53615675" y="3584850"/>
            <a:chExt cx="279625" cy="319025"/>
          </a:xfrm>
        </p:grpSpPr>
        <p:sp>
          <p:nvSpPr>
            <p:cNvPr id="8887" name="Google Shape;8887;p115"/>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15"/>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15"/>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115"/>
          <p:cNvGrpSpPr/>
          <p:nvPr/>
        </p:nvGrpSpPr>
        <p:grpSpPr>
          <a:xfrm>
            <a:off x="6188609" y="3821074"/>
            <a:ext cx="358971" cy="357874"/>
            <a:chOff x="-53634575" y="3976500"/>
            <a:chExt cx="319000" cy="318025"/>
          </a:xfrm>
        </p:grpSpPr>
        <p:sp>
          <p:nvSpPr>
            <p:cNvPr id="8891" name="Google Shape;8891;p115"/>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15"/>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15"/>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15"/>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15"/>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15"/>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15"/>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15"/>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115"/>
          <p:cNvGrpSpPr/>
          <p:nvPr/>
        </p:nvGrpSpPr>
        <p:grpSpPr>
          <a:xfrm>
            <a:off x="7983413" y="3364028"/>
            <a:ext cx="314662" cy="358436"/>
            <a:chOff x="-52023900" y="3590075"/>
            <a:chExt cx="279625" cy="318525"/>
          </a:xfrm>
        </p:grpSpPr>
        <p:sp>
          <p:nvSpPr>
            <p:cNvPr id="8900" name="Google Shape;8900;p115"/>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15"/>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15"/>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15"/>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15"/>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15"/>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15"/>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115"/>
          <p:cNvGrpSpPr/>
          <p:nvPr/>
        </p:nvGrpSpPr>
        <p:grpSpPr>
          <a:xfrm>
            <a:off x="5746654" y="1532546"/>
            <a:ext cx="358971" cy="358971"/>
            <a:chOff x="-57173375" y="3198925"/>
            <a:chExt cx="319000" cy="319000"/>
          </a:xfrm>
        </p:grpSpPr>
        <p:sp>
          <p:nvSpPr>
            <p:cNvPr id="8908" name="Google Shape;8908;p115"/>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15"/>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15"/>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15"/>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115"/>
          <p:cNvGrpSpPr/>
          <p:nvPr/>
        </p:nvGrpSpPr>
        <p:grpSpPr>
          <a:xfrm>
            <a:off x="5747541" y="2009987"/>
            <a:ext cx="357198" cy="314690"/>
            <a:chOff x="-57176525" y="3610050"/>
            <a:chExt cx="317425" cy="279650"/>
          </a:xfrm>
        </p:grpSpPr>
        <p:sp>
          <p:nvSpPr>
            <p:cNvPr id="8913" name="Google Shape;8913;p115"/>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15"/>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15"/>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15"/>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15"/>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115"/>
          <p:cNvGrpSpPr/>
          <p:nvPr/>
        </p:nvGrpSpPr>
        <p:grpSpPr>
          <a:xfrm>
            <a:off x="5779179" y="2428542"/>
            <a:ext cx="323524" cy="358774"/>
            <a:chOff x="-57162350" y="3982000"/>
            <a:chExt cx="287500" cy="318825"/>
          </a:xfrm>
        </p:grpSpPr>
        <p:sp>
          <p:nvSpPr>
            <p:cNvPr id="8919" name="Google Shape;8919;p115"/>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15"/>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15"/>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15"/>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15"/>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15"/>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15"/>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15"/>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115"/>
          <p:cNvGrpSpPr/>
          <p:nvPr/>
        </p:nvGrpSpPr>
        <p:grpSpPr>
          <a:xfrm>
            <a:off x="7957995" y="1532546"/>
            <a:ext cx="358099" cy="356326"/>
            <a:chOff x="-55202750" y="3198925"/>
            <a:chExt cx="318225" cy="316650"/>
          </a:xfrm>
        </p:grpSpPr>
        <p:sp>
          <p:nvSpPr>
            <p:cNvPr id="8928" name="Google Shape;8928;p115"/>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15"/>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115"/>
          <p:cNvGrpSpPr/>
          <p:nvPr/>
        </p:nvGrpSpPr>
        <p:grpSpPr>
          <a:xfrm>
            <a:off x="7968629" y="1987846"/>
            <a:ext cx="336830" cy="358099"/>
            <a:chOff x="-55194875" y="3590375"/>
            <a:chExt cx="299325" cy="318225"/>
          </a:xfrm>
        </p:grpSpPr>
        <p:sp>
          <p:nvSpPr>
            <p:cNvPr id="8931" name="Google Shape;8931;p115"/>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15"/>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15"/>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15"/>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15"/>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115"/>
          <p:cNvGrpSpPr/>
          <p:nvPr/>
        </p:nvGrpSpPr>
        <p:grpSpPr>
          <a:xfrm>
            <a:off x="7973247" y="2430117"/>
            <a:ext cx="357198" cy="357198"/>
            <a:chOff x="-55203525" y="3983400"/>
            <a:chExt cx="317425" cy="317425"/>
          </a:xfrm>
        </p:grpSpPr>
        <p:sp>
          <p:nvSpPr>
            <p:cNvPr id="8937" name="Google Shape;8937;p115"/>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15"/>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15"/>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115"/>
          <p:cNvGrpSpPr/>
          <p:nvPr/>
        </p:nvGrpSpPr>
        <p:grpSpPr>
          <a:xfrm>
            <a:off x="6639727" y="2887174"/>
            <a:ext cx="335930" cy="358971"/>
            <a:chOff x="-53232900" y="3192625"/>
            <a:chExt cx="298525" cy="319000"/>
          </a:xfrm>
        </p:grpSpPr>
        <p:sp>
          <p:nvSpPr>
            <p:cNvPr id="8941" name="Google Shape;8941;p115"/>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15"/>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15"/>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15"/>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15"/>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15"/>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15"/>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15"/>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115"/>
          <p:cNvGrpSpPr/>
          <p:nvPr/>
        </p:nvGrpSpPr>
        <p:grpSpPr>
          <a:xfrm>
            <a:off x="6629093" y="3358148"/>
            <a:ext cx="357198" cy="356326"/>
            <a:chOff x="-53242350" y="3584850"/>
            <a:chExt cx="317425" cy="316650"/>
          </a:xfrm>
        </p:grpSpPr>
        <p:sp>
          <p:nvSpPr>
            <p:cNvPr id="8950" name="Google Shape;8950;p115"/>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15"/>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15"/>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15"/>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15"/>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115"/>
          <p:cNvGrpSpPr/>
          <p:nvPr/>
        </p:nvGrpSpPr>
        <p:grpSpPr>
          <a:xfrm>
            <a:off x="6650362" y="3820849"/>
            <a:ext cx="314662" cy="358999"/>
            <a:chOff x="-53224225" y="3976300"/>
            <a:chExt cx="279625" cy="319025"/>
          </a:xfrm>
        </p:grpSpPr>
        <p:sp>
          <p:nvSpPr>
            <p:cNvPr id="8956" name="Google Shape;8956;p115"/>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15"/>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15"/>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15"/>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15"/>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15"/>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15"/>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15"/>
          <p:cNvGrpSpPr/>
          <p:nvPr/>
        </p:nvGrpSpPr>
        <p:grpSpPr>
          <a:xfrm>
            <a:off x="7961258" y="3828529"/>
            <a:ext cx="358971" cy="358408"/>
            <a:chOff x="-52043575" y="3983125"/>
            <a:chExt cx="319000" cy="318500"/>
          </a:xfrm>
        </p:grpSpPr>
        <p:sp>
          <p:nvSpPr>
            <p:cNvPr id="8964" name="Google Shape;8964;p115"/>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15"/>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15"/>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15"/>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15"/>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15"/>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15"/>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15"/>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15"/>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115"/>
          <p:cNvGrpSpPr/>
          <p:nvPr/>
        </p:nvGrpSpPr>
        <p:grpSpPr>
          <a:xfrm>
            <a:off x="6215199" y="1532546"/>
            <a:ext cx="314662" cy="358971"/>
            <a:chOff x="-56766175" y="3198925"/>
            <a:chExt cx="279625" cy="319000"/>
          </a:xfrm>
        </p:grpSpPr>
        <p:sp>
          <p:nvSpPr>
            <p:cNvPr id="8974" name="Google Shape;8974;p115"/>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15"/>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15"/>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15"/>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15"/>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15"/>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15"/>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115"/>
          <p:cNvGrpSpPr/>
          <p:nvPr/>
        </p:nvGrpSpPr>
        <p:grpSpPr>
          <a:xfrm>
            <a:off x="6214313" y="1987846"/>
            <a:ext cx="316434" cy="358099"/>
            <a:chOff x="-56766175" y="3590375"/>
            <a:chExt cx="281200" cy="318225"/>
          </a:xfrm>
        </p:grpSpPr>
        <p:sp>
          <p:nvSpPr>
            <p:cNvPr id="8982" name="Google Shape;8982;p115"/>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15"/>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15"/>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15"/>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115"/>
          <p:cNvGrpSpPr/>
          <p:nvPr/>
        </p:nvGrpSpPr>
        <p:grpSpPr>
          <a:xfrm>
            <a:off x="6251269" y="2429217"/>
            <a:ext cx="272126" cy="358099"/>
            <a:chOff x="-56747275" y="3982600"/>
            <a:chExt cx="241825" cy="318225"/>
          </a:xfrm>
        </p:grpSpPr>
        <p:sp>
          <p:nvSpPr>
            <p:cNvPr id="8987" name="Google Shape;8987;p115"/>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15"/>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15"/>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15"/>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15"/>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15"/>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15"/>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115"/>
          <p:cNvGrpSpPr/>
          <p:nvPr/>
        </p:nvGrpSpPr>
        <p:grpSpPr>
          <a:xfrm>
            <a:off x="4881188" y="2894264"/>
            <a:ext cx="314662" cy="358971"/>
            <a:chOff x="-54793175" y="3198925"/>
            <a:chExt cx="279625" cy="319000"/>
          </a:xfrm>
        </p:grpSpPr>
        <p:sp>
          <p:nvSpPr>
            <p:cNvPr id="8995" name="Google Shape;8995;p115"/>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15"/>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15"/>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15"/>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15"/>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15"/>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15"/>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115"/>
          <p:cNvGrpSpPr/>
          <p:nvPr/>
        </p:nvGrpSpPr>
        <p:grpSpPr>
          <a:xfrm>
            <a:off x="4859020" y="3371455"/>
            <a:ext cx="358999" cy="342991"/>
            <a:chOff x="-54812875" y="3596675"/>
            <a:chExt cx="319025" cy="304800"/>
          </a:xfrm>
        </p:grpSpPr>
        <p:sp>
          <p:nvSpPr>
            <p:cNvPr id="9003" name="Google Shape;9003;p115"/>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15"/>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15"/>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15"/>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15"/>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15"/>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15"/>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0" name="Google Shape;9010;p115"/>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15"/>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2" name="Google Shape;9012;p115"/>
          <p:cNvGrpSpPr/>
          <p:nvPr/>
        </p:nvGrpSpPr>
        <p:grpSpPr>
          <a:xfrm>
            <a:off x="4881188" y="3827938"/>
            <a:ext cx="314662" cy="358099"/>
            <a:chOff x="-54793175" y="3982600"/>
            <a:chExt cx="279625" cy="318225"/>
          </a:xfrm>
        </p:grpSpPr>
        <p:sp>
          <p:nvSpPr>
            <p:cNvPr id="9013" name="Google Shape;9013;p115"/>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15"/>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15"/>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15"/>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15"/>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15"/>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15"/>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115"/>
          <p:cNvGrpSpPr/>
          <p:nvPr/>
        </p:nvGrpSpPr>
        <p:grpSpPr>
          <a:xfrm>
            <a:off x="7092647" y="2887174"/>
            <a:ext cx="314662" cy="358099"/>
            <a:chOff x="-52832000" y="3192625"/>
            <a:chExt cx="279625" cy="318225"/>
          </a:xfrm>
        </p:grpSpPr>
        <p:sp>
          <p:nvSpPr>
            <p:cNvPr id="9021" name="Google Shape;9021;p115"/>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15"/>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15"/>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15"/>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15"/>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15"/>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15"/>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15"/>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115"/>
          <p:cNvGrpSpPr/>
          <p:nvPr/>
        </p:nvGrpSpPr>
        <p:grpSpPr>
          <a:xfrm>
            <a:off x="7070492" y="3359048"/>
            <a:ext cx="358971" cy="357198"/>
            <a:chOff x="-52851675" y="3585650"/>
            <a:chExt cx="319000" cy="317425"/>
          </a:xfrm>
        </p:grpSpPr>
        <p:sp>
          <p:nvSpPr>
            <p:cNvPr id="9030" name="Google Shape;9030;p115"/>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15"/>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15"/>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15"/>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15"/>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15"/>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115"/>
          <p:cNvGrpSpPr/>
          <p:nvPr/>
        </p:nvGrpSpPr>
        <p:grpSpPr>
          <a:xfrm>
            <a:off x="7092647" y="3820849"/>
            <a:ext cx="314662" cy="358999"/>
            <a:chOff x="-52832000" y="3976300"/>
            <a:chExt cx="279625" cy="319025"/>
          </a:xfrm>
        </p:grpSpPr>
        <p:sp>
          <p:nvSpPr>
            <p:cNvPr id="9037" name="Google Shape;9037;p115"/>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15"/>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15"/>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15"/>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15"/>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115"/>
          <p:cNvGrpSpPr/>
          <p:nvPr/>
        </p:nvGrpSpPr>
        <p:grpSpPr>
          <a:xfrm>
            <a:off x="6209853" y="4275497"/>
            <a:ext cx="316434" cy="358099"/>
            <a:chOff x="-51633225" y="3198925"/>
            <a:chExt cx="281200" cy="318225"/>
          </a:xfrm>
        </p:grpSpPr>
        <p:sp>
          <p:nvSpPr>
            <p:cNvPr id="9043" name="Google Shape;9043;p115"/>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15"/>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15"/>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15"/>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15"/>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15"/>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15"/>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115"/>
          <p:cNvGrpSpPr/>
          <p:nvPr/>
        </p:nvGrpSpPr>
        <p:grpSpPr>
          <a:xfrm>
            <a:off x="6628676" y="1533418"/>
            <a:ext cx="365188" cy="357226"/>
            <a:chOff x="-56396775" y="3199700"/>
            <a:chExt cx="324525" cy="317450"/>
          </a:xfrm>
        </p:grpSpPr>
        <p:sp>
          <p:nvSpPr>
            <p:cNvPr id="9051" name="Google Shape;9051;p115"/>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15"/>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15"/>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15"/>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15"/>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15"/>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7" name="Google Shape;9057;p115"/>
          <p:cNvGrpSpPr/>
          <p:nvPr/>
        </p:nvGrpSpPr>
        <p:grpSpPr>
          <a:xfrm>
            <a:off x="6631771" y="1999353"/>
            <a:ext cx="358999" cy="335958"/>
            <a:chOff x="-56394425" y="3600600"/>
            <a:chExt cx="319025" cy="298550"/>
          </a:xfrm>
        </p:grpSpPr>
        <p:sp>
          <p:nvSpPr>
            <p:cNvPr id="9058" name="Google Shape;9058;p115"/>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15"/>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15"/>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115"/>
          <p:cNvGrpSpPr/>
          <p:nvPr/>
        </p:nvGrpSpPr>
        <p:grpSpPr>
          <a:xfrm>
            <a:off x="6662538" y="2430117"/>
            <a:ext cx="327068" cy="357198"/>
            <a:chOff x="-56379450" y="3983400"/>
            <a:chExt cx="290650" cy="317425"/>
          </a:xfrm>
        </p:grpSpPr>
        <p:sp>
          <p:nvSpPr>
            <p:cNvPr id="9062" name="Google Shape;9062;p115"/>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15"/>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15"/>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15"/>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15"/>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15"/>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15"/>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15"/>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115"/>
          <p:cNvGrpSpPr/>
          <p:nvPr/>
        </p:nvGrpSpPr>
        <p:grpSpPr>
          <a:xfrm>
            <a:off x="5326242" y="2894264"/>
            <a:ext cx="316434" cy="358971"/>
            <a:chOff x="-54401725" y="3198925"/>
            <a:chExt cx="281200" cy="319000"/>
          </a:xfrm>
        </p:grpSpPr>
        <p:sp>
          <p:nvSpPr>
            <p:cNvPr id="9071" name="Google Shape;9071;p115"/>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15"/>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15"/>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15"/>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15"/>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15"/>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15"/>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15"/>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15"/>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15"/>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15"/>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115"/>
          <p:cNvGrpSpPr/>
          <p:nvPr/>
        </p:nvGrpSpPr>
        <p:grpSpPr>
          <a:xfrm>
            <a:off x="5327128" y="3364365"/>
            <a:ext cx="314662" cy="358099"/>
            <a:chOff x="-54401725" y="3590375"/>
            <a:chExt cx="279625" cy="318225"/>
          </a:xfrm>
        </p:grpSpPr>
        <p:sp>
          <p:nvSpPr>
            <p:cNvPr id="9083" name="Google Shape;9083;p115"/>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15"/>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15"/>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15"/>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15"/>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15"/>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115"/>
          <p:cNvGrpSpPr/>
          <p:nvPr/>
        </p:nvGrpSpPr>
        <p:grpSpPr>
          <a:xfrm>
            <a:off x="5324920" y="3827938"/>
            <a:ext cx="319079" cy="358099"/>
            <a:chOff x="-54403300" y="3982600"/>
            <a:chExt cx="283550" cy="318225"/>
          </a:xfrm>
        </p:grpSpPr>
        <p:sp>
          <p:nvSpPr>
            <p:cNvPr id="9090" name="Google Shape;9090;p115"/>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15"/>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15"/>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15"/>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15"/>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115"/>
          <p:cNvGrpSpPr/>
          <p:nvPr/>
        </p:nvGrpSpPr>
        <p:grpSpPr>
          <a:xfrm>
            <a:off x="7512313" y="2889172"/>
            <a:ext cx="356298" cy="356973"/>
            <a:chOff x="-52458650" y="3194400"/>
            <a:chExt cx="316625" cy="317225"/>
          </a:xfrm>
        </p:grpSpPr>
        <p:sp>
          <p:nvSpPr>
            <p:cNvPr id="9096" name="Google Shape;9096;p115"/>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15"/>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15"/>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15"/>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15"/>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15"/>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15"/>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15"/>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115"/>
          <p:cNvGrpSpPr/>
          <p:nvPr/>
        </p:nvGrpSpPr>
        <p:grpSpPr>
          <a:xfrm>
            <a:off x="7521611" y="3358148"/>
            <a:ext cx="337703" cy="357845"/>
            <a:chOff x="-52450000" y="3584850"/>
            <a:chExt cx="300100" cy="318000"/>
          </a:xfrm>
        </p:grpSpPr>
        <p:sp>
          <p:nvSpPr>
            <p:cNvPr id="9105" name="Google Shape;9105;p115"/>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15"/>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15"/>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15"/>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15"/>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15"/>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15"/>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115"/>
          <p:cNvGrpSpPr/>
          <p:nvPr/>
        </p:nvGrpSpPr>
        <p:grpSpPr>
          <a:xfrm>
            <a:off x="7533131" y="3822621"/>
            <a:ext cx="314662" cy="357226"/>
            <a:chOff x="-52440550" y="3977875"/>
            <a:chExt cx="279625" cy="317450"/>
          </a:xfrm>
        </p:grpSpPr>
        <p:sp>
          <p:nvSpPr>
            <p:cNvPr id="9113" name="Google Shape;9113;p115"/>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15"/>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15"/>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15"/>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15"/>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15"/>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15"/>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15"/>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115"/>
          <p:cNvGrpSpPr/>
          <p:nvPr/>
        </p:nvGrpSpPr>
        <p:grpSpPr>
          <a:xfrm>
            <a:off x="6645066" y="4278827"/>
            <a:ext cx="314662" cy="358999"/>
            <a:chOff x="-51623775" y="3584850"/>
            <a:chExt cx="279625" cy="319025"/>
          </a:xfrm>
        </p:grpSpPr>
        <p:sp>
          <p:nvSpPr>
            <p:cNvPr id="9122" name="Google Shape;9122;p115"/>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15"/>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15"/>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15"/>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15"/>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15"/>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15"/>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15"/>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15"/>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34"/>
        <p:cNvGrpSpPr/>
        <p:nvPr/>
      </p:nvGrpSpPr>
      <p:grpSpPr>
        <a:xfrm>
          <a:off x="0" y="0"/>
          <a:ext cx="0" cy="0"/>
          <a:chOff x="0" y="0"/>
          <a:chExt cx="0" cy="0"/>
        </a:xfrm>
      </p:grpSpPr>
      <p:sp>
        <p:nvSpPr>
          <p:cNvPr id="9135" name="Google Shape;9135;p11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136" name="Google Shape;9136;p11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137" name="Google Shape;9137;p116"/>
          <p:cNvGrpSpPr/>
          <p:nvPr/>
        </p:nvGrpSpPr>
        <p:grpSpPr>
          <a:xfrm>
            <a:off x="885675" y="1539249"/>
            <a:ext cx="276003" cy="357300"/>
            <a:chOff x="-50469125" y="3183175"/>
            <a:chExt cx="233150" cy="301825"/>
          </a:xfrm>
        </p:grpSpPr>
        <p:sp>
          <p:nvSpPr>
            <p:cNvPr id="9138" name="Google Shape;9138;p116"/>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16"/>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16"/>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116"/>
          <p:cNvGrpSpPr/>
          <p:nvPr/>
        </p:nvGrpSpPr>
        <p:grpSpPr>
          <a:xfrm>
            <a:off x="845574" y="1974651"/>
            <a:ext cx="356205" cy="355288"/>
            <a:chOff x="-50504575" y="3550975"/>
            <a:chExt cx="300900" cy="300125"/>
          </a:xfrm>
        </p:grpSpPr>
        <p:sp>
          <p:nvSpPr>
            <p:cNvPr id="9142" name="Google Shape;9142;p116"/>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16"/>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16"/>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16"/>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16"/>
          <p:cNvGrpSpPr/>
          <p:nvPr/>
        </p:nvGrpSpPr>
        <p:grpSpPr>
          <a:xfrm>
            <a:off x="845574" y="2412893"/>
            <a:ext cx="356205" cy="354341"/>
            <a:chOff x="-50503000" y="3921175"/>
            <a:chExt cx="300900" cy="299325"/>
          </a:xfrm>
        </p:grpSpPr>
        <p:sp>
          <p:nvSpPr>
            <p:cNvPr id="9147" name="Google Shape;9147;p116"/>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16"/>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16"/>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16"/>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16"/>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16"/>
          <p:cNvGrpSpPr/>
          <p:nvPr/>
        </p:nvGrpSpPr>
        <p:grpSpPr>
          <a:xfrm>
            <a:off x="3049627" y="1558811"/>
            <a:ext cx="355258" cy="356205"/>
            <a:chOff x="-48630025" y="3199700"/>
            <a:chExt cx="300100" cy="300900"/>
          </a:xfrm>
        </p:grpSpPr>
        <p:sp>
          <p:nvSpPr>
            <p:cNvPr id="9153" name="Google Shape;9153;p116"/>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16"/>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16"/>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116"/>
          <p:cNvGrpSpPr/>
          <p:nvPr/>
        </p:nvGrpSpPr>
        <p:grpSpPr>
          <a:xfrm>
            <a:off x="3049627" y="1996107"/>
            <a:ext cx="355258" cy="355258"/>
            <a:chOff x="-48630025" y="3569100"/>
            <a:chExt cx="300100" cy="300100"/>
          </a:xfrm>
        </p:grpSpPr>
        <p:sp>
          <p:nvSpPr>
            <p:cNvPr id="9157" name="Google Shape;9157;p116"/>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16"/>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16"/>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16"/>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16"/>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16"/>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16"/>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16"/>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16"/>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16"/>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16"/>
          <p:cNvGrpSpPr/>
          <p:nvPr/>
        </p:nvGrpSpPr>
        <p:grpSpPr>
          <a:xfrm>
            <a:off x="3050101" y="2433403"/>
            <a:ext cx="354311" cy="353394"/>
            <a:chOff x="-48629225" y="3938500"/>
            <a:chExt cx="299300" cy="298525"/>
          </a:xfrm>
        </p:grpSpPr>
        <p:sp>
          <p:nvSpPr>
            <p:cNvPr id="9168" name="Google Shape;9168;p116"/>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16"/>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16"/>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16"/>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116"/>
          <p:cNvGrpSpPr/>
          <p:nvPr/>
        </p:nvGrpSpPr>
        <p:grpSpPr>
          <a:xfrm>
            <a:off x="1785504" y="2904744"/>
            <a:ext cx="311458" cy="354341"/>
            <a:chOff x="-46762575" y="3200500"/>
            <a:chExt cx="263100" cy="299325"/>
          </a:xfrm>
        </p:grpSpPr>
        <p:sp>
          <p:nvSpPr>
            <p:cNvPr id="9173" name="Google Shape;9173;p116"/>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16"/>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16"/>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16"/>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16"/>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116"/>
          <p:cNvGrpSpPr/>
          <p:nvPr/>
        </p:nvGrpSpPr>
        <p:grpSpPr>
          <a:xfrm>
            <a:off x="1763589" y="3363466"/>
            <a:ext cx="355288" cy="312375"/>
            <a:chOff x="-46779900" y="3588000"/>
            <a:chExt cx="300125" cy="263875"/>
          </a:xfrm>
        </p:grpSpPr>
        <p:sp>
          <p:nvSpPr>
            <p:cNvPr id="9179" name="Google Shape;9179;p116"/>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16"/>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16"/>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16"/>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116"/>
          <p:cNvGrpSpPr/>
          <p:nvPr/>
        </p:nvGrpSpPr>
        <p:grpSpPr>
          <a:xfrm>
            <a:off x="1764062" y="3778388"/>
            <a:ext cx="354341" cy="353394"/>
            <a:chOff x="-46779100" y="3938500"/>
            <a:chExt cx="299325" cy="298525"/>
          </a:xfrm>
        </p:grpSpPr>
        <p:sp>
          <p:nvSpPr>
            <p:cNvPr id="9184" name="Google Shape;9184;p116"/>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16"/>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116"/>
          <p:cNvGrpSpPr/>
          <p:nvPr/>
        </p:nvGrpSpPr>
        <p:grpSpPr>
          <a:xfrm>
            <a:off x="3971800" y="2911255"/>
            <a:ext cx="355258" cy="355288"/>
            <a:chOff x="-44924250" y="3206000"/>
            <a:chExt cx="300100" cy="300125"/>
          </a:xfrm>
        </p:grpSpPr>
        <p:sp>
          <p:nvSpPr>
            <p:cNvPr id="9187" name="Google Shape;9187;p116"/>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16"/>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16"/>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16"/>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16"/>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116"/>
          <p:cNvGrpSpPr/>
          <p:nvPr/>
        </p:nvGrpSpPr>
        <p:grpSpPr>
          <a:xfrm>
            <a:off x="1286286" y="1539249"/>
            <a:ext cx="355258" cy="355258"/>
            <a:chOff x="-50134375" y="3183175"/>
            <a:chExt cx="300100" cy="300100"/>
          </a:xfrm>
        </p:grpSpPr>
        <p:sp>
          <p:nvSpPr>
            <p:cNvPr id="9193" name="Google Shape;9193;p116"/>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16"/>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16"/>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16"/>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16"/>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16"/>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16"/>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16"/>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16"/>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16"/>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16"/>
          <p:cNvGrpSpPr/>
          <p:nvPr/>
        </p:nvGrpSpPr>
        <p:grpSpPr>
          <a:xfrm>
            <a:off x="1286286" y="1974651"/>
            <a:ext cx="355258" cy="355288"/>
            <a:chOff x="-50134375" y="3550975"/>
            <a:chExt cx="300100" cy="300125"/>
          </a:xfrm>
        </p:grpSpPr>
        <p:sp>
          <p:nvSpPr>
            <p:cNvPr id="9204" name="Google Shape;9204;p116"/>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16"/>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16"/>
          <p:cNvGrpSpPr/>
          <p:nvPr/>
        </p:nvGrpSpPr>
        <p:grpSpPr>
          <a:xfrm>
            <a:off x="1286286" y="2412183"/>
            <a:ext cx="355258" cy="355051"/>
            <a:chOff x="-50134375" y="3920575"/>
            <a:chExt cx="300100" cy="299925"/>
          </a:xfrm>
        </p:grpSpPr>
        <p:sp>
          <p:nvSpPr>
            <p:cNvPr id="9207" name="Google Shape;9207;p116"/>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16"/>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16"/>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116"/>
          <p:cNvGrpSpPr/>
          <p:nvPr/>
        </p:nvGrpSpPr>
        <p:grpSpPr>
          <a:xfrm>
            <a:off x="3497010" y="1559758"/>
            <a:ext cx="357123" cy="355258"/>
            <a:chOff x="-48262200" y="3200500"/>
            <a:chExt cx="301675" cy="300100"/>
          </a:xfrm>
        </p:grpSpPr>
        <p:sp>
          <p:nvSpPr>
            <p:cNvPr id="9211" name="Google Shape;9211;p116"/>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16"/>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16"/>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16"/>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16"/>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16"/>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16"/>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16"/>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16"/>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116"/>
          <p:cNvGrpSpPr/>
          <p:nvPr/>
        </p:nvGrpSpPr>
        <p:grpSpPr>
          <a:xfrm>
            <a:off x="3526383" y="1996847"/>
            <a:ext cx="298377" cy="354519"/>
            <a:chOff x="-48233050" y="3569725"/>
            <a:chExt cx="252050" cy="299475"/>
          </a:xfrm>
        </p:grpSpPr>
        <p:sp>
          <p:nvSpPr>
            <p:cNvPr id="9221" name="Google Shape;9221;p116"/>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16"/>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16"/>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16"/>
          <p:cNvGrpSpPr/>
          <p:nvPr/>
        </p:nvGrpSpPr>
        <p:grpSpPr>
          <a:xfrm>
            <a:off x="3550148" y="2430591"/>
            <a:ext cx="250847" cy="358070"/>
            <a:chOff x="-48216525" y="3936125"/>
            <a:chExt cx="211900" cy="302475"/>
          </a:xfrm>
        </p:grpSpPr>
        <p:sp>
          <p:nvSpPr>
            <p:cNvPr id="9225" name="Google Shape;9225;p116"/>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16"/>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16"/>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16"/>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116"/>
          <p:cNvGrpSpPr/>
          <p:nvPr/>
        </p:nvGrpSpPr>
        <p:grpSpPr>
          <a:xfrm>
            <a:off x="2205866" y="2905661"/>
            <a:ext cx="355258" cy="355288"/>
            <a:chOff x="-46410500" y="3201275"/>
            <a:chExt cx="300100" cy="300125"/>
          </a:xfrm>
        </p:grpSpPr>
        <p:sp>
          <p:nvSpPr>
            <p:cNvPr id="9230" name="Google Shape;9230;p116"/>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16"/>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16"/>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16"/>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16"/>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116"/>
          <p:cNvGrpSpPr/>
          <p:nvPr/>
        </p:nvGrpSpPr>
        <p:grpSpPr>
          <a:xfrm>
            <a:off x="2205866" y="3341092"/>
            <a:ext cx="355258" cy="356205"/>
            <a:chOff x="-46409700" y="3569100"/>
            <a:chExt cx="300100" cy="300900"/>
          </a:xfrm>
        </p:grpSpPr>
        <p:sp>
          <p:nvSpPr>
            <p:cNvPr id="9236" name="Google Shape;9236;p116"/>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16"/>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16"/>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16"/>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16"/>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116"/>
          <p:cNvGrpSpPr/>
          <p:nvPr/>
        </p:nvGrpSpPr>
        <p:grpSpPr>
          <a:xfrm>
            <a:off x="2193747" y="3776524"/>
            <a:ext cx="379497" cy="358070"/>
            <a:chOff x="-46422300" y="3936925"/>
            <a:chExt cx="320575" cy="302475"/>
          </a:xfrm>
        </p:grpSpPr>
        <p:sp>
          <p:nvSpPr>
            <p:cNvPr id="9242" name="Google Shape;9242;p116"/>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16"/>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116"/>
          <p:cNvGrpSpPr/>
          <p:nvPr/>
        </p:nvGrpSpPr>
        <p:grpSpPr>
          <a:xfrm>
            <a:off x="3971326" y="3330852"/>
            <a:ext cx="356205" cy="355258"/>
            <a:chOff x="-44914800" y="3560450"/>
            <a:chExt cx="300900" cy="300100"/>
          </a:xfrm>
        </p:grpSpPr>
        <p:sp>
          <p:nvSpPr>
            <p:cNvPr id="9245" name="Google Shape;9245;p116"/>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16"/>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16"/>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16"/>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16"/>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116"/>
          <p:cNvGrpSpPr/>
          <p:nvPr/>
        </p:nvGrpSpPr>
        <p:grpSpPr>
          <a:xfrm>
            <a:off x="1726378" y="1539486"/>
            <a:ext cx="354311" cy="354104"/>
            <a:chOff x="-49764975" y="3183375"/>
            <a:chExt cx="299300" cy="299125"/>
          </a:xfrm>
        </p:grpSpPr>
        <p:sp>
          <p:nvSpPr>
            <p:cNvPr id="9251" name="Google Shape;9251;p116"/>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16"/>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16"/>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16"/>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16"/>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16"/>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16"/>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16"/>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16"/>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16"/>
          <p:cNvGrpSpPr/>
          <p:nvPr/>
        </p:nvGrpSpPr>
        <p:grpSpPr>
          <a:xfrm>
            <a:off x="1726378" y="1974947"/>
            <a:ext cx="354311" cy="355909"/>
            <a:chOff x="-49764975" y="3551225"/>
            <a:chExt cx="299300" cy="300650"/>
          </a:xfrm>
        </p:grpSpPr>
        <p:sp>
          <p:nvSpPr>
            <p:cNvPr id="9261" name="Google Shape;9261;p116"/>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16"/>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16"/>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16"/>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16"/>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16"/>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16"/>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16"/>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16"/>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16"/>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16"/>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16"/>
          <p:cNvGrpSpPr/>
          <p:nvPr/>
        </p:nvGrpSpPr>
        <p:grpSpPr>
          <a:xfrm>
            <a:off x="1724040" y="2411710"/>
            <a:ext cx="358987" cy="355525"/>
            <a:chOff x="-49766550" y="3920175"/>
            <a:chExt cx="303250" cy="300325"/>
          </a:xfrm>
        </p:grpSpPr>
        <p:sp>
          <p:nvSpPr>
            <p:cNvPr id="9273" name="Google Shape;9273;p116"/>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16"/>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16"/>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16"/>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116"/>
          <p:cNvGrpSpPr/>
          <p:nvPr/>
        </p:nvGrpSpPr>
        <p:grpSpPr>
          <a:xfrm>
            <a:off x="3939571" y="1559758"/>
            <a:ext cx="357123" cy="354341"/>
            <a:chOff x="-47892800" y="3200500"/>
            <a:chExt cx="301675" cy="299325"/>
          </a:xfrm>
        </p:grpSpPr>
        <p:sp>
          <p:nvSpPr>
            <p:cNvPr id="9278" name="Google Shape;9278;p116"/>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16"/>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16"/>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16"/>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16"/>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16"/>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116"/>
          <p:cNvGrpSpPr/>
          <p:nvPr/>
        </p:nvGrpSpPr>
        <p:grpSpPr>
          <a:xfrm>
            <a:off x="4003437" y="1996107"/>
            <a:ext cx="229391" cy="355258"/>
            <a:chOff x="-47839250" y="3569100"/>
            <a:chExt cx="193775" cy="300100"/>
          </a:xfrm>
        </p:grpSpPr>
        <p:sp>
          <p:nvSpPr>
            <p:cNvPr id="9285" name="Google Shape;9285;p116"/>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16"/>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16"/>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16"/>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16"/>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16"/>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116"/>
          <p:cNvGrpSpPr/>
          <p:nvPr/>
        </p:nvGrpSpPr>
        <p:grpSpPr>
          <a:xfrm>
            <a:off x="3940503" y="2432456"/>
            <a:ext cx="355258" cy="356205"/>
            <a:chOff x="-47892800" y="3937700"/>
            <a:chExt cx="300100" cy="300900"/>
          </a:xfrm>
        </p:grpSpPr>
        <p:sp>
          <p:nvSpPr>
            <p:cNvPr id="9292" name="Google Shape;9292;p116"/>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16"/>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16"/>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16"/>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16"/>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16"/>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16"/>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16"/>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116"/>
          <p:cNvGrpSpPr/>
          <p:nvPr/>
        </p:nvGrpSpPr>
        <p:grpSpPr>
          <a:xfrm>
            <a:off x="2645798" y="2926170"/>
            <a:ext cx="355258" cy="311458"/>
            <a:chOff x="-46042675" y="3218600"/>
            <a:chExt cx="300100" cy="263100"/>
          </a:xfrm>
        </p:grpSpPr>
        <p:sp>
          <p:nvSpPr>
            <p:cNvPr id="9301" name="Google Shape;9301;p116"/>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16"/>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16"/>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16"/>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16"/>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16"/>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116"/>
          <p:cNvGrpSpPr/>
          <p:nvPr/>
        </p:nvGrpSpPr>
        <p:grpSpPr>
          <a:xfrm>
            <a:off x="2645798" y="3340619"/>
            <a:ext cx="355258" cy="323118"/>
            <a:chOff x="-46042675" y="3568700"/>
            <a:chExt cx="300100" cy="272950"/>
          </a:xfrm>
        </p:grpSpPr>
        <p:sp>
          <p:nvSpPr>
            <p:cNvPr id="9308" name="Google Shape;9308;p116"/>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16"/>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16"/>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16"/>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116"/>
          <p:cNvGrpSpPr/>
          <p:nvPr/>
        </p:nvGrpSpPr>
        <p:grpSpPr>
          <a:xfrm>
            <a:off x="2687749" y="3777589"/>
            <a:ext cx="271357" cy="356057"/>
            <a:chOff x="-46007225" y="3937825"/>
            <a:chExt cx="229225" cy="300775"/>
          </a:xfrm>
        </p:grpSpPr>
        <p:sp>
          <p:nvSpPr>
            <p:cNvPr id="9313" name="Google Shape;9313;p116"/>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16"/>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16"/>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16"/>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16"/>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16"/>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16"/>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16"/>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16"/>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16"/>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16"/>
          <p:cNvGrpSpPr/>
          <p:nvPr/>
        </p:nvGrpSpPr>
        <p:grpSpPr>
          <a:xfrm>
            <a:off x="3993241" y="3767675"/>
            <a:ext cx="312375" cy="357596"/>
            <a:chOff x="-44895900" y="3929450"/>
            <a:chExt cx="263875" cy="302075"/>
          </a:xfrm>
        </p:grpSpPr>
        <p:sp>
          <p:nvSpPr>
            <p:cNvPr id="9324" name="Google Shape;9324;p116"/>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16"/>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16"/>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16"/>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16"/>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16"/>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116"/>
          <p:cNvGrpSpPr/>
          <p:nvPr/>
        </p:nvGrpSpPr>
        <p:grpSpPr>
          <a:xfrm>
            <a:off x="2167060" y="1550436"/>
            <a:ext cx="356205" cy="332885"/>
            <a:chOff x="-49397175" y="3192625"/>
            <a:chExt cx="300900" cy="281200"/>
          </a:xfrm>
        </p:grpSpPr>
        <p:sp>
          <p:nvSpPr>
            <p:cNvPr id="9331" name="Google Shape;9331;p116"/>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16"/>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16"/>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16"/>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16"/>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16"/>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16"/>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116"/>
          <p:cNvGrpSpPr/>
          <p:nvPr/>
        </p:nvGrpSpPr>
        <p:grpSpPr>
          <a:xfrm>
            <a:off x="2193163" y="1974651"/>
            <a:ext cx="304000" cy="356205"/>
            <a:chOff x="-49375900" y="3550975"/>
            <a:chExt cx="256800" cy="300900"/>
          </a:xfrm>
        </p:grpSpPr>
        <p:sp>
          <p:nvSpPr>
            <p:cNvPr id="9339" name="Google Shape;9339;p116"/>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16"/>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16"/>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16"/>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16"/>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16"/>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16"/>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16"/>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16"/>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16"/>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16"/>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116"/>
          <p:cNvGrpSpPr/>
          <p:nvPr/>
        </p:nvGrpSpPr>
        <p:grpSpPr>
          <a:xfrm>
            <a:off x="2188516" y="2411946"/>
            <a:ext cx="313293" cy="356205"/>
            <a:chOff x="-49378250" y="3920375"/>
            <a:chExt cx="264650" cy="300900"/>
          </a:xfrm>
        </p:grpSpPr>
        <p:sp>
          <p:nvSpPr>
            <p:cNvPr id="9351" name="Google Shape;9351;p116"/>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16"/>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16"/>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16"/>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16"/>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16"/>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16"/>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116"/>
          <p:cNvGrpSpPr/>
          <p:nvPr/>
        </p:nvGrpSpPr>
        <p:grpSpPr>
          <a:xfrm>
            <a:off x="907504" y="2904744"/>
            <a:ext cx="312375" cy="357123"/>
            <a:chOff x="-47505300" y="3200500"/>
            <a:chExt cx="263875" cy="301675"/>
          </a:xfrm>
        </p:grpSpPr>
        <p:sp>
          <p:nvSpPr>
            <p:cNvPr id="9359" name="Google Shape;9359;p116"/>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16"/>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16"/>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16"/>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16"/>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16"/>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16"/>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16"/>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16"/>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16"/>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16"/>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16"/>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16"/>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116"/>
          <p:cNvGrpSpPr/>
          <p:nvPr/>
        </p:nvGrpSpPr>
        <p:grpSpPr>
          <a:xfrm>
            <a:off x="885604" y="3341092"/>
            <a:ext cx="356176" cy="355051"/>
            <a:chOff x="-47524975" y="3569100"/>
            <a:chExt cx="300875" cy="299925"/>
          </a:xfrm>
        </p:grpSpPr>
        <p:sp>
          <p:nvSpPr>
            <p:cNvPr id="9373" name="Google Shape;9373;p116"/>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16"/>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16"/>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16"/>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16"/>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116"/>
          <p:cNvGrpSpPr/>
          <p:nvPr/>
        </p:nvGrpSpPr>
        <p:grpSpPr>
          <a:xfrm>
            <a:off x="886062" y="3820354"/>
            <a:ext cx="355258" cy="270410"/>
            <a:chOff x="-47523400" y="3973950"/>
            <a:chExt cx="300100" cy="228425"/>
          </a:xfrm>
        </p:grpSpPr>
        <p:sp>
          <p:nvSpPr>
            <p:cNvPr id="9379" name="Google Shape;9379;p116"/>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16"/>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16"/>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16"/>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16"/>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116"/>
          <p:cNvGrpSpPr/>
          <p:nvPr/>
        </p:nvGrpSpPr>
        <p:grpSpPr>
          <a:xfrm>
            <a:off x="3091183" y="2903353"/>
            <a:ext cx="354341" cy="357596"/>
            <a:chOff x="-45673275" y="3199325"/>
            <a:chExt cx="299325" cy="302075"/>
          </a:xfrm>
        </p:grpSpPr>
        <p:sp>
          <p:nvSpPr>
            <p:cNvPr id="9385" name="Google Shape;9385;p116"/>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16"/>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16"/>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16"/>
          <p:cNvGrpSpPr/>
          <p:nvPr/>
        </p:nvGrpSpPr>
        <p:grpSpPr>
          <a:xfrm>
            <a:off x="3090251" y="3361602"/>
            <a:ext cx="356205" cy="314240"/>
            <a:chOff x="-45674075" y="3586425"/>
            <a:chExt cx="300900" cy="265450"/>
          </a:xfrm>
        </p:grpSpPr>
        <p:sp>
          <p:nvSpPr>
            <p:cNvPr id="9389" name="Google Shape;9389;p116"/>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16"/>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116"/>
          <p:cNvGrpSpPr/>
          <p:nvPr/>
        </p:nvGrpSpPr>
        <p:grpSpPr>
          <a:xfrm>
            <a:off x="3091183" y="3777441"/>
            <a:ext cx="354341" cy="356205"/>
            <a:chOff x="-45673275" y="3937700"/>
            <a:chExt cx="299325" cy="300900"/>
          </a:xfrm>
        </p:grpSpPr>
        <p:sp>
          <p:nvSpPr>
            <p:cNvPr id="9392" name="Google Shape;9392;p116"/>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16"/>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16"/>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16"/>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16"/>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16"/>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16"/>
          <p:cNvGrpSpPr/>
          <p:nvPr/>
        </p:nvGrpSpPr>
        <p:grpSpPr>
          <a:xfrm>
            <a:off x="2205349" y="4270225"/>
            <a:ext cx="356205" cy="356205"/>
            <a:chOff x="-44512325" y="3176075"/>
            <a:chExt cx="300900" cy="300900"/>
          </a:xfrm>
        </p:grpSpPr>
        <p:sp>
          <p:nvSpPr>
            <p:cNvPr id="9399" name="Google Shape;9399;p116"/>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16"/>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16"/>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116"/>
          <p:cNvGrpSpPr/>
          <p:nvPr/>
        </p:nvGrpSpPr>
        <p:grpSpPr>
          <a:xfrm>
            <a:off x="2608689" y="1539249"/>
            <a:ext cx="354341" cy="354341"/>
            <a:chOff x="-49027775" y="3183175"/>
            <a:chExt cx="299325" cy="299325"/>
          </a:xfrm>
        </p:grpSpPr>
        <p:sp>
          <p:nvSpPr>
            <p:cNvPr id="9403" name="Google Shape;9403;p116"/>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16"/>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16"/>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16"/>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16"/>
          <p:cNvGrpSpPr/>
          <p:nvPr/>
        </p:nvGrpSpPr>
        <p:grpSpPr>
          <a:xfrm>
            <a:off x="2608230" y="1974651"/>
            <a:ext cx="355258" cy="357152"/>
            <a:chOff x="-49027775" y="3550975"/>
            <a:chExt cx="300100" cy="301700"/>
          </a:xfrm>
        </p:grpSpPr>
        <p:sp>
          <p:nvSpPr>
            <p:cNvPr id="9408" name="Google Shape;9408;p116"/>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16"/>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16"/>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16"/>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16"/>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16"/>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16"/>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16"/>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16"/>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16"/>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116"/>
          <p:cNvGrpSpPr/>
          <p:nvPr/>
        </p:nvGrpSpPr>
        <p:grpSpPr>
          <a:xfrm>
            <a:off x="2606306" y="2411710"/>
            <a:ext cx="359106" cy="355525"/>
            <a:chOff x="-49031025" y="3920175"/>
            <a:chExt cx="303350" cy="300325"/>
          </a:xfrm>
        </p:grpSpPr>
        <p:sp>
          <p:nvSpPr>
            <p:cNvPr id="9419" name="Google Shape;9419;p116"/>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16"/>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16"/>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16"/>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16"/>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16"/>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116"/>
          <p:cNvGrpSpPr/>
          <p:nvPr/>
        </p:nvGrpSpPr>
        <p:grpSpPr>
          <a:xfrm>
            <a:off x="1322411" y="2904744"/>
            <a:ext cx="356176" cy="354341"/>
            <a:chOff x="-47155575" y="3200500"/>
            <a:chExt cx="300875" cy="299325"/>
          </a:xfrm>
        </p:grpSpPr>
        <p:sp>
          <p:nvSpPr>
            <p:cNvPr id="9426" name="Google Shape;9426;p116"/>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16"/>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16"/>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16"/>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16"/>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16"/>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116"/>
          <p:cNvGrpSpPr/>
          <p:nvPr/>
        </p:nvGrpSpPr>
        <p:grpSpPr>
          <a:xfrm>
            <a:off x="1322870" y="3341092"/>
            <a:ext cx="355258" cy="355258"/>
            <a:chOff x="-47154800" y="3569100"/>
            <a:chExt cx="300100" cy="300100"/>
          </a:xfrm>
        </p:grpSpPr>
        <p:sp>
          <p:nvSpPr>
            <p:cNvPr id="9433" name="Google Shape;9433;p116"/>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16"/>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16"/>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16"/>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16"/>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16"/>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116"/>
          <p:cNvGrpSpPr/>
          <p:nvPr/>
        </p:nvGrpSpPr>
        <p:grpSpPr>
          <a:xfrm>
            <a:off x="1323343" y="3779305"/>
            <a:ext cx="354311" cy="353423"/>
            <a:chOff x="-47154000" y="3939275"/>
            <a:chExt cx="299300" cy="298550"/>
          </a:xfrm>
        </p:grpSpPr>
        <p:sp>
          <p:nvSpPr>
            <p:cNvPr id="9440" name="Google Shape;9440;p116"/>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16"/>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16"/>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16"/>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116"/>
          <p:cNvGrpSpPr/>
          <p:nvPr/>
        </p:nvGrpSpPr>
        <p:grpSpPr>
          <a:xfrm>
            <a:off x="3548633" y="2904744"/>
            <a:ext cx="312375" cy="354341"/>
            <a:chOff x="-45286550" y="3200500"/>
            <a:chExt cx="263875" cy="299325"/>
          </a:xfrm>
        </p:grpSpPr>
        <p:sp>
          <p:nvSpPr>
            <p:cNvPr id="9445" name="Google Shape;9445;p116"/>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16"/>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16"/>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116"/>
          <p:cNvGrpSpPr/>
          <p:nvPr/>
        </p:nvGrpSpPr>
        <p:grpSpPr>
          <a:xfrm>
            <a:off x="3548633" y="3342039"/>
            <a:ext cx="312375" cy="354311"/>
            <a:chOff x="-45286550" y="3569900"/>
            <a:chExt cx="263875" cy="299300"/>
          </a:xfrm>
        </p:grpSpPr>
        <p:sp>
          <p:nvSpPr>
            <p:cNvPr id="9449" name="Google Shape;9449;p116"/>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16"/>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16"/>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16"/>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16"/>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16"/>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116"/>
          <p:cNvGrpSpPr/>
          <p:nvPr/>
        </p:nvGrpSpPr>
        <p:grpSpPr>
          <a:xfrm>
            <a:off x="3559820" y="3778388"/>
            <a:ext cx="290001" cy="355258"/>
            <a:chOff x="-45277900" y="3938500"/>
            <a:chExt cx="244975" cy="300100"/>
          </a:xfrm>
        </p:grpSpPr>
        <p:sp>
          <p:nvSpPr>
            <p:cNvPr id="9456" name="Google Shape;9456;p116"/>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16"/>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16"/>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16"/>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116"/>
          <p:cNvGrpSpPr/>
          <p:nvPr/>
        </p:nvGrpSpPr>
        <p:grpSpPr>
          <a:xfrm>
            <a:off x="2645769" y="4247490"/>
            <a:ext cx="355258" cy="355258"/>
            <a:chOff x="-44502875" y="3576975"/>
            <a:chExt cx="300100" cy="300100"/>
          </a:xfrm>
        </p:grpSpPr>
        <p:sp>
          <p:nvSpPr>
            <p:cNvPr id="9461" name="Google Shape;9461;p116"/>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16"/>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16"/>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116"/>
          <p:cNvGrpSpPr/>
          <p:nvPr/>
        </p:nvGrpSpPr>
        <p:grpSpPr>
          <a:xfrm>
            <a:off x="4858968" y="1532275"/>
            <a:ext cx="356221" cy="354973"/>
            <a:chOff x="-13947000" y="3212800"/>
            <a:chExt cx="353675" cy="352400"/>
          </a:xfrm>
        </p:grpSpPr>
        <p:sp>
          <p:nvSpPr>
            <p:cNvPr id="9465" name="Google Shape;9465;p11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1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116"/>
          <p:cNvGrpSpPr/>
          <p:nvPr/>
        </p:nvGrpSpPr>
        <p:grpSpPr>
          <a:xfrm>
            <a:off x="4858981" y="1973145"/>
            <a:ext cx="356196" cy="354670"/>
            <a:chOff x="-13946200" y="3647075"/>
            <a:chExt cx="353650" cy="352100"/>
          </a:xfrm>
        </p:grpSpPr>
        <p:sp>
          <p:nvSpPr>
            <p:cNvPr id="9468" name="Google Shape;9468;p11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1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1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1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1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1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116"/>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116"/>
          <p:cNvGrpSpPr/>
          <p:nvPr/>
        </p:nvGrpSpPr>
        <p:grpSpPr>
          <a:xfrm>
            <a:off x="6642374" y="1532628"/>
            <a:ext cx="357002" cy="354267"/>
            <a:chOff x="-12163025" y="3214275"/>
            <a:chExt cx="354450" cy="351700"/>
          </a:xfrm>
        </p:grpSpPr>
        <p:sp>
          <p:nvSpPr>
            <p:cNvPr id="9476" name="Google Shape;9476;p11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1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1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116"/>
          <p:cNvGrpSpPr/>
          <p:nvPr/>
        </p:nvGrpSpPr>
        <p:grpSpPr>
          <a:xfrm>
            <a:off x="6643154" y="1972365"/>
            <a:ext cx="355441" cy="356232"/>
            <a:chOff x="-12160675" y="3647875"/>
            <a:chExt cx="352900" cy="353650"/>
          </a:xfrm>
        </p:grpSpPr>
        <p:sp>
          <p:nvSpPr>
            <p:cNvPr id="9480" name="Google Shape;9480;p11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1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1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116"/>
          <p:cNvGrpSpPr/>
          <p:nvPr/>
        </p:nvGrpSpPr>
        <p:grpSpPr>
          <a:xfrm>
            <a:off x="6653870" y="2416821"/>
            <a:ext cx="354635" cy="356232"/>
            <a:chOff x="-12160675" y="4081850"/>
            <a:chExt cx="352100" cy="353650"/>
          </a:xfrm>
        </p:grpSpPr>
        <p:sp>
          <p:nvSpPr>
            <p:cNvPr id="9488" name="Google Shape;9488;p11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1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1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116"/>
          <p:cNvGrpSpPr/>
          <p:nvPr/>
        </p:nvGrpSpPr>
        <p:grpSpPr>
          <a:xfrm>
            <a:off x="4858836" y="2891264"/>
            <a:ext cx="355416" cy="355652"/>
            <a:chOff x="-10391650" y="3180600"/>
            <a:chExt cx="352875" cy="353075"/>
          </a:xfrm>
        </p:grpSpPr>
        <p:sp>
          <p:nvSpPr>
            <p:cNvPr id="9495" name="Google Shape;9495;p11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1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1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116"/>
          <p:cNvGrpSpPr/>
          <p:nvPr/>
        </p:nvGrpSpPr>
        <p:grpSpPr>
          <a:xfrm>
            <a:off x="4858835" y="3368062"/>
            <a:ext cx="354635" cy="353890"/>
            <a:chOff x="-10390875" y="3616350"/>
            <a:chExt cx="352100" cy="351325"/>
          </a:xfrm>
        </p:grpSpPr>
        <p:sp>
          <p:nvSpPr>
            <p:cNvPr id="9502" name="Google Shape;9502;p11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1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1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116"/>
          <p:cNvGrpSpPr/>
          <p:nvPr/>
        </p:nvGrpSpPr>
        <p:grpSpPr>
          <a:xfrm>
            <a:off x="7525810" y="2892727"/>
            <a:ext cx="312585" cy="354670"/>
            <a:chOff x="-10370400" y="4049550"/>
            <a:chExt cx="310350" cy="352100"/>
          </a:xfrm>
        </p:grpSpPr>
        <p:sp>
          <p:nvSpPr>
            <p:cNvPr id="9506" name="Google Shape;9506;p11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1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1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1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116"/>
          <p:cNvGrpSpPr/>
          <p:nvPr/>
        </p:nvGrpSpPr>
        <p:grpSpPr>
          <a:xfrm>
            <a:off x="6630066" y="2891668"/>
            <a:ext cx="379236" cy="354847"/>
            <a:chOff x="-8674650" y="3210975"/>
            <a:chExt cx="376525" cy="352275"/>
          </a:xfrm>
        </p:grpSpPr>
        <p:sp>
          <p:nvSpPr>
            <p:cNvPr id="9512" name="Google Shape;9512;p11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1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1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1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16"/>
          <p:cNvGrpSpPr/>
          <p:nvPr/>
        </p:nvGrpSpPr>
        <p:grpSpPr>
          <a:xfrm>
            <a:off x="5301563" y="1531633"/>
            <a:ext cx="356221" cy="356257"/>
            <a:chOff x="-13512225" y="3211525"/>
            <a:chExt cx="353675" cy="353675"/>
          </a:xfrm>
        </p:grpSpPr>
        <p:sp>
          <p:nvSpPr>
            <p:cNvPr id="9519" name="Google Shape;9519;p11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1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1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1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116"/>
          <p:cNvGrpSpPr/>
          <p:nvPr/>
        </p:nvGrpSpPr>
        <p:grpSpPr>
          <a:xfrm>
            <a:off x="5301563" y="1973145"/>
            <a:ext cx="356221" cy="354670"/>
            <a:chOff x="-13512225" y="3647075"/>
            <a:chExt cx="353675" cy="352100"/>
          </a:xfrm>
        </p:grpSpPr>
        <p:sp>
          <p:nvSpPr>
            <p:cNvPr id="9525" name="Google Shape;9525;p11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1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1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1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116"/>
          <p:cNvGrpSpPr/>
          <p:nvPr/>
        </p:nvGrpSpPr>
        <p:grpSpPr>
          <a:xfrm>
            <a:off x="5311876" y="2417211"/>
            <a:ext cx="356221" cy="355451"/>
            <a:chOff x="-13512225" y="4080275"/>
            <a:chExt cx="353675" cy="352875"/>
          </a:xfrm>
        </p:grpSpPr>
        <p:sp>
          <p:nvSpPr>
            <p:cNvPr id="9536" name="Google Shape;9536;p11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1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1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116"/>
          <p:cNvGrpSpPr/>
          <p:nvPr/>
        </p:nvGrpSpPr>
        <p:grpSpPr>
          <a:xfrm>
            <a:off x="7084956" y="1564572"/>
            <a:ext cx="356196" cy="290379"/>
            <a:chOff x="-11728250" y="3245400"/>
            <a:chExt cx="353650" cy="288275"/>
          </a:xfrm>
        </p:grpSpPr>
        <p:sp>
          <p:nvSpPr>
            <p:cNvPr id="9548" name="Google Shape;9548;p11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1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1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1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1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3" name="Google Shape;9553;p116"/>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4" name="Google Shape;9554;p116"/>
          <p:cNvGrpSpPr/>
          <p:nvPr/>
        </p:nvGrpSpPr>
        <p:grpSpPr>
          <a:xfrm>
            <a:off x="7083760" y="1971660"/>
            <a:ext cx="358588" cy="357642"/>
            <a:chOff x="-11729050" y="3646475"/>
            <a:chExt cx="356025" cy="355050"/>
          </a:xfrm>
        </p:grpSpPr>
        <p:sp>
          <p:nvSpPr>
            <p:cNvPr id="9555" name="Google Shape;9555;p11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1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1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1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1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116"/>
          <p:cNvGrpSpPr/>
          <p:nvPr/>
        </p:nvGrpSpPr>
        <p:grpSpPr>
          <a:xfrm>
            <a:off x="7117464" y="2417211"/>
            <a:ext cx="311804" cy="355451"/>
            <a:chOff x="-11703850" y="4081850"/>
            <a:chExt cx="309575" cy="352875"/>
          </a:xfrm>
        </p:grpSpPr>
        <p:sp>
          <p:nvSpPr>
            <p:cNvPr id="9567" name="Google Shape;9567;p11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1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1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116"/>
          <p:cNvGrpSpPr/>
          <p:nvPr/>
        </p:nvGrpSpPr>
        <p:grpSpPr>
          <a:xfrm>
            <a:off x="5306120" y="2891364"/>
            <a:ext cx="357002" cy="355451"/>
            <a:chOff x="-9958475" y="3180025"/>
            <a:chExt cx="354450" cy="352875"/>
          </a:xfrm>
        </p:grpSpPr>
        <p:sp>
          <p:nvSpPr>
            <p:cNvPr id="9576" name="Google Shape;9576;p11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11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116"/>
          <p:cNvGrpSpPr/>
          <p:nvPr/>
        </p:nvGrpSpPr>
        <p:grpSpPr>
          <a:xfrm>
            <a:off x="5315247" y="3367345"/>
            <a:ext cx="337966" cy="355325"/>
            <a:chOff x="-9949025" y="3615575"/>
            <a:chExt cx="335550" cy="352750"/>
          </a:xfrm>
        </p:grpSpPr>
        <p:sp>
          <p:nvSpPr>
            <p:cNvPr id="9580" name="Google Shape;9580;p11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1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16"/>
          <p:cNvGrpSpPr/>
          <p:nvPr/>
        </p:nvGrpSpPr>
        <p:grpSpPr>
          <a:xfrm>
            <a:off x="7950093" y="2890851"/>
            <a:ext cx="360175" cy="358423"/>
            <a:chOff x="-9961625" y="4048175"/>
            <a:chExt cx="357600" cy="355825"/>
          </a:xfrm>
        </p:grpSpPr>
        <p:sp>
          <p:nvSpPr>
            <p:cNvPr id="9584" name="Google Shape;9584;p11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1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1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116"/>
          <p:cNvGrpSpPr/>
          <p:nvPr/>
        </p:nvGrpSpPr>
        <p:grpSpPr>
          <a:xfrm>
            <a:off x="6636814" y="3366363"/>
            <a:ext cx="364959" cy="357289"/>
            <a:chOff x="-8680950" y="3624225"/>
            <a:chExt cx="362350" cy="354700"/>
          </a:xfrm>
        </p:grpSpPr>
        <p:sp>
          <p:nvSpPr>
            <p:cNvPr id="9591" name="Google Shape;9591;p11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1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1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1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116"/>
          <p:cNvGrpSpPr/>
          <p:nvPr/>
        </p:nvGrpSpPr>
        <p:grpSpPr>
          <a:xfrm>
            <a:off x="5773058" y="1532024"/>
            <a:ext cx="313365" cy="355476"/>
            <a:chOff x="-13056975" y="3212300"/>
            <a:chExt cx="311125" cy="352900"/>
          </a:xfrm>
        </p:grpSpPr>
        <p:sp>
          <p:nvSpPr>
            <p:cNvPr id="9598" name="Google Shape;9598;p11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1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1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116"/>
          <p:cNvGrpSpPr/>
          <p:nvPr/>
        </p:nvGrpSpPr>
        <p:grpSpPr>
          <a:xfrm>
            <a:off x="5750446" y="1972818"/>
            <a:ext cx="358588" cy="355325"/>
            <a:chOff x="-13077450" y="3647075"/>
            <a:chExt cx="356025" cy="352750"/>
          </a:xfrm>
        </p:grpSpPr>
        <p:sp>
          <p:nvSpPr>
            <p:cNvPr id="9603" name="Google Shape;9603;p11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116"/>
          <p:cNvGrpSpPr/>
          <p:nvPr/>
        </p:nvGrpSpPr>
        <p:grpSpPr>
          <a:xfrm>
            <a:off x="5761552" y="2416418"/>
            <a:ext cx="357002" cy="357037"/>
            <a:chOff x="-13079025" y="4079475"/>
            <a:chExt cx="354450" cy="354450"/>
          </a:xfrm>
        </p:grpSpPr>
        <p:sp>
          <p:nvSpPr>
            <p:cNvPr id="9607" name="Google Shape;9607;p11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1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1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11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116"/>
          <p:cNvGrpSpPr/>
          <p:nvPr/>
        </p:nvGrpSpPr>
        <p:grpSpPr>
          <a:xfrm>
            <a:off x="7534619" y="1532427"/>
            <a:ext cx="356221" cy="354670"/>
            <a:chOff x="-11292700" y="3213875"/>
            <a:chExt cx="353675" cy="352100"/>
          </a:xfrm>
        </p:grpSpPr>
        <p:sp>
          <p:nvSpPr>
            <p:cNvPr id="9612" name="Google Shape;9612;p11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16"/>
          <p:cNvGrpSpPr/>
          <p:nvPr/>
        </p:nvGrpSpPr>
        <p:grpSpPr>
          <a:xfrm>
            <a:off x="7528677" y="1972365"/>
            <a:ext cx="368106" cy="356232"/>
            <a:chOff x="-11299000" y="3647875"/>
            <a:chExt cx="365475" cy="353650"/>
          </a:xfrm>
        </p:grpSpPr>
        <p:sp>
          <p:nvSpPr>
            <p:cNvPr id="9620" name="Google Shape;9620;p11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1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11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116"/>
          <p:cNvGrpSpPr/>
          <p:nvPr/>
        </p:nvGrpSpPr>
        <p:grpSpPr>
          <a:xfrm>
            <a:off x="7544139" y="2428316"/>
            <a:ext cx="357808" cy="333240"/>
            <a:chOff x="-11295075" y="4092875"/>
            <a:chExt cx="355250" cy="330825"/>
          </a:xfrm>
        </p:grpSpPr>
        <p:sp>
          <p:nvSpPr>
            <p:cNvPr id="9627" name="Google Shape;9627;p11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11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1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1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11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116"/>
          <p:cNvGrpSpPr/>
          <p:nvPr/>
        </p:nvGrpSpPr>
        <p:grpSpPr>
          <a:xfrm>
            <a:off x="5769739" y="2891364"/>
            <a:ext cx="312585" cy="355451"/>
            <a:chOff x="-9500075" y="3180800"/>
            <a:chExt cx="310350" cy="352875"/>
          </a:xfrm>
        </p:grpSpPr>
        <p:sp>
          <p:nvSpPr>
            <p:cNvPr id="9633" name="Google Shape;9633;p11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11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11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1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11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116"/>
          <p:cNvGrpSpPr/>
          <p:nvPr/>
        </p:nvGrpSpPr>
        <p:grpSpPr>
          <a:xfrm>
            <a:off x="5747530" y="3366879"/>
            <a:ext cx="356221" cy="356257"/>
            <a:chOff x="-9523700" y="3614000"/>
            <a:chExt cx="353675" cy="353675"/>
          </a:xfrm>
        </p:grpSpPr>
        <p:sp>
          <p:nvSpPr>
            <p:cNvPr id="9643" name="Google Shape;9643;p11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1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11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11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11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116"/>
          <p:cNvGrpSpPr/>
          <p:nvPr/>
        </p:nvGrpSpPr>
        <p:grpSpPr>
          <a:xfrm>
            <a:off x="7532481" y="3389521"/>
            <a:ext cx="356221" cy="354670"/>
            <a:chOff x="-9523700" y="4049550"/>
            <a:chExt cx="353675" cy="352100"/>
          </a:xfrm>
        </p:grpSpPr>
        <p:sp>
          <p:nvSpPr>
            <p:cNvPr id="9653" name="Google Shape;9653;p11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11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11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116"/>
          <p:cNvGrpSpPr/>
          <p:nvPr/>
        </p:nvGrpSpPr>
        <p:grpSpPr>
          <a:xfrm>
            <a:off x="7088596" y="3389494"/>
            <a:ext cx="357002" cy="311029"/>
            <a:chOff x="-8209150" y="3659675"/>
            <a:chExt cx="354450" cy="308775"/>
          </a:xfrm>
        </p:grpSpPr>
        <p:sp>
          <p:nvSpPr>
            <p:cNvPr id="9661" name="Google Shape;9661;p11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11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116"/>
          <p:cNvGrpSpPr/>
          <p:nvPr/>
        </p:nvGrpSpPr>
        <p:grpSpPr>
          <a:xfrm>
            <a:off x="6191845" y="1532024"/>
            <a:ext cx="356221" cy="355476"/>
            <a:chOff x="-12643475" y="3212300"/>
            <a:chExt cx="353675" cy="352900"/>
          </a:xfrm>
        </p:grpSpPr>
        <p:sp>
          <p:nvSpPr>
            <p:cNvPr id="9668" name="Google Shape;9668;p11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1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1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1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11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11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116"/>
          <p:cNvGrpSpPr/>
          <p:nvPr/>
        </p:nvGrpSpPr>
        <p:grpSpPr>
          <a:xfrm>
            <a:off x="6191845" y="1983798"/>
            <a:ext cx="356221" cy="333366"/>
            <a:chOff x="-12643475" y="3657325"/>
            <a:chExt cx="353675" cy="330950"/>
          </a:xfrm>
        </p:grpSpPr>
        <p:sp>
          <p:nvSpPr>
            <p:cNvPr id="9678" name="Google Shape;9678;p11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11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1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1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116"/>
          <p:cNvGrpSpPr/>
          <p:nvPr/>
        </p:nvGrpSpPr>
        <p:grpSpPr>
          <a:xfrm>
            <a:off x="6202157" y="2418407"/>
            <a:ext cx="356221" cy="353059"/>
            <a:chOff x="-12643475" y="4081850"/>
            <a:chExt cx="353675" cy="350500"/>
          </a:xfrm>
        </p:grpSpPr>
        <p:sp>
          <p:nvSpPr>
            <p:cNvPr id="9685" name="Google Shape;9685;p11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116"/>
          <p:cNvGrpSpPr/>
          <p:nvPr/>
        </p:nvGrpSpPr>
        <p:grpSpPr>
          <a:xfrm>
            <a:off x="7974847" y="1532427"/>
            <a:ext cx="355416" cy="354670"/>
            <a:chOff x="-10857925" y="3213875"/>
            <a:chExt cx="352875" cy="352100"/>
          </a:xfrm>
        </p:grpSpPr>
        <p:sp>
          <p:nvSpPr>
            <p:cNvPr id="9690" name="Google Shape;9690;p11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1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11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11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11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11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116"/>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116"/>
          <p:cNvGrpSpPr/>
          <p:nvPr/>
        </p:nvGrpSpPr>
        <p:grpSpPr>
          <a:xfrm>
            <a:off x="7984757" y="2428316"/>
            <a:ext cx="356221" cy="333240"/>
            <a:chOff x="-10858725" y="4092875"/>
            <a:chExt cx="353675" cy="330825"/>
          </a:xfrm>
        </p:grpSpPr>
        <p:sp>
          <p:nvSpPr>
            <p:cNvPr id="9702" name="Google Shape;9702;p11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11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1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1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116"/>
          <p:cNvGrpSpPr/>
          <p:nvPr/>
        </p:nvGrpSpPr>
        <p:grpSpPr>
          <a:xfrm>
            <a:off x="6191762" y="2891855"/>
            <a:ext cx="356096" cy="354469"/>
            <a:chOff x="-9089725" y="3180200"/>
            <a:chExt cx="353550" cy="351900"/>
          </a:xfrm>
        </p:grpSpPr>
        <p:sp>
          <p:nvSpPr>
            <p:cNvPr id="9709" name="Google Shape;9709;p11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116"/>
          <p:cNvGrpSpPr/>
          <p:nvPr/>
        </p:nvGrpSpPr>
        <p:grpSpPr>
          <a:xfrm>
            <a:off x="6243280" y="3367282"/>
            <a:ext cx="252278" cy="355451"/>
            <a:chOff x="-9039300" y="3614000"/>
            <a:chExt cx="250475" cy="352875"/>
          </a:xfrm>
        </p:grpSpPr>
        <p:sp>
          <p:nvSpPr>
            <p:cNvPr id="9712" name="Google Shape;9712;p11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1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116"/>
          <p:cNvGrpSpPr/>
          <p:nvPr/>
        </p:nvGrpSpPr>
        <p:grpSpPr>
          <a:xfrm>
            <a:off x="7975246" y="3389521"/>
            <a:ext cx="354635" cy="354670"/>
            <a:chOff x="-9088150" y="4049550"/>
            <a:chExt cx="352100" cy="352100"/>
          </a:xfrm>
        </p:grpSpPr>
        <p:sp>
          <p:nvSpPr>
            <p:cNvPr id="9715" name="Google Shape;9715;p11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11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1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1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116"/>
          <p:cNvGrpSpPr/>
          <p:nvPr/>
        </p:nvGrpSpPr>
        <p:grpSpPr>
          <a:xfrm>
            <a:off x="7109610" y="2891754"/>
            <a:ext cx="315757" cy="354670"/>
            <a:chOff x="-8191825" y="3174500"/>
            <a:chExt cx="313500" cy="352100"/>
          </a:xfrm>
        </p:grpSpPr>
        <p:sp>
          <p:nvSpPr>
            <p:cNvPr id="9722" name="Google Shape;9722;p11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11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97"/>
        <p:cNvGrpSpPr/>
        <p:nvPr/>
      </p:nvGrpSpPr>
      <p:grpSpPr>
        <a:xfrm>
          <a:off x="0" y="0"/>
          <a:ext cx="0" cy="0"/>
          <a:chOff x="0" y="0"/>
          <a:chExt cx="0" cy="0"/>
        </a:xfrm>
      </p:grpSpPr>
      <p:grpSp>
        <p:nvGrpSpPr>
          <p:cNvPr id="500" name="Google Shape;500;p40"/>
          <p:cNvGrpSpPr/>
          <p:nvPr/>
        </p:nvGrpSpPr>
        <p:grpSpPr>
          <a:xfrm>
            <a:off x="340390" y="76286"/>
            <a:ext cx="1250619" cy="3313496"/>
            <a:chOff x="897106" y="847766"/>
            <a:chExt cx="1250619" cy="3313496"/>
          </a:xfrm>
        </p:grpSpPr>
        <p:grpSp>
          <p:nvGrpSpPr>
            <p:cNvPr id="501" name="Google Shape;501;p40"/>
            <p:cNvGrpSpPr/>
            <p:nvPr/>
          </p:nvGrpSpPr>
          <p:grpSpPr>
            <a:xfrm rot="1228861">
              <a:off x="1506319" y="2046566"/>
              <a:ext cx="156244" cy="334763"/>
              <a:chOff x="4626019" y="3226755"/>
              <a:chExt cx="114251" cy="246882"/>
            </a:xfrm>
          </p:grpSpPr>
          <p:sp>
            <p:nvSpPr>
              <p:cNvPr id="502" name="Google Shape;502;p40"/>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40"/>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40"/>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40"/>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0"/>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 name="Google Shape;516;p40"/>
            <p:cNvSpPr/>
            <p:nvPr/>
          </p:nvSpPr>
          <p:spPr>
            <a:xfrm flipH="1">
              <a:off x="1271655" y="2408400"/>
              <a:ext cx="711795" cy="1530910"/>
            </a:xfrm>
            <a:custGeom>
              <a:avLst/>
              <a:gdLst/>
              <a:ahLst/>
              <a:cxnLst/>
              <a:rect l="l" t="t" r="r" b="b"/>
              <a:pathLst>
                <a:path w="42243" h="92168" extrusionOk="0">
                  <a:moveTo>
                    <a:pt x="28654" y="1"/>
                  </a:moveTo>
                  <a:cubicBezTo>
                    <a:pt x="27975" y="1"/>
                    <a:pt x="27411" y="546"/>
                    <a:pt x="27198" y="1207"/>
                  </a:cubicBezTo>
                  <a:lnTo>
                    <a:pt x="27098" y="1307"/>
                  </a:lnTo>
                  <a:cubicBezTo>
                    <a:pt x="26998" y="1374"/>
                    <a:pt x="26931" y="1474"/>
                    <a:pt x="26865" y="1574"/>
                  </a:cubicBezTo>
                  <a:cubicBezTo>
                    <a:pt x="23896" y="2809"/>
                    <a:pt x="20460" y="2875"/>
                    <a:pt x="17324" y="3075"/>
                  </a:cubicBezTo>
                  <a:cubicBezTo>
                    <a:pt x="16190" y="3109"/>
                    <a:pt x="15090" y="3209"/>
                    <a:pt x="13989" y="3442"/>
                  </a:cubicBezTo>
                  <a:cubicBezTo>
                    <a:pt x="13663" y="2913"/>
                    <a:pt x="13028" y="2558"/>
                    <a:pt x="12415" y="2558"/>
                  </a:cubicBezTo>
                  <a:cubicBezTo>
                    <a:pt x="12023" y="2558"/>
                    <a:pt x="11640" y="2704"/>
                    <a:pt x="11354" y="3042"/>
                  </a:cubicBezTo>
                  <a:lnTo>
                    <a:pt x="10820" y="3609"/>
                  </a:lnTo>
                  <a:cubicBezTo>
                    <a:pt x="10286" y="3976"/>
                    <a:pt x="10019" y="4643"/>
                    <a:pt x="10119" y="5277"/>
                  </a:cubicBezTo>
                  <a:cubicBezTo>
                    <a:pt x="9285" y="6478"/>
                    <a:pt x="8151" y="7445"/>
                    <a:pt x="7117" y="8479"/>
                  </a:cubicBezTo>
                  <a:cubicBezTo>
                    <a:pt x="5783" y="9847"/>
                    <a:pt x="4582" y="11381"/>
                    <a:pt x="3548" y="13016"/>
                  </a:cubicBezTo>
                  <a:cubicBezTo>
                    <a:pt x="3481" y="13116"/>
                    <a:pt x="3415" y="13249"/>
                    <a:pt x="3381" y="13383"/>
                  </a:cubicBezTo>
                  <a:cubicBezTo>
                    <a:pt x="3114" y="13716"/>
                    <a:pt x="2847" y="14017"/>
                    <a:pt x="2547" y="14350"/>
                  </a:cubicBezTo>
                  <a:cubicBezTo>
                    <a:pt x="1780" y="15251"/>
                    <a:pt x="446" y="16318"/>
                    <a:pt x="112" y="17486"/>
                  </a:cubicBezTo>
                  <a:cubicBezTo>
                    <a:pt x="1" y="17930"/>
                    <a:pt x="364" y="18242"/>
                    <a:pt x="737" y="18242"/>
                  </a:cubicBezTo>
                  <a:cubicBezTo>
                    <a:pt x="924" y="18242"/>
                    <a:pt x="1113" y="18164"/>
                    <a:pt x="1246" y="17986"/>
                  </a:cubicBezTo>
                  <a:cubicBezTo>
                    <a:pt x="1246" y="17986"/>
                    <a:pt x="1246" y="17986"/>
                    <a:pt x="1246" y="18019"/>
                  </a:cubicBezTo>
                  <a:cubicBezTo>
                    <a:pt x="1113" y="18320"/>
                    <a:pt x="1113" y="18653"/>
                    <a:pt x="1213" y="18953"/>
                  </a:cubicBezTo>
                  <a:cubicBezTo>
                    <a:pt x="1847" y="21555"/>
                    <a:pt x="3114" y="23957"/>
                    <a:pt x="4916" y="25958"/>
                  </a:cubicBezTo>
                  <a:cubicBezTo>
                    <a:pt x="6650" y="27860"/>
                    <a:pt x="8918" y="29194"/>
                    <a:pt x="10653" y="31095"/>
                  </a:cubicBezTo>
                  <a:cubicBezTo>
                    <a:pt x="12521" y="33164"/>
                    <a:pt x="12755" y="35966"/>
                    <a:pt x="13755" y="38501"/>
                  </a:cubicBezTo>
                  <a:cubicBezTo>
                    <a:pt x="14156" y="39501"/>
                    <a:pt x="14256" y="39902"/>
                    <a:pt x="13755" y="40969"/>
                  </a:cubicBezTo>
                  <a:cubicBezTo>
                    <a:pt x="13388" y="41703"/>
                    <a:pt x="12988" y="42437"/>
                    <a:pt x="12621" y="43137"/>
                  </a:cubicBezTo>
                  <a:lnTo>
                    <a:pt x="10053" y="48241"/>
                  </a:lnTo>
                  <a:cubicBezTo>
                    <a:pt x="10053" y="48274"/>
                    <a:pt x="10019" y="48308"/>
                    <a:pt x="10019" y="48308"/>
                  </a:cubicBezTo>
                  <a:cubicBezTo>
                    <a:pt x="8918" y="49675"/>
                    <a:pt x="7751" y="50976"/>
                    <a:pt x="6483" y="52177"/>
                  </a:cubicBezTo>
                  <a:cubicBezTo>
                    <a:pt x="5383" y="53211"/>
                    <a:pt x="4048" y="54012"/>
                    <a:pt x="3415" y="55413"/>
                  </a:cubicBezTo>
                  <a:cubicBezTo>
                    <a:pt x="2881" y="56614"/>
                    <a:pt x="3014" y="58048"/>
                    <a:pt x="4382" y="58582"/>
                  </a:cubicBezTo>
                  <a:cubicBezTo>
                    <a:pt x="4620" y="58670"/>
                    <a:pt x="4879" y="58708"/>
                    <a:pt x="5151" y="58708"/>
                  </a:cubicBezTo>
                  <a:cubicBezTo>
                    <a:pt x="6325" y="58708"/>
                    <a:pt x="7748" y="57996"/>
                    <a:pt x="8885" y="57481"/>
                  </a:cubicBezTo>
                  <a:cubicBezTo>
                    <a:pt x="8952" y="57548"/>
                    <a:pt x="9052" y="57581"/>
                    <a:pt x="9119" y="57614"/>
                  </a:cubicBezTo>
                  <a:cubicBezTo>
                    <a:pt x="9185" y="57614"/>
                    <a:pt x="9519" y="60283"/>
                    <a:pt x="9552" y="60550"/>
                  </a:cubicBezTo>
                  <a:cubicBezTo>
                    <a:pt x="9752" y="61617"/>
                    <a:pt x="9953" y="62718"/>
                    <a:pt x="10153" y="63819"/>
                  </a:cubicBezTo>
                  <a:lnTo>
                    <a:pt x="10586" y="66154"/>
                  </a:lnTo>
                  <a:cubicBezTo>
                    <a:pt x="10286" y="66554"/>
                    <a:pt x="10186" y="67055"/>
                    <a:pt x="10319" y="67555"/>
                  </a:cubicBezTo>
                  <a:cubicBezTo>
                    <a:pt x="10553" y="68789"/>
                    <a:pt x="10987" y="69990"/>
                    <a:pt x="11587" y="71124"/>
                  </a:cubicBezTo>
                  <a:cubicBezTo>
                    <a:pt x="11487" y="71358"/>
                    <a:pt x="11554" y="71624"/>
                    <a:pt x="11687" y="71791"/>
                  </a:cubicBezTo>
                  <a:lnTo>
                    <a:pt x="12654" y="72925"/>
                  </a:lnTo>
                  <a:cubicBezTo>
                    <a:pt x="12855" y="73226"/>
                    <a:pt x="13088" y="73559"/>
                    <a:pt x="13255" y="73859"/>
                  </a:cubicBezTo>
                  <a:cubicBezTo>
                    <a:pt x="13622" y="74493"/>
                    <a:pt x="14055" y="75094"/>
                    <a:pt x="14556" y="75627"/>
                  </a:cubicBezTo>
                  <a:cubicBezTo>
                    <a:pt x="14556" y="75694"/>
                    <a:pt x="14556" y="75761"/>
                    <a:pt x="14556" y="75794"/>
                  </a:cubicBezTo>
                  <a:cubicBezTo>
                    <a:pt x="14623" y="78096"/>
                    <a:pt x="15023" y="80364"/>
                    <a:pt x="15690" y="82566"/>
                  </a:cubicBezTo>
                  <a:cubicBezTo>
                    <a:pt x="16184" y="84113"/>
                    <a:pt x="16840" y="86536"/>
                    <a:pt x="18844" y="86536"/>
                  </a:cubicBezTo>
                  <a:cubicBezTo>
                    <a:pt x="18871" y="86536"/>
                    <a:pt x="18898" y="86536"/>
                    <a:pt x="18926" y="86535"/>
                  </a:cubicBezTo>
                  <a:cubicBezTo>
                    <a:pt x="20894" y="86468"/>
                    <a:pt x="21294" y="84400"/>
                    <a:pt x="21561" y="82832"/>
                  </a:cubicBezTo>
                  <a:cubicBezTo>
                    <a:pt x="21794" y="81398"/>
                    <a:pt x="21994" y="79964"/>
                    <a:pt x="22095" y="78529"/>
                  </a:cubicBezTo>
                  <a:lnTo>
                    <a:pt x="24696" y="78830"/>
                  </a:lnTo>
                  <a:cubicBezTo>
                    <a:pt x="24963" y="81565"/>
                    <a:pt x="25497" y="84300"/>
                    <a:pt x="26264" y="86969"/>
                  </a:cubicBezTo>
                  <a:cubicBezTo>
                    <a:pt x="26831" y="88803"/>
                    <a:pt x="27432" y="91806"/>
                    <a:pt x="29700" y="92139"/>
                  </a:cubicBezTo>
                  <a:cubicBezTo>
                    <a:pt x="29834" y="92158"/>
                    <a:pt x="29963" y="92168"/>
                    <a:pt x="30087" y="92168"/>
                  </a:cubicBezTo>
                  <a:cubicBezTo>
                    <a:pt x="31049" y="92168"/>
                    <a:pt x="31717" y="91601"/>
                    <a:pt x="31835" y="90538"/>
                  </a:cubicBezTo>
                  <a:cubicBezTo>
                    <a:pt x="31868" y="90004"/>
                    <a:pt x="31935" y="89471"/>
                    <a:pt x="32002" y="88937"/>
                  </a:cubicBezTo>
                  <a:cubicBezTo>
                    <a:pt x="33403" y="87703"/>
                    <a:pt x="33436" y="84767"/>
                    <a:pt x="33603" y="83099"/>
                  </a:cubicBezTo>
                  <a:cubicBezTo>
                    <a:pt x="33936" y="79697"/>
                    <a:pt x="33870" y="76294"/>
                    <a:pt x="34237" y="72892"/>
                  </a:cubicBezTo>
                  <a:cubicBezTo>
                    <a:pt x="35838" y="70424"/>
                    <a:pt x="36738" y="67622"/>
                    <a:pt x="37739" y="64853"/>
                  </a:cubicBezTo>
                  <a:cubicBezTo>
                    <a:pt x="38873" y="61717"/>
                    <a:pt x="39841" y="58515"/>
                    <a:pt x="40674" y="55279"/>
                  </a:cubicBezTo>
                  <a:cubicBezTo>
                    <a:pt x="42242" y="48508"/>
                    <a:pt x="41742" y="42070"/>
                    <a:pt x="41075" y="35232"/>
                  </a:cubicBezTo>
                  <a:cubicBezTo>
                    <a:pt x="40708" y="31863"/>
                    <a:pt x="40441" y="28460"/>
                    <a:pt x="40041" y="25058"/>
                  </a:cubicBezTo>
                  <a:cubicBezTo>
                    <a:pt x="39640" y="21856"/>
                    <a:pt x="38806" y="18687"/>
                    <a:pt x="37572" y="15684"/>
                  </a:cubicBezTo>
                  <a:cubicBezTo>
                    <a:pt x="35638" y="10748"/>
                    <a:pt x="34804" y="5344"/>
                    <a:pt x="31034" y="1574"/>
                  </a:cubicBezTo>
                  <a:cubicBezTo>
                    <a:pt x="30834" y="974"/>
                    <a:pt x="30334" y="540"/>
                    <a:pt x="29700" y="440"/>
                  </a:cubicBezTo>
                  <a:lnTo>
                    <a:pt x="29533" y="307"/>
                  </a:lnTo>
                  <a:cubicBezTo>
                    <a:pt x="29232" y="93"/>
                    <a:pt x="28933" y="1"/>
                    <a:pt x="28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0"/>
            <p:cNvSpPr/>
            <p:nvPr/>
          </p:nvSpPr>
          <p:spPr>
            <a:xfrm flipH="1">
              <a:off x="1071408" y="2348480"/>
              <a:ext cx="417779" cy="1800780"/>
            </a:xfrm>
            <a:custGeom>
              <a:avLst/>
              <a:gdLst/>
              <a:ahLst/>
              <a:cxnLst/>
              <a:rect l="l" t="t" r="r" b="b"/>
              <a:pathLst>
                <a:path w="25122" h="108285" extrusionOk="0">
                  <a:moveTo>
                    <a:pt x="1214" y="1"/>
                  </a:moveTo>
                  <a:cubicBezTo>
                    <a:pt x="579" y="1"/>
                    <a:pt x="0" y="558"/>
                    <a:pt x="148" y="1296"/>
                  </a:cubicBezTo>
                  <a:cubicBezTo>
                    <a:pt x="381" y="2497"/>
                    <a:pt x="348" y="4198"/>
                    <a:pt x="1382" y="5032"/>
                  </a:cubicBezTo>
                  <a:cubicBezTo>
                    <a:pt x="1282" y="5299"/>
                    <a:pt x="1315" y="5599"/>
                    <a:pt x="1482" y="5866"/>
                  </a:cubicBezTo>
                  <a:cubicBezTo>
                    <a:pt x="3684" y="9202"/>
                    <a:pt x="5818" y="12704"/>
                    <a:pt x="7520" y="16340"/>
                  </a:cubicBezTo>
                  <a:cubicBezTo>
                    <a:pt x="7353" y="16574"/>
                    <a:pt x="7353" y="16874"/>
                    <a:pt x="7453" y="17107"/>
                  </a:cubicBezTo>
                  <a:cubicBezTo>
                    <a:pt x="8554" y="20510"/>
                    <a:pt x="9521" y="23979"/>
                    <a:pt x="10322" y="27448"/>
                  </a:cubicBezTo>
                  <a:cubicBezTo>
                    <a:pt x="9988" y="27682"/>
                    <a:pt x="9821" y="28115"/>
                    <a:pt x="9888" y="28515"/>
                  </a:cubicBezTo>
                  <a:cubicBezTo>
                    <a:pt x="11189" y="37122"/>
                    <a:pt x="12657" y="45461"/>
                    <a:pt x="11689" y="54200"/>
                  </a:cubicBezTo>
                  <a:cubicBezTo>
                    <a:pt x="11189" y="58604"/>
                    <a:pt x="10322" y="62973"/>
                    <a:pt x="9454" y="67277"/>
                  </a:cubicBezTo>
                  <a:cubicBezTo>
                    <a:pt x="9254" y="68277"/>
                    <a:pt x="9054" y="69311"/>
                    <a:pt x="8821" y="70345"/>
                  </a:cubicBezTo>
                  <a:cubicBezTo>
                    <a:pt x="8554" y="70412"/>
                    <a:pt x="8320" y="70579"/>
                    <a:pt x="8187" y="70812"/>
                  </a:cubicBezTo>
                  <a:lnTo>
                    <a:pt x="3750" y="77884"/>
                  </a:lnTo>
                  <a:cubicBezTo>
                    <a:pt x="3483" y="78151"/>
                    <a:pt x="3350" y="78518"/>
                    <a:pt x="3483" y="78885"/>
                  </a:cubicBezTo>
                  <a:cubicBezTo>
                    <a:pt x="3750" y="79919"/>
                    <a:pt x="4051" y="80986"/>
                    <a:pt x="4317" y="82020"/>
                  </a:cubicBezTo>
                  <a:cubicBezTo>
                    <a:pt x="4117" y="82221"/>
                    <a:pt x="3984" y="82487"/>
                    <a:pt x="3984" y="82754"/>
                  </a:cubicBezTo>
                  <a:cubicBezTo>
                    <a:pt x="3917" y="86557"/>
                    <a:pt x="3450" y="90226"/>
                    <a:pt x="3117" y="93996"/>
                  </a:cubicBezTo>
                  <a:cubicBezTo>
                    <a:pt x="3050" y="94930"/>
                    <a:pt x="3383" y="95797"/>
                    <a:pt x="4051" y="96064"/>
                  </a:cubicBezTo>
                  <a:cubicBezTo>
                    <a:pt x="4084" y="96131"/>
                    <a:pt x="4117" y="96197"/>
                    <a:pt x="4151" y="96231"/>
                  </a:cubicBezTo>
                  <a:cubicBezTo>
                    <a:pt x="3884" y="96564"/>
                    <a:pt x="3884" y="96998"/>
                    <a:pt x="4084" y="97331"/>
                  </a:cubicBezTo>
                  <a:cubicBezTo>
                    <a:pt x="5952" y="100534"/>
                    <a:pt x="9087" y="105237"/>
                    <a:pt x="13024" y="105871"/>
                  </a:cubicBezTo>
                  <a:cubicBezTo>
                    <a:pt x="13097" y="105884"/>
                    <a:pt x="13169" y="105891"/>
                    <a:pt x="13240" y="105891"/>
                  </a:cubicBezTo>
                  <a:cubicBezTo>
                    <a:pt x="13521" y="105891"/>
                    <a:pt x="13777" y="105784"/>
                    <a:pt x="13991" y="105571"/>
                  </a:cubicBezTo>
                  <a:cubicBezTo>
                    <a:pt x="15425" y="106538"/>
                    <a:pt x="17093" y="107038"/>
                    <a:pt x="18995" y="107472"/>
                  </a:cubicBezTo>
                  <a:cubicBezTo>
                    <a:pt x="19480" y="107563"/>
                    <a:pt x="21291" y="108123"/>
                    <a:pt x="22668" y="108123"/>
                  </a:cubicBezTo>
                  <a:cubicBezTo>
                    <a:pt x="22805" y="108123"/>
                    <a:pt x="22938" y="108118"/>
                    <a:pt x="23064" y="108106"/>
                  </a:cubicBezTo>
                  <a:lnTo>
                    <a:pt x="23131" y="108139"/>
                  </a:lnTo>
                  <a:cubicBezTo>
                    <a:pt x="23303" y="108241"/>
                    <a:pt x="23473" y="108285"/>
                    <a:pt x="23634" y="108285"/>
                  </a:cubicBezTo>
                  <a:cubicBezTo>
                    <a:pt x="24528" y="108285"/>
                    <a:pt x="25122" y="106904"/>
                    <a:pt x="24132" y="106338"/>
                  </a:cubicBezTo>
                  <a:lnTo>
                    <a:pt x="23865" y="106204"/>
                  </a:lnTo>
                  <a:cubicBezTo>
                    <a:pt x="23731" y="106038"/>
                    <a:pt x="23531" y="105904"/>
                    <a:pt x="23331" y="105871"/>
                  </a:cubicBezTo>
                  <a:cubicBezTo>
                    <a:pt x="20729" y="104303"/>
                    <a:pt x="18628" y="102402"/>
                    <a:pt x="17227" y="99633"/>
                  </a:cubicBezTo>
                  <a:cubicBezTo>
                    <a:pt x="16526" y="98065"/>
                    <a:pt x="15959" y="96497"/>
                    <a:pt x="15492" y="94863"/>
                  </a:cubicBezTo>
                  <a:cubicBezTo>
                    <a:pt x="15125" y="93395"/>
                    <a:pt x="14825" y="91894"/>
                    <a:pt x="14525" y="90426"/>
                  </a:cubicBezTo>
                  <a:cubicBezTo>
                    <a:pt x="14491" y="90360"/>
                    <a:pt x="14491" y="90293"/>
                    <a:pt x="14458" y="90226"/>
                  </a:cubicBezTo>
                  <a:cubicBezTo>
                    <a:pt x="14058" y="87791"/>
                    <a:pt x="13791" y="85289"/>
                    <a:pt x="13724" y="82821"/>
                  </a:cubicBezTo>
                  <a:cubicBezTo>
                    <a:pt x="13591" y="79252"/>
                    <a:pt x="13591" y="75683"/>
                    <a:pt x="13824" y="72113"/>
                  </a:cubicBezTo>
                  <a:cubicBezTo>
                    <a:pt x="13891" y="71980"/>
                    <a:pt x="13958" y="71846"/>
                    <a:pt x="13991" y="71713"/>
                  </a:cubicBezTo>
                  <a:cubicBezTo>
                    <a:pt x="14591" y="69278"/>
                    <a:pt x="15158" y="66810"/>
                    <a:pt x="15559" y="64308"/>
                  </a:cubicBezTo>
                  <a:cubicBezTo>
                    <a:pt x="15759" y="64308"/>
                    <a:pt x="15959" y="64241"/>
                    <a:pt x="16159" y="64141"/>
                  </a:cubicBezTo>
                  <a:cubicBezTo>
                    <a:pt x="16593" y="60705"/>
                    <a:pt x="16926" y="57236"/>
                    <a:pt x="17460" y="53800"/>
                  </a:cubicBezTo>
                  <a:cubicBezTo>
                    <a:pt x="17827" y="51499"/>
                    <a:pt x="18294" y="49164"/>
                    <a:pt x="18494" y="46795"/>
                  </a:cubicBezTo>
                  <a:cubicBezTo>
                    <a:pt x="18461" y="45227"/>
                    <a:pt x="18227" y="43626"/>
                    <a:pt x="18427" y="42025"/>
                  </a:cubicBezTo>
                  <a:cubicBezTo>
                    <a:pt x="18461" y="41692"/>
                    <a:pt x="18561" y="41325"/>
                    <a:pt x="18661" y="40958"/>
                  </a:cubicBezTo>
                  <a:cubicBezTo>
                    <a:pt x="18361" y="36221"/>
                    <a:pt x="17827" y="31451"/>
                    <a:pt x="17060" y="26748"/>
                  </a:cubicBezTo>
                  <a:cubicBezTo>
                    <a:pt x="16092" y="20777"/>
                    <a:pt x="14758" y="14639"/>
                    <a:pt x="12490" y="9035"/>
                  </a:cubicBezTo>
                  <a:cubicBezTo>
                    <a:pt x="10655" y="4565"/>
                    <a:pt x="7486" y="629"/>
                    <a:pt x="2416" y="95"/>
                  </a:cubicBezTo>
                  <a:cubicBezTo>
                    <a:pt x="2216" y="95"/>
                    <a:pt x="2016" y="128"/>
                    <a:pt x="1882" y="229"/>
                  </a:cubicBezTo>
                  <a:cubicBezTo>
                    <a:pt x="1672" y="71"/>
                    <a:pt x="1440" y="1"/>
                    <a:pt x="1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0"/>
            <p:cNvSpPr/>
            <p:nvPr/>
          </p:nvSpPr>
          <p:spPr>
            <a:xfrm flipH="1">
              <a:off x="1071292" y="2348480"/>
              <a:ext cx="417895" cy="1801129"/>
            </a:xfrm>
            <a:custGeom>
              <a:avLst/>
              <a:gdLst/>
              <a:ahLst/>
              <a:cxnLst/>
              <a:rect l="l" t="t" r="r" b="b"/>
              <a:pathLst>
                <a:path w="25129" h="108306" extrusionOk="0">
                  <a:moveTo>
                    <a:pt x="1214" y="1"/>
                  </a:moveTo>
                  <a:cubicBezTo>
                    <a:pt x="579" y="1"/>
                    <a:pt x="0" y="558"/>
                    <a:pt x="148" y="1296"/>
                  </a:cubicBezTo>
                  <a:cubicBezTo>
                    <a:pt x="381" y="2497"/>
                    <a:pt x="348" y="4198"/>
                    <a:pt x="1382" y="5032"/>
                  </a:cubicBezTo>
                  <a:cubicBezTo>
                    <a:pt x="1282" y="5299"/>
                    <a:pt x="1315" y="5599"/>
                    <a:pt x="1482" y="5866"/>
                  </a:cubicBezTo>
                  <a:cubicBezTo>
                    <a:pt x="3684" y="9202"/>
                    <a:pt x="5818" y="12704"/>
                    <a:pt x="7520" y="16340"/>
                  </a:cubicBezTo>
                  <a:cubicBezTo>
                    <a:pt x="7353" y="16574"/>
                    <a:pt x="7353" y="16874"/>
                    <a:pt x="7453" y="17107"/>
                  </a:cubicBezTo>
                  <a:cubicBezTo>
                    <a:pt x="8554" y="20510"/>
                    <a:pt x="9521" y="23979"/>
                    <a:pt x="10322" y="27448"/>
                  </a:cubicBezTo>
                  <a:cubicBezTo>
                    <a:pt x="9988" y="27682"/>
                    <a:pt x="9821" y="28115"/>
                    <a:pt x="9888" y="28515"/>
                  </a:cubicBezTo>
                  <a:cubicBezTo>
                    <a:pt x="11189" y="37122"/>
                    <a:pt x="12657" y="45461"/>
                    <a:pt x="11689" y="54200"/>
                  </a:cubicBezTo>
                  <a:cubicBezTo>
                    <a:pt x="11189" y="58604"/>
                    <a:pt x="10322" y="62973"/>
                    <a:pt x="9454" y="67277"/>
                  </a:cubicBezTo>
                  <a:cubicBezTo>
                    <a:pt x="9254" y="68277"/>
                    <a:pt x="9054" y="69311"/>
                    <a:pt x="8821" y="70345"/>
                  </a:cubicBezTo>
                  <a:cubicBezTo>
                    <a:pt x="8554" y="70412"/>
                    <a:pt x="8320" y="70579"/>
                    <a:pt x="8187" y="70812"/>
                  </a:cubicBezTo>
                  <a:lnTo>
                    <a:pt x="7553" y="71813"/>
                  </a:lnTo>
                  <a:cubicBezTo>
                    <a:pt x="7620" y="71913"/>
                    <a:pt x="7620" y="72013"/>
                    <a:pt x="7620" y="72113"/>
                  </a:cubicBezTo>
                  <a:cubicBezTo>
                    <a:pt x="7286" y="76016"/>
                    <a:pt x="7153" y="79919"/>
                    <a:pt x="7253" y="83788"/>
                  </a:cubicBezTo>
                  <a:cubicBezTo>
                    <a:pt x="7320" y="87624"/>
                    <a:pt x="7353" y="91394"/>
                    <a:pt x="9021" y="94896"/>
                  </a:cubicBezTo>
                  <a:cubicBezTo>
                    <a:pt x="11723" y="100634"/>
                    <a:pt x="16426" y="105671"/>
                    <a:pt x="22397" y="108106"/>
                  </a:cubicBezTo>
                  <a:cubicBezTo>
                    <a:pt x="22497" y="108122"/>
                    <a:pt x="22605" y="108131"/>
                    <a:pt x="22714" y="108131"/>
                  </a:cubicBezTo>
                  <a:cubicBezTo>
                    <a:pt x="22822" y="108131"/>
                    <a:pt x="22931" y="108122"/>
                    <a:pt x="23031" y="108106"/>
                  </a:cubicBezTo>
                  <a:lnTo>
                    <a:pt x="23097" y="108172"/>
                  </a:lnTo>
                  <a:cubicBezTo>
                    <a:pt x="23268" y="108265"/>
                    <a:pt x="23435" y="108305"/>
                    <a:pt x="23593" y="108305"/>
                  </a:cubicBezTo>
                  <a:cubicBezTo>
                    <a:pt x="24520" y="108305"/>
                    <a:pt x="25129" y="106908"/>
                    <a:pt x="24132" y="106338"/>
                  </a:cubicBezTo>
                  <a:lnTo>
                    <a:pt x="23865" y="106204"/>
                  </a:lnTo>
                  <a:cubicBezTo>
                    <a:pt x="23731" y="106038"/>
                    <a:pt x="23531" y="105904"/>
                    <a:pt x="23331" y="105871"/>
                  </a:cubicBezTo>
                  <a:cubicBezTo>
                    <a:pt x="20729" y="104303"/>
                    <a:pt x="18628" y="102402"/>
                    <a:pt x="17227" y="99633"/>
                  </a:cubicBezTo>
                  <a:cubicBezTo>
                    <a:pt x="16526" y="98065"/>
                    <a:pt x="15959" y="96497"/>
                    <a:pt x="15492" y="94863"/>
                  </a:cubicBezTo>
                  <a:cubicBezTo>
                    <a:pt x="15125" y="93395"/>
                    <a:pt x="14825" y="91894"/>
                    <a:pt x="14525" y="90426"/>
                  </a:cubicBezTo>
                  <a:cubicBezTo>
                    <a:pt x="14491" y="90360"/>
                    <a:pt x="14491" y="90293"/>
                    <a:pt x="14458" y="90226"/>
                  </a:cubicBezTo>
                  <a:cubicBezTo>
                    <a:pt x="14058" y="87791"/>
                    <a:pt x="13791" y="85289"/>
                    <a:pt x="13724" y="82821"/>
                  </a:cubicBezTo>
                  <a:cubicBezTo>
                    <a:pt x="13591" y="79252"/>
                    <a:pt x="13591" y="75683"/>
                    <a:pt x="13824" y="72113"/>
                  </a:cubicBezTo>
                  <a:cubicBezTo>
                    <a:pt x="13891" y="71980"/>
                    <a:pt x="13958" y="71846"/>
                    <a:pt x="13991" y="71713"/>
                  </a:cubicBezTo>
                  <a:cubicBezTo>
                    <a:pt x="14591" y="69278"/>
                    <a:pt x="15158" y="66810"/>
                    <a:pt x="15559" y="64308"/>
                  </a:cubicBezTo>
                  <a:cubicBezTo>
                    <a:pt x="15759" y="64308"/>
                    <a:pt x="15959" y="64241"/>
                    <a:pt x="16159" y="64141"/>
                  </a:cubicBezTo>
                  <a:cubicBezTo>
                    <a:pt x="16593" y="60705"/>
                    <a:pt x="16926" y="57236"/>
                    <a:pt x="17460" y="53800"/>
                  </a:cubicBezTo>
                  <a:cubicBezTo>
                    <a:pt x="17827" y="51499"/>
                    <a:pt x="18294" y="49164"/>
                    <a:pt x="18494" y="46795"/>
                  </a:cubicBezTo>
                  <a:cubicBezTo>
                    <a:pt x="18461" y="45227"/>
                    <a:pt x="18227" y="43626"/>
                    <a:pt x="18427" y="42025"/>
                  </a:cubicBezTo>
                  <a:cubicBezTo>
                    <a:pt x="18461" y="41692"/>
                    <a:pt x="18561" y="41325"/>
                    <a:pt x="18661" y="40958"/>
                  </a:cubicBezTo>
                  <a:cubicBezTo>
                    <a:pt x="18361" y="36221"/>
                    <a:pt x="17827" y="31451"/>
                    <a:pt x="17060" y="26748"/>
                  </a:cubicBezTo>
                  <a:cubicBezTo>
                    <a:pt x="16092" y="20777"/>
                    <a:pt x="14758" y="14639"/>
                    <a:pt x="12490" y="9035"/>
                  </a:cubicBezTo>
                  <a:cubicBezTo>
                    <a:pt x="10655" y="4565"/>
                    <a:pt x="7486" y="629"/>
                    <a:pt x="2416" y="95"/>
                  </a:cubicBezTo>
                  <a:cubicBezTo>
                    <a:pt x="2216" y="95"/>
                    <a:pt x="2016" y="128"/>
                    <a:pt x="1882" y="229"/>
                  </a:cubicBezTo>
                  <a:cubicBezTo>
                    <a:pt x="1672" y="71"/>
                    <a:pt x="1440" y="1"/>
                    <a:pt x="1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0"/>
            <p:cNvSpPr/>
            <p:nvPr/>
          </p:nvSpPr>
          <p:spPr>
            <a:xfrm flipH="1">
              <a:off x="1858710" y="3464284"/>
              <a:ext cx="143966" cy="282677"/>
            </a:xfrm>
            <a:custGeom>
              <a:avLst/>
              <a:gdLst/>
              <a:ahLst/>
              <a:cxnLst/>
              <a:rect l="l" t="t" r="r" b="b"/>
              <a:pathLst>
                <a:path w="8657" h="16998" extrusionOk="0">
                  <a:moveTo>
                    <a:pt x="5457" y="1"/>
                  </a:moveTo>
                  <a:cubicBezTo>
                    <a:pt x="5349" y="1"/>
                    <a:pt x="5241" y="18"/>
                    <a:pt x="5138" y="52"/>
                  </a:cubicBezTo>
                  <a:lnTo>
                    <a:pt x="2369" y="819"/>
                  </a:lnTo>
                  <a:cubicBezTo>
                    <a:pt x="1835" y="953"/>
                    <a:pt x="1435" y="1486"/>
                    <a:pt x="1468" y="2054"/>
                  </a:cubicBezTo>
                  <a:cubicBezTo>
                    <a:pt x="1435" y="2087"/>
                    <a:pt x="1402" y="2154"/>
                    <a:pt x="1368" y="2187"/>
                  </a:cubicBezTo>
                  <a:cubicBezTo>
                    <a:pt x="868" y="2521"/>
                    <a:pt x="668" y="3154"/>
                    <a:pt x="868" y="3721"/>
                  </a:cubicBezTo>
                  <a:cubicBezTo>
                    <a:pt x="134" y="6857"/>
                    <a:pt x="334" y="10426"/>
                    <a:pt x="167" y="13595"/>
                  </a:cubicBezTo>
                  <a:cubicBezTo>
                    <a:pt x="167" y="13729"/>
                    <a:pt x="167" y="13862"/>
                    <a:pt x="201" y="13995"/>
                  </a:cubicBezTo>
                  <a:cubicBezTo>
                    <a:pt x="134" y="14596"/>
                    <a:pt x="101" y="15196"/>
                    <a:pt x="67" y="15797"/>
                  </a:cubicBezTo>
                  <a:cubicBezTo>
                    <a:pt x="1" y="16597"/>
                    <a:pt x="593" y="16998"/>
                    <a:pt x="1218" y="16998"/>
                  </a:cubicBezTo>
                  <a:cubicBezTo>
                    <a:pt x="1844" y="16998"/>
                    <a:pt x="2502" y="16597"/>
                    <a:pt x="2569" y="15797"/>
                  </a:cubicBezTo>
                  <a:cubicBezTo>
                    <a:pt x="2736" y="13495"/>
                    <a:pt x="2936" y="11027"/>
                    <a:pt x="4270" y="9159"/>
                  </a:cubicBezTo>
                  <a:cubicBezTo>
                    <a:pt x="5438" y="8925"/>
                    <a:pt x="6238" y="7824"/>
                    <a:pt x="6739" y="6590"/>
                  </a:cubicBezTo>
                  <a:cubicBezTo>
                    <a:pt x="7873" y="5323"/>
                    <a:pt x="8473" y="3688"/>
                    <a:pt x="8407" y="1987"/>
                  </a:cubicBezTo>
                  <a:cubicBezTo>
                    <a:pt x="8656" y="1113"/>
                    <a:pt x="7972" y="239"/>
                    <a:pt x="7091" y="239"/>
                  </a:cubicBezTo>
                  <a:cubicBezTo>
                    <a:pt x="7030" y="239"/>
                    <a:pt x="6968" y="244"/>
                    <a:pt x="6906" y="252"/>
                  </a:cubicBezTo>
                  <a:cubicBezTo>
                    <a:pt x="6705" y="286"/>
                    <a:pt x="6505" y="352"/>
                    <a:pt x="6305" y="386"/>
                  </a:cubicBezTo>
                  <a:cubicBezTo>
                    <a:pt x="6082" y="138"/>
                    <a:pt x="5768" y="1"/>
                    <a:pt x="5457" y="1"/>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0"/>
            <p:cNvSpPr/>
            <p:nvPr/>
          </p:nvSpPr>
          <p:spPr>
            <a:xfrm flipH="1">
              <a:off x="1858260" y="3464284"/>
              <a:ext cx="132757" cy="77978"/>
            </a:xfrm>
            <a:custGeom>
              <a:avLst/>
              <a:gdLst/>
              <a:ahLst/>
              <a:cxnLst/>
              <a:rect l="l" t="t" r="r" b="b"/>
              <a:pathLst>
                <a:path w="7983" h="4689" extrusionOk="0">
                  <a:moveTo>
                    <a:pt x="4756" y="1"/>
                  </a:moveTo>
                  <a:cubicBezTo>
                    <a:pt x="4648" y="1"/>
                    <a:pt x="4540" y="18"/>
                    <a:pt x="4437" y="52"/>
                  </a:cubicBezTo>
                  <a:lnTo>
                    <a:pt x="1668" y="819"/>
                  </a:lnTo>
                  <a:cubicBezTo>
                    <a:pt x="1134" y="953"/>
                    <a:pt x="734" y="1486"/>
                    <a:pt x="767" y="2054"/>
                  </a:cubicBezTo>
                  <a:cubicBezTo>
                    <a:pt x="734" y="2087"/>
                    <a:pt x="701" y="2154"/>
                    <a:pt x="667" y="2187"/>
                  </a:cubicBezTo>
                  <a:cubicBezTo>
                    <a:pt x="200" y="2487"/>
                    <a:pt x="0" y="3088"/>
                    <a:pt x="134" y="3621"/>
                  </a:cubicBezTo>
                  <a:cubicBezTo>
                    <a:pt x="967" y="3254"/>
                    <a:pt x="1868" y="3088"/>
                    <a:pt x="2802" y="3088"/>
                  </a:cubicBezTo>
                  <a:cubicBezTo>
                    <a:pt x="2847" y="3087"/>
                    <a:pt x="2891" y="3086"/>
                    <a:pt x="2936" y="3086"/>
                  </a:cubicBezTo>
                  <a:cubicBezTo>
                    <a:pt x="4490" y="3086"/>
                    <a:pt x="6006" y="3651"/>
                    <a:pt x="7239" y="4689"/>
                  </a:cubicBezTo>
                  <a:cubicBezTo>
                    <a:pt x="7572" y="3821"/>
                    <a:pt x="7739" y="2921"/>
                    <a:pt x="7706" y="1987"/>
                  </a:cubicBezTo>
                  <a:cubicBezTo>
                    <a:pt x="7982" y="1096"/>
                    <a:pt x="7296" y="233"/>
                    <a:pt x="6430" y="233"/>
                  </a:cubicBezTo>
                  <a:cubicBezTo>
                    <a:pt x="6356" y="233"/>
                    <a:pt x="6281" y="239"/>
                    <a:pt x="6205" y="252"/>
                  </a:cubicBezTo>
                  <a:cubicBezTo>
                    <a:pt x="6004" y="286"/>
                    <a:pt x="5804" y="319"/>
                    <a:pt x="5604" y="386"/>
                  </a:cubicBezTo>
                  <a:cubicBezTo>
                    <a:pt x="5381" y="138"/>
                    <a:pt x="5067" y="1"/>
                    <a:pt x="4756"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0"/>
            <p:cNvSpPr/>
            <p:nvPr/>
          </p:nvSpPr>
          <p:spPr>
            <a:xfrm flipH="1">
              <a:off x="1885050" y="3262165"/>
              <a:ext cx="91232" cy="223557"/>
            </a:xfrm>
            <a:custGeom>
              <a:avLst/>
              <a:gdLst/>
              <a:ahLst/>
              <a:cxnLst/>
              <a:rect l="l" t="t" r="r" b="b"/>
              <a:pathLst>
                <a:path w="5486" h="13443" extrusionOk="0">
                  <a:moveTo>
                    <a:pt x="2344" y="0"/>
                  </a:moveTo>
                  <a:cubicBezTo>
                    <a:pt x="1740" y="0"/>
                    <a:pt x="1076" y="517"/>
                    <a:pt x="1216" y="1297"/>
                  </a:cubicBezTo>
                  <a:cubicBezTo>
                    <a:pt x="1282" y="1698"/>
                    <a:pt x="1382" y="2098"/>
                    <a:pt x="1449" y="2498"/>
                  </a:cubicBezTo>
                  <a:cubicBezTo>
                    <a:pt x="1416" y="2598"/>
                    <a:pt x="1382" y="2698"/>
                    <a:pt x="1349" y="2832"/>
                  </a:cubicBezTo>
                  <a:lnTo>
                    <a:pt x="515" y="10737"/>
                  </a:lnTo>
                  <a:cubicBezTo>
                    <a:pt x="515" y="10771"/>
                    <a:pt x="515" y="10804"/>
                    <a:pt x="515" y="10804"/>
                  </a:cubicBezTo>
                  <a:cubicBezTo>
                    <a:pt x="415" y="11271"/>
                    <a:pt x="282" y="11705"/>
                    <a:pt x="182" y="12138"/>
                  </a:cubicBezTo>
                  <a:cubicBezTo>
                    <a:pt x="0" y="12924"/>
                    <a:pt x="659" y="13443"/>
                    <a:pt x="1275" y="13443"/>
                  </a:cubicBezTo>
                  <a:cubicBezTo>
                    <a:pt x="1679" y="13443"/>
                    <a:pt x="2064" y="13220"/>
                    <a:pt x="2183" y="12705"/>
                  </a:cubicBezTo>
                  <a:lnTo>
                    <a:pt x="2216" y="12572"/>
                  </a:lnTo>
                  <a:cubicBezTo>
                    <a:pt x="2483" y="12539"/>
                    <a:pt x="2717" y="12439"/>
                    <a:pt x="2883" y="12272"/>
                  </a:cubicBezTo>
                  <a:cubicBezTo>
                    <a:pt x="2984" y="12172"/>
                    <a:pt x="3084" y="12105"/>
                    <a:pt x="3184" y="12005"/>
                  </a:cubicBezTo>
                  <a:cubicBezTo>
                    <a:pt x="3651" y="11905"/>
                    <a:pt x="4118" y="11805"/>
                    <a:pt x="4618" y="11738"/>
                  </a:cubicBezTo>
                  <a:cubicBezTo>
                    <a:pt x="5152" y="11571"/>
                    <a:pt x="5485" y="11004"/>
                    <a:pt x="5319" y="10471"/>
                  </a:cubicBezTo>
                  <a:cubicBezTo>
                    <a:pt x="4852" y="8569"/>
                    <a:pt x="4418" y="6634"/>
                    <a:pt x="4018" y="4733"/>
                  </a:cubicBezTo>
                  <a:cubicBezTo>
                    <a:pt x="4084" y="4099"/>
                    <a:pt x="4084" y="3466"/>
                    <a:pt x="4051" y="2832"/>
                  </a:cubicBezTo>
                  <a:cubicBezTo>
                    <a:pt x="4018" y="2465"/>
                    <a:pt x="3784" y="2098"/>
                    <a:pt x="3451" y="1964"/>
                  </a:cubicBezTo>
                  <a:cubicBezTo>
                    <a:pt x="3384" y="1564"/>
                    <a:pt x="3317" y="1164"/>
                    <a:pt x="3217" y="764"/>
                  </a:cubicBezTo>
                  <a:cubicBezTo>
                    <a:pt x="3124" y="230"/>
                    <a:pt x="2747" y="0"/>
                    <a:pt x="2344" y="0"/>
                  </a:cubicBezTo>
                  <a:close/>
                </a:path>
              </a:pathLst>
            </a:custGeom>
            <a:solidFill>
              <a:srgbClr val="FFF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0"/>
            <p:cNvSpPr/>
            <p:nvPr/>
          </p:nvSpPr>
          <p:spPr>
            <a:xfrm flipH="1">
              <a:off x="1678678" y="3242174"/>
              <a:ext cx="162009" cy="325100"/>
            </a:xfrm>
            <a:custGeom>
              <a:avLst/>
              <a:gdLst/>
              <a:ahLst/>
              <a:cxnLst/>
              <a:rect l="l" t="t" r="r" b="b"/>
              <a:pathLst>
                <a:path w="9742" h="19549" extrusionOk="0">
                  <a:moveTo>
                    <a:pt x="5412" y="0"/>
                  </a:moveTo>
                  <a:cubicBezTo>
                    <a:pt x="4291" y="0"/>
                    <a:pt x="3140" y="490"/>
                    <a:pt x="2369" y="1298"/>
                  </a:cubicBezTo>
                  <a:cubicBezTo>
                    <a:pt x="1302" y="2466"/>
                    <a:pt x="968" y="4067"/>
                    <a:pt x="968" y="5668"/>
                  </a:cubicBezTo>
                  <a:cubicBezTo>
                    <a:pt x="168" y="7703"/>
                    <a:pt x="1" y="9938"/>
                    <a:pt x="435" y="12073"/>
                  </a:cubicBezTo>
                  <a:cubicBezTo>
                    <a:pt x="668" y="13507"/>
                    <a:pt x="1068" y="14908"/>
                    <a:pt x="1435" y="16309"/>
                  </a:cubicBezTo>
                  <a:cubicBezTo>
                    <a:pt x="1702" y="17243"/>
                    <a:pt x="1869" y="18444"/>
                    <a:pt x="2703" y="19078"/>
                  </a:cubicBezTo>
                  <a:cubicBezTo>
                    <a:pt x="3149" y="19409"/>
                    <a:pt x="3600" y="19549"/>
                    <a:pt x="4042" y="19549"/>
                  </a:cubicBezTo>
                  <a:cubicBezTo>
                    <a:pt x="5649" y="19549"/>
                    <a:pt x="7141" y="17698"/>
                    <a:pt x="7873" y="16443"/>
                  </a:cubicBezTo>
                  <a:cubicBezTo>
                    <a:pt x="9341" y="14041"/>
                    <a:pt x="9741" y="11172"/>
                    <a:pt x="9574" y="8404"/>
                  </a:cubicBezTo>
                  <a:cubicBezTo>
                    <a:pt x="9441" y="6202"/>
                    <a:pt x="9374" y="2633"/>
                    <a:pt x="7773" y="965"/>
                  </a:cubicBezTo>
                  <a:cubicBezTo>
                    <a:pt x="7132" y="295"/>
                    <a:pt x="6281" y="0"/>
                    <a:pt x="5412" y="0"/>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0"/>
            <p:cNvSpPr/>
            <p:nvPr/>
          </p:nvSpPr>
          <p:spPr>
            <a:xfrm flipH="1">
              <a:off x="1678674" y="3241758"/>
              <a:ext cx="109309" cy="325283"/>
            </a:xfrm>
            <a:custGeom>
              <a:avLst/>
              <a:gdLst/>
              <a:ahLst/>
              <a:cxnLst/>
              <a:rect l="l" t="t" r="r" b="b"/>
              <a:pathLst>
                <a:path w="6573" h="19560" extrusionOk="0">
                  <a:moveTo>
                    <a:pt x="2177" y="1"/>
                  </a:moveTo>
                  <a:cubicBezTo>
                    <a:pt x="1805" y="1"/>
                    <a:pt x="1431" y="62"/>
                    <a:pt x="1068" y="189"/>
                  </a:cubicBezTo>
                  <a:cubicBezTo>
                    <a:pt x="2703" y="2825"/>
                    <a:pt x="3637" y="5860"/>
                    <a:pt x="3770" y="8962"/>
                  </a:cubicBezTo>
                  <a:cubicBezTo>
                    <a:pt x="3904" y="12798"/>
                    <a:pt x="2536" y="16501"/>
                    <a:pt x="1" y="19370"/>
                  </a:cubicBezTo>
                  <a:cubicBezTo>
                    <a:pt x="288" y="19501"/>
                    <a:pt x="577" y="19560"/>
                    <a:pt x="862" y="19560"/>
                  </a:cubicBezTo>
                  <a:cubicBezTo>
                    <a:pt x="2463" y="19560"/>
                    <a:pt x="3968" y="17713"/>
                    <a:pt x="4704" y="16468"/>
                  </a:cubicBezTo>
                  <a:cubicBezTo>
                    <a:pt x="6172" y="14066"/>
                    <a:pt x="6572" y="11197"/>
                    <a:pt x="6405" y="8429"/>
                  </a:cubicBezTo>
                  <a:cubicBezTo>
                    <a:pt x="6272" y="6227"/>
                    <a:pt x="6205" y="2658"/>
                    <a:pt x="4604" y="990"/>
                  </a:cubicBezTo>
                  <a:cubicBezTo>
                    <a:pt x="3945" y="354"/>
                    <a:pt x="3069" y="1"/>
                    <a:pt x="2177" y="1"/>
                  </a:cubicBezTo>
                  <a:close/>
                </a:path>
              </a:pathLst>
            </a:custGeom>
            <a:solidFill>
              <a:srgbClr val="DC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flipH="1">
              <a:off x="1606015" y="3670960"/>
              <a:ext cx="134254" cy="181982"/>
            </a:xfrm>
            <a:custGeom>
              <a:avLst/>
              <a:gdLst/>
              <a:ahLst/>
              <a:cxnLst/>
              <a:rect l="l" t="t" r="r" b="b"/>
              <a:pathLst>
                <a:path w="8073" h="10943" extrusionOk="0">
                  <a:moveTo>
                    <a:pt x="1" y="1"/>
                  </a:moveTo>
                  <a:lnTo>
                    <a:pt x="1" y="1"/>
                  </a:lnTo>
                  <a:cubicBezTo>
                    <a:pt x="367" y="5304"/>
                    <a:pt x="1435" y="10875"/>
                    <a:pt x="4337" y="10942"/>
                  </a:cubicBezTo>
                  <a:cubicBezTo>
                    <a:pt x="4357" y="10942"/>
                    <a:pt x="4377" y="10943"/>
                    <a:pt x="4396" y="10943"/>
                  </a:cubicBezTo>
                  <a:cubicBezTo>
                    <a:pt x="6590" y="10943"/>
                    <a:pt x="7610" y="7267"/>
                    <a:pt x="8073" y="2969"/>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flipH="1">
              <a:off x="1594907" y="3660981"/>
              <a:ext cx="156455" cy="202271"/>
            </a:xfrm>
            <a:custGeom>
              <a:avLst/>
              <a:gdLst/>
              <a:ahLst/>
              <a:cxnLst/>
              <a:rect l="l" t="t" r="r" b="b"/>
              <a:pathLst>
                <a:path w="9408" h="12163" extrusionOk="0">
                  <a:moveTo>
                    <a:pt x="601" y="0"/>
                  </a:moveTo>
                  <a:cubicBezTo>
                    <a:pt x="292" y="0"/>
                    <a:pt x="0" y="200"/>
                    <a:pt x="34" y="601"/>
                  </a:cubicBezTo>
                  <a:cubicBezTo>
                    <a:pt x="301" y="3703"/>
                    <a:pt x="401" y="10941"/>
                    <a:pt x="4303" y="12042"/>
                  </a:cubicBezTo>
                  <a:cubicBezTo>
                    <a:pt x="4600" y="12124"/>
                    <a:pt x="4879" y="12163"/>
                    <a:pt x="5142" y="12163"/>
                  </a:cubicBezTo>
                  <a:cubicBezTo>
                    <a:pt x="8501" y="12163"/>
                    <a:pt x="9095" y="5828"/>
                    <a:pt x="9374" y="3569"/>
                  </a:cubicBezTo>
                  <a:cubicBezTo>
                    <a:pt x="9407" y="3186"/>
                    <a:pt x="9124" y="2994"/>
                    <a:pt x="8819" y="2994"/>
                  </a:cubicBezTo>
                  <a:cubicBezTo>
                    <a:pt x="8515" y="2994"/>
                    <a:pt x="8190" y="3186"/>
                    <a:pt x="8140" y="3569"/>
                  </a:cubicBezTo>
                  <a:cubicBezTo>
                    <a:pt x="8001" y="4840"/>
                    <a:pt x="7108" y="10962"/>
                    <a:pt x="5024" y="10962"/>
                  </a:cubicBezTo>
                  <a:cubicBezTo>
                    <a:pt x="4592" y="10962"/>
                    <a:pt x="4108" y="10699"/>
                    <a:pt x="3570" y="10074"/>
                  </a:cubicBezTo>
                  <a:cubicBezTo>
                    <a:pt x="1602" y="7739"/>
                    <a:pt x="1501" y="3436"/>
                    <a:pt x="1268" y="601"/>
                  </a:cubicBezTo>
                  <a:cubicBezTo>
                    <a:pt x="1235" y="200"/>
                    <a:pt x="909"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p:nvPr/>
          </p:nvSpPr>
          <p:spPr>
            <a:xfrm flipH="1">
              <a:off x="1361350" y="2805505"/>
              <a:ext cx="91548" cy="375023"/>
            </a:xfrm>
            <a:custGeom>
              <a:avLst/>
              <a:gdLst/>
              <a:ahLst/>
              <a:cxnLst/>
              <a:rect l="l" t="t" r="r" b="b"/>
              <a:pathLst>
                <a:path w="5505" h="22551" extrusionOk="0">
                  <a:moveTo>
                    <a:pt x="2702" y="1"/>
                  </a:moveTo>
                  <a:cubicBezTo>
                    <a:pt x="2691" y="1"/>
                    <a:pt x="2680" y="1"/>
                    <a:pt x="2669" y="1"/>
                  </a:cubicBezTo>
                  <a:cubicBezTo>
                    <a:pt x="1" y="135"/>
                    <a:pt x="101" y="22551"/>
                    <a:pt x="101" y="22551"/>
                  </a:cubicBezTo>
                  <a:lnTo>
                    <a:pt x="5504" y="16246"/>
                  </a:lnTo>
                  <a:cubicBezTo>
                    <a:pt x="5504" y="16246"/>
                    <a:pt x="5372" y="1"/>
                    <a:pt x="2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0"/>
            <p:cNvSpPr/>
            <p:nvPr/>
          </p:nvSpPr>
          <p:spPr>
            <a:xfrm flipH="1">
              <a:off x="1034391" y="2331183"/>
              <a:ext cx="472325" cy="1829001"/>
            </a:xfrm>
            <a:custGeom>
              <a:avLst/>
              <a:gdLst/>
              <a:ahLst/>
              <a:cxnLst/>
              <a:rect l="l" t="t" r="r" b="b"/>
              <a:pathLst>
                <a:path w="28402" h="109982" extrusionOk="0">
                  <a:moveTo>
                    <a:pt x="835" y="1"/>
                  </a:moveTo>
                  <a:cubicBezTo>
                    <a:pt x="1" y="1"/>
                    <a:pt x="1" y="1235"/>
                    <a:pt x="835" y="1235"/>
                  </a:cubicBezTo>
                  <a:cubicBezTo>
                    <a:pt x="9608" y="1235"/>
                    <a:pt x="13877" y="9941"/>
                    <a:pt x="15879" y="17247"/>
                  </a:cubicBezTo>
                  <a:cubicBezTo>
                    <a:pt x="18114" y="25586"/>
                    <a:pt x="19181" y="34225"/>
                    <a:pt x="19014" y="42865"/>
                  </a:cubicBezTo>
                  <a:cubicBezTo>
                    <a:pt x="18881" y="51471"/>
                    <a:pt x="17113" y="59844"/>
                    <a:pt x="15645" y="68317"/>
                  </a:cubicBezTo>
                  <a:cubicBezTo>
                    <a:pt x="14278" y="76155"/>
                    <a:pt x="13377" y="84261"/>
                    <a:pt x="15112" y="92100"/>
                  </a:cubicBezTo>
                  <a:cubicBezTo>
                    <a:pt x="16713" y="99339"/>
                    <a:pt x="20716" y="106077"/>
                    <a:pt x="27187" y="109880"/>
                  </a:cubicBezTo>
                  <a:cubicBezTo>
                    <a:pt x="27301" y="109950"/>
                    <a:pt x="27414" y="109981"/>
                    <a:pt x="27519" y="109981"/>
                  </a:cubicBezTo>
                  <a:cubicBezTo>
                    <a:pt x="28058" y="109981"/>
                    <a:pt x="28401" y="109175"/>
                    <a:pt x="27787" y="108812"/>
                  </a:cubicBezTo>
                  <a:cubicBezTo>
                    <a:pt x="11776" y="99305"/>
                    <a:pt x="15045" y="78157"/>
                    <a:pt x="17880" y="62813"/>
                  </a:cubicBezTo>
                  <a:cubicBezTo>
                    <a:pt x="20916" y="46534"/>
                    <a:pt x="21550" y="29455"/>
                    <a:pt x="16046" y="13544"/>
                  </a:cubicBezTo>
                  <a:cubicBezTo>
                    <a:pt x="13677" y="6772"/>
                    <a:pt x="8707" y="1"/>
                    <a:pt x="8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0"/>
            <p:cNvSpPr/>
            <p:nvPr/>
          </p:nvSpPr>
          <p:spPr>
            <a:xfrm flipH="1">
              <a:off x="1488549" y="2493254"/>
              <a:ext cx="599013" cy="580587"/>
            </a:xfrm>
            <a:custGeom>
              <a:avLst/>
              <a:gdLst/>
              <a:ahLst/>
              <a:cxnLst/>
              <a:rect l="l" t="t" r="r" b="b"/>
              <a:pathLst>
                <a:path w="36020" h="34912" extrusionOk="0">
                  <a:moveTo>
                    <a:pt x="15223" y="1"/>
                  </a:moveTo>
                  <a:cubicBezTo>
                    <a:pt x="15037" y="1"/>
                    <a:pt x="14848" y="77"/>
                    <a:pt x="14711" y="263"/>
                  </a:cubicBezTo>
                  <a:cubicBezTo>
                    <a:pt x="12043" y="3766"/>
                    <a:pt x="9308" y="7235"/>
                    <a:pt x="6572" y="10737"/>
                  </a:cubicBezTo>
                  <a:cubicBezTo>
                    <a:pt x="4638" y="13206"/>
                    <a:pt x="2102" y="15774"/>
                    <a:pt x="1168" y="18843"/>
                  </a:cubicBezTo>
                  <a:cubicBezTo>
                    <a:pt x="1" y="22679"/>
                    <a:pt x="2770" y="26782"/>
                    <a:pt x="5638" y="29150"/>
                  </a:cubicBezTo>
                  <a:cubicBezTo>
                    <a:pt x="10566" y="33175"/>
                    <a:pt x="16602" y="34912"/>
                    <a:pt x="22728" y="34912"/>
                  </a:cubicBezTo>
                  <a:cubicBezTo>
                    <a:pt x="27011" y="34912"/>
                    <a:pt x="31338" y="34063"/>
                    <a:pt x="35360" y="32553"/>
                  </a:cubicBezTo>
                  <a:cubicBezTo>
                    <a:pt x="36019" y="32283"/>
                    <a:pt x="35843" y="31313"/>
                    <a:pt x="35244" y="31313"/>
                  </a:cubicBezTo>
                  <a:cubicBezTo>
                    <a:pt x="35177" y="31313"/>
                    <a:pt x="35104" y="31325"/>
                    <a:pt x="35026" y="31352"/>
                  </a:cubicBezTo>
                  <a:cubicBezTo>
                    <a:pt x="31088" y="32839"/>
                    <a:pt x="26855" y="33689"/>
                    <a:pt x="22667" y="33689"/>
                  </a:cubicBezTo>
                  <a:cubicBezTo>
                    <a:pt x="16993" y="33689"/>
                    <a:pt x="11403" y="32130"/>
                    <a:pt x="6739" y="28483"/>
                  </a:cubicBezTo>
                  <a:cubicBezTo>
                    <a:pt x="3437" y="25848"/>
                    <a:pt x="868" y="21578"/>
                    <a:pt x="3103" y="17475"/>
                  </a:cubicBezTo>
                  <a:cubicBezTo>
                    <a:pt x="4738" y="14440"/>
                    <a:pt x="7239" y="11805"/>
                    <a:pt x="9374" y="9136"/>
                  </a:cubicBezTo>
                  <a:cubicBezTo>
                    <a:pt x="11476" y="6434"/>
                    <a:pt x="13644" y="3666"/>
                    <a:pt x="15779" y="897"/>
                  </a:cubicBezTo>
                  <a:cubicBezTo>
                    <a:pt x="16109" y="449"/>
                    <a:pt x="15672" y="1"/>
                    <a:pt x="15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0"/>
            <p:cNvSpPr/>
            <p:nvPr/>
          </p:nvSpPr>
          <p:spPr>
            <a:xfrm flipH="1">
              <a:off x="1275390" y="2405200"/>
              <a:ext cx="231335" cy="1254850"/>
            </a:xfrm>
            <a:custGeom>
              <a:avLst/>
              <a:gdLst/>
              <a:ahLst/>
              <a:cxnLst/>
              <a:rect l="l" t="t" r="r" b="b"/>
              <a:pathLst>
                <a:path w="13044" h="75457" extrusionOk="0">
                  <a:moveTo>
                    <a:pt x="918" y="0"/>
                  </a:moveTo>
                  <a:cubicBezTo>
                    <a:pt x="424" y="0"/>
                    <a:pt x="0" y="619"/>
                    <a:pt x="468" y="1035"/>
                  </a:cubicBezTo>
                  <a:cubicBezTo>
                    <a:pt x="7106" y="7006"/>
                    <a:pt x="8674" y="17947"/>
                    <a:pt x="10075" y="26420"/>
                  </a:cubicBezTo>
                  <a:cubicBezTo>
                    <a:pt x="11776" y="36760"/>
                    <a:pt x="12477" y="47568"/>
                    <a:pt x="10675" y="57942"/>
                  </a:cubicBezTo>
                  <a:cubicBezTo>
                    <a:pt x="9641" y="63847"/>
                    <a:pt x="7707" y="69584"/>
                    <a:pt x="4304" y="74554"/>
                  </a:cubicBezTo>
                  <a:cubicBezTo>
                    <a:pt x="4000" y="75022"/>
                    <a:pt x="4434" y="75457"/>
                    <a:pt x="4870" y="75457"/>
                  </a:cubicBezTo>
                  <a:cubicBezTo>
                    <a:pt x="5056" y="75457"/>
                    <a:pt x="5242" y="75378"/>
                    <a:pt x="5372" y="75188"/>
                  </a:cubicBezTo>
                  <a:cubicBezTo>
                    <a:pt x="11576" y="66081"/>
                    <a:pt x="13044" y="54607"/>
                    <a:pt x="12910" y="43866"/>
                  </a:cubicBezTo>
                  <a:cubicBezTo>
                    <a:pt x="12744" y="34492"/>
                    <a:pt x="11509" y="25186"/>
                    <a:pt x="9208" y="16079"/>
                  </a:cubicBezTo>
                  <a:cubicBezTo>
                    <a:pt x="7807" y="10308"/>
                    <a:pt x="5872" y="4271"/>
                    <a:pt x="1335" y="168"/>
                  </a:cubicBezTo>
                  <a:cubicBezTo>
                    <a:pt x="1203" y="50"/>
                    <a:pt x="1058" y="0"/>
                    <a:pt x="9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0"/>
            <p:cNvSpPr/>
            <p:nvPr/>
          </p:nvSpPr>
          <p:spPr>
            <a:xfrm flipH="1">
              <a:off x="1538338" y="3066776"/>
              <a:ext cx="315089" cy="669856"/>
            </a:xfrm>
            <a:custGeom>
              <a:avLst/>
              <a:gdLst/>
              <a:ahLst/>
              <a:cxnLst/>
              <a:rect l="l" t="t" r="r" b="b"/>
              <a:pathLst>
                <a:path w="18947" h="40280" extrusionOk="0">
                  <a:moveTo>
                    <a:pt x="7591" y="0"/>
                  </a:moveTo>
                  <a:cubicBezTo>
                    <a:pt x="7400" y="0"/>
                    <a:pt x="7206" y="86"/>
                    <a:pt x="7072" y="291"/>
                  </a:cubicBezTo>
                  <a:cubicBezTo>
                    <a:pt x="2369" y="7963"/>
                    <a:pt x="1" y="17504"/>
                    <a:pt x="1569" y="26477"/>
                  </a:cubicBezTo>
                  <a:cubicBezTo>
                    <a:pt x="2236" y="30379"/>
                    <a:pt x="3904" y="34216"/>
                    <a:pt x="6939" y="36851"/>
                  </a:cubicBezTo>
                  <a:cubicBezTo>
                    <a:pt x="9743" y="39289"/>
                    <a:pt x="13438" y="40279"/>
                    <a:pt x="17109" y="40279"/>
                  </a:cubicBezTo>
                  <a:cubicBezTo>
                    <a:pt x="17455" y="40279"/>
                    <a:pt x="17802" y="40270"/>
                    <a:pt x="18147" y="40253"/>
                  </a:cubicBezTo>
                  <a:cubicBezTo>
                    <a:pt x="18904" y="40220"/>
                    <a:pt x="18947" y="39018"/>
                    <a:pt x="18179" y="39018"/>
                  </a:cubicBezTo>
                  <a:cubicBezTo>
                    <a:pt x="18168" y="39018"/>
                    <a:pt x="18158" y="39019"/>
                    <a:pt x="18147" y="39019"/>
                  </a:cubicBezTo>
                  <a:cubicBezTo>
                    <a:pt x="17802" y="39036"/>
                    <a:pt x="17456" y="39045"/>
                    <a:pt x="17112" y="39045"/>
                  </a:cubicBezTo>
                  <a:cubicBezTo>
                    <a:pt x="13429" y="39045"/>
                    <a:pt x="9826" y="38037"/>
                    <a:pt x="7173" y="35383"/>
                  </a:cubicBezTo>
                  <a:cubicBezTo>
                    <a:pt x="4170" y="32414"/>
                    <a:pt x="2869" y="28245"/>
                    <a:pt x="2503" y="24108"/>
                  </a:cubicBezTo>
                  <a:cubicBezTo>
                    <a:pt x="1735" y="16003"/>
                    <a:pt x="3904" y="7797"/>
                    <a:pt x="8140" y="892"/>
                  </a:cubicBezTo>
                  <a:cubicBezTo>
                    <a:pt x="8440" y="430"/>
                    <a:pt x="8021" y="0"/>
                    <a:pt x="75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0"/>
            <p:cNvSpPr/>
            <p:nvPr/>
          </p:nvSpPr>
          <p:spPr>
            <a:xfrm flipH="1">
              <a:off x="1036284" y="3899190"/>
              <a:ext cx="424048" cy="262072"/>
            </a:xfrm>
            <a:custGeom>
              <a:avLst/>
              <a:gdLst/>
              <a:ahLst/>
              <a:cxnLst/>
              <a:rect l="l" t="t" r="r" b="b"/>
              <a:pathLst>
                <a:path w="25499" h="15759" extrusionOk="0">
                  <a:moveTo>
                    <a:pt x="739" y="1"/>
                  </a:moveTo>
                  <a:cubicBezTo>
                    <a:pt x="363" y="1"/>
                    <a:pt x="0" y="293"/>
                    <a:pt x="181" y="755"/>
                  </a:cubicBezTo>
                  <a:cubicBezTo>
                    <a:pt x="3860" y="10347"/>
                    <a:pt x="12878" y="15759"/>
                    <a:pt x="22871" y="15759"/>
                  </a:cubicBezTo>
                  <a:cubicBezTo>
                    <a:pt x="23477" y="15759"/>
                    <a:pt x="24086" y="15739"/>
                    <a:pt x="24698" y="15699"/>
                  </a:cubicBezTo>
                  <a:cubicBezTo>
                    <a:pt x="25478" y="15634"/>
                    <a:pt x="25498" y="14462"/>
                    <a:pt x="24760" y="14462"/>
                  </a:cubicBezTo>
                  <a:cubicBezTo>
                    <a:pt x="24740" y="14462"/>
                    <a:pt x="24719" y="14463"/>
                    <a:pt x="24698" y="14464"/>
                  </a:cubicBezTo>
                  <a:cubicBezTo>
                    <a:pt x="24104" y="14504"/>
                    <a:pt x="23511" y="14523"/>
                    <a:pt x="22922" y="14523"/>
                  </a:cubicBezTo>
                  <a:cubicBezTo>
                    <a:pt x="13489" y="14523"/>
                    <a:pt x="4833" y="9526"/>
                    <a:pt x="1348" y="421"/>
                  </a:cubicBezTo>
                  <a:cubicBezTo>
                    <a:pt x="1242" y="129"/>
                    <a:pt x="987" y="1"/>
                    <a:pt x="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0"/>
            <p:cNvSpPr/>
            <p:nvPr/>
          </p:nvSpPr>
          <p:spPr>
            <a:xfrm flipH="1">
              <a:off x="1784399" y="3183416"/>
              <a:ext cx="155457" cy="214394"/>
            </a:xfrm>
            <a:custGeom>
              <a:avLst/>
              <a:gdLst/>
              <a:ahLst/>
              <a:cxnLst/>
              <a:rect l="l" t="t" r="r" b="b"/>
              <a:pathLst>
                <a:path w="9348" h="12892" extrusionOk="0">
                  <a:moveTo>
                    <a:pt x="8488" y="1"/>
                  </a:moveTo>
                  <a:cubicBezTo>
                    <a:pt x="8346" y="1"/>
                    <a:pt x="8200" y="60"/>
                    <a:pt x="8073" y="203"/>
                  </a:cubicBezTo>
                  <a:cubicBezTo>
                    <a:pt x="5905" y="2638"/>
                    <a:pt x="3503" y="5073"/>
                    <a:pt x="1669" y="7775"/>
                  </a:cubicBezTo>
                  <a:cubicBezTo>
                    <a:pt x="835" y="9010"/>
                    <a:pt x="1" y="10878"/>
                    <a:pt x="1168" y="12145"/>
                  </a:cubicBezTo>
                  <a:cubicBezTo>
                    <a:pt x="1674" y="12690"/>
                    <a:pt x="2311" y="12892"/>
                    <a:pt x="2983" y="12892"/>
                  </a:cubicBezTo>
                  <a:cubicBezTo>
                    <a:pt x="4040" y="12892"/>
                    <a:pt x="5182" y="12393"/>
                    <a:pt x="6038" y="11945"/>
                  </a:cubicBezTo>
                  <a:cubicBezTo>
                    <a:pt x="6603" y="11606"/>
                    <a:pt x="6260" y="10789"/>
                    <a:pt x="5716" y="10789"/>
                  </a:cubicBezTo>
                  <a:cubicBezTo>
                    <a:pt x="5617" y="10789"/>
                    <a:pt x="5512" y="10816"/>
                    <a:pt x="5405" y="10878"/>
                  </a:cubicBezTo>
                  <a:cubicBezTo>
                    <a:pt x="4777" y="11212"/>
                    <a:pt x="3966" y="11639"/>
                    <a:pt x="3259" y="11639"/>
                  </a:cubicBezTo>
                  <a:cubicBezTo>
                    <a:pt x="2838" y="11639"/>
                    <a:pt x="2455" y="11488"/>
                    <a:pt x="2169" y="11078"/>
                  </a:cubicBezTo>
                  <a:cubicBezTo>
                    <a:pt x="1502" y="10177"/>
                    <a:pt x="2169" y="9243"/>
                    <a:pt x="2736" y="8409"/>
                  </a:cubicBezTo>
                  <a:cubicBezTo>
                    <a:pt x="3470" y="7342"/>
                    <a:pt x="4304" y="6341"/>
                    <a:pt x="5171" y="5374"/>
                  </a:cubicBezTo>
                  <a:cubicBezTo>
                    <a:pt x="6405" y="3906"/>
                    <a:pt x="7673" y="2472"/>
                    <a:pt x="8941" y="1071"/>
                  </a:cubicBezTo>
                  <a:cubicBezTo>
                    <a:pt x="9347" y="613"/>
                    <a:pt x="8940" y="1"/>
                    <a:pt x="84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0"/>
            <p:cNvSpPr/>
            <p:nvPr/>
          </p:nvSpPr>
          <p:spPr>
            <a:xfrm flipH="1">
              <a:off x="1695316" y="2975277"/>
              <a:ext cx="19989" cy="23731"/>
            </a:xfrm>
            <a:custGeom>
              <a:avLst/>
              <a:gdLst/>
              <a:ahLst/>
              <a:cxnLst/>
              <a:rect l="l" t="t" r="r" b="b"/>
              <a:pathLst>
                <a:path w="1202" h="1427" extrusionOk="0">
                  <a:moveTo>
                    <a:pt x="601" y="1"/>
                  </a:moveTo>
                  <a:cubicBezTo>
                    <a:pt x="301" y="1"/>
                    <a:pt x="1" y="201"/>
                    <a:pt x="1" y="601"/>
                  </a:cubicBezTo>
                  <a:lnTo>
                    <a:pt x="1" y="801"/>
                  </a:lnTo>
                  <a:cubicBezTo>
                    <a:pt x="1" y="1218"/>
                    <a:pt x="301" y="1427"/>
                    <a:pt x="601" y="1427"/>
                  </a:cubicBezTo>
                  <a:cubicBezTo>
                    <a:pt x="901" y="1427"/>
                    <a:pt x="1201" y="1218"/>
                    <a:pt x="1201" y="801"/>
                  </a:cubicBezTo>
                  <a:lnTo>
                    <a:pt x="1201" y="601"/>
                  </a:lnTo>
                  <a:cubicBezTo>
                    <a:pt x="1201" y="201"/>
                    <a:pt x="901" y="1"/>
                    <a:pt x="601" y="1"/>
                  </a:cubicBezTo>
                  <a:close/>
                </a:path>
              </a:pathLst>
            </a:custGeom>
            <a:solidFill>
              <a:srgbClr val="273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0"/>
            <p:cNvSpPr/>
            <p:nvPr/>
          </p:nvSpPr>
          <p:spPr>
            <a:xfrm flipH="1">
              <a:off x="971084" y="4062542"/>
              <a:ext cx="118173" cy="96654"/>
            </a:xfrm>
            <a:custGeom>
              <a:avLst/>
              <a:gdLst/>
              <a:ahLst/>
              <a:cxnLst/>
              <a:rect l="l" t="t" r="r" b="b"/>
              <a:pathLst>
                <a:path w="7106" h="5812" extrusionOk="0">
                  <a:moveTo>
                    <a:pt x="4534" y="1"/>
                  </a:moveTo>
                  <a:cubicBezTo>
                    <a:pt x="4009" y="1"/>
                    <a:pt x="3466" y="203"/>
                    <a:pt x="2987" y="673"/>
                  </a:cubicBezTo>
                  <a:cubicBezTo>
                    <a:pt x="2550" y="1110"/>
                    <a:pt x="2964" y="1725"/>
                    <a:pt x="3437" y="1725"/>
                  </a:cubicBezTo>
                  <a:cubicBezTo>
                    <a:pt x="3578" y="1725"/>
                    <a:pt x="3724" y="1670"/>
                    <a:pt x="3854" y="1540"/>
                  </a:cubicBezTo>
                  <a:cubicBezTo>
                    <a:pt x="4061" y="1333"/>
                    <a:pt x="4323" y="1237"/>
                    <a:pt x="4581" y="1237"/>
                  </a:cubicBezTo>
                  <a:cubicBezTo>
                    <a:pt x="4990" y="1237"/>
                    <a:pt x="5392" y="1478"/>
                    <a:pt x="5555" y="1907"/>
                  </a:cubicBezTo>
                  <a:cubicBezTo>
                    <a:pt x="5822" y="2574"/>
                    <a:pt x="5655" y="3308"/>
                    <a:pt x="5121" y="3809"/>
                  </a:cubicBezTo>
                  <a:cubicBezTo>
                    <a:pt x="4474" y="4456"/>
                    <a:pt x="3606" y="4649"/>
                    <a:pt x="2726" y="4649"/>
                  </a:cubicBezTo>
                  <a:cubicBezTo>
                    <a:pt x="2154" y="4649"/>
                    <a:pt x="1577" y="4568"/>
                    <a:pt x="1052" y="4476"/>
                  </a:cubicBezTo>
                  <a:cubicBezTo>
                    <a:pt x="1002" y="4465"/>
                    <a:pt x="954" y="4460"/>
                    <a:pt x="909" y="4460"/>
                  </a:cubicBezTo>
                  <a:cubicBezTo>
                    <a:pt x="246" y="4460"/>
                    <a:pt x="1" y="5518"/>
                    <a:pt x="718" y="5643"/>
                  </a:cubicBezTo>
                  <a:cubicBezTo>
                    <a:pt x="1265" y="5746"/>
                    <a:pt x="1878" y="5812"/>
                    <a:pt x="2499" y="5812"/>
                  </a:cubicBezTo>
                  <a:cubicBezTo>
                    <a:pt x="4495" y="5812"/>
                    <a:pt x="6584" y="5138"/>
                    <a:pt x="6889" y="2875"/>
                  </a:cubicBezTo>
                  <a:cubicBezTo>
                    <a:pt x="7105" y="1317"/>
                    <a:pt x="5875" y="1"/>
                    <a:pt x="45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0"/>
            <p:cNvSpPr/>
            <p:nvPr/>
          </p:nvSpPr>
          <p:spPr>
            <a:xfrm flipH="1">
              <a:off x="1840684" y="3449432"/>
              <a:ext cx="180851" cy="306474"/>
            </a:xfrm>
            <a:custGeom>
              <a:avLst/>
              <a:gdLst/>
              <a:ahLst/>
              <a:cxnLst/>
              <a:rect l="l" t="t" r="r" b="b"/>
              <a:pathLst>
                <a:path w="10875" h="18429" extrusionOk="0">
                  <a:moveTo>
                    <a:pt x="8777" y="0"/>
                  </a:moveTo>
                  <a:cubicBezTo>
                    <a:pt x="8397" y="0"/>
                    <a:pt x="8024" y="299"/>
                    <a:pt x="8206" y="745"/>
                  </a:cubicBezTo>
                  <a:cubicBezTo>
                    <a:pt x="9541" y="4214"/>
                    <a:pt x="8740" y="7483"/>
                    <a:pt x="5705" y="9685"/>
                  </a:cubicBezTo>
                  <a:cubicBezTo>
                    <a:pt x="5071" y="10152"/>
                    <a:pt x="4404" y="10419"/>
                    <a:pt x="4037" y="11119"/>
                  </a:cubicBezTo>
                  <a:cubicBezTo>
                    <a:pt x="3570" y="11986"/>
                    <a:pt x="3603" y="13154"/>
                    <a:pt x="3536" y="14121"/>
                  </a:cubicBezTo>
                  <a:cubicBezTo>
                    <a:pt x="3536" y="14788"/>
                    <a:pt x="3470" y="15455"/>
                    <a:pt x="3336" y="16089"/>
                  </a:cubicBezTo>
                  <a:cubicBezTo>
                    <a:pt x="3160" y="16584"/>
                    <a:pt x="2917" y="16863"/>
                    <a:pt x="2679" y="16863"/>
                  </a:cubicBezTo>
                  <a:cubicBezTo>
                    <a:pt x="2468" y="16863"/>
                    <a:pt x="2259" y="16643"/>
                    <a:pt x="2102" y="16156"/>
                  </a:cubicBezTo>
                  <a:cubicBezTo>
                    <a:pt x="1602" y="14488"/>
                    <a:pt x="1835" y="12420"/>
                    <a:pt x="1835" y="10719"/>
                  </a:cubicBezTo>
                  <a:cubicBezTo>
                    <a:pt x="1835" y="8551"/>
                    <a:pt x="1401" y="4381"/>
                    <a:pt x="3336" y="2746"/>
                  </a:cubicBezTo>
                  <a:cubicBezTo>
                    <a:pt x="3810" y="2352"/>
                    <a:pt x="3370" y="1729"/>
                    <a:pt x="2869" y="1729"/>
                  </a:cubicBezTo>
                  <a:cubicBezTo>
                    <a:pt x="2734" y="1729"/>
                    <a:pt x="2596" y="1773"/>
                    <a:pt x="2469" y="1879"/>
                  </a:cubicBezTo>
                  <a:lnTo>
                    <a:pt x="2436" y="1879"/>
                  </a:lnTo>
                  <a:cubicBezTo>
                    <a:pt x="0" y="3981"/>
                    <a:pt x="568" y="9051"/>
                    <a:pt x="568" y="11753"/>
                  </a:cubicBezTo>
                  <a:cubicBezTo>
                    <a:pt x="568" y="12679"/>
                    <a:pt x="492" y="18428"/>
                    <a:pt x="2565" y="18428"/>
                  </a:cubicBezTo>
                  <a:cubicBezTo>
                    <a:pt x="2881" y="18428"/>
                    <a:pt x="3246" y="18295"/>
                    <a:pt x="3670" y="17991"/>
                  </a:cubicBezTo>
                  <a:cubicBezTo>
                    <a:pt x="4704" y="17257"/>
                    <a:pt x="4637" y="15422"/>
                    <a:pt x="4704" y="14321"/>
                  </a:cubicBezTo>
                  <a:cubicBezTo>
                    <a:pt x="4771" y="13454"/>
                    <a:pt x="4670" y="12153"/>
                    <a:pt x="5238" y="11419"/>
                  </a:cubicBezTo>
                  <a:cubicBezTo>
                    <a:pt x="5538" y="11052"/>
                    <a:pt x="6238" y="10819"/>
                    <a:pt x="6605" y="10519"/>
                  </a:cubicBezTo>
                  <a:cubicBezTo>
                    <a:pt x="9908" y="8017"/>
                    <a:pt x="10875" y="4281"/>
                    <a:pt x="9374" y="411"/>
                  </a:cubicBezTo>
                  <a:cubicBezTo>
                    <a:pt x="9269" y="124"/>
                    <a:pt x="9021" y="0"/>
                    <a:pt x="8777" y="0"/>
                  </a:cubicBezTo>
                  <a:close/>
                </a:path>
              </a:pathLst>
            </a:custGeom>
            <a:solidFill>
              <a:srgbClr val="BE81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0"/>
            <p:cNvSpPr/>
            <p:nvPr/>
          </p:nvSpPr>
          <p:spPr>
            <a:xfrm flipH="1">
              <a:off x="1875072" y="3222150"/>
              <a:ext cx="98749" cy="265731"/>
            </a:xfrm>
            <a:custGeom>
              <a:avLst/>
              <a:gdLst/>
              <a:ahLst/>
              <a:cxnLst/>
              <a:rect l="l" t="t" r="r" b="b"/>
              <a:pathLst>
                <a:path w="5938" h="15979" extrusionOk="0">
                  <a:moveTo>
                    <a:pt x="2068" y="1"/>
                  </a:moveTo>
                  <a:lnTo>
                    <a:pt x="0" y="15979"/>
                  </a:lnTo>
                  <a:lnTo>
                    <a:pt x="5938" y="14244"/>
                  </a:lnTo>
                  <a:lnTo>
                    <a:pt x="2068" y="1"/>
                  </a:lnTo>
                  <a:close/>
                </a:path>
              </a:pathLst>
            </a:custGeom>
            <a:solidFill>
              <a:srgbClr val="F7C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0"/>
            <p:cNvSpPr/>
            <p:nvPr/>
          </p:nvSpPr>
          <p:spPr>
            <a:xfrm flipH="1">
              <a:off x="1864529" y="3211739"/>
              <a:ext cx="119836" cy="286452"/>
            </a:xfrm>
            <a:custGeom>
              <a:avLst/>
              <a:gdLst/>
              <a:ahLst/>
              <a:cxnLst/>
              <a:rect l="l" t="t" r="r" b="b"/>
              <a:pathLst>
                <a:path w="7206" h="17225" extrusionOk="0">
                  <a:moveTo>
                    <a:pt x="2894" y="3742"/>
                  </a:moveTo>
                  <a:cubicBezTo>
                    <a:pt x="3854" y="7307"/>
                    <a:pt x="4825" y="10884"/>
                    <a:pt x="5779" y="14443"/>
                  </a:cubicBezTo>
                  <a:lnTo>
                    <a:pt x="5779" y="14443"/>
                  </a:lnTo>
                  <a:lnTo>
                    <a:pt x="1343" y="15739"/>
                  </a:lnTo>
                  <a:lnTo>
                    <a:pt x="1343" y="15739"/>
                  </a:lnTo>
                  <a:cubicBezTo>
                    <a:pt x="1847" y="11732"/>
                    <a:pt x="2368" y="7743"/>
                    <a:pt x="2894" y="3742"/>
                  </a:cubicBezTo>
                  <a:close/>
                  <a:moveTo>
                    <a:pt x="2722" y="1"/>
                  </a:moveTo>
                  <a:cubicBezTo>
                    <a:pt x="2371" y="1"/>
                    <a:pt x="2016" y="285"/>
                    <a:pt x="2088" y="729"/>
                  </a:cubicBezTo>
                  <a:lnTo>
                    <a:pt x="2088" y="729"/>
                  </a:lnTo>
                  <a:cubicBezTo>
                    <a:pt x="1392" y="6031"/>
                    <a:pt x="696" y="11302"/>
                    <a:pt x="0" y="16605"/>
                  </a:cubicBezTo>
                  <a:cubicBezTo>
                    <a:pt x="29" y="16952"/>
                    <a:pt x="310" y="17225"/>
                    <a:pt x="645" y="17225"/>
                  </a:cubicBezTo>
                  <a:cubicBezTo>
                    <a:pt x="696" y="17225"/>
                    <a:pt x="748" y="17218"/>
                    <a:pt x="801" y="17205"/>
                  </a:cubicBezTo>
                  <a:lnTo>
                    <a:pt x="6705" y="15471"/>
                  </a:lnTo>
                  <a:cubicBezTo>
                    <a:pt x="7039" y="15371"/>
                    <a:pt x="7206" y="15037"/>
                    <a:pt x="7139" y="14703"/>
                  </a:cubicBezTo>
                  <a:cubicBezTo>
                    <a:pt x="5841" y="9979"/>
                    <a:pt x="4577" y="5254"/>
                    <a:pt x="3313" y="497"/>
                  </a:cubicBezTo>
                  <a:lnTo>
                    <a:pt x="3313" y="497"/>
                  </a:lnTo>
                  <a:cubicBezTo>
                    <a:pt x="3307" y="316"/>
                    <a:pt x="3214" y="190"/>
                    <a:pt x="3082" y="120"/>
                  </a:cubicBezTo>
                  <a:lnTo>
                    <a:pt x="3082" y="120"/>
                  </a:lnTo>
                  <a:cubicBezTo>
                    <a:pt x="2976" y="38"/>
                    <a:pt x="2849" y="1"/>
                    <a:pt x="2722" y="1"/>
                  </a:cubicBezTo>
                  <a:close/>
                </a:path>
              </a:pathLst>
            </a:custGeom>
            <a:solidFill>
              <a:srgbClr val="F7C8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0"/>
            <p:cNvSpPr/>
            <p:nvPr/>
          </p:nvSpPr>
          <p:spPr>
            <a:xfrm flipH="1">
              <a:off x="1482320" y="2351723"/>
              <a:ext cx="484848" cy="166466"/>
            </a:xfrm>
            <a:custGeom>
              <a:avLst/>
              <a:gdLst/>
              <a:ahLst/>
              <a:cxnLst/>
              <a:rect l="l" t="t" r="r" b="b"/>
              <a:pathLst>
                <a:path w="29155" h="10010" extrusionOk="0">
                  <a:moveTo>
                    <a:pt x="21282" y="0"/>
                  </a:moveTo>
                  <a:cubicBezTo>
                    <a:pt x="17680" y="734"/>
                    <a:pt x="14211" y="2002"/>
                    <a:pt x="10675" y="2969"/>
                  </a:cubicBezTo>
                  <a:cubicBezTo>
                    <a:pt x="10608" y="3069"/>
                    <a:pt x="10508" y="3136"/>
                    <a:pt x="10375" y="3136"/>
                  </a:cubicBezTo>
                  <a:cubicBezTo>
                    <a:pt x="10311" y="3133"/>
                    <a:pt x="10248" y="3132"/>
                    <a:pt x="10184" y="3132"/>
                  </a:cubicBezTo>
                  <a:cubicBezTo>
                    <a:pt x="9008" y="3132"/>
                    <a:pt x="7691" y="3507"/>
                    <a:pt x="6458" y="3507"/>
                  </a:cubicBezTo>
                  <a:cubicBezTo>
                    <a:pt x="5843" y="3507"/>
                    <a:pt x="5250" y="3414"/>
                    <a:pt x="4704" y="3136"/>
                  </a:cubicBezTo>
                  <a:cubicBezTo>
                    <a:pt x="3069" y="3002"/>
                    <a:pt x="1568" y="2302"/>
                    <a:pt x="0" y="1935"/>
                  </a:cubicBezTo>
                  <a:lnTo>
                    <a:pt x="0" y="1935"/>
                  </a:lnTo>
                  <a:cubicBezTo>
                    <a:pt x="1001" y="3303"/>
                    <a:pt x="2035" y="4670"/>
                    <a:pt x="3103" y="5971"/>
                  </a:cubicBezTo>
                  <a:cubicBezTo>
                    <a:pt x="3236" y="6138"/>
                    <a:pt x="3336" y="6305"/>
                    <a:pt x="3403" y="6505"/>
                  </a:cubicBezTo>
                  <a:cubicBezTo>
                    <a:pt x="3636" y="6638"/>
                    <a:pt x="3870" y="6738"/>
                    <a:pt x="4137" y="6838"/>
                  </a:cubicBezTo>
                  <a:cubicBezTo>
                    <a:pt x="5438" y="7405"/>
                    <a:pt x="6772" y="7806"/>
                    <a:pt x="8106" y="8306"/>
                  </a:cubicBezTo>
                  <a:cubicBezTo>
                    <a:pt x="9340" y="8773"/>
                    <a:pt x="10541" y="9474"/>
                    <a:pt x="11842" y="9807"/>
                  </a:cubicBezTo>
                  <a:cubicBezTo>
                    <a:pt x="12403" y="9949"/>
                    <a:pt x="12980" y="10009"/>
                    <a:pt x="13566" y="10009"/>
                  </a:cubicBezTo>
                  <a:cubicBezTo>
                    <a:pt x="15593" y="10009"/>
                    <a:pt x="17718" y="9291"/>
                    <a:pt x="19581" y="8773"/>
                  </a:cubicBezTo>
                  <a:cubicBezTo>
                    <a:pt x="22116" y="8039"/>
                    <a:pt x="24651" y="7139"/>
                    <a:pt x="27086" y="6071"/>
                  </a:cubicBezTo>
                  <a:cubicBezTo>
                    <a:pt x="27387" y="5704"/>
                    <a:pt x="27720" y="5337"/>
                    <a:pt x="28020" y="4970"/>
                  </a:cubicBezTo>
                  <a:cubicBezTo>
                    <a:pt x="28087" y="4870"/>
                    <a:pt x="28154" y="4770"/>
                    <a:pt x="28221" y="4670"/>
                  </a:cubicBezTo>
                  <a:cubicBezTo>
                    <a:pt x="28276" y="4540"/>
                    <a:pt x="28394" y="4472"/>
                    <a:pt x="28511" y="4472"/>
                  </a:cubicBezTo>
                  <a:cubicBezTo>
                    <a:pt x="28604" y="4472"/>
                    <a:pt x="28695" y="4515"/>
                    <a:pt x="28754" y="4603"/>
                  </a:cubicBezTo>
                  <a:cubicBezTo>
                    <a:pt x="28788" y="4437"/>
                    <a:pt x="28788" y="4237"/>
                    <a:pt x="28721" y="4070"/>
                  </a:cubicBezTo>
                  <a:cubicBezTo>
                    <a:pt x="28921" y="3903"/>
                    <a:pt x="29088" y="3669"/>
                    <a:pt x="29155" y="3403"/>
                  </a:cubicBezTo>
                  <a:cubicBezTo>
                    <a:pt x="27220" y="1068"/>
                    <a:pt x="24351" y="134"/>
                    <a:pt x="213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0"/>
            <p:cNvSpPr/>
            <p:nvPr/>
          </p:nvSpPr>
          <p:spPr>
            <a:xfrm flipH="1">
              <a:off x="1479446" y="2347199"/>
              <a:ext cx="527454" cy="183994"/>
            </a:xfrm>
            <a:custGeom>
              <a:avLst/>
              <a:gdLst/>
              <a:ahLst/>
              <a:cxnLst/>
              <a:rect l="l" t="t" r="r" b="b"/>
              <a:pathLst>
                <a:path w="31717" h="11064" extrusionOk="0">
                  <a:moveTo>
                    <a:pt x="847" y="1"/>
                  </a:moveTo>
                  <a:cubicBezTo>
                    <a:pt x="434" y="1"/>
                    <a:pt x="0" y="454"/>
                    <a:pt x="255" y="939"/>
                  </a:cubicBezTo>
                  <a:cubicBezTo>
                    <a:pt x="3726" y="7564"/>
                    <a:pt x="10366" y="11063"/>
                    <a:pt x="17060" y="11063"/>
                  </a:cubicBezTo>
                  <a:cubicBezTo>
                    <a:pt x="22264" y="11063"/>
                    <a:pt x="27502" y="8948"/>
                    <a:pt x="31310" y="4542"/>
                  </a:cubicBezTo>
                  <a:cubicBezTo>
                    <a:pt x="31717" y="4084"/>
                    <a:pt x="31310" y="3472"/>
                    <a:pt x="30857" y="3472"/>
                  </a:cubicBezTo>
                  <a:cubicBezTo>
                    <a:pt x="30716" y="3472"/>
                    <a:pt x="30570" y="3532"/>
                    <a:pt x="30443" y="3675"/>
                  </a:cubicBezTo>
                  <a:cubicBezTo>
                    <a:pt x="26860" y="7827"/>
                    <a:pt x="21938" y="9826"/>
                    <a:pt x="17051" y="9826"/>
                  </a:cubicBezTo>
                  <a:cubicBezTo>
                    <a:pt x="10788" y="9826"/>
                    <a:pt x="4582" y="6544"/>
                    <a:pt x="1322" y="306"/>
                  </a:cubicBezTo>
                  <a:cubicBezTo>
                    <a:pt x="1209" y="90"/>
                    <a:pt x="1030" y="1"/>
                    <a:pt x="847"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0"/>
            <p:cNvSpPr/>
            <p:nvPr/>
          </p:nvSpPr>
          <p:spPr>
            <a:xfrm flipH="1">
              <a:off x="1482870" y="2241042"/>
              <a:ext cx="499282" cy="157137"/>
            </a:xfrm>
            <a:custGeom>
              <a:avLst/>
              <a:gdLst/>
              <a:ahLst/>
              <a:cxnLst/>
              <a:rect l="l" t="t" r="r" b="b"/>
              <a:pathLst>
                <a:path w="30023" h="9449" extrusionOk="0">
                  <a:moveTo>
                    <a:pt x="19279" y="1"/>
                  </a:moveTo>
                  <a:cubicBezTo>
                    <a:pt x="16628" y="1"/>
                    <a:pt x="14207" y="1553"/>
                    <a:pt x="11876" y="2719"/>
                  </a:cubicBezTo>
                  <a:lnTo>
                    <a:pt x="2636" y="7422"/>
                  </a:lnTo>
                  <a:cubicBezTo>
                    <a:pt x="2299" y="6925"/>
                    <a:pt x="1831" y="6721"/>
                    <a:pt x="1362" y="6721"/>
                  </a:cubicBezTo>
                  <a:cubicBezTo>
                    <a:pt x="855" y="6721"/>
                    <a:pt x="347" y="6959"/>
                    <a:pt x="1" y="7322"/>
                  </a:cubicBezTo>
                  <a:cubicBezTo>
                    <a:pt x="101" y="7489"/>
                    <a:pt x="201" y="7623"/>
                    <a:pt x="334" y="7789"/>
                  </a:cubicBezTo>
                  <a:cubicBezTo>
                    <a:pt x="351" y="7773"/>
                    <a:pt x="376" y="7764"/>
                    <a:pt x="401" y="7764"/>
                  </a:cubicBezTo>
                  <a:cubicBezTo>
                    <a:pt x="426" y="7764"/>
                    <a:pt x="451" y="7773"/>
                    <a:pt x="468" y="7789"/>
                  </a:cubicBezTo>
                  <a:cubicBezTo>
                    <a:pt x="2136" y="8023"/>
                    <a:pt x="3670" y="8823"/>
                    <a:pt x="5338" y="9024"/>
                  </a:cubicBezTo>
                  <a:cubicBezTo>
                    <a:pt x="5393" y="8968"/>
                    <a:pt x="5468" y="8944"/>
                    <a:pt x="5547" y="8944"/>
                  </a:cubicBezTo>
                  <a:cubicBezTo>
                    <a:pt x="5612" y="8944"/>
                    <a:pt x="5678" y="8960"/>
                    <a:pt x="5738" y="8990"/>
                  </a:cubicBezTo>
                  <a:cubicBezTo>
                    <a:pt x="6256" y="9335"/>
                    <a:pt x="6870" y="9448"/>
                    <a:pt x="7520" y="9448"/>
                  </a:cubicBezTo>
                  <a:cubicBezTo>
                    <a:pt x="8629" y="9448"/>
                    <a:pt x="9845" y="9120"/>
                    <a:pt x="10875" y="9057"/>
                  </a:cubicBezTo>
                  <a:cubicBezTo>
                    <a:pt x="10909" y="9024"/>
                    <a:pt x="10942" y="9024"/>
                    <a:pt x="10975" y="9024"/>
                  </a:cubicBezTo>
                  <a:cubicBezTo>
                    <a:pt x="14845" y="7989"/>
                    <a:pt x="18581" y="6588"/>
                    <a:pt x="22484" y="5821"/>
                  </a:cubicBezTo>
                  <a:cubicBezTo>
                    <a:pt x="22617" y="5821"/>
                    <a:pt x="22750" y="5855"/>
                    <a:pt x="22850" y="5955"/>
                  </a:cubicBezTo>
                  <a:cubicBezTo>
                    <a:pt x="25552" y="6188"/>
                    <a:pt x="28088" y="7089"/>
                    <a:pt x="30022" y="8957"/>
                  </a:cubicBezTo>
                  <a:cubicBezTo>
                    <a:pt x="28755" y="5021"/>
                    <a:pt x="23985" y="317"/>
                    <a:pt x="19748" y="17"/>
                  </a:cubicBezTo>
                  <a:cubicBezTo>
                    <a:pt x="19591" y="6"/>
                    <a:pt x="19435" y="1"/>
                    <a:pt x="192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0"/>
            <p:cNvSpPr/>
            <p:nvPr/>
          </p:nvSpPr>
          <p:spPr>
            <a:xfrm flipH="1">
              <a:off x="1466574" y="2236884"/>
              <a:ext cx="536683" cy="184044"/>
            </a:xfrm>
            <a:custGeom>
              <a:avLst/>
              <a:gdLst/>
              <a:ahLst/>
              <a:cxnLst/>
              <a:rect l="l" t="t" r="r" b="b"/>
              <a:pathLst>
                <a:path w="32272" h="11067" extrusionOk="0">
                  <a:moveTo>
                    <a:pt x="20283" y="0"/>
                  </a:moveTo>
                  <a:cubicBezTo>
                    <a:pt x="17148" y="0"/>
                    <a:pt x="14513" y="1368"/>
                    <a:pt x="11944" y="3069"/>
                  </a:cubicBezTo>
                  <a:cubicBezTo>
                    <a:pt x="9294" y="4872"/>
                    <a:pt x="6420" y="7011"/>
                    <a:pt x="3194" y="7011"/>
                  </a:cubicBezTo>
                  <a:cubicBezTo>
                    <a:pt x="2481" y="7011"/>
                    <a:pt x="1751" y="6907"/>
                    <a:pt x="1003" y="6672"/>
                  </a:cubicBezTo>
                  <a:cubicBezTo>
                    <a:pt x="938" y="6651"/>
                    <a:pt x="877" y="6642"/>
                    <a:pt x="819" y="6642"/>
                  </a:cubicBezTo>
                  <a:cubicBezTo>
                    <a:pt x="219" y="6642"/>
                    <a:pt x="0" y="7660"/>
                    <a:pt x="669" y="7873"/>
                  </a:cubicBezTo>
                  <a:cubicBezTo>
                    <a:pt x="1548" y="8149"/>
                    <a:pt x="2390" y="8271"/>
                    <a:pt x="3202" y="8271"/>
                  </a:cubicBezTo>
                  <a:cubicBezTo>
                    <a:pt x="7784" y="8271"/>
                    <a:pt x="11423" y="4385"/>
                    <a:pt x="15447" y="2402"/>
                  </a:cubicBezTo>
                  <a:cubicBezTo>
                    <a:pt x="17039" y="1621"/>
                    <a:pt x="18684" y="1260"/>
                    <a:pt x="20283" y="1260"/>
                  </a:cubicBezTo>
                  <a:cubicBezTo>
                    <a:pt x="25447" y="1260"/>
                    <a:pt x="30125" y="5029"/>
                    <a:pt x="30991" y="10608"/>
                  </a:cubicBezTo>
                  <a:cubicBezTo>
                    <a:pt x="31044" y="10928"/>
                    <a:pt x="31269" y="11067"/>
                    <a:pt x="31510" y="11067"/>
                  </a:cubicBezTo>
                  <a:cubicBezTo>
                    <a:pt x="31872" y="11067"/>
                    <a:pt x="32272" y="10755"/>
                    <a:pt x="32192" y="10274"/>
                  </a:cubicBezTo>
                  <a:cubicBezTo>
                    <a:pt x="31325" y="4370"/>
                    <a:pt x="26254" y="0"/>
                    <a:pt x="20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0"/>
            <p:cNvSpPr/>
            <p:nvPr/>
          </p:nvSpPr>
          <p:spPr>
            <a:xfrm flipH="1">
              <a:off x="1474074" y="2336422"/>
              <a:ext cx="522581" cy="85944"/>
            </a:xfrm>
            <a:custGeom>
              <a:avLst/>
              <a:gdLst/>
              <a:ahLst/>
              <a:cxnLst/>
              <a:rect l="l" t="t" r="r" b="b"/>
              <a:pathLst>
                <a:path w="31424" h="5168" extrusionOk="0">
                  <a:moveTo>
                    <a:pt x="23730" y="1"/>
                  </a:moveTo>
                  <a:cubicBezTo>
                    <a:pt x="22383" y="1"/>
                    <a:pt x="21016" y="210"/>
                    <a:pt x="19753" y="553"/>
                  </a:cubicBezTo>
                  <a:cubicBezTo>
                    <a:pt x="16617" y="1421"/>
                    <a:pt x="13682" y="2988"/>
                    <a:pt x="10413" y="3322"/>
                  </a:cubicBezTo>
                  <a:cubicBezTo>
                    <a:pt x="9862" y="3380"/>
                    <a:pt x="9309" y="3409"/>
                    <a:pt x="8758" y="3409"/>
                  </a:cubicBezTo>
                  <a:cubicBezTo>
                    <a:pt x="6142" y="3409"/>
                    <a:pt x="3554" y="2761"/>
                    <a:pt x="1240" y="1521"/>
                  </a:cubicBezTo>
                  <a:cubicBezTo>
                    <a:pt x="1145" y="1475"/>
                    <a:pt x="1051" y="1455"/>
                    <a:pt x="962" y="1455"/>
                  </a:cubicBezTo>
                  <a:cubicBezTo>
                    <a:pt x="392" y="1455"/>
                    <a:pt x="0" y="2271"/>
                    <a:pt x="606" y="2588"/>
                  </a:cubicBezTo>
                  <a:cubicBezTo>
                    <a:pt x="3160" y="3926"/>
                    <a:pt x="5961" y="4599"/>
                    <a:pt x="8775" y="4599"/>
                  </a:cubicBezTo>
                  <a:cubicBezTo>
                    <a:pt x="10593" y="4599"/>
                    <a:pt x="12416" y="4318"/>
                    <a:pt x="14182" y="3756"/>
                  </a:cubicBezTo>
                  <a:cubicBezTo>
                    <a:pt x="16982" y="2887"/>
                    <a:pt x="20910" y="1191"/>
                    <a:pt x="24286" y="1191"/>
                  </a:cubicBezTo>
                  <a:cubicBezTo>
                    <a:pt x="26742" y="1191"/>
                    <a:pt x="28905" y="2089"/>
                    <a:pt x="30127" y="4856"/>
                  </a:cubicBezTo>
                  <a:cubicBezTo>
                    <a:pt x="30232" y="5076"/>
                    <a:pt x="30408" y="5168"/>
                    <a:pt x="30591" y="5168"/>
                  </a:cubicBezTo>
                  <a:cubicBezTo>
                    <a:pt x="30992" y="5168"/>
                    <a:pt x="31424" y="4726"/>
                    <a:pt x="31194" y="4223"/>
                  </a:cubicBezTo>
                  <a:cubicBezTo>
                    <a:pt x="29823" y="1107"/>
                    <a:pt x="26830" y="1"/>
                    <a:pt x="23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0"/>
            <p:cNvSpPr/>
            <p:nvPr/>
          </p:nvSpPr>
          <p:spPr>
            <a:xfrm flipH="1">
              <a:off x="1971580" y="2292865"/>
              <a:ext cx="59935" cy="77147"/>
            </a:xfrm>
            <a:custGeom>
              <a:avLst/>
              <a:gdLst/>
              <a:ahLst/>
              <a:cxnLst/>
              <a:rect l="l" t="t" r="r" b="b"/>
              <a:pathLst>
                <a:path w="3604" h="4639" extrusionOk="0">
                  <a:moveTo>
                    <a:pt x="1960" y="1"/>
                  </a:moveTo>
                  <a:cubicBezTo>
                    <a:pt x="1941" y="1"/>
                    <a:pt x="1922" y="2"/>
                    <a:pt x="1901" y="3"/>
                  </a:cubicBezTo>
                  <a:cubicBezTo>
                    <a:pt x="834" y="70"/>
                    <a:pt x="0" y="1004"/>
                    <a:pt x="100" y="2071"/>
                  </a:cubicBezTo>
                  <a:cubicBezTo>
                    <a:pt x="234" y="3306"/>
                    <a:pt x="1334" y="4040"/>
                    <a:pt x="2368" y="4573"/>
                  </a:cubicBezTo>
                  <a:cubicBezTo>
                    <a:pt x="2463" y="4618"/>
                    <a:pt x="2557" y="4639"/>
                    <a:pt x="2647" y="4639"/>
                  </a:cubicBezTo>
                  <a:cubicBezTo>
                    <a:pt x="3216" y="4639"/>
                    <a:pt x="3603" y="3823"/>
                    <a:pt x="2969" y="3506"/>
                  </a:cubicBezTo>
                  <a:lnTo>
                    <a:pt x="3002" y="3506"/>
                  </a:lnTo>
                  <a:cubicBezTo>
                    <a:pt x="2435" y="3306"/>
                    <a:pt x="1968" y="2939"/>
                    <a:pt x="1568" y="2505"/>
                  </a:cubicBezTo>
                  <a:cubicBezTo>
                    <a:pt x="1268" y="2105"/>
                    <a:pt x="1201" y="1304"/>
                    <a:pt x="1901" y="1238"/>
                  </a:cubicBezTo>
                  <a:cubicBezTo>
                    <a:pt x="2648" y="1173"/>
                    <a:pt x="2668" y="1"/>
                    <a:pt x="19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0"/>
            <p:cNvSpPr/>
            <p:nvPr/>
          </p:nvSpPr>
          <p:spPr>
            <a:xfrm flipH="1">
              <a:off x="1481768" y="2372794"/>
              <a:ext cx="438250" cy="144914"/>
            </a:xfrm>
            <a:custGeom>
              <a:avLst/>
              <a:gdLst/>
              <a:ahLst/>
              <a:cxnLst/>
              <a:rect l="l" t="t" r="r" b="b"/>
              <a:pathLst>
                <a:path w="26353" h="8714" extrusionOk="0">
                  <a:moveTo>
                    <a:pt x="23618" y="1"/>
                  </a:moveTo>
                  <a:cubicBezTo>
                    <a:pt x="23084" y="801"/>
                    <a:pt x="22417" y="1569"/>
                    <a:pt x="21750" y="2302"/>
                  </a:cubicBezTo>
                  <a:cubicBezTo>
                    <a:pt x="18481" y="5471"/>
                    <a:pt x="14111" y="7273"/>
                    <a:pt x="9574" y="7339"/>
                  </a:cubicBezTo>
                  <a:cubicBezTo>
                    <a:pt x="6172" y="7339"/>
                    <a:pt x="2803" y="6305"/>
                    <a:pt x="1" y="4337"/>
                  </a:cubicBezTo>
                  <a:lnTo>
                    <a:pt x="1" y="4337"/>
                  </a:lnTo>
                  <a:lnTo>
                    <a:pt x="301" y="4704"/>
                  </a:lnTo>
                  <a:cubicBezTo>
                    <a:pt x="401" y="4838"/>
                    <a:pt x="501" y="5038"/>
                    <a:pt x="568" y="5204"/>
                  </a:cubicBezTo>
                  <a:cubicBezTo>
                    <a:pt x="801" y="5338"/>
                    <a:pt x="1068" y="5438"/>
                    <a:pt x="1335" y="5571"/>
                  </a:cubicBezTo>
                  <a:cubicBezTo>
                    <a:pt x="2603" y="6105"/>
                    <a:pt x="3970" y="6505"/>
                    <a:pt x="5271" y="7006"/>
                  </a:cubicBezTo>
                  <a:cubicBezTo>
                    <a:pt x="6539" y="7473"/>
                    <a:pt x="7706" y="8173"/>
                    <a:pt x="9041" y="8507"/>
                  </a:cubicBezTo>
                  <a:cubicBezTo>
                    <a:pt x="9614" y="8652"/>
                    <a:pt x="10204" y="8713"/>
                    <a:pt x="10803" y="8713"/>
                  </a:cubicBezTo>
                  <a:cubicBezTo>
                    <a:pt x="12817" y="8713"/>
                    <a:pt x="14920" y="8020"/>
                    <a:pt x="16746" y="7506"/>
                  </a:cubicBezTo>
                  <a:cubicBezTo>
                    <a:pt x="19315" y="6772"/>
                    <a:pt x="21816" y="5872"/>
                    <a:pt x="24251" y="4804"/>
                  </a:cubicBezTo>
                  <a:cubicBezTo>
                    <a:pt x="24585" y="4437"/>
                    <a:pt x="24919" y="4070"/>
                    <a:pt x="25219" y="3703"/>
                  </a:cubicBezTo>
                  <a:cubicBezTo>
                    <a:pt x="25286" y="3603"/>
                    <a:pt x="25352" y="3503"/>
                    <a:pt x="25386" y="3403"/>
                  </a:cubicBezTo>
                  <a:cubicBezTo>
                    <a:pt x="25460" y="3273"/>
                    <a:pt x="25586" y="3205"/>
                    <a:pt x="25706" y="3205"/>
                  </a:cubicBezTo>
                  <a:cubicBezTo>
                    <a:pt x="25802" y="3205"/>
                    <a:pt x="25894" y="3248"/>
                    <a:pt x="25953" y="3336"/>
                  </a:cubicBezTo>
                  <a:cubicBezTo>
                    <a:pt x="25986" y="3170"/>
                    <a:pt x="25986" y="2970"/>
                    <a:pt x="25919" y="2803"/>
                  </a:cubicBezTo>
                  <a:cubicBezTo>
                    <a:pt x="26119" y="2636"/>
                    <a:pt x="26253" y="2402"/>
                    <a:pt x="26353" y="2136"/>
                  </a:cubicBezTo>
                  <a:cubicBezTo>
                    <a:pt x="25586" y="1235"/>
                    <a:pt x="24685" y="501"/>
                    <a:pt x="23618"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0"/>
            <p:cNvSpPr/>
            <p:nvPr/>
          </p:nvSpPr>
          <p:spPr>
            <a:xfrm flipH="1">
              <a:off x="1351372" y="2796075"/>
              <a:ext cx="110407" cy="394031"/>
            </a:xfrm>
            <a:custGeom>
              <a:avLst/>
              <a:gdLst/>
              <a:ahLst/>
              <a:cxnLst/>
              <a:rect l="l" t="t" r="r" b="b"/>
              <a:pathLst>
                <a:path w="6639" h="23694" extrusionOk="0">
                  <a:moveTo>
                    <a:pt x="3315" y="1"/>
                  </a:moveTo>
                  <a:cubicBezTo>
                    <a:pt x="432" y="1"/>
                    <a:pt x="199" y="13441"/>
                    <a:pt x="168" y="14745"/>
                  </a:cubicBezTo>
                  <a:cubicBezTo>
                    <a:pt x="68" y="17547"/>
                    <a:pt x="1" y="20349"/>
                    <a:pt x="1" y="23118"/>
                  </a:cubicBezTo>
                  <a:cubicBezTo>
                    <a:pt x="34" y="23501"/>
                    <a:pt x="326" y="23693"/>
                    <a:pt x="618" y="23693"/>
                  </a:cubicBezTo>
                  <a:cubicBezTo>
                    <a:pt x="910" y="23693"/>
                    <a:pt x="1202" y="23501"/>
                    <a:pt x="1235" y="23118"/>
                  </a:cubicBezTo>
                  <a:cubicBezTo>
                    <a:pt x="1235" y="18114"/>
                    <a:pt x="1335" y="13044"/>
                    <a:pt x="1802" y="8040"/>
                  </a:cubicBezTo>
                  <a:cubicBezTo>
                    <a:pt x="1869" y="7373"/>
                    <a:pt x="2202" y="1236"/>
                    <a:pt x="3270" y="1169"/>
                  </a:cubicBezTo>
                  <a:cubicBezTo>
                    <a:pt x="3276" y="1168"/>
                    <a:pt x="3281" y="1168"/>
                    <a:pt x="3287" y="1168"/>
                  </a:cubicBezTo>
                  <a:cubicBezTo>
                    <a:pt x="4509" y="1168"/>
                    <a:pt x="5005" y="8311"/>
                    <a:pt x="5038" y="9041"/>
                  </a:cubicBezTo>
                  <a:cubicBezTo>
                    <a:pt x="5271" y="11610"/>
                    <a:pt x="5405" y="14211"/>
                    <a:pt x="5405" y="16813"/>
                  </a:cubicBezTo>
                  <a:cubicBezTo>
                    <a:pt x="5438" y="17180"/>
                    <a:pt x="5738" y="17364"/>
                    <a:pt x="6034" y="17364"/>
                  </a:cubicBezTo>
                  <a:cubicBezTo>
                    <a:pt x="6330" y="17364"/>
                    <a:pt x="6622" y="17180"/>
                    <a:pt x="6639" y="16813"/>
                  </a:cubicBezTo>
                  <a:cubicBezTo>
                    <a:pt x="6606" y="14078"/>
                    <a:pt x="6472" y="11343"/>
                    <a:pt x="6239" y="8607"/>
                  </a:cubicBezTo>
                  <a:cubicBezTo>
                    <a:pt x="6105" y="6806"/>
                    <a:pt x="5838" y="5005"/>
                    <a:pt x="5438" y="3204"/>
                  </a:cubicBezTo>
                  <a:cubicBezTo>
                    <a:pt x="5205" y="2270"/>
                    <a:pt x="4904" y="802"/>
                    <a:pt x="4004" y="235"/>
                  </a:cubicBezTo>
                  <a:cubicBezTo>
                    <a:pt x="3759" y="75"/>
                    <a:pt x="3530" y="1"/>
                    <a:pt x="3315"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0"/>
            <p:cNvSpPr/>
            <p:nvPr/>
          </p:nvSpPr>
          <p:spPr>
            <a:xfrm flipH="1">
              <a:off x="1399630" y="1838550"/>
              <a:ext cx="20538" cy="979673"/>
            </a:xfrm>
            <a:custGeom>
              <a:avLst/>
              <a:gdLst/>
              <a:ahLst/>
              <a:cxnLst/>
              <a:rect l="l" t="t" r="r" b="b"/>
              <a:pathLst>
                <a:path w="1235" h="58910" extrusionOk="0">
                  <a:moveTo>
                    <a:pt x="618" y="1"/>
                  </a:moveTo>
                  <a:cubicBezTo>
                    <a:pt x="309" y="1"/>
                    <a:pt x="1" y="201"/>
                    <a:pt x="1" y="601"/>
                  </a:cubicBezTo>
                  <a:lnTo>
                    <a:pt x="1" y="58309"/>
                  </a:lnTo>
                  <a:cubicBezTo>
                    <a:pt x="1" y="58709"/>
                    <a:pt x="309" y="58910"/>
                    <a:pt x="618" y="58910"/>
                  </a:cubicBezTo>
                  <a:cubicBezTo>
                    <a:pt x="926" y="58910"/>
                    <a:pt x="1235" y="58709"/>
                    <a:pt x="1235" y="58309"/>
                  </a:cubicBezTo>
                  <a:lnTo>
                    <a:pt x="1235" y="601"/>
                  </a:lnTo>
                  <a:cubicBezTo>
                    <a:pt x="1235" y="201"/>
                    <a:pt x="926" y="1"/>
                    <a:pt x="618" y="1"/>
                  </a:cubicBezTo>
                  <a:close/>
                </a:path>
              </a:pathLst>
            </a:custGeom>
            <a:solidFill>
              <a:srgbClr val="273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547" name="Google Shape;547;p40"/>
            <p:cNvSpPr/>
            <p:nvPr/>
          </p:nvSpPr>
          <p:spPr>
            <a:xfrm rot="-1256535">
              <a:off x="1585861" y="2684442"/>
              <a:ext cx="505278" cy="358857"/>
            </a:xfrm>
            <a:prstGeom prst="ellipse">
              <a:avLst/>
            </a:prstGeom>
            <a:solidFill>
              <a:srgbClr val="DC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 name="Google Shape;548;p40"/>
            <p:cNvGrpSpPr/>
            <p:nvPr/>
          </p:nvGrpSpPr>
          <p:grpSpPr>
            <a:xfrm rot="-920644">
              <a:off x="1760375" y="2567517"/>
              <a:ext cx="110094" cy="94045"/>
              <a:chOff x="1013575" y="2299100"/>
              <a:chExt cx="110100" cy="94050"/>
            </a:xfrm>
          </p:grpSpPr>
          <p:sp>
            <p:nvSpPr>
              <p:cNvPr id="549" name="Google Shape;549;p40"/>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0"/>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0"/>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40"/>
            <p:cNvGrpSpPr/>
            <p:nvPr/>
          </p:nvGrpSpPr>
          <p:grpSpPr>
            <a:xfrm rot="-845593" flipH="1">
              <a:off x="1581203" y="2615401"/>
              <a:ext cx="110100" cy="94050"/>
              <a:chOff x="1013575" y="2299100"/>
              <a:chExt cx="110100" cy="94050"/>
            </a:xfrm>
          </p:grpSpPr>
          <p:sp>
            <p:nvSpPr>
              <p:cNvPr id="553" name="Google Shape;553;p40"/>
              <p:cNvSpPr/>
              <p:nvPr/>
            </p:nvSpPr>
            <p:spPr>
              <a:xfrm>
                <a:off x="1013575" y="2299100"/>
                <a:ext cx="80075" cy="94050"/>
              </a:xfrm>
              <a:custGeom>
                <a:avLst/>
                <a:gdLst/>
                <a:ahLst/>
                <a:cxnLst/>
                <a:rect l="l" t="t" r="r" b="b"/>
                <a:pathLst>
                  <a:path w="3203" h="3762" extrusionOk="0">
                    <a:moveTo>
                      <a:pt x="3069" y="1"/>
                    </a:moveTo>
                    <a:cubicBezTo>
                      <a:pt x="3036" y="1"/>
                      <a:pt x="3036" y="134"/>
                      <a:pt x="3036" y="334"/>
                    </a:cubicBezTo>
                    <a:cubicBezTo>
                      <a:pt x="3036" y="568"/>
                      <a:pt x="3036" y="868"/>
                      <a:pt x="3003" y="1235"/>
                    </a:cubicBezTo>
                    <a:cubicBezTo>
                      <a:pt x="3003" y="1602"/>
                      <a:pt x="2936" y="2036"/>
                      <a:pt x="2736" y="2469"/>
                    </a:cubicBezTo>
                    <a:cubicBezTo>
                      <a:pt x="2636" y="2703"/>
                      <a:pt x="2502" y="2903"/>
                      <a:pt x="2302" y="3103"/>
                    </a:cubicBezTo>
                    <a:cubicBezTo>
                      <a:pt x="2135" y="3270"/>
                      <a:pt x="1902" y="3437"/>
                      <a:pt x="1668" y="3503"/>
                    </a:cubicBezTo>
                    <a:cubicBezTo>
                      <a:pt x="1608" y="3521"/>
                      <a:pt x="1548" y="3529"/>
                      <a:pt x="1488" y="3529"/>
                    </a:cubicBezTo>
                    <a:cubicBezTo>
                      <a:pt x="1317" y="3529"/>
                      <a:pt x="1150" y="3460"/>
                      <a:pt x="1001" y="3337"/>
                    </a:cubicBezTo>
                    <a:cubicBezTo>
                      <a:pt x="835" y="3170"/>
                      <a:pt x="701" y="2936"/>
                      <a:pt x="601" y="2736"/>
                    </a:cubicBezTo>
                    <a:cubicBezTo>
                      <a:pt x="401" y="2269"/>
                      <a:pt x="267" y="1836"/>
                      <a:pt x="201" y="1502"/>
                    </a:cubicBezTo>
                    <a:cubicBezTo>
                      <a:pt x="134" y="1135"/>
                      <a:pt x="134" y="835"/>
                      <a:pt x="134" y="601"/>
                    </a:cubicBezTo>
                    <a:cubicBezTo>
                      <a:pt x="101" y="401"/>
                      <a:pt x="101" y="268"/>
                      <a:pt x="101" y="268"/>
                    </a:cubicBezTo>
                    <a:cubicBezTo>
                      <a:pt x="67" y="268"/>
                      <a:pt x="34" y="401"/>
                      <a:pt x="34" y="601"/>
                    </a:cubicBezTo>
                    <a:cubicBezTo>
                      <a:pt x="1" y="835"/>
                      <a:pt x="1" y="1135"/>
                      <a:pt x="34" y="1502"/>
                    </a:cubicBezTo>
                    <a:cubicBezTo>
                      <a:pt x="101" y="1902"/>
                      <a:pt x="201" y="2336"/>
                      <a:pt x="401" y="2803"/>
                    </a:cubicBezTo>
                    <a:cubicBezTo>
                      <a:pt x="501" y="3036"/>
                      <a:pt x="634" y="3303"/>
                      <a:pt x="868" y="3503"/>
                    </a:cubicBezTo>
                    <a:cubicBezTo>
                      <a:pt x="968" y="3603"/>
                      <a:pt x="1101" y="3670"/>
                      <a:pt x="1268" y="3737"/>
                    </a:cubicBezTo>
                    <a:cubicBezTo>
                      <a:pt x="1335" y="3754"/>
                      <a:pt x="1410" y="3762"/>
                      <a:pt x="1489" y="3762"/>
                    </a:cubicBezTo>
                    <a:cubicBezTo>
                      <a:pt x="1568" y="3762"/>
                      <a:pt x="1652" y="3754"/>
                      <a:pt x="1735" y="3737"/>
                    </a:cubicBezTo>
                    <a:cubicBezTo>
                      <a:pt x="2035" y="3637"/>
                      <a:pt x="2302" y="3470"/>
                      <a:pt x="2502" y="3237"/>
                    </a:cubicBezTo>
                    <a:cubicBezTo>
                      <a:pt x="2669" y="3036"/>
                      <a:pt x="2836" y="2803"/>
                      <a:pt x="2936" y="2569"/>
                    </a:cubicBezTo>
                    <a:cubicBezTo>
                      <a:pt x="3136" y="2069"/>
                      <a:pt x="3170" y="1602"/>
                      <a:pt x="3170" y="1235"/>
                    </a:cubicBezTo>
                    <a:cubicBezTo>
                      <a:pt x="3203" y="868"/>
                      <a:pt x="3170" y="535"/>
                      <a:pt x="3136" y="334"/>
                    </a:cubicBezTo>
                    <a:cubicBezTo>
                      <a:pt x="3103" y="134"/>
                      <a:pt x="3069" y="1"/>
                      <a:pt x="3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0"/>
              <p:cNvSpPr/>
              <p:nvPr/>
            </p:nvSpPr>
            <p:spPr>
              <a:xfrm>
                <a:off x="1089475" y="2314750"/>
                <a:ext cx="34200" cy="15775"/>
              </a:xfrm>
              <a:custGeom>
                <a:avLst/>
                <a:gdLst/>
                <a:ahLst/>
                <a:cxnLst/>
                <a:rect l="l" t="t" r="r" b="b"/>
                <a:pathLst>
                  <a:path w="1368" h="631" extrusionOk="0">
                    <a:moveTo>
                      <a:pt x="1314" y="0"/>
                    </a:moveTo>
                    <a:cubicBezTo>
                      <a:pt x="1276" y="0"/>
                      <a:pt x="1217" y="60"/>
                      <a:pt x="1134" y="142"/>
                    </a:cubicBezTo>
                    <a:cubicBezTo>
                      <a:pt x="1034" y="242"/>
                      <a:pt x="867" y="342"/>
                      <a:pt x="701" y="376"/>
                    </a:cubicBezTo>
                    <a:cubicBezTo>
                      <a:pt x="652" y="385"/>
                      <a:pt x="600" y="389"/>
                      <a:pt x="549" y="389"/>
                    </a:cubicBezTo>
                    <a:cubicBezTo>
                      <a:pt x="425" y="389"/>
                      <a:pt x="304" y="366"/>
                      <a:pt x="234" y="342"/>
                    </a:cubicBezTo>
                    <a:cubicBezTo>
                      <a:pt x="152" y="288"/>
                      <a:pt x="92" y="233"/>
                      <a:pt x="55" y="233"/>
                    </a:cubicBezTo>
                    <a:cubicBezTo>
                      <a:pt x="47" y="233"/>
                      <a:pt x="40" y="236"/>
                      <a:pt x="33" y="242"/>
                    </a:cubicBezTo>
                    <a:cubicBezTo>
                      <a:pt x="0" y="242"/>
                      <a:pt x="33" y="376"/>
                      <a:pt x="134" y="476"/>
                    </a:cubicBezTo>
                    <a:cubicBezTo>
                      <a:pt x="237" y="553"/>
                      <a:pt x="400" y="631"/>
                      <a:pt x="593" y="631"/>
                    </a:cubicBezTo>
                    <a:cubicBezTo>
                      <a:pt x="649" y="631"/>
                      <a:pt x="707" y="624"/>
                      <a:pt x="767" y="609"/>
                    </a:cubicBezTo>
                    <a:cubicBezTo>
                      <a:pt x="1001" y="542"/>
                      <a:pt x="1168" y="376"/>
                      <a:pt x="1268" y="242"/>
                    </a:cubicBezTo>
                    <a:cubicBezTo>
                      <a:pt x="1334" y="109"/>
                      <a:pt x="1368" y="42"/>
                      <a:pt x="1334" y="9"/>
                    </a:cubicBezTo>
                    <a:cubicBezTo>
                      <a:pt x="1328" y="3"/>
                      <a:pt x="1322" y="0"/>
                      <a:pt x="1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0"/>
              <p:cNvSpPr/>
              <p:nvPr/>
            </p:nvSpPr>
            <p:spPr>
              <a:xfrm>
                <a:off x="1088625" y="2308200"/>
                <a:ext cx="25050" cy="11175"/>
              </a:xfrm>
              <a:custGeom>
                <a:avLst/>
                <a:gdLst/>
                <a:ahLst/>
                <a:cxnLst/>
                <a:rect l="l" t="t" r="r" b="b"/>
                <a:pathLst>
                  <a:path w="1002" h="447" extrusionOk="0">
                    <a:moveTo>
                      <a:pt x="952" y="0"/>
                    </a:moveTo>
                    <a:cubicBezTo>
                      <a:pt x="880" y="0"/>
                      <a:pt x="748" y="173"/>
                      <a:pt x="501" y="204"/>
                    </a:cubicBezTo>
                    <a:cubicBezTo>
                      <a:pt x="467" y="209"/>
                      <a:pt x="433" y="211"/>
                      <a:pt x="401" y="211"/>
                    </a:cubicBezTo>
                    <a:cubicBezTo>
                      <a:pt x="245" y="211"/>
                      <a:pt x="115" y="164"/>
                      <a:pt x="59" y="164"/>
                    </a:cubicBezTo>
                    <a:cubicBezTo>
                      <a:pt x="47" y="164"/>
                      <a:pt x="39" y="166"/>
                      <a:pt x="34" y="171"/>
                    </a:cubicBezTo>
                    <a:cubicBezTo>
                      <a:pt x="1" y="204"/>
                      <a:pt x="34" y="271"/>
                      <a:pt x="134" y="337"/>
                    </a:cubicBezTo>
                    <a:cubicBezTo>
                      <a:pt x="189" y="392"/>
                      <a:pt x="310" y="446"/>
                      <a:pt x="461" y="446"/>
                    </a:cubicBezTo>
                    <a:cubicBezTo>
                      <a:pt x="496" y="446"/>
                      <a:pt x="531" y="444"/>
                      <a:pt x="568" y="437"/>
                    </a:cubicBezTo>
                    <a:cubicBezTo>
                      <a:pt x="735" y="404"/>
                      <a:pt x="868" y="271"/>
                      <a:pt x="935" y="171"/>
                    </a:cubicBezTo>
                    <a:cubicBezTo>
                      <a:pt x="968" y="104"/>
                      <a:pt x="1001" y="4"/>
                      <a:pt x="968" y="4"/>
                    </a:cubicBezTo>
                    <a:cubicBezTo>
                      <a:pt x="963" y="1"/>
                      <a:pt x="958"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40"/>
            <p:cNvSpPr/>
            <p:nvPr/>
          </p:nvSpPr>
          <p:spPr>
            <a:xfrm rot="-1256785">
              <a:off x="1625059" y="2700098"/>
              <a:ext cx="474133" cy="358857"/>
            </a:xfrm>
            <a:prstGeom prst="ellipse">
              <a:avLst/>
            </a:pr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0"/>
            <p:cNvSpPr/>
            <p:nvPr/>
          </p:nvSpPr>
          <p:spPr>
            <a:xfrm flipH="1">
              <a:off x="1947745" y="2820507"/>
              <a:ext cx="34956" cy="37584"/>
            </a:xfrm>
            <a:custGeom>
              <a:avLst/>
              <a:gdLst/>
              <a:ahLst/>
              <a:cxnLst/>
              <a:rect l="l" t="t" r="r" b="b"/>
              <a:pathLst>
                <a:path w="2102" h="2260" extrusionOk="0">
                  <a:moveTo>
                    <a:pt x="1035" y="0"/>
                  </a:moveTo>
                  <a:cubicBezTo>
                    <a:pt x="467" y="0"/>
                    <a:pt x="34" y="434"/>
                    <a:pt x="0" y="1001"/>
                  </a:cubicBezTo>
                  <a:lnTo>
                    <a:pt x="0" y="1234"/>
                  </a:lnTo>
                  <a:cubicBezTo>
                    <a:pt x="0" y="1918"/>
                    <a:pt x="526" y="2260"/>
                    <a:pt x="1051" y="2260"/>
                  </a:cubicBezTo>
                  <a:cubicBezTo>
                    <a:pt x="1577" y="2260"/>
                    <a:pt x="2102" y="1918"/>
                    <a:pt x="2102" y="1234"/>
                  </a:cubicBezTo>
                  <a:lnTo>
                    <a:pt x="2102" y="1001"/>
                  </a:lnTo>
                  <a:cubicBezTo>
                    <a:pt x="2069" y="434"/>
                    <a:pt x="1602" y="0"/>
                    <a:pt x="1035" y="0"/>
                  </a:cubicBezTo>
                  <a:close/>
                </a:path>
              </a:pathLst>
            </a:custGeom>
            <a:solidFill>
              <a:srgbClr val="273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0"/>
            <p:cNvSpPr/>
            <p:nvPr/>
          </p:nvSpPr>
          <p:spPr>
            <a:xfrm flipH="1">
              <a:off x="1767431" y="2898723"/>
              <a:ext cx="48842" cy="33859"/>
            </a:xfrm>
            <a:custGeom>
              <a:avLst/>
              <a:gdLst/>
              <a:ahLst/>
              <a:cxnLst/>
              <a:rect l="l" t="t" r="r" b="b"/>
              <a:pathLst>
                <a:path w="2937" h="2036" extrusionOk="0">
                  <a:moveTo>
                    <a:pt x="1268" y="0"/>
                  </a:moveTo>
                  <a:cubicBezTo>
                    <a:pt x="1" y="0"/>
                    <a:pt x="1" y="2035"/>
                    <a:pt x="1268" y="2035"/>
                  </a:cubicBezTo>
                  <a:cubicBezTo>
                    <a:pt x="2936" y="2035"/>
                    <a:pt x="2936" y="0"/>
                    <a:pt x="1268" y="0"/>
                  </a:cubicBezTo>
                  <a:close/>
                </a:path>
              </a:pathLst>
            </a:custGeom>
            <a:solidFill>
              <a:srgbClr val="273D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0"/>
            <p:cNvSpPr/>
            <p:nvPr/>
          </p:nvSpPr>
          <p:spPr>
            <a:xfrm flipH="1">
              <a:off x="1405412" y="3581150"/>
              <a:ext cx="180120" cy="359491"/>
            </a:xfrm>
            <a:custGeom>
              <a:avLst/>
              <a:gdLst/>
              <a:ahLst/>
              <a:cxnLst/>
              <a:rect l="l" t="t" r="r" b="b"/>
              <a:pathLst>
                <a:path w="10831" h="21617" extrusionOk="0">
                  <a:moveTo>
                    <a:pt x="9307" y="0"/>
                  </a:moveTo>
                  <a:lnTo>
                    <a:pt x="835" y="967"/>
                  </a:lnTo>
                  <a:cubicBezTo>
                    <a:pt x="1035" y="2135"/>
                    <a:pt x="1" y="21482"/>
                    <a:pt x="5405" y="21616"/>
                  </a:cubicBezTo>
                  <a:cubicBezTo>
                    <a:pt x="5425" y="21616"/>
                    <a:pt x="5446" y="21617"/>
                    <a:pt x="5466" y="21617"/>
                  </a:cubicBezTo>
                  <a:cubicBezTo>
                    <a:pt x="10830" y="21617"/>
                    <a:pt x="9307" y="0"/>
                    <a:pt x="93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0"/>
            <p:cNvSpPr/>
            <p:nvPr/>
          </p:nvSpPr>
          <p:spPr>
            <a:xfrm flipH="1">
              <a:off x="1412396" y="3571655"/>
              <a:ext cx="166150" cy="378499"/>
            </a:xfrm>
            <a:custGeom>
              <a:avLst/>
              <a:gdLst/>
              <a:ahLst/>
              <a:cxnLst/>
              <a:rect l="l" t="t" r="r" b="b"/>
              <a:pathLst>
                <a:path w="9991" h="22760" extrusionOk="0">
                  <a:moveTo>
                    <a:pt x="9086" y="1"/>
                  </a:moveTo>
                  <a:cubicBezTo>
                    <a:pt x="8781" y="1"/>
                    <a:pt x="8490" y="201"/>
                    <a:pt x="8523" y="601"/>
                  </a:cubicBezTo>
                  <a:cubicBezTo>
                    <a:pt x="8890" y="6072"/>
                    <a:pt x="9090" y="11976"/>
                    <a:pt x="7889" y="17380"/>
                  </a:cubicBezTo>
                  <a:cubicBezTo>
                    <a:pt x="7591" y="18798"/>
                    <a:pt x="6569" y="21588"/>
                    <a:pt x="5156" y="21588"/>
                  </a:cubicBezTo>
                  <a:cubicBezTo>
                    <a:pt x="4674" y="21588"/>
                    <a:pt x="4146" y="21263"/>
                    <a:pt x="3586" y="20449"/>
                  </a:cubicBezTo>
                  <a:cubicBezTo>
                    <a:pt x="1718" y="17680"/>
                    <a:pt x="1651" y="13410"/>
                    <a:pt x="1451" y="10208"/>
                  </a:cubicBezTo>
                  <a:cubicBezTo>
                    <a:pt x="1284" y="7373"/>
                    <a:pt x="1618" y="4370"/>
                    <a:pt x="1251" y="1568"/>
                  </a:cubicBezTo>
                  <a:cubicBezTo>
                    <a:pt x="1201" y="1168"/>
                    <a:pt x="876" y="968"/>
                    <a:pt x="576" y="968"/>
                  </a:cubicBezTo>
                  <a:cubicBezTo>
                    <a:pt x="275" y="968"/>
                    <a:pt x="0" y="1168"/>
                    <a:pt x="50" y="1568"/>
                  </a:cubicBezTo>
                  <a:cubicBezTo>
                    <a:pt x="417" y="4537"/>
                    <a:pt x="50" y="7639"/>
                    <a:pt x="250" y="10642"/>
                  </a:cubicBezTo>
                  <a:cubicBezTo>
                    <a:pt x="484" y="14044"/>
                    <a:pt x="584" y="18681"/>
                    <a:pt x="2852" y="21483"/>
                  </a:cubicBezTo>
                  <a:cubicBezTo>
                    <a:pt x="3542" y="22360"/>
                    <a:pt x="4375" y="22760"/>
                    <a:pt x="5196" y="22760"/>
                  </a:cubicBezTo>
                  <a:cubicBezTo>
                    <a:pt x="6278" y="22760"/>
                    <a:pt x="7339" y="22063"/>
                    <a:pt x="8023" y="20849"/>
                  </a:cubicBezTo>
                  <a:cubicBezTo>
                    <a:pt x="9757" y="17680"/>
                    <a:pt x="9790" y="13344"/>
                    <a:pt x="9891" y="9841"/>
                  </a:cubicBezTo>
                  <a:cubicBezTo>
                    <a:pt x="9991" y="6772"/>
                    <a:pt x="9957" y="3670"/>
                    <a:pt x="9724" y="601"/>
                  </a:cubicBezTo>
                  <a:cubicBezTo>
                    <a:pt x="9707" y="201"/>
                    <a:pt x="9390" y="1"/>
                    <a:pt x="9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 name="Google Shape;561;p40"/>
            <p:cNvGrpSpPr/>
            <p:nvPr/>
          </p:nvGrpSpPr>
          <p:grpSpPr>
            <a:xfrm rot="366784">
              <a:off x="945768" y="890098"/>
              <a:ext cx="846256" cy="959114"/>
              <a:chOff x="156554" y="1125902"/>
              <a:chExt cx="846182" cy="959030"/>
            </a:xfrm>
          </p:grpSpPr>
          <p:sp>
            <p:nvSpPr>
              <p:cNvPr id="562" name="Google Shape;562;p40"/>
              <p:cNvSpPr/>
              <p:nvPr/>
            </p:nvSpPr>
            <p:spPr>
              <a:xfrm>
                <a:off x="639852" y="2037609"/>
                <a:ext cx="61221" cy="47323"/>
              </a:xfrm>
              <a:custGeom>
                <a:avLst/>
                <a:gdLst/>
                <a:ahLst/>
                <a:cxnLst/>
                <a:rect l="l" t="t" r="r" b="b"/>
                <a:pathLst>
                  <a:path w="1969" h="1522" extrusionOk="0">
                    <a:moveTo>
                      <a:pt x="1030" y="0"/>
                    </a:moveTo>
                    <a:cubicBezTo>
                      <a:pt x="977" y="0"/>
                      <a:pt x="923" y="4"/>
                      <a:pt x="868" y="11"/>
                    </a:cubicBezTo>
                    <a:cubicBezTo>
                      <a:pt x="367" y="77"/>
                      <a:pt x="1" y="478"/>
                      <a:pt x="67" y="878"/>
                    </a:cubicBezTo>
                    <a:cubicBezTo>
                      <a:pt x="127" y="1267"/>
                      <a:pt x="509" y="1522"/>
                      <a:pt x="949" y="1522"/>
                    </a:cubicBezTo>
                    <a:cubicBezTo>
                      <a:pt x="999" y="1522"/>
                      <a:pt x="1050" y="1519"/>
                      <a:pt x="1101" y="1512"/>
                    </a:cubicBezTo>
                    <a:cubicBezTo>
                      <a:pt x="1602" y="1445"/>
                      <a:pt x="1969" y="1045"/>
                      <a:pt x="1902" y="611"/>
                    </a:cubicBezTo>
                    <a:cubicBezTo>
                      <a:pt x="1842" y="252"/>
                      <a:pt x="1487" y="0"/>
                      <a:pt x="1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0"/>
              <p:cNvSpPr/>
              <p:nvPr/>
            </p:nvSpPr>
            <p:spPr>
              <a:xfrm>
                <a:off x="156554" y="1125902"/>
                <a:ext cx="846182" cy="933988"/>
              </a:xfrm>
              <a:custGeom>
                <a:avLst/>
                <a:gdLst/>
                <a:ahLst/>
                <a:cxnLst/>
                <a:rect l="l" t="t" r="r" b="b"/>
                <a:pathLst>
                  <a:path w="27215" h="30039" extrusionOk="0">
                    <a:moveTo>
                      <a:pt x="13481" y="0"/>
                    </a:moveTo>
                    <a:cubicBezTo>
                      <a:pt x="13271" y="0"/>
                      <a:pt x="13058" y="4"/>
                      <a:pt x="12843" y="12"/>
                    </a:cubicBezTo>
                    <a:cubicBezTo>
                      <a:pt x="1768" y="445"/>
                      <a:pt x="0" y="14489"/>
                      <a:pt x="6271" y="20526"/>
                    </a:cubicBezTo>
                    <a:cubicBezTo>
                      <a:pt x="11508" y="25597"/>
                      <a:pt x="12175" y="27832"/>
                      <a:pt x="14344" y="29399"/>
                    </a:cubicBezTo>
                    <a:cubicBezTo>
                      <a:pt x="14934" y="29820"/>
                      <a:pt x="15565" y="30039"/>
                      <a:pt x="16207" y="30039"/>
                    </a:cubicBezTo>
                    <a:cubicBezTo>
                      <a:pt x="17958" y="30039"/>
                      <a:pt x="19788" y="28409"/>
                      <a:pt x="21082" y="24796"/>
                    </a:cubicBezTo>
                    <a:cubicBezTo>
                      <a:pt x="22416" y="21160"/>
                      <a:pt x="23684" y="20159"/>
                      <a:pt x="25285" y="15456"/>
                    </a:cubicBezTo>
                    <a:cubicBezTo>
                      <a:pt x="27215" y="9765"/>
                      <a:pt x="24077" y="0"/>
                      <a:pt x="13481"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0"/>
              <p:cNvSpPr/>
              <p:nvPr/>
            </p:nvSpPr>
            <p:spPr>
              <a:xfrm>
                <a:off x="163799" y="1130410"/>
                <a:ext cx="618181" cy="929386"/>
              </a:xfrm>
              <a:custGeom>
                <a:avLst/>
                <a:gdLst/>
                <a:ahLst/>
                <a:cxnLst/>
                <a:rect l="l" t="t" r="r" b="b"/>
                <a:pathLst>
                  <a:path w="19882" h="29891" extrusionOk="0">
                    <a:moveTo>
                      <a:pt x="11409" y="0"/>
                    </a:moveTo>
                    <a:lnTo>
                      <a:pt x="11409" y="0"/>
                    </a:lnTo>
                    <a:cubicBezTo>
                      <a:pt x="1402" y="1334"/>
                      <a:pt x="1" y="14544"/>
                      <a:pt x="6038" y="20381"/>
                    </a:cubicBezTo>
                    <a:cubicBezTo>
                      <a:pt x="11275" y="25452"/>
                      <a:pt x="11942" y="27687"/>
                      <a:pt x="14111" y="29254"/>
                    </a:cubicBezTo>
                    <a:cubicBezTo>
                      <a:pt x="14700" y="29672"/>
                      <a:pt x="15330" y="29890"/>
                      <a:pt x="15971" y="29890"/>
                    </a:cubicBezTo>
                    <a:cubicBezTo>
                      <a:pt x="17326" y="29890"/>
                      <a:pt x="18726" y="28915"/>
                      <a:pt x="19881" y="26786"/>
                    </a:cubicBezTo>
                    <a:lnTo>
                      <a:pt x="19881" y="26786"/>
                    </a:lnTo>
                    <a:cubicBezTo>
                      <a:pt x="19177" y="27138"/>
                      <a:pt x="18437" y="27350"/>
                      <a:pt x="17689" y="27350"/>
                    </a:cubicBezTo>
                    <a:cubicBezTo>
                      <a:pt x="16806" y="27350"/>
                      <a:pt x="15911" y="27056"/>
                      <a:pt x="15045" y="26352"/>
                    </a:cubicBezTo>
                    <a:cubicBezTo>
                      <a:pt x="13610" y="24951"/>
                      <a:pt x="13610" y="22650"/>
                      <a:pt x="12209" y="21415"/>
                    </a:cubicBezTo>
                    <a:cubicBezTo>
                      <a:pt x="7706" y="17413"/>
                      <a:pt x="4904" y="11575"/>
                      <a:pt x="6939" y="5771"/>
                    </a:cubicBezTo>
                    <a:cubicBezTo>
                      <a:pt x="7739" y="3403"/>
                      <a:pt x="9274" y="1301"/>
                      <a:pt x="114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0"/>
              <p:cNvSpPr/>
              <p:nvPr/>
            </p:nvSpPr>
            <p:spPr>
              <a:xfrm>
                <a:off x="204249" y="1271448"/>
                <a:ext cx="493718" cy="788506"/>
              </a:xfrm>
              <a:custGeom>
                <a:avLst/>
                <a:gdLst/>
                <a:ahLst/>
                <a:cxnLst/>
                <a:rect l="l" t="t" r="r" b="b"/>
                <a:pathLst>
                  <a:path w="15879" h="25360" extrusionOk="0">
                    <a:moveTo>
                      <a:pt x="2969" y="1"/>
                    </a:moveTo>
                    <a:lnTo>
                      <a:pt x="2969" y="1"/>
                    </a:lnTo>
                    <a:cubicBezTo>
                      <a:pt x="1" y="4737"/>
                      <a:pt x="701" y="11943"/>
                      <a:pt x="4737" y="15845"/>
                    </a:cubicBezTo>
                    <a:cubicBezTo>
                      <a:pt x="9974" y="20916"/>
                      <a:pt x="10641" y="23151"/>
                      <a:pt x="12810" y="24718"/>
                    </a:cubicBezTo>
                    <a:cubicBezTo>
                      <a:pt x="13397" y="25143"/>
                      <a:pt x="14021" y="25360"/>
                      <a:pt x="14651" y="25360"/>
                    </a:cubicBezTo>
                    <a:cubicBezTo>
                      <a:pt x="15060" y="25360"/>
                      <a:pt x="15472" y="25269"/>
                      <a:pt x="15879" y="25085"/>
                    </a:cubicBezTo>
                    <a:cubicBezTo>
                      <a:pt x="15278" y="24918"/>
                      <a:pt x="14711" y="24585"/>
                      <a:pt x="14244" y="24085"/>
                    </a:cubicBezTo>
                    <a:cubicBezTo>
                      <a:pt x="11375" y="21449"/>
                      <a:pt x="9674" y="18314"/>
                      <a:pt x="6639" y="15712"/>
                    </a:cubicBezTo>
                    <a:cubicBezTo>
                      <a:pt x="2669" y="12109"/>
                      <a:pt x="1135" y="5271"/>
                      <a:pt x="2969"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0"/>
              <p:cNvSpPr/>
              <p:nvPr/>
            </p:nvSpPr>
            <p:spPr>
              <a:xfrm>
                <a:off x="858679" y="1414475"/>
                <a:ext cx="37373" cy="71699"/>
              </a:xfrm>
              <a:custGeom>
                <a:avLst/>
                <a:gdLst/>
                <a:ahLst/>
                <a:cxnLst/>
                <a:rect l="l" t="t" r="r" b="b"/>
                <a:pathLst>
                  <a:path w="1202" h="2306" extrusionOk="0">
                    <a:moveTo>
                      <a:pt x="533" y="0"/>
                    </a:moveTo>
                    <a:cubicBezTo>
                      <a:pt x="511" y="0"/>
                      <a:pt x="490" y="2"/>
                      <a:pt x="468" y="4"/>
                    </a:cubicBezTo>
                    <a:cubicBezTo>
                      <a:pt x="201" y="71"/>
                      <a:pt x="1" y="338"/>
                      <a:pt x="34" y="604"/>
                    </a:cubicBezTo>
                    <a:cubicBezTo>
                      <a:pt x="101" y="1005"/>
                      <a:pt x="134" y="1405"/>
                      <a:pt x="134" y="1805"/>
                    </a:cubicBezTo>
                    <a:cubicBezTo>
                      <a:pt x="134" y="2072"/>
                      <a:pt x="368" y="2306"/>
                      <a:pt x="668" y="2306"/>
                    </a:cubicBezTo>
                    <a:lnTo>
                      <a:pt x="735" y="2306"/>
                    </a:lnTo>
                    <a:cubicBezTo>
                      <a:pt x="1002" y="2272"/>
                      <a:pt x="1202" y="2072"/>
                      <a:pt x="1202" y="1772"/>
                    </a:cubicBezTo>
                    <a:cubicBezTo>
                      <a:pt x="1202" y="1338"/>
                      <a:pt x="1168" y="905"/>
                      <a:pt x="1068" y="471"/>
                    </a:cubicBezTo>
                    <a:cubicBezTo>
                      <a:pt x="1037" y="193"/>
                      <a:pt x="806" y="0"/>
                      <a:pt x="5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0"/>
              <p:cNvSpPr/>
              <p:nvPr/>
            </p:nvSpPr>
            <p:spPr>
              <a:xfrm>
                <a:off x="643987" y="1197415"/>
                <a:ext cx="232354" cy="186244"/>
              </a:xfrm>
              <a:custGeom>
                <a:avLst/>
                <a:gdLst/>
                <a:ahLst/>
                <a:cxnLst/>
                <a:rect l="l" t="t" r="r" b="b"/>
                <a:pathLst>
                  <a:path w="7473" h="5990" extrusionOk="0">
                    <a:moveTo>
                      <a:pt x="531" y="0"/>
                    </a:moveTo>
                    <a:cubicBezTo>
                      <a:pt x="302" y="0"/>
                      <a:pt x="92" y="186"/>
                      <a:pt x="34" y="447"/>
                    </a:cubicBezTo>
                    <a:cubicBezTo>
                      <a:pt x="1" y="714"/>
                      <a:pt x="168" y="981"/>
                      <a:pt x="468" y="1047"/>
                    </a:cubicBezTo>
                    <a:cubicBezTo>
                      <a:pt x="2269" y="1348"/>
                      <a:pt x="3970" y="2315"/>
                      <a:pt x="5171" y="3716"/>
                    </a:cubicBezTo>
                    <a:cubicBezTo>
                      <a:pt x="5672" y="4283"/>
                      <a:pt x="6072" y="4950"/>
                      <a:pt x="6372" y="5651"/>
                    </a:cubicBezTo>
                    <a:cubicBezTo>
                      <a:pt x="6462" y="5860"/>
                      <a:pt x="6659" y="5989"/>
                      <a:pt x="6868" y="5989"/>
                    </a:cubicBezTo>
                    <a:cubicBezTo>
                      <a:pt x="6892" y="5989"/>
                      <a:pt x="6915" y="5988"/>
                      <a:pt x="6939" y="5984"/>
                    </a:cubicBezTo>
                    <a:cubicBezTo>
                      <a:pt x="6973" y="5951"/>
                      <a:pt x="7039" y="5951"/>
                      <a:pt x="7073" y="5951"/>
                    </a:cubicBezTo>
                    <a:cubicBezTo>
                      <a:pt x="7340" y="5817"/>
                      <a:pt x="7473" y="5517"/>
                      <a:pt x="7340" y="5250"/>
                    </a:cubicBezTo>
                    <a:cubicBezTo>
                      <a:pt x="7006" y="4450"/>
                      <a:pt x="6539" y="3683"/>
                      <a:pt x="5972" y="3015"/>
                    </a:cubicBezTo>
                    <a:cubicBezTo>
                      <a:pt x="4638" y="1448"/>
                      <a:pt x="2703" y="347"/>
                      <a:pt x="635" y="13"/>
                    </a:cubicBezTo>
                    <a:cubicBezTo>
                      <a:pt x="600" y="5"/>
                      <a:pt x="565"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74" name="Picture 2">
            <a:extLst>
              <a:ext uri="{FF2B5EF4-FFF2-40B4-BE49-F238E27FC236}">
                <a16:creationId xmlns:a16="http://schemas.microsoft.com/office/drawing/2014/main" id="{B6260F0F-2372-4D99-B29E-14B150CF1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90712" y="1400690"/>
            <a:ext cx="5362575" cy="3740579"/>
          </a:xfrm>
          <a:prstGeom prst="rect">
            <a:avLst/>
          </a:prstGeom>
          <a:noFill/>
          <a:extLst>
            <a:ext uri="{909E8E84-426E-40DD-AFC4-6F175D3DCCD1}">
              <a14:hiddenFill xmlns:a14="http://schemas.microsoft.com/office/drawing/2010/main">
                <a:solidFill>
                  <a:srgbClr val="FFFFFF"/>
                </a:solidFill>
              </a14:hiddenFill>
            </a:ext>
          </a:extLst>
        </p:spPr>
      </p:pic>
      <p:sp>
        <p:nvSpPr>
          <p:cNvPr id="77" name="TextBox 76">
            <a:extLst>
              <a:ext uri="{FF2B5EF4-FFF2-40B4-BE49-F238E27FC236}">
                <a16:creationId xmlns:a16="http://schemas.microsoft.com/office/drawing/2014/main" id="{888CD7DB-B00A-44EB-94BA-8A28F9391416}"/>
              </a:ext>
            </a:extLst>
          </p:cNvPr>
          <p:cNvSpPr txBox="1"/>
          <p:nvPr/>
        </p:nvSpPr>
        <p:spPr>
          <a:xfrm>
            <a:off x="2597726" y="587992"/>
            <a:ext cx="3948545" cy="646331"/>
          </a:xfrm>
          <a:prstGeom prst="rect">
            <a:avLst/>
          </a:prstGeom>
          <a:noFill/>
        </p:spPr>
        <p:txBody>
          <a:bodyPr wrap="square" rtlCol="0">
            <a:spAutoFit/>
          </a:bodyPr>
          <a:lstStyle/>
          <a:p>
            <a:r>
              <a:rPr lang="en-US" sz="3600" dirty="0">
                <a:solidFill>
                  <a:srgbClr val="FF0000"/>
                </a:solidFill>
                <a:latin typeface="Comic Sans MS" panose="030F0702030302020204" pitchFamily="66" charset="0"/>
                <a:cs typeface="Times New Roman" panose="02020603050405020304" pitchFamily="18" charset="0"/>
              </a:rPr>
              <a:t>join the funfair</a:t>
            </a:r>
          </a:p>
        </p:txBody>
      </p:sp>
      <p:grpSp>
        <p:nvGrpSpPr>
          <p:cNvPr id="78" name="Google Shape;601;p44">
            <a:extLst>
              <a:ext uri="{FF2B5EF4-FFF2-40B4-BE49-F238E27FC236}">
                <a16:creationId xmlns:a16="http://schemas.microsoft.com/office/drawing/2014/main" id="{E80D2977-F794-4975-833D-9B7FDDFCD48F}"/>
              </a:ext>
            </a:extLst>
          </p:cNvPr>
          <p:cNvGrpSpPr/>
          <p:nvPr/>
        </p:nvGrpSpPr>
        <p:grpSpPr>
          <a:xfrm>
            <a:off x="7512626" y="3138037"/>
            <a:ext cx="1576501" cy="1992090"/>
            <a:chOff x="6261661" y="1922475"/>
            <a:chExt cx="2075340" cy="3064410"/>
          </a:xfrm>
        </p:grpSpPr>
        <p:sp>
          <p:nvSpPr>
            <p:cNvPr id="79" name="Google Shape;602;p44">
              <a:extLst>
                <a:ext uri="{FF2B5EF4-FFF2-40B4-BE49-F238E27FC236}">
                  <a16:creationId xmlns:a16="http://schemas.microsoft.com/office/drawing/2014/main" id="{EFFBD6FF-0485-4B39-9D48-57F54C07B485}"/>
                </a:ext>
              </a:extLst>
            </p:cNvPr>
            <p:cNvSpPr/>
            <p:nvPr/>
          </p:nvSpPr>
          <p:spPr>
            <a:xfrm flipH="1">
              <a:off x="6346758" y="4744522"/>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03;p44">
              <a:extLst>
                <a:ext uri="{FF2B5EF4-FFF2-40B4-BE49-F238E27FC236}">
                  <a16:creationId xmlns:a16="http://schemas.microsoft.com/office/drawing/2014/main" id="{575130C8-A287-4F7C-9F2E-CD890FA5EB06}"/>
                </a:ext>
              </a:extLst>
            </p:cNvPr>
            <p:cNvSpPr/>
            <p:nvPr/>
          </p:nvSpPr>
          <p:spPr>
            <a:xfrm flipH="1">
              <a:off x="6297303" y="2436368"/>
              <a:ext cx="885981" cy="1111357"/>
            </a:xfrm>
            <a:custGeom>
              <a:avLst/>
              <a:gdLst/>
              <a:ahLst/>
              <a:cxnLst/>
              <a:rect l="l" t="t" r="r" b="b"/>
              <a:pathLst>
                <a:path w="41831" h="52472" extrusionOk="0">
                  <a:moveTo>
                    <a:pt x="6071" y="29322"/>
                  </a:moveTo>
                  <a:cubicBezTo>
                    <a:pt x="10508" y="23051"/>
                    <a:pt x="30856" y="4637"/>
                    <a:pt x="38194" y="1"/>
                  </a:cubicBezTo>
                  <a:lnTo>
                    <a:pt x="41830" y="9941"/>
                  </a:lnTo>
                  <a:cubicBezTo>
                    <a:pt x="39329" y="15912"/>
                    <a:pt x="25585" y="34826"/>
                    <a:pt x="16412" y="43932"/>
                  </a:cubicBezTo>
                  <a:cubicBezTo>
                    <a:pt x="7873" y="52472"/>
                    <a:pt x="0" y="37961"/>
                    <a:pt x="6071" y="2932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04;p44">
              <a:extLst>
                <a:ext uri="{FF2B5EF4-FFF2-40B4-BE49-F238E27FC236}">
                  <a16:creationId xmlns:a16="http://schemas.microsoft.com/office/drawing/2014/main" id="{13CDD8BE-2520-411A-9B0F-1F0A1300748C}"/>
                </a:ext>
              </a:extLst>
            </p:cNvPr>
            <p:cNvSpPr/>
            <p:nvPr/>
          </p:nvSpPr>
          <p:spPr>
            <a:xfrm flipH="1">
              <a:off x="6297303" y="2436368"/>
              <a:ext cx="180178" cy="324308"/>
            </a:xfrm>
            <a:custGeom>
              <a:avLst/>
              <a:gdLst/>
              <a:ahLst/>
              <a:cxnLst/>
              <a:rect l="l" t="t" r="r" b="b"/>
              <a:pathLst>
                <a:path w="8507" h="15312" extrusionOk="0">
                  <a:moveTo>
                    <a:pt x="0" y="3537"/>
                  </a:moveTo>
                  <a:cubicBezTo>
                    <a:pt x="2302" y="7239"/>
                    <a:pt x="4137" y="11175"/>
                    <a:pt x="5538" y="15312"/>
                  </a:cubicBezTo>
                  <a:cubicBezTo>
                    <a:pt x="6638" y="13610"/>
                    <a:pt x="7639" y="11809"/>
                    <a:pt x="8506" y="9941"/>
                  </a:cubicBezTo>
                  <a:lnTo>
                    <a:pt x="4870" y="1"/>
                  </a:lnTo>
                  <a:cubicBezTo>
                    <a:pt x="3603" y="801"/>
                    <a:pt x="1902" y="2036"/>
                    <a:pt x="0" y="3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05;p44">
              <a:extLst>
                <a:ext uri="{FF2B5EF4-FFF2-40B4-BE49-F238E27FC236}">
                  <a16:creationId xmlns:a16="http://schemas.microsoft.com/office/drawing/2014/main" id="{5EB9DA8B-6A5A-4640-940E-EC2B368E6A9A}"/>
                </a:ext>
              </a:extLst>
            </p:cNvPr>
            <p:cNvSpPr/>
            <p:nvPr/>
          </p:nvSpPr>
          <p:spPr>
            <a:xfrm flipH="1">
              <a:off x="7483531" y="3499668"/>
              <a:ext cx="853469" cy="570166"/>
            </a:xfrm>
            <a:custGeom>
              <a:avLst/>
              <a:gdLst/>
              <a:ahLst/>
              <a:cxnLst/>
              <a:rect l="l" t="t" r="r" b="b"/>
              <a:pathLst>
                <a:path w="40296" h="26920" extrusionOk="0">
                  <a:moveTo>
                    <a:pt x="4036" y="0"/>
                  </a:moveTo>
                  <a:cubicBezTo>
                    <a:pt x="8106" y="13010"/>
                    <a:pt x="18513" y="2769"/>
                    <a:pt x="26419" y="3536"/>
                  </a:cubicBezTo>
                  <a:cubicBezTo>
                    <a:pt x="37861" y="4670"/>
                    <a:pt x="40296" y="21482"/>
                    <a:pt x="29655" y="24685"/>
                  </a:cubicBezTo>
                  <a:cubicBezTo>
                    <a:pt x="22249" y="26920"/>
                    <a:pt x="0" y="23117"/>
                    <a:pt x="4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06;p44">
              <a:extLst>
                <a:ext uri="{FF2B5EF4-FFF2-40B4-BE49-F238E27FC236}">
                  <a16:creationId xmlns:a16="http://schemas.microsoft.com/office/drawing/2014/main" id="{193548A1-96BD-4219-B963-5C66D8BB6F30}"/>
                </a:ext>
              </a:extLst>
            </p:cNvPr>
            <p:cNvSpPr/>
            <p:nvPr/>
          </p:nvSpPr>
          <p:spPr>
            <a:xfrm flipH="1">
              <a:off x="7499077" y="3499668"/>
              <a:ext cx="763751" cy="551803"/>
            </a:xfrm>
            <a:custGeom>
              <a:avLst/>
              <a:gdLst/>
              <a:ahLst/>
              <a:cxnLst/>
              <a:rect l="l" t="t" r="r" b="b"/>
              <a:pathLst>
                <a:path w="36060" h="26053" extrusionOk="0">
                  <a:moveTo>
                    <a:pt x="534" y="0"/>
                  </a:moveTo>
                  <a:cubicBezTo>
                    <a:pt x="4604" y="13010"/>
                    <a:pt x="15011" y="2769"/>
                    <a:pt x="22917" y="3536"/>
                  </a:cubicBezTo>
                  <a:cubicBezTo>
                    <a:pt x="32958" y="4537"/>
                    <a:pt x="36060" y="17613"/>
                    <a:pt x="29488" y="22950"/>
                  </a:cubicBezTo>
                  <a:cubicBezTo>
                    <a:pt x="24485" y="26052"/>
                    <a:pt x="1" y="18614"/>
                    <a:pt x="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07;p44">
              <a:extLst>
                <a:ext uri="{FF2B5EF4-FFF2-40B4-BE49-F238E27FC236}">
                  <a16:creationId xmlns:a16="http://schemas.microsoft.com/office/drawing/2014/main" id="{D05579BF-F2D1-48B3-9D38-D858F1FD461B}"/>
                </a:ext>
              </a:extLst>
            </p:cNvPr>
            <p:cNvSpPr/>
            <p:nvPr/>
          </p:nvSpPr>
          <p:spPr>
            <a:xfrm flipH="1">
              <a:off x="7511086" y="3499668"/>
              <a:ext cx="740432" cy="455010"/>
            </a:xfrm>
            <a:custGeom>
              <a:avLst/>
              <a:gdLst/>
              <a:ahLst/>
              <a:cxnLst/>
              <a:rect l="l" t="t" r="r" b="b"/>
              <a:pathLst>
                <a:path w="34959" h="21483" extrusionOk="0">
                  <a:moveTo>
                    <a:pt x="0" y="0"/>
                  </a:moveTo>
                  <a:cubicBezTo>
                    <a:pt x="4070" y="13010"/>
                    <a:pt x="14477" y="2769"/>
                    <a:pt x="22383" y="3536"/>
                  </a:cubicBezTo>
                  <a:cubicBezTo>
                    <a:pt x="31590" y="4470"/>
                    <a:pt x="34959" y="15511"/>
                    <a:pt x="30389" y="21482"/>
                  </a:cubicBezTo>
                  <a:cubicBezTo>
                    <a:pt x="30389" y="17580"/>
                    <a:pt x="27820" y="13543"/>
                    <a:pt x="22850" y="11342"/>
                  </a:cubicBezTo>
                  <a:cubicBezTo>
                    <a:pt x="14944" y="7873"/>
                    <a:pt x="2302" y="1664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08;p44">
              <a:extLst>
                <a:ext uri="{FF2B5EF4-FFF2-40B4-BE49-F238E27FC236}">
                  <a16:creationId xmlns:a16="http://schemas.microsoft.com/office/drawing/2014/main" id="{072A4115-6376-4D25-A55F-2A96786865B9}"/>
                </a:ext>
              </a:extLst>
            </p:cNvPr>
            <p:cNvSpPr/>
            <p:nvPr/>
          </p:nvSpPr>
          <p:spPr>
            <a:xfrm flipH="1">
              <a:off x="7222128" y="3806990"/>
              <a:ext cx="746786" cy="1065439"/>
            </a:xfrm>
            <a:custGeom>
              <a:avLst/>
              <a:gdLst/>
              <a:ahLst/>
              <a:cxnLst/>
              <a:rect l="l" t="t" r="r" b="b"/>
              <a:pathLst>
                <a:path w="35259" h="50304" extrusionOk="0">
                  <a:moveTo>
                    <a:pt x="15578" y="10275"/>
                  </a:moveTo>
                  <a:cubicBezTo>
                    <a:pt x="10007" y="14878"/>
                    <a:pt x="0" y="37327"/>
                    <a:pt x="1668" y="50303"/>
                  </a:cubicBezTo>
                  <a:lnTo>
                    <a:pt x="13110" y="50303"/>
                  </a:lnTo>
                  <a:cubicBezTo>
                    <a:pt x="10841" y="41397"/>
                    <a:pt x="27220" y="22417"/>
                    <a:pt x="31389" y="10808"/>
                  </a:cubicBezTo>
                  <a:cubicBezTo>
                    <a:pt x="35259" y="1"/>
                    <a:pt x="24118" y="3236"/>
                    <a:pt x="15578" y="102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09;p44">
              <a:extLst>
                <a:ext uri="{FF2B5EF4-FFF2-40B4-BE49-F238E27FC236}">
                  <a16:creationId xmlns:a16="http://schemas.microsoft.com/office/drawing/2014/main" id="{B4838FEE-9389-404D-A10B-BF9C5EEFB0A9}"/>
                </a:ext>
              </a:extLst>
            </p:cNvPr>
            <p:cNvSpPr/>
            <p:nvPr/>
          </p:nvSpPr>
          <p:spPr>
            <a:xfrm flipH="1">
              <a:off x="6402568" y="3987867"/>
              <a:ext cx="643660" cy="890916"/>
            </a:xfrm>
            <a:custGeom>
              <a:avLst/>
              <a:gdLst/>
              <a:ahLst/>
              <a:cxnLst/>
              <a:rect l="l" t="t" r="r" b="b"/>
              <a:pathLst>
                <a:path w="30390" h="42064" extrusionOk="0">
                  <a:moveTo>
                    <a:pt x="735" y="16545"/>
                  </a:moveTo>
                  <a:cubicBezTo>
                    <a:pt x="2736" y="18814"/>
                    <a:pt x="13010" y="23417"/>
                    <a:pt x="14378" y="24051"/>
                  </a:cubicBezTo>
                  <a:cubicBezTo>
                    <a:pt x="10442" y="28787"/>
                    <a:pt x="6706" y="33924"/>
                    <a:pt x="7539" y="42064"/>
                  </a:cubicBezTo>
                  <a:lnTo>
                    <a:pt x="18981" y="42064"/>
                  </a:lnTo>
                  <a:cubicBezTo>
                    <a:pt x="15879" y="31723"/>
                    <a:pt x="30389" y="25252"/>
                    <a:pt x="26420" y="18914"/>
                  </a:cubicBezTo>
                  <a:cubicBezTo>
                    <a:pt x="24785" y="16345"/>
                    <a:pt x="19882" y="5871"/>
                    <a:pt x="13344" y="867"/>
                  </a:cubicBezTo>
                  <a:cubicBezTo>
                    <a:pt x="9541" y="0"/>
                    <a:pt x="1" y="5738"/>
                    <a:pt x="735" y="1654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10;p44">
              <a:extLst>
                <a:ext uri="{FF2B5EF4-FFF2-40B4-BE49-F238E27FC236}">
                  <a16:creationId xmlns:a16="http://schemas.microsoft.com/office/drawing/2014/main" id="{392541AA-EF30-4616-AB3F-881972D8FEB6}"/>
                </a:ext>
              </a:extLst>
            </p:cNvPr>
            <p:cNvSpPr/>
            <p:nvPr/>
          </p:nvSpPr>
          <p:spPr>
            <a:xfrm flipH="1">
              <a:off x="6644210" y="4801052"/>
              <a:ext cx="245879" cy="77032"/>
            </a:xfrm>
            <a:custGeom>
              <a:avLst/>
              <a:gdLst/>
              <a:ahLst/>
              <a:cxnLst/>
              <a:rect l="l" t="t" r="r" b="b"/>
              <a:pathLst>
                <a:path w="11609" h="3637" extrusionOk="0">
                  <a:moveTo>
                    <a:pt x="11209" y="0"/>
                  </a:moveTo>
                  <a:cubicBezTo>
                    <a:pt x="7506" y="434"/>
                    <a:pt x="3770" y="434"/>
                    <a:pt x="101" y="0"/>
                  </a:cubicBezTo>
                  <a:cubicBezTo>
                    <a:pt x="1" y="1201"/>
                    <a:pt x="34" y="2435"/>
                    <a:pt x="167" y="3636"/>
                  </a:cubicBezTo>
                  <a:lnTo>
                    <a:pt x="11609" y="3636"/>
                  </a:lnTo>
                  <a:cubicBezTo>
                    <a:pt x="11242" y="2469"/>
                    <a:pt x="11109" y="1235"/>
                    <a:pt x="1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11;p44">
              <a:extLst>
                <a:ext uri="{FF2B5EF4-FFF2-40B4-BE49-F238E27FC236}">
                  <a16:creationId xmlns:a16="http://schemas.microsoft.com/office/drawing/2014/main" id="{02C9B099-5169-4E87-BC84-C99ABBBD61B7}"/>
                </a:ext>
              </a:extLst>
            </p:cNvPr>
            <p:cNvSpPr/>
            <p:nvPr/>
          </p:nvSpPr>
          <p:spPr>
            <a:xfrm flipH="1">
              <a:off x="6261661" y="2231499"/>
              <a:ext cx="1646173" cy="2213501"/>
            </a:xfrm>
            <a:custGeom>
              <a:avLst/>
              <a:gdLst/>
              <a:ahLst/>
              <a:cxnLst/>
              <a:rect l="l" t="t" r="r" b="b"/>
              <a:pathLst>
                <a:path w="77723" h="104509" extrusionOk="0">
                  <a:moveTo>
                    <a:pt x="38327" y="21749"/>
                  </a:moveTo>
                  <a:cubicBezTo>
                    <a:pt x="44999" y="34592"/>
                    <a:pt x="77722" y="98071"/>
                    <a:pt x="38327" y="101507"/>
                  </a:cubicBezTo>
                  <a:cubicBezTo>
                    <a:pt x="3869" y="104509"/>
                    <a:pt x="0" y="80992"/>
                    <a:pt x="15544" y="66348"/>
                  </a:cubicBezTo>
                  <a:cubicBezTo>
                    <a:pt x="26953" y="55607"/>
                    <a:pt x="27019" y="41197"/>
                    <a:pt x="20748" y="33058"/>
                  </a:cubicBezTo>
                  <a:cubicBezTo>
                    <a:pt x="14477" y="24885"/>
                    <a:pt x="2969" y="9341"/>
                    <a:pt x="12576" y="4771"/>
                  </a:cubicBezTo>
                  <a:cubicBezTo>
                    <a:pt x="22650" y="1"/>
                    <a:pt x="33891" y="13143"/>
                    <a:pt x="38327" y="2174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12;p44">
              <a:extLst>
                <a:ext uri="{FF2B5EF4-FFF2-40B4-BE49-F238E27FC236}">
                  <a16:creationId xmlns:a16="http://schemas.microsoft.com/office/drawing/2014/main" id="{6AEA312D-1DB1-42EE-B1E2-75FD38A7A38D}"/>
                </a:ext>
              </a:extLst>
            </p:cNvPr>
            <p:cNvSpPr/>
            <p:nvPr/>
          </p:nvSpPr>
          <p:spPr>
            <a:xfrm flipH="1">
              <a:off x="7600106" y="2246257"/>
              <a:ext cx="361034" cy="385921"/>
            </a:xfrm>
            <a:custGeom>
              <a:avLst/>
              <a:gdLst/>
              <a:ahLst/>
              <a:cxnLst/>
              <a:rect l="l" t="t" r="r" b="b"/>
              <a:pathLst>
                <a:path w="17046" h="18221" extrusionOk="0">
                  <a:moveTo>
                    <a:pt x="3554" y="0"/>
                  </a:moveTo>
                  <a:cubicBezTo>
                    <a:pt x="2994" y="0"/>
                    <a:pt x="2501" y="141"/>
                    <a:pt x="2102" y="437"/>
                  </a:cubicBezTo>
                  <a:cubicBezTo>
                    <a:pt x="0" y="1972"/>
                    <a:pt x="1201" y="7109"/>
                    <a:pt x="4770" y="11912"/>
                  </a:cubicBezTo>
                  <a:cubicBezTo>
                    <a:pt x="7623" y="15761"/>
                    <a:pt x="11150" y="18220"/>
                    <a:pt x="13492" y="18220"/>
                  </a:cubicBezTo>
                  <a:cubicBezTo>
                    <a:pt x="14052" y="18220"/>
                    <a:pt x="14545" y="18079"/>
                    <a:pt x="14944" y="17783"/>
                  </a:cubicBezTo>
                  <a:cubicBezTo>
                    <a:pt x="17046" y="16249"/>
                    <a:pt x="15845" y="11112"/>
                    <a:pt x="12276" y="6308"/>
                  </a:cubicBezTo>
                  <a:cubicBezTo>
                    <a:pt x="9423" y="2459"/>
                    <a:pt x="5896" y="0"/>
                    <a:pt x="35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13;p44">
              <a:extLst>
                <a:ext uri="{FF2B5EF4-FFF2-40B4-BE49-F238E27FC236}">
                  <a16:creationId xmlns:a16="http://schemas.microsoft.com/office/drawing/2014/main" id="{B8AF91C8-0734-426A-BA6E-67DB8CAE9D4C}"/>
                </a:ext>
              </a:extLst>
            </p:cNvPr>
            <p:cNvSpPr/>
            <p:nvPr/>
          </p:nvSpPr>
          <p:spPr>
            <a:xfrm flipH="1">
              <a:off x="7176908" y="1987035"/>
              <a:ext cx="226795" cy="467019"/>
            </a:xfrm>
            <a:custGeom>
              <a:avLst/>
              <a:gdLst/>
              <a:ahLst/>
              <a:cxnLst/>
              <a:rect l="l" t="t" r="r" b="b"/>
              <a:pathLst>
                <a:path w="10708" h="22050" extrusionOk="0">
                  <a:moveTo>
                    <a:pt x="4103" y="301"/>
                  </a:moveTo>
                  <a:cubicBezTo>
                    <a:pt x="6671" y="1"/>
                    <a:pt x="9307" y="4570"/>
                    <a:pt x="10007" y="10475"/>
                  </a:cubicBezTo>
                  <a:cubicBezTo>
                    <a:pt x="10708" y="16412"/>
                    <a:pt x="9173" y="21449"/>
                    <a:pt x="6571" y="21749"/>
                  </a:cubicBezTo>
                  <a:cubicBezTo>
                    <a:pt x="4003" y="22050"/>
                    <a:pt x="1368" y="17480"/>
                    <a:pt x="701" y="11575"/>
                  </a:cubicBezTo>
                  <a:cubicBezTo>
                    <a:pt x="0" y="5638"/>
                    <a:pt x="1534" y="601"/>
                    <a:pt x="4103" y="3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14;p44">
              <a:extLst>
                <a:ext uri="{FF2B5EF4-FFF2-40B4-BE49-F238E27FC236}">
                  <a16:creationId xmlns:a16="http://schemas.microsoft.com/office/drawing/2014/main" id="{D6A2AB56-00DD-477A-AA08-F76A8B1C35BD}"/>
                </a:ext>
              </a:extLst>
            </p:cNvPr>
            <p:cNvSpPr/>
            <p:nvPr/>
          </p:nvSpPr>
          <p:spPr>
            <a:xfrm flipH="1">
              <a:off x="7601504" y="2316977"/>
              <a:ext cx="279809" cy="336317"/>
            </a:xfrm>
            <a:custGeom>
              <a:avLst/>
              <a:gdLst/>
              <a:ahLst/>
              <a:cxnLst/>
              <a:rect l="l" t="t" r="r" b="b"/>
              <a:pathLst>
                <a:path w="13211" h="15879" extrusionOk="0">
                  <a:moveTo>
                    <a:pt x="1602" y="1201"/>
                  </a:moveTo>
                  <a:cubicBezTo>
                    <a:pt x="3236" y="0"/>
                    <a:pt x="6772" y="2035"/>
                    <a:pt x="9541" y="5771"/>
                  </a:cubicBezTo>
                  <a:cubicBezTo>
                    <a:pt x="12276" y="9507"/>
                    <a:pt x="13210" y="13477"/>
                    <a:pt x="11609" y="14678"/>
                  </a:cubicBezTo>
                  <a:cubicBezTo>
                    <a:pt x="10008" y="15878"/>
                    <a:pt x="6472" y="13844"/>
                    <a:pt x="3703" y="10108"/>
                  </a:cubicBezTo>
                  <a:cubicBezTo>
                    <a:pt x="935" y="6372"/>
                    <a:pt x="1" y="2402"/>
                    <a:pt x="1602" y="1201"/>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15;p44">
              <a:extLst>
                <a:ext uri="{FF2B5EF4-FFF2-40B4-BE49-F238E27FC236}">
                  <a16:creationId xmlns:a16="http://schemas.microsoft.com/office/drawing/2014/main" id="{8465AC8D-F278-4413-B611-4FD40E3159E6}"/>
                </a:ext>
              </a:extLst>
            </p:cNvPr>
            <p:cNvSpPr/>
            <p:nvPr/>
          </p:nvSpPr>
          <p:spPr>
            <a:xfrm flipH="1">
              <a:off x="7203045" y="2101491"/>
              <a:ext cx="175942" cy="363173"/>
            </a:xfrm>
            <a:custGeom>
              <a:avLst/>
              <a:gdLst/>
              <a:ahLst/>
              <a:cxnLst/>
              <a:rect l="l" t="t" r="r" b="b"/>
              <a:pathLst>
                <a:path w="8307" h="17147" extrusionOk="0">
                  <a:moveTo>
                    <a:pt x="3203" y="234"/>
                  </a:moveTo>
                  <a:cubicBezTo>
                    <a:pt x="5204" y="0"/>
                    <a:pt x="7239" y="3536"/>
                    <a:pt x="7773" y="8140"/>
                  </a:cubicBezTo>
                  <a:cubicBezTo>
                    <a:pt x="8306" y="12776"/>
                    <a:pt x="7106" y="16679"/>
                    <a:pt x="5104" y="16913"/>
                  </a:cubicBezTo>
                  <a:cubicBezTo>
                    <a:pt x="3103" y="17146"/>
                    <a:pt x="1068" y="13610"/>
                    <a:pt x="534" y="8973"/>
                  </a:cubicBezTo>
                  <a:cubicBezTo>
                    <a:pt x="1" y="4370"/>
                    <a:pt x="1201" y="467"/>
                    <a:pt x="3203" y="234"/>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16;p44">
              <a:extLst>
                <a:ext uri="{FF2B5EF4-FFF2-40B4-BE49-F238E27FC236}">
                  <a16:creationId xmlns:a16="http://schemas.microsoft.com/office/drawing/2014/main" id="{C4BF94F6-D9F2-4791-A76E-EDC130E91E8B}"/>
                </a:ext>
              </a:extLst>
            </p:cNvPr>
            <p:cNvSpPr/>
            <p:nvPr/>
          </p:nvSpPr>
          <p:spPr>
            <a:xfrm flipH="1">
              <a:off x="6626546" y="2186275"/>
              <a:ext cx="1148782" cy="1311995"/>
            </a:xfrm>
            <a:custGeom>
              <a:avLst/>
              <a:gdLst/>
              <a:ahLst/>
              <a:cxnLst/>
              <a:rect l="l" t="t" r="r" b="b"/>
              <a:pathLst>
                <a:path w="54239" h="61945" extrusionOk="0">
                  <a:moveTo>
                    <a:pt x="8106" y="6772"/>
                  </a:moveTo>
                  <a:cubicBezTo>
                    <a:pt x="18780" y="0"/>
                    <a:pt x="24451" y="6605"/>
                    <a:pt x="30655" y="16379"/>
                  </a:cubicBezTo>
                  <a:cubicBezTo>
                    <a:pt x="37694" y="27387"/>
                    <a:pt x="54239" y="36993"/>
                    <a:pt x="32890" y="49002"/>
                  </a:cubicBezTo>
                  <a:cubicBezTo>
                    <a:pt x="9941" y="61945"/>
                    <a:pt x="8907" y="36626"/>
                    <a:pt x="6038" y="29488"/>
                  </a:cubicBezTo>
                  <a:cubicBezTo>
                    <a:pt x="2535" y="20815"/>
                    <a:pt x="0" y="11942"/>
                    <a:pt x="8106" y="6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17;p44">
              <a:extLst>
                <a:ext uri="{FF2B5EF4-FFF2-40B4-BE49-F238E27FC236}">
                  <a16:creationId xmlns:a16="http://schemas.microsoft.com/office/drawing/2014/main" id="{2C4F1F51-E6A3-4603-B1BE-677DB25470C9}"/>
                </a:ext>
              </a:extLst>
            </p:cNvPr>
            <p:cNvSpPr/>
            <p:nvPr/>
          </p:nvSpPr>
          <p:spPr>
            <a:xfrm flipH="1">
              <a:off x="7410757" y="2851793"/>
              <a:ext cx="136378" cy="89041"/>
            </a:xfrm>
            <a:custGeom>
              <a:avLst/>
              <a:gdLst/>
              <a:ahLst/>
              <a:cxnLst/>
              <a:rect l="l" t="t" r="r" b="b"/>
              <a:pathLst>
                <a:path w="6439" h="4204" fill="none" extrusionOk="0">
                  <a:moveTo>
                    <a:pt x="6438" y="1"/>
                  </a:moveTo>
                  <a:cubicBezTo>
                    <a:pt x="6038" y="2469"/>
                    <a:pt x="3103" y="4204"/>
                    <a:pt x="1"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18;p44">
              <a:extLst>
                <a:ext uri="{FF2B5EF4-FFF2-40B4-BE49-F238E27FC236}">
                  <a16:creationId xmlns:a16="http://schemas.microsoft.com/office/drawing/2014/main" id="{F48E6A31-0C0E-4580-938D-F8BE6C1F3B5E}"/>
                </a:ext>
              </a:extLst>
            </p:cNvPr>
            <p:cNvSpPr/>
            <p:nvPr/>
          </p:nvSpPr>
          <p:spPr>
            <a:xfrm flipH="1">
              <a:off x="7097060" y="2673754"/>
              <a:ext cx="136378" cy="89041"/>
            </a:xfrm>
            <a:custGeom>
              <a:avLst/>
              <a:gdLst/>
              <a:ahLst/>
              <a:cxnLst/>
              <a:rect l="l" t="t" r="r" b="b"/>
              <a:pathLst>
                <a:path w="6439" h="4204" fill="none" extrusionOk="0">
                  <a:moveTo>
                    <a:pt x="6438" y="1"/>
                  </a:moveTo>
                  <a:cubicBezTo>
                    <a:pt x="6071" y="2469"/>
                    <a:pt x="3102" y="4204"/>
                    <a:pt x="0" y="2970"/>
                  </a:cubicBezTo>
                </a:path>
              </a:pathLst>
            </a:custGeom>
            <a:noFill/>
            <a:ln w="20025" cap="rnd" cmpd="sng">
              <a:solidFill>
                <a:srgbClr val="66666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19;p44">
              <a:extLst>
                <a:ext uri="{FF2B5EF4-FFF2-40B4-BE49-F238E27FC236}">
                  <a16:creationId xmlns:a16="http://schemas.microsoft.com/office/drawing/2014/main" id="{FFA02BD5-3F07-41BE-9434-B45667122BB2}"/>
                </a:ext>
              </a:extLst>
            </p:cNvPr>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48" y="9374"/>
                    <a:pt x="17346" y="10841"/>
                  </a:cubicBezTo>
                  <a:close/>
                </a:path>
              </a:pathLst>
            </a:custGeom>
            <a:solidFill>
              <a:srgbClr val="5D6B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20;p44">
              <a:extLst>
                <a:ext uri="{FF2B5EF4-FFF2-40B4-BE49-F238E27FC236}">
                  <a16:creationId xmlns:a16="http://schemas.microsoft.com/office/drawing/2014/main" id="{28D1D381-CBC4-4776-88E4-211F146F5097}"/>
                </a:ext>
              </a:extLst>
            </p:cNvPr>
            <p:cNvSpPr/>
            <p:nvPr/>
          </p:nvSpPr>
          <p:spPr>
            <a:xfrm flipH="1">
              <a:off x="7108370" y="2579799"/>
              <a:ext cx="327845" cy="244460"/>
            </a:xfrm>
            <a:custGeom>
              <a:avLst/>
              <a:gdLst/>
              <a:ahLst/>
              <a:cxnLst/>
              <a:rect l="l" t="t" r="r" b="b"/>
              <a:pathLst>
                <a:path w="15479" h="11542" extrusionOk="0">
                  <a:moveTo>
                    <a:pt x="3236" y="7772"/>
                  </a:moveTo>
                  <a:cubicBezTo>
                    <a:pt x="2169" y="8273"/>
                    <a:pt x="1101" y="8673"/>
                    <a:pt x="1" y="9040"/>
                  </a:cubicBezTo>
                  <a:cubicBezTo>
                    <a:pt x="968" y="10208"/>
                    <a:pt x="2236" y="11075"/>
                    <a:pt x="3703" y="11542"/>
                  </a:cubicBezTo>
                  <a:cubicBezTo>
                    <a:pt x="3870" y="10975"/>
                    <a:pt x="4270" y="10541"/>
                    <a:pt x="4771" y="10274"/>
                  </a:cubicBezTo>
                  <a:cubicBezTo>
                    <a:pt x="6472" y="9274"/>
                    <a:pt x="7506" y="10374"/>
                    <a:pt x="8740" y="11442"/>
                  </a:cubicBezTo>
                  <a:cubicBezTo>
                    <a:pt x="13410" y="9807"/>
                    <a:pt x="15478" y="4303"/>
                    <a:pt x="13010" y="0"/>
                  </a:cubicBezTo>
                  <a:cubicBezTo>
                    <a:pt x="12109" y="534"/>
                    <a:pt x="11275" y="1068"/>
                    <a:pt x="10541" y="1601"/>
                  </a:cubicBezTo>
                  <a:cubicBezTo>
                    <a:pt x="8040" y="3369"/>
                    <a:pt x="5538" y="6305"/>
                    <a:pt x="3236" y="777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21;p44">
              <a:extLst>
                <a:ext uri="{FF2B5EF4-FFF2-40B4-BE49-F238E27FC236}">
                  <a16:creationId xmlns:a16="http://schemas.microsoft.com/office/drawing/2014/main" id="{ADADBCDB-6554-4D9B-9CCB-F50CC01D52D8}"/>
                </a:ext>
              </a:extLst>
            </p:cNvPr>
            <p:cNvSpPr/>
            <p:nvPr/>
          </p:nvSpPr>
          <p:spPr>
            <a:xfrm flipH="1">
              <a:off x="7454557" y="2797403"/>
              <a:ext cx="280508" cy="240944"/>
            </a:xfrm>
            <a:custGeom>
              <a:avLst/>
              <a:gdLst/>
              <a:ahLst/>
              <a:cxnLst/>
              <a:rect l="l" t="t" r="r" b="b"/>
              <a:pathLst>
                <a:path w="13244" h="11376" extrusionOk="0">
                  <a:moveTo>
                    <a:pt x="10875" y="0"/>
                  </a:moveTo>
                  <a:cubicBezTo>
                    <a:pt x="10041" y="300"/>
                    <a:pt x="9207" y="667"/>
                    <a:pt x="8507" y="1001"/>
                  </a:cubicBezTo>
                  <a:cubicBezTo>
                    <a:pt x="5438" y="2535"/>
                    <a:pt x="1335" y="5471"/>
                    <a:pt x="734" y="6171"/>
                  </a:cubicBezTo>
                  <a:cubicBezTo>
                    <a:pt x="1" y="7005"/>
                    <a:pt x="34" y="7072"/>
                    <a:pt x="401" y="7772"/>
                  </a:cubicBezTo>
                  <a:cubicBezTo>
                    <a:pt x="768" y="8473"/>
                    <a:pt x="1235" y="9007"/>
                    <a:pt x="1869" y="8873"/>
                  </a:cubicBezTo>
                  <a:cubicBezTo>
                    <a:pt x="2669" y="8673"/>
                    <a:pt x="3169" y="9440"/>
                    <a:pt x="4837" y="11375"/>
                  </a:cubicBezTo>
                  <a:cubicBezTo>
                    <a:pt x="10208" y="10608"/>
                    <a:pt x="13243" y="4837"/>
                    <a:pt x="108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22;p44">
              <a:extLst>
                <a:ext uri="{FF2B5EF4-FFF2-40B4-BE49-F238E27FC236}">
                  <a16:creationId xmlns:a16="http://schemas.microsoft.com/office/drawing/2014/main" id="{215DCB56-DF66-4A92-9799-FC6B441E4040}"/>
                </a:ext>
              </a:extLst>
            </p:cNvPr>
            <p:cNvSpPr/>
            <p:nvPr/>
          </p:nvSpPr>
          <p:spPr>
            <a:xfrm flipH="1">
              <a:off x="6955768" y="2514798"/>
              <a:ext cx="779297" cy="605494"/>
            </a:xfrm>
            <a:custGeom>
              <a:avLst/>
              <a:gdLst/>
              <a:ahLst/>
              <a:cxnLst/>
              <a:rect l="l" t="t" r="r" b="b"/>
              <a:pathLst>
                <a:path w="36794" h="28588" extrusionOk="0">
                  <a:moveTo>
                    <a:pt x="17346" y="10841"/>
                  </a:moveTo>
                  <a:cubicBezTo>
                    <a:pt x="16346" y="11475"/>
                    <a:pt x="11575" y="12843"/>
                    <a:pt x="8507" y="14344"/>
                  </a:cubicBezTo>
                  <a:cubicBezTo>
                    <a:pt x="5471" y="15845"/>
                    <a:pt x="1335" y="18814"/>
                    <a:pt x="734" y="19514"/>
                  </a:cubicBezTo>
                  <a:cubicBezTo>
                    <a:pt x="1" y="20348"/>
                    <a:pt x="1" y="20415"/>
                    <a:pt x="367" y="21115"/>
                  </a:cubicBezTo>
                  <a:cubicBezTo>
                    <a:pt x="734" y="21816"/>
                    <a:pt x="1201" y="22316"/>
                    <a:pt x="1835" y="22183"/>
                  </a:cubicBezTo>
                  <a:cubicBezTo>
                    <a:pt x="2702" y="22016"/>
                    <a:pt x="3270" y="22917"/>
                    <a:pt x="5304" y="25218"/>
                  </a:cubicBezTo>
                  <a:cubicBezTo>
                    <a:pt x="7139" y="27353"/>
                    <a:pt x="9341" y="28588"/>
                    <a:pt x="14044" y="26219"/>
                  </a:cubicBezTo>
                  <a:cubicBezTo>
                    <a:pt x="18681" y="23917"/>
                    <a:pt x="18447" y="20148"/>
                    <a:pt x="18380" y="18947"/>
                  </a:cubicBezTo>
                  <a:cubicBezTo>
                    <a:pt x="18247" y="16812"/>
                    <a:pt x="16646" y="14711"/>
                    <a:pt x="18881" y="13377"/>
                  </a:cubicBezTo>
                  <a:cubicBezTo>
                    <a:pt x="21116" y="12009"/>
                    <a:pt x="22216" y="14377"/>
                    <a:pt x="24051" y="15511"/>
                  </a:cubicBezTo>
                  <a:cubicBezTo>
                    <a:pt x="25085" y="16145"/>
                    <a:pt x="28287" y="18147"/>
                    <a:pt x="32490" y="15178"/>
                  </a:cubicBezTo>
                  <a:cubicBezTo>
                    <a:pt x="36793" y="12109"/>
                    <a:pt x="36727" y="9607"/>
                    <a:pt x="35726" y="6972"/>
                  </a:cubicBezTo>
                  <a:cubicBezTo>
                    <a:pt x="34659" y="4070"/>
                    <a:pt x="34092" y="3169"/>
                    <a:pt x="34692" y="2502"/>
                  </a:cubicBezTo>
                  <a:cubicBezTo>
                    <a:pt x="35092" y="2002"/>
                    <a:pt x="34859" y="1368"/>
                    <a:pt x="34425" y="701"/>
                  </a:cubicBezTo>
                  <a:cubicBezTo>
                    <a:pt x="33958" y="34"/>
                    <a:pt x="33925" y="0"/>
                    <a:pt x="32824" y="234"/>
                  </a:cubicBezTo>
                  <a:cubicBezTo>
                    <a:pt x="31923" y="434"/>
                    <a:pt x="27420" y="2669"/>
                    <a:pt x="24618" y="4670"/>
                  </a:cubicBezTo>
                  <a:cubicBezTo>
                    <a:pt x="22150" y="6438"/>
                    <a:pt x="19615" y="9374"/>
                    <a:pt x="17313" y="10841"/>
                  </a:cubicBezTo>
                  <a:close/>
                  <a:moveTo>
                    <a:pt x="3570" y="18947"/>
                  </a:moveTo>
                  <a:cubicBezTo>
                    <a:pt x="4404" y="17379"/>
                    <a:pt x="11976" y="12476"/>
                    <a:pt x="15078" y="13744"/>
                  </a:cubicBezTo>
                  <a:cubicBezTo>
                    <a:pt x="17646" y="14778"/>
                    <a:pt x="18147" y="20849"/>
                    <a:pt x="16579" y="23217"/>
                  </a:cubicBezTo>
                  <a:cubicBezTo>
                    <a:pt x="15045" y="25519"/>
                    <a:pt x="10308" y="27553"/>
                    <a:pt x="7806" y="26119"/>
                  </a:cubicBezTo>
                  <a:cubicBezTo>
                    <a:pt x="5404" y="24751"/>
                    <a:pt x="2602" y="20715"/>
                    <a:pt x="3570" y="18947"/>
                  </a:cubicBezTo>
                  <a:close/>
                  <a:moveTo>
                    <a:pt x="31023" y="2502"/>
                  </a:moveTo>
                  <a:cubicBezTo>
                    <a:pt x="33024" y="2502"/>
                    <a:pt x="35259" y="6839"/>
                    <a:pt x="35359" y="9607"/>
                  </a:cubicBezTo>
                  <a:cubicBezTo>
                    <a:pt x="35459" y="12476"/>
                    <a:pt x="31423" y="15678"/>
                    <a:pt x="28688" y="15945"/>
                  </a:cubicBezTo>
                  <a:cubicBezTo>
                    <a:pt x="25852" y="16245"/>
                    <a:pt x="20749" y="12943"/>
                    <a:pt x="21016" y="10174"/>
                  </a:cubicBezTo>
                  <a:cubicBezTo>
                    <a:pt x="21382" y="6839"/>
                    <a:pt x="29255" y="2502"/>
                    <a:pt x="31023" y="250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23;p44">
              <a:extLst>
                <a:ext uri="{FF2B5EF4-FFF2-40B4-BE49-F238E27FC236}">
                  <a16:creationId xmlns:a16="http://schemas.microsoft.com/office/drawing/2014/main" id="{0C3881CC-F80D-4A99-9A07-71EE0C3CD055}"/>
                </a:ext>
              </a:extLst>
            </p:cNvPr>
            <p:cNvSpPr/>
            <p:nvPr/>
          </p:nvSpPr>
          <p:spPr>
            <a:xfrm flipH="1">
              <a:off x="7244727" y="2128326"/>
              <a:ext cx="629512" cy="966528"/>
            </a:xfrm>
            <a:custGeom>
              <a:avLst/>
              <a:gdLst/>
              <a:ahLst/>
              <a:cxnLst/>
              <a:rect l="l" t="t" r="r" b="b"/>
              <a:pathLst>
                <a:path w="29722" h="45634" extrusionOk="0">
                  <a:moveTo>
                    <a:pt x="0" y="37628"/>
                  </a:moveTo>
                  <a:cubicBezTo>
                    <a:pt x="13577" y="34993"/>
                    <a:pt x="5204" y="21750"/>
                    <a:pt x="7305" y="12977"/>
                  </a:cubicBezTo>
                  <a:cubicBezTo>
                    <a:pt x="10374" y="268"/>
                    <a:pt x="27420" y="1"/>
                    <a:pt x="28754" y="12477"/>
                  </a:cubicBezTo>
                  <a:cubicBezTo>
                    <a:pt x="29721" y="21149"/>
                    <a:pt x="22183" y="45634"/>
                    <a:pt x="0" y="3762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24;p44">
              <a:extLst>
                <a:ext uri="{FF2B5EF4-FFF2-40B4-BE49-F238E27FC236}">
                  <a16:creationId xmlns:a16="http://schemas.microsoft.com/office/drawing/2014/main" id="{24411328-C74C-42D0-8D99-5C6E4B2642E9}"/>
                </a:ext>
              </a:extLst>
            </p:cNvPr>
            <p:cNvSpPr/>
            <p:nvPr/>
          </p:nvSpPr>
          <p:spPr>
            <a:xfrm flipH="1">
              <a:off x="7242609" y="2133981"/>
              <a:ext cx="631630" cy="862661"/>
            </a:xfrm>
            <a:custGeom>
              <a:avLst/>
              <a:gdLst/>
              <a:ahLst/>
              <a:cxnLst/>
              <a:rect l="l" t="t" r="r" b="b"/>
              <a:pathLst>
                <a:path w="29822" h="40730" extrusionOk="0">
                  <a:moveTo>
                    <a:pt x="0" y="37361"/>
                  </a:moveTo>
                  <a:cubicBezTo>
                    <a:pt x="13577" y="34726"/>
                    <a:pt x="5204" y="21483"/>
                    <a:pt x="7305" y="12710"/>
                  </a:cubicBezTo>
                  <a:cubicBezTo>
                    <a:pt x="10007" y="1535"/>
                    <a:pt x="23450" y="1"/>
                    <a:pt x="27620" y="8207"/>
                  </a:cubicBezTo>
                  <a:cubicBezTo>
                    <a:pt x="29821" y="14311"/>
                    <a:pt x="18313" y="40730"/>
                    <a:pt x="0" y="3736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25;p44">
              <a:extLst>
                <a:ext uri="{FF2B5EF4-FFF2-40B4-BE49-F238E27FC236}">
                  <a16:creationId xmlns:a16="http://schemas.microsoft.com/office/drawing/2014/main" id="{22D68DB6-904C-445F-A49D-65BF87DBD4D0}"/>
                </a:ext>
              </a:extLst>
            </p:cNvPr>
            <p:cNvSpPr/>
            <p:nvPr/>
          </p:nvSpPr>
          <p:spPr>
            <a:xfrm flipH="1">
              <a:off x="7315383" y="2141056"/>
              <a:ext cx="558855" cy="784232"/>
            </a:xfrm>
            <a:custGeom>
              <a:avLst/>
              <a:gdLst/>
              <a:ahLst/>
              <a:cxnLst/>
              <a:rect l="l" t="t" r="r" b="b"/>
              <a:pathLst>
                <a:path w="26386" h="37027" extrusionOk="0">
                  <a:moveTo>
                    <a:pt x="0" y="37027"/>
                  </a:moveTo>
                  <a:cubicBezTo>
                    <a:pt x="13577" y="34392"/>
                    <a:pt x="5204" y="21149"/>
                    <a:pt x="7305" y="12376"/>
                  </a:cubicBezTo>
                  <a:cubicBezTo>
                    <a:pt x="9774" y="2135"/>
                    <a:pt x="21282" y="0"/>
                    <a:pt x="26386" y="6038"/>
                  </a:cubicBezTo>
                  <a:cubicBezTo>
                    <a:pt x="22550" y="5438"/>
                    <a:pt x="18113" y="7706"/>
                    <a:pt x="15078" y="13010"/>
                  </a:cubicBezTo>
                  <a:cubicBezTo>
                    <a:pt x="10308" y="21382"/>
                    <a:pt x="16846" y="36927"/>
                    <a:pt x="0" y="3702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26;p44">
              <a:extLst>
                <a:ext uri="{FF2B5EF4-FFF2-40B4-BE49-F238E27FC236}">
                  <a16:creationId xmlns:a16="http://schemas.microsoft.com/office/drawing/2014/main" id="{F631DEBD-2FF3-492F-B174-B6C521123927}"/>
                </a:ext>
              </a:extLst>
            </p:cNvPr>
            <p:cNvSpPr/>
            <p:nvPr/>
          </p:nvSpPr>
          <p:spPr>
            <a:xfrm flipH="1">
              <a:off x="7212237" y="2860985"/>
              <a:ext cx="751022" cy="823097"/>
            </a:xfrm>
            <a:custGeom>
              <a:avLst/>
              <a:gdLst/>
              <a:ahLst/>
              <a:cxnLst/>
              <a:rect l="l" t="t" r="r" b="b"/>
              <a:pathLst>
                <a:path w="35459" h="38862" extrusionOk="0">
                  <a:moveTo>
                    <a:pt x="33591" y="24852"/>
                  </a:moveTo>
                  <a:cubicBezTo>
                    <a:pt x="31389" y="22817"/>
                    <a:pt x="20715" y="19314"/>
                    <a:pt x="19247" y="18814"/>
                  </a:cubicBezTo>
                  <a:cubicBezTo>
                    <a:pt x="22950" y="16279"/>
                    <a:pt x="25318" y="13443"/>
                    <a:pt x="27987" y="10241"/>
                  </a:cubicBezTo>
                  <a:lnTo>
                    <a:pt x="26019" y="0"/>
                  </a:lnTo>
                  <a:cubicBezTo>
                    <a:pt x="19781" y="3903"/>
                    <a:pt x="0" y="17346"/>
                    <a:pt x="4603" y="23217"/>
                  </a:cubicBezTo>
                  <a:cubicBezTo>
                    <a:pt x="6505" y="25652"/>
                    <a:pt x="15511" y="34125"/>
                    <a:pt x="22550" y="38395"/>
                  </a:cubicBezTo>
                  <a:cubicBezTo>
                    <a:pt x="26386" y="38862"/>
                    <a:pt x="35459" y="35526"/>
                    <a:pt x="33591" y="2485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27;p44">
              <a:extLst>
                <a:ext uri="{FF2B5EF4-FFF2-40B4-BE49-F238E27FC236}">
                  <a16:creationId xmlns:a16="http://schemas.microsoft.com/office/drawing/2014/main" id="{CF972C73-D9A2-4A7A-BB85-DAB4C616D055}"/>
                </a:ext>
              </a:extLst>
            </p:cNvPr>
            <p:cNvSpPr/>
            <p:nvPr/>
          </p:nvSpPr>
          <p:spPr>
            <a:xfrm flipH="1">
              <a:off x="7370494" y="2860985"/>
              <a:ext cx="142732" cy="305945"/>
            </a:xfrm>
            <a:custGeom>
              <a:avLst/>
              <a:gdLst/>
              <a:ahLst/>
              <a:cxnLst/>
              <a:rect l="l" t="t" r="r" b="b"/>
              <a:pathLst>
                <a:path w="6739" h="14445" extrusionOk="0">
                  <a:moveTo>
                    <a:pt x="1" y="3169"/>
                  </a:moveTo>
                  <a:cubicBezTo>
                    <a:pt x="1402" y="6805"/>
                    <a:pt x="2436" y="10575"/>
                    <a:pt x="3070" y="14444"/>
                  </a:cubicBezTo>
                  <a:cubicBezTo>
                    <a:pt x="4337" y="13110"/>
                    <a:pt x="5505" y="11709"/>
                    <a:pt x="6739" y="10241"/>
                  </a:cubicBezTo>
                  <a:lnTo>
                    <a:pt x="4771" y="0"/>
                  </a:lnTo>
                  <a:cubicBezTo>
                    <a:pt x="3603" y="734"/>
                    <a:pt x="1935" y="1835"/>
                    <a:pt x="1" y="31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28;p44">
              <a:extLst>
                <a:ext uri="{FF2B5EF4-FFF2-40B4-BE49-F238E27FC236}">
                  <a16:creationId xmlns:a16="http://schemas.microsoft.com/office/drawing/2014/main" id="{BF4582B5-793A-4765-9B35-29AFF83CDB0F}"/>
                </a:ext>
              </a:extLst>
            </p:cNvPr>
            <p:cNvSpPr/>
            <p:nvPr/>
          </p:nvSpPr>
          <p:spPr>
            <a:xfrm flipH="1">
              <a:off x="7555586" y="3242500"/>
              <a:ext cx="221860" cy="91159"/>
            </a:xfrm>
            <a:custGeom>
              <a:avLst/>
              <a:gdLst/>
              <a:ahLst/>
              <a:cxnLst/>
              <a:rect l="l" t="t" r="r" b="b"/>
              <a:pathLst>
                <a:path w="10475" h="4304" extrusionOk="0">
                  <a:moveTo>
                    <a:pt x="10474" y="801"/>
                  </a:moveTo>
                  <a:cubicBezTo>
                    <a:pt x="8406" y="1168"/>
                    <a:pt x="3236" y="1501"/>
                    <a:pt x="1635" y="768"/>
                  </a:cubicBezTo>
                  <a:cubicBezTo>
                    <a:pt x="0" y="0"/>
                    <a:pt x="6271" y="4303"/>
                    <a:pt x="10474" y="80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29;p44">
              <a:extLst>
                <a:ext uri="{FF2B5EF4-FFF2-40B4-BE49-F238E27FC236}">
                  <a16:creationId xmlns:a16="http://schemas.microsoft.com/office/drawing/2014/main" id="{F0D1B614-99BD-4635-8A40-80F6510ABB76}"/>
                </a:ext>
              </a:extLst>
            </p:cNvPr>
            <p:cNvSpPr/>
            <p:nvPr/>
          </p:nvSpPr>
          <p:spPr>
            <a:xfrm flipH="1">
              <a:off x="6687996" y="3789637"/>
              <a:ext cx="1219829" cy="655024"/>
            </a:xfrm>
            <a:custGeom>
              <a:avLst/>
              <a:gdLst/>
              <a:ahLst/>
              <a:cxnLst/>
              <a:rect l="l" t="t" r="r" b="b"/>
              <a:pathLst>
                <a:path w="56842" h="30523" extrusionOk="0">
                  <a:moveTo>
                    <a:pt x="56841" y="9240"/>
                  </a:moveTo>
                  <a:cubicBezTo>
                    <a:pt x="55407" y="18280"/>
                    <a:pt x="50203" y="27186"/>
                    <a:pt x="38261" y="27754"/>
                  </a:cubicBezTo>
                  <a:cubicBezTo>
                    <a:pt x="13677" y="29021"/>
                    <a:pt x="1" y="18580"/>
                    <a:pt x="9407" y="0"/>
                  </a:cubicBezTo>
                  <a:cubicBezTo>
                    <a:pt x="6906" y="26619"/>
                    <a:pt x="51137" y="30522"/>
                    <a:pt x="56841" y="924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30;p44">
              <a:extLst>
                <a:ext uri="{FF2B5EF4-FFF2-40B4-BE49-F238E27FC236}">
                  <a16:creationId xmlns:a16="http://schemas.microsoft.com/office/drawing/2014/main" id="{72EEECEF-384E-40C2-A9ED-690473DD64CD}"/>
                </a:ext>
              </a:extLst>
            </p:cNvPr>
            <p:cNvSpPr/>
            <p:nvPr/>
          </p:nvSpPr>
          <p:spPr>
            <a:xfrm flipH="1">
              <a:off x="7691244" y="4791860"/>
              <a:ext cx="245879" cy="80569"/>
            </a:xfrm>
            <a:custGeom>
              <a:avLst/>
              <a:gdLst/>
              <a:ahLst/>
              <a:cxnLst/>
              <a:rect l="l" t="t" r="r" b="b"/>
              <a:pathLst>
                <a:path w="11609" h="3804" extrusionOk="0">
                  <a:moveTo>
                    <a:pt x="11575" y="1"/>
                  </a:moveTo>
                  <a:cubicBezTo>
                    <a:pt x="7739" y="568"/>
                    <a:pt x="3836" y="634"/>
                    <a:pt x="0" y="201"/>
                  </a:cubicBezTo>
                  <a:cubicBezTo>
                    <a:pt x="0" y="1268"/>
                    <a:pt x="67" y="2636"/>
                    <a:pt x="167" y="3803"/>
                  </a:cubicBezTo>
                  <a:lnTo>
                    <a:pt x="11609" y="3803"/>
                  </a:lnTo>
                  <a:cubicBezTo>
                    <a:pt x="11409" y="2536"/>
                    <a:pt x="11409" y="1235"/>
                    <a:pt x="115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31;p44">
              <a:extLst>
                <a:ext uri="{FF2B5EF4-FFF2-40B4-BE49-F238E27FC236}">
                  <a16:creationId xmlns:a16="http://schemas.microsoft.com/office/drawing/2014/main" id="{EBF18189-0B23-4DF6-821F-317AFCA4060B}"/>
                </a:ext>
              </a:extLst>
            </p:cNvPr>
            <p:cNvSpPr/>
            <p:nvPr/>
          </p:nvSpPr>
          <p:spPr>
            <a:xfrm flipH="1">
              <a:off x="7225056" y="4930446"/>
              <a:ext cx="33930" cy="26157"/>
            </a:xfrm>
            <a:custGeom>
              <a:avLst/>
              <a:gdLst/>
              <a:ahLst/>
              <a:cxnLst/>
              <a:rect l="l" t="t" r="r" b="b"/>
              <a:pathLst>
                <a:path w="1602" h="1235" extrusionOk="0">
                  <a:moveTo>
                    <a:pt x="901" y="801"/>
                  </a:moveTo>
                  <a:lnTo>
                    <a:pt x="868" y="701"/>
                  </a:lnTo>
                  <a:cubicBezTo>
                    <a:pt x="1268" y="601"/>
                    <a:pt x="534" y="0"/>
                    <a:pt x="534" y="434"/>
                  </a:cubicBezTo>
                  <a:cubicBezTo>
                    <a:pt x="534" y="567"/>
                    <a:pt x="634" y="667"/>
                    <a:pt x="735" y="701"/>
                  </a:cubicBezTo>
                  <a:lnTo>
                    <a:pt x="768" y="801"/>
                  </a:lnTo>
                  <a:cubicBezTo>
                    <a:pt x="501" y="834"/>
                    <a:pt x="268" y="934"/>
                    <a:pt x="1" y="1034"/>
                  </a:cubicBezTo>
                  <a:lnTo>
                    <a:pt x="67" y="1234"/>
                  </a:lnTo>
                  <a:cubicBezTo>
                    <a:pt x="301" y="1134"/>
                    <a:pt x="534" y="1101"/>
                    <a:pt x="768" y="1068"/>
                  </a:cubicBezTo>
                  <a:cubicBezTo>
                    <a:pt x="901" y="1034"/>
                    <a:pt x="1068" y="1034"/>
                    <a:pt x="1235" y="1034"/>
                  </a:cubicBezTo>
                  <a:cubicBezTo>
                    <a:pt x="1335" y="1034"/>
                    <a:pt x="1468" y="1034"/>
                    <a:pt x="1568" y="1068"/>
                  </a:cubicBezTo>
                  <a:lnTo>
                    <a:pt x="1602" y="868"/>
                  </a:lnTo>
                  <a:cubicBezTo>
                    <a:pt x="1368" y="801"/>
                    <a:pt x="1135" y="767"/>
                    <a:pt x="901" y="80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632;p44">
              <a:extLst>
                <a:ext uri="{FF2B5EF4-FFF2-40B4-BE49-F238E27FC236}">
                  <a16:creationId xmlns:a16="http://schemas.microsoft.com/office/drawing/2014/main" id="{573F8CC6-4BFD-4D8D-B6FE-AE5664DC9C0B}"/>
                </a:ext>
              </a:extLst>
            </p:cNvPr>
            <p:cNvSpPr/>
            <p:nvPr/>
          </p:nvSpPr>
          <p:spPr>
            <a:xfrm flipH="1">
              <a:off x="6668185" y="27812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633;p44">
              <a:extLst>
                <a:ext uri="{FF2B5EF4-FFF2-40B4-BE49-F238E27FC236}">
                  <a16:creationId xmlns:a16="http://schemas.microsoft.com/office/drawing/2014/main" id="{FCDBF429-EB62-4C00-8317-150FB8EF4BED}"/>
                </a:ext>
              </a:extLst>
            </p:cNvPr>
            <p:cNvSpPr/>
            <p:nvPr/>
          </p:nvSpPr>
          <p:spPr>
            <a:xfrm flipH="1">
              <a:off x="6687998" y="2747583"/>
              <a:ext cx="887378" cy="681106"/>
            </a:xfrm>
            <a:custGeom>
              <a:avLst/>
              <a:gdLst/>
              <a:ahLst/>
              <a:cxnLst/>
              <a:rect l="l" t="t" r="r" b="b"/>
              <a:pathLst>
                <a:path w="41897" h="32158" extrusionOk="0">
                  <a:moveTo>
                    <a:pt x="10408" y="25586"/>
                  </a:moveTo>
                  <a:cubicBezTo>
                    <a:pt x="19047" y="32157"/>
                    <a:pt x="41897" y="16946"/>
                    <a:pt x="33357" y="6039"/>
                  </a:cubicBezTo>
                  <a:cubicBezTo>
                    <a:pt x="28621" y="1"/>
                    <a:pt x="0" y="17614"/>
                    <a:pt x="10408" y="25586"/>
                  </a:cubicBezTo>
                  <a:close/>
                </a:path>
              </a:pathLst>
            </a:custGeom>
            <a:solidFill>
              <a:srgbClr val="FF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634;p44">
              <a:extLst>
                <a:ext uri="{FF2B5EF4-FFF2-40B4-BE49-F238E27FC236}">
                  <a16:creationId xmlns:a16="http://schemas.microsoft.com/office/drawing/2014/main" id="{5CC5DEEB-3E8E-486E-AC26-3A0B6586209B}"/>
                </a:ext>
              </a:extLst>
            </p:cNvPr>
            <p:cNvSpPr/>
            <p:nvPr/>
          </p:nvSpPr>
          <p:spPr>
            <a:xfrm rot="2997016">
              <a:off x="7043612" y="29218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635;p44">
              <a:extLst>
                <a:ext uri="{FF2B5EF4-FFF2-40B4-BE49-F238E27FC236}">
                  <a16:creationId xmlns:a16="http://schemas.microsoft.com/office/drawing/2014/main" id="{9F1BDC04-5F4C-427F-B411-4D84F7378B5A}"/>
                </a:ext>
              </a:extLst>
            </p:cNvPr>
            <p:cNvSpPr/>
            <p:nvPr/>
          </p:nvSpPr>
          <p:spPr>
            <a:xfrm rot="2997016">
              <a:off x="7192687" y="3020251"/>
              <a:ext cx="54083" cy="57694"/>
            </a:xfrm>
            <a:prstGeom prst="arc">
              <a:avLst>
                <a:gd name="adj1" fmla="val 8208608"/>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 name="Google Shape;636;p44">
              <a:extLst>
                <a:ext uri="{FF2B5EF4-FFF2-40B4-BE49-F238E27FC236}">
                  <a16:creationId xmlns:a16="http://schemas.microsoft.com/office/drawing/2014/main" id="{273891C3-7AC6-451B-AC3D-B021DA020CDC}"/>
                </a:ext>
              </a:extLst>
            </p:cNvPr>
            <p:cNvGrpSpPr/>
            <p:nvPr/>
          </p:nvGrpSpPr>
          <p:grpSpPr>
            <a:xfrm rot="2302861">
              <a:off x="7565140" y="1938058"/>
              <a:ext cx="202414" cy="437356"/>
              <a:chOff x="4626019" y="3226755"/>
              <a:chExt cx="114251" cy="246882"/>
            </a:xfrm>
          </p:grpSpPr>
          <p:sp>
            <p:nvSpPr>
              <p:cNvPr id="114" name="Google Shape;637;p44">
                <a:extLst>
                  <a:ext uri="{FF2B5EF4-FFF2-40B4-BE49-F238E27FC236}">
                    <a16:creationId xmlns:a16="http://schemas.microsoft.com/office/drawing/2014/main" id="{6A457B62-1D61-4197-BEB7-C16D485EB26C}"/>
                  </a:ext>
                </a:extLst>
              </p:cNvPr>
              <p:cNvSpPr/>
              <p:nvPr/>
            </p:nvSpPr>
            <p:spPr>
              <a:xfrm>
                <a:off x="4645509" y="3447572"/>
                <a:ext cx="76898" cy="26065"/>
              </a:xfrm>
              <a:custGeom>
                <a:avLst/>
                <a:gdLst/>
                <a:ahLst/>
                <a:cxnLst/>
                <a:rect l="l" t="t" r="r" b="b"/>
                <a:pathLst>
                  <a:path w="4738" h="1606" extrusionOk="0">
                    <a:moveTo>
                      <a:pt x="3803" y="0"/>
                    </a:moveTo>
                    <a:cubicBezTo>
                      <a:pt x="2603" y="501"/>
                      <a:pt x="1302" y="801"/>
                      <a:pt x="1" y="868"/>
                    </a:cubicBezTo>
                    <a:cubicBezTo>
                      <a:pt x="1" y="934"/>
                      <a:pt x="1" y="968"/>
                      <a:pt x="1" y="1034"/>
                    </a:cubicBezTo>
                    <a:cubicBezTo>
                      <a:pt x="67" y="1398"/>
                      <a:pt x="836" y="1606"/>
                      <a:pt x="1790" y="1606"/>
                    </a:cubicBezTo>
                    <a:cubicBezTo>
                      <a:pt x="2763" y="1606"/>
                      <a:pt x="3929" y="1389"/>
                      <a:pt x="4737" y="901"/>
                    </a:cubicBezTo>
                    <a:cubicBezTo>
                      <a:pt x="4404" y="634"/>
                      <a:pt x="4104" y="301"/>
                      <a:pt x="38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638;p44">
                <a:extLst>
                  <a:ext uri="{FF2B5EF4-FFF2-40B4-BE49-F238E27FC236}">
                    <a16:creationId xmlns:a16="http://schemas.microsoft.com/office/drawing/2014/main" id="{C4877A31-CF63-4BCE-AD7E-4C4057114F3A}"/>
                  </a:ext>
                </a:extLst>
              </p:cNvPr>
              <p:cNvSpPr/>
              <p:nvPr/>
            </p:nvSpPr>
            <p:spPr>
              <a:xfrm>
                <a:off x="4707226" y="3429169"/>
                <a:ext cx="33044" cy="33028"/>
              </a:xfrm>
              <a:custGeom>
                <a:avLst/>
                <a:gdLst/>
                <a:ahLst/>
                <a:cxnLst/>
                <a:rect l="l" t="t" r="r" b="b"/>
                <a:pathLst>
                  <a:path w="2036" h="2035" extrusionOk="0">
                    <a:moveTo>
                      <a:pt x="1835" y="0"/>
                    </a:moveTo>
                    <a:cubicBezTo>
                      <a:pt x="1268" y="467"/>
                      <a:pt x="668" y="834"/>
                      <a:pt x="0" y="1134"/>
                    </a:cubicBezTo>
                    <a:cubicBezTo>
                      <a:pt x="301" y="1435"/>
                      <a:pt x="601" y="1768"/>
                      <a:pt x="934" y="2035"/>
                    </a:cubicBezTo>
                    <a:cubicBezTo>
                      <a:pt x="1602" y="1635"/>
                      <a:pt x="2035" y="1068"/>
                      <a:pt x="1868" y="267"/>
                    </a:cubicBezTo>
                    <a:cubicBezTo>
                      <a:pt x="1868" y="167"/>
                      <a:pt x="1835" y="100"/>
                      <a:pt x="18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39;p44">
                <a:extLst>
                  <a:ext uri="{FF2B5EF4-FFF2-40B4-BE49-F238E27FC236}">
                    <a16:creationId xmlns:a16="http://schemas.microsoft.com/office/drawing/2014/main" id="{9EA73F17-5027-4F21-8EB6-0FDBAAFB330A}"/>
                  </a:ext>
                </a:extLst>
              </p:cNvPr>
              <p:cNvSpPr/>
              <p:nvPr/>
            </p:nvSpPr>
            <p:spPr>
              <a:xfrm>
                <a:off x="4626019" y="3271091"/>
                <a:ext cx="12481" cy="39536"/>
              </a:xfrm>
              <a:custGeom>
                <a:avLst/>
                <a:gdLst/>
                <a:ahLst/>
                <a:cxnLst/>
                <a:rect l="l" t="t" r="r" b="b"/>
                <a:pathLst>
                  <a:path w="769" h="2436" extrusionOk="0">
                    <a:moveTo>
                      <a:pt x="301" y="1"/>
                    </a:moveTo>
                    <a:lnTo>
                      <a:pt x="34" y="68"/>
                    </a:lnTo>
                    <a:cubicBezTo>
                      <a:pt x="1" y="801"/>
                      <a:pt x="34" y="1602"/>
                      <a:pt x="68" y="2436"/>
                    </a:cubicBezTo>
                    <a:cubicBezTo>
                      <a:pt x="301" y="2403"/>
                      <a:pt x="535" y="2369"/>
                      <a:pt x="768" y="2336"/>
                    </a:cubicBezTo>
                    <a:cubicBezTo>
                      <a:pt x="601" y="1569"/>
                      <a:pt x="434" y="768"/>
                      <a:pt x="3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40;p44">
                <a:extLst>
                  <a:ext uri="{FF2B5EF4-FFF2-40B4-BE49-F238E27FC236}">
                    <a16:creationId xmlns:a16="http://schemas.microsoft.com/office/drawing/2014/main" id="{9717180A-6478-4B73-92CC-E534787E18D2}"/>
                  </a:ext>
                </a:extLst>
              </p:cNvPr>
              <p:cNvSpPr/>
              <p:nvPr/>
            </p:nvSpPr>
            <p:spPr>
              <a:xfrm>
                <a:off x="4631439" y="3257021"/>
                <a:ext cx="52537" cy="51985"/>
              </a:xfrm>
              <a:custGeom>
                <a:avLst/>
                <a:gdLst/>
                <a:ahLst/>
                <a:cxnLst/>
                <a:rect l="l" t="t" r="r" b="b"/>
                <a:pathLst>
                  <a:path w="3237" h="3203" extrusionOk="0">
                    <a:moveTo>
                      <a:pt x="2069" y="1"/>
                    </a:moveTo>
                    <a:cubicBezTo>
                      <a:pt x="1435" y="368"/>
                      <a:pt x="734" y="668"/>
                      <a:pt x="0" y="868"/>
                    </a:cubicBezTo>
                    <a:cubicBezTo>
                      <a:pt x="100" y="1635"/>
                      <a:pt x="267" y="2436"/>
                      <a:pt x="434" y="3203"/>
                    </a:cubicBezTo>
                    <a:cubicBezTo>
                      <a:pt x="1401" y="3036"/>
                      <a:pt x="2335" y="2703"/>
                      <a:pt x="3236" y="2236"/>
                    </a:cubicBezTo>
                    <a:cubicBezTo>
                      <a:pt x="2836" y="1402"/>
                      <a:pt x="2435" y="634"/>
                      <a:pt x="2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41;p44">
                <a:extLst>
                  <a:ext uri="{FF2B5EF4-FFF2-40B4-BE49-F238E27FC236}">
                    <a16:creationId xmlns:a16="http://schemas.microsoft.com/office/drawing/2014/main" id="{577E6450-7E7D-4107-9FFA-0F2A990515BB}"/>
                  </a:ext>
                </a:extLst>
              </p:cNvPr>
              <p:cNvSpPr/>
              <p:nvPr/>
            </p:nvSpPr>
            <p:spPr>
              <a:xfrm>
                <a:off x="4626571" y="3252152"/>
                <a:ext cx="4350" cy="20044"/>
              </a:xfrm>
              <a:custGeom>
                <a:avLst/>
                <a:gdLst/>
                <a:ahLst/>
                <a:cxnLst/>
                <a:rect l="l" t="t" r="r" b="b"/>
                <a:pathLst>
                  <a:path w="268" h="1235" extrusionOk="0">
                    <a:moveTo>
                      <a:pt x="100" y="0"/>
                    </a:moveTo>
                    <a:cubicBezTo>
                      <a:pt x="34" y="367"/>
                      <a:pt x="0" y="801"/>
                      <a:pt x="0" y="1235"/>
                    </a:cubicBezTo>
                    <a:lnTo>
                      <a:pt x="267" y="1168"/>
                    </a:lnTo>
                    <a:cubicBezTo>
                      <a:pt x="200" y="768"/>
                      <a:pt x="134" y="401"/>
                      <a:pt x="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42;p44">
                <a:extLst>
                  <a:ext uri="{FF2B5EF4-FFF2-40B4-BE49-F238E27FC236}">
                    <a16:creationId xmlns:a16="http://schemas.microsoft.com/office/drawing/2014/main" id="{8BB185C7-F372-44BD-A920-46CDB70DEDC4}"/>
                  </a:ext>
                </a:extLst>
              </p:cNvPr>
              <p:cNvSpPr/>
              <p:nvPr/>
            </p:nvSpPr>
            <p:spPr>
              <a:xfrm>
                <a:off x="4628194" y="3226755"/>
                <a:ext cx="36826" cy="44357"/>
              </a:xfrm>
              <a:custGeom>
                <a:avLst/>
                <a:gdLst/>
                <a:ahLst/>
                <a:cxnLst/>
                <a:rect l="l" t="t" r="r" b="b"/>
                <a:pathLst>
                  <a:path w="2269" h="2733" extrusionOk="0">
                    <a:moveTo>
                      <a:pt x="662" y="1"/>
                    </a:moveTo>
                    <a:cubicBezTo>
                      <a:pt x="548" y="1"/>
                      <a:pt x="449" y="63"/>
                      <a:pt x="367" y="198"/>
                    </a:cubicBezTo>
                    <a:cubicBezTo>
                      <a:pt x="167" y="631"/>
                      <a:pt x="34" y="1098"/>
                      <a:pt x="0" y="1565"/>
                    </a:cubicBezTo>
                    <a:cubicBezTo>
                      <a:pt x="34" y="1966"/>
                      <a:pt x="100" y="2333"/>
                      <a:pt x="167" y="2733"/>
                    </a:cubicBezTo>
                    <a:cubicBezTo>
                      <a:pt x="901" y="2533"/>
                      <a:pt x="1601" y="2233"/>
                      <a:pt x="2269" y="1866"/>
                    </a:cubicBezTo>
                    <a:cubicBezTo>
                      <a:pt x="1621" y="752"/>
                      <a:pt x="1054"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43;p44">
                <a:extLst>
                  <a:ext uri="{FF2B5EF4-FFF2-40B4-BE49-F238E27FC236}">
                    <a16:creationId xmlns:a16="http://schemas.microsoft.com/office/drawing/2014/main" id="{3FCA4BF1-B388-40FC-A4BB-431B72D969C3}"/>
                  </a:ext>
                </a:extLst>
              </p:cNvPr>
              <p:cNvSpPr/>
              <p:nvPr/>
            </p:nvSpPr>
            <p:spPr>
              <a:xfrm>
                <a:off x="4627642" y="3308983"/>
                <a:ext cx="22219" cy="43334"/>
              </a:xfrm>
              <a:custGeom>
                <a:avLst/>
                <a:gdLst/>
                <a:ahLst/>
                <a:cxnLst/>
                <a:rect l="l" t="t" r="r" b="b"/>
                <a:pathLst>
                  <a:path w="1369" h="2670" extrusionOk="0">
                    <a:moveTo>
                      <a:pt x="668" y="1"/>
                    </a:moveTo>
                    <a:cubicBezTo>
                      <a:pt x="435" y="34"/>
                      <a:pt x="201" y="68"/>
                      <a:pt x="1" y="101"/>
                    </a:cubicBezTo>
                    <a:cubicBezTo>
                      <a:pt x="34" y="935"/>
                      <a:pt x="101" y="1769"/>
                      <a:pt x="201" y="2669"/>
                    </a:cubicBezTo>
                    <a:cubicBezTo>
                      <a:pt x="568" y="2603"/>
                      <a:pt x="968" y="2503"/>
                      <a:pt x="1369" y="2403"/>
                    </a:cubicBezTo>
                    <a:cubicBezTo>
                      <a:pt x="1102" y="1635"/>
                      <a:pt x="868" y="835"/>
                      <a:pt x="6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44;p44">
                <a:extLst>
                  <a:ext uri="{FF2B5EF4-FFF2-40B4-BE49-F238E27FC236}">
                    <a16:creationId xmlns:a16="http://schemas.microsoft.com/office/drawing/2014/main" id="{3F757A81-9E55-45D3-B506-AA8462AA2B78}"/>
                  </a:ext>
                </a:extLst>
              </p:cNvPr>
              <p:cNvSpPr/>
              <p:nvPr/>
            </p:nvSpPr>
            <p:spPr>
              <a:xfrm>
                <a:off x="4638482" y="3293826"/>
                <a:ext cx="59564" cy="54695"/>
              </a:xfrm>
              <a:custGeom>
                <a:avLst/>
                <a:gdLst/>
                <a:ahLst/>
                <a:cxnLst/>
                <a:rect l="l" t="t" r="r" b="b"/>
                <a:pathLst>
                  <a:path w="3670" h="3370" extrusionOk="0">
                    <a:moveTo>
                      <a:pt x="2802" y="1"/>
                    </a:moveTo>
                    <a:cubicBezTo>
                      <a:pt x="1901" y="435"/>
                      <a:pt x="967" y="768"/>
                      <a:pt x="0" y="968"/>
                    </a:cubicBezTo>
                    <a:cubicBezTo>
                      <a:pt x="200" y="1769"/>
                      <a:pt x="434" y="2569"/>
                      <a:pt x="701" y="3370"/>
                    </a:cubicBezTo>
                    <a:cubicBezTo>
                      <a:pt x="1768" y="3103"/>
                      <a:pt x="2769" y="2636"/>
                      <a:pt x="3669" y="1969"/>
                    </a:cubicBezTo>
                    <a:cubicBezTo>
                      <a:pt x="3369" y="1302"/>
                      <a:pt x="3102" y="635"/>
                      <a:pt x="28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45;p44">
                <a:extLst>
                  <a:ext uri="{FF2B5EF4-FFF2-40B4-BE49-F238E27FC236}">
                    <a16:creationId xmlns:a16="http://schemas.microsoft.com/office/drawing/2014/main" id="{07C79D7A-FEB8-40BA-A258-C4A8E9925016}"/>
                  </a:ext>
                </a:extLst>
              </p:cNvPr>
              <p:cNvSpPr/>
              <p:nvPr/>
            </p:nvSpPr>
            <p:spPr>
              <a:xfrm>
                <a:off x="4630352" y="3348499"/>
                <a:ext cx="34667" cy="43334"/>
              </a:xfrm>
              <a:custGeom>
                <a:avLst/>
                <a:gdLst/>
                <a:ahLst/>
                <a:cxnLst/>
                <a:rect l="l" t="t" r="r" b="b"/>
                <a:pathLst>
                  <a:path w="2136" h="2670" extrusionOk="0">
                    <a:moveTo>
                      <a:pt x="1202" y="1"/>
                    </a:moveTo>
                    <a:cubicBezTo>
                      <a:pt x="801" y="101"/>
                      <a:pt x="401" y="168"/>
                      <a:pt x="1" y="234"/>
                    </a:cubicBezTo>
                    <a:cubicBezTo>
                      <a:pt x="101" y="1068"/>
                      <a:pt x="201" y="1902"/>
                      <a:pt x="301" y="2670"/>
                    </a:cubicBezTo>
                    <a:cubicBezTo>
                      <a:pt x="935" y="2603"/>
                      <a:pt x="1535" y="2469"/>
                      <a:pt x="2136" y="2303"/>
                    </a:cubicBezTo>
                    <a:cubicBezTo>
                      <a:pt x="1769" y="1569"/>
                      <a:pt x="1468" y="802"/>
                      <a:pt x="1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46;p44">
                <a:extLst>
                  <a:ext uri="{FF2B5EF4-FFF2-40B4-BE49-F238E27FC236}">
                    <a16:creationId xmlns:a16="http://schemas.microsoft.com/office/drawing/2014/main" id="{BB9DBC25-5BC5-48DA-B4D6-1455AB060DFD}"/>
                  </a:ext>
                </a:extLst>
              </p:cNvPr>
              <p:cNvSpPr/>
              <p:nvPr/>
            </p:nvSpPr>
            <p:spPr>
              <a:xfrm>
                <a:off x="4649842" y="3325763"/>
                <a:ext cx="63362" cy="60652"/>
              </a:xfrm>
              <a:custGeom>
                <a:avLst/>
                <a:gdLst/>
                <a:ahLst/>
                <a:cxnLst/>
                <a:rect l="l" t="t" r="r" b="b"/>
                <a:pathLst>
                  <a:path w="3904" h="3737" extrusionOk="0">
                    <a:moveTo>
                      <a:pt x="2969" y="1"/>
                    </a:moveTo>
                    <a:cubicBezTo>
                      <a:pt x="2069" y="668"/>
                      <a:pt x="1068" y="1135"/>
                      <a:pt x="1" y="1402"/>
                    </a:cubicBezTo>
                    <a:cubicBezTo>
                      <a:pt x="267" y="2203"/>
                      <a:pt x="568" y="2970"/>
                      <a:pt x="935" y="3737"/>
                    </a:cubicBezTo>
                    <a:cubicBezTo>
                      <a:pt x="2002" y="3437"/>
                      <a:pt x="3003" y="2936"/>
                      <a:pt x="3903" y="2236"/>
                    </a:cubicBezTo>
                    <a:cubicBezTo>
                      <a:pt x="3603" y="1502"/>
                      <a:pt x="3303" y="768"/>
                      <a:pt x="29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47;p44">
                <a:extLst>
                  <a:ext uri="{FF2B5EF4-FFF2-40B4-BE49-F238E27FC236}">
                    <a16:creationId xmlns:a16="http://schemas.microsoft.com/office/drawing/2014/main" id="{A5E67D23-8D5C-4E86-BCC3-580B7F1D14E8}"/>
                  </a:ext>
                </a:extLst>
              </p:cNvPr>
              <p:cNvSpPr/>
              <p:nvPr/>
            </p:nvSpPr>
            <p:spPr>
              <a:xfrm>
                <a:off x="4635220" y="3385856"/>
                <a:ext cx="50378" cy="44957"/>
              </a:xfrm>
              <a:custGeom>
                <a:avLst/>
                <a:gdLst/>
                <a:ahLst/>
                <a:cxnLst/>
                <a:rect l="l" t="t" r="r" b="b"/>
                <a:pathLst>
                  <a:path w="3104" h="2770" extrusionOk="0">
                    <a:moveTo>
                      <a:pt x="1836" y="1"/>
                    </a:moveTo>
                    <a:cubicBezTo>
                      <a:pt x="1235" y="167"/>
                      <a:pt x="635" y="301"/>
                      <a:pt x="1" y="368"/>
                    </a:cubicBezTo>
                    <a:cubicBezTo>
                      <a:pt x="101" y="1201"/>
                      <a:pt x="234" y="2035"/>
                      <a:pt x="334" y="2769"/>
                    </a:cubicBezTo>
                    <a:cubicBezTo>
                      <a:pt x="1268" y="2669"/>
                      <a:pt x="2202" y="2469"/>
                      <a:pt x="3103" y="2135"/>
                    </a:cubicBezTo>
                    <a:cubicBezTo>
                      <a:pt x="2636" y="1468"/>
                      <a:pt x="2202" y="734"/>
                      <a:pt x="1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48;p44">
                <a:extLst>
                  <a:ext uri="{FF2B5EF4-FFF2-40B4-BE49-F238E27FC236}">
                    <a16:creationId xmlns:a16="http://schemas.microsoft.com/office/drawing/2014/main" id="{3BC61AD8-27D1-4FCE-91D5-4425C664ADCA}"/>
                  </a:ext>
                </a:extLst>
              </p:cNvPr>
              <p:cNvSpPr/>
              <p:nvPr/>
            </p:nvSpPr>
            <p:spPr>
              <a:xfrm>
                <a:off x="4665000" y="3361498"/>
                <a:ext cx="61187" cy="59029"/>
              </a:xfrm>
              <a:custGeom>
                <a:avLst/>
                <a:gdLst/>
                <a:ahLst/>
                <a:cxnLst/>
                <a:rect l="l" t="t" r="r" b="b"/>
                <a:pathLst>
                  <a:path w="3770" h="3637" extrusionOk="0">
                    <a:moveTo>
                      <a:pt x="2969" y="1"/>
                    </a:moveTo>
                    <a:cubicBezTo>
                      <a:pt x="2069" y="701"/>
                      <a:pt x="1068" y="1201"/>
                      <a:pt x="1" y="1502"/>
                    </a:cubicBezTo>
                    <a:cubicBezTo>
                      <a:pt x="367" y="2235"/>
                      <a:pt x="801" y="2969"/>
                      <a:pt x="1268" y="3636"/>
                    </a:cubicBezTo>
                    <a:cubicBezTo>
                      <a:pt x="2169" y="3303"/>
                      <a:pt x="3036" y="2803"/>
                      <a:pt x="3770" y="2135"/>
                    </a:cubicBezTo>
                    <a:cubicBezTo>
                      <a:pt x="3536" y="1502"/>
                      <a:pt x="3270" y="768"/>
                      <a:pt x="29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49;p44">
                <a:extLst>
                  <a:ext uri="{FF2B5EF4-FFF2-40B4-BE49-F238E27FC236}">
                    <a16:creationId xmlns:a16="http://schemas.microsoft.com/office/drawing/2014/main" id="{7828AA94-0EA5-410E-9E80-BCC6C7119E99}"/>
                  </a:ext>
                </a:extLst>
              </p:cNvPr>
              <p:cNvSpPr/>
              <p:nvPr/>
            </p:nvSpPr>
            <p:spPr>
              <a:xfrm>
                <a:off x="4640641" y="3420503"/>
                <a:ext cx="66608" cy="41159"/>
              </a:xfrm>
              <a:custGeom>
                <a:avLst/>
                <a:gdLst/>
                <a:ahLst/>
                <a:cxnLst/>
                <a:rect l="l" t="t" r="r" b="b"/>
                <a:pathLst>
                  <a:path w="4104" h="2536" extrusionOk="0">
                    <a:moveTo>
                      <a:pt x="2769" y="0"/>
                    </a:moveTo>
                    <a:cubicBezTo>
                      <a:pt x="1868" y="334"/>
                      <a:pt x="934" y="534"/>
                      <a:pt x="0" y="634"/>
                    </a:cubicBezTo>
                    <a:cubicBezTo>
                      <a:pt x="101" y="1368"/>
                      <a:pt x="201" y="2002"/>
                      <a:pt x="301" y="2536"/>
                    </a:cubicBezTo>
                    <a:cubicBezTo>
                      <a:pt x="1602" y="2469"/>
                      <a:pt x="2903" y="2169"/>
                      <a:pt x="4103" y="1668"/>
                    </a:cubicBezTo>
                    <a:cubicBezTo>
                      <a:pt x="3636" y="1135"/>
                      <a:pt x="3169" y="601"/>
                      <a:pt x="27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50;p44">
                <a:extLst>
                  <a:ext uri="{FF2B5EF4-FFF2-40B4-BE49-F238E27FC236}">
                    <a16:creationId xmlns:a16="http://schemas.microsoft.com/office/drawing/2014/main" id="{87F8FB1D-794F-4C44-8E6D-BC5F03095268}"/>
                  </a:ext>
                </a:extLst>
              </p:cNvPr>
              <p:cNvSpPr/>
              <p:nvPr/>
            </p:nvSpPr>
            <p:spPr>
              <a:xfrm>
                <a:off x="4685577" y="3396681"/>
                <a:ext cx="51449" cy="50914"/>
              </a:xfrm>
              <a:custGeom>
                <a:avLst/>
                <a:gdLst/>
                <a:ahLst/>
                <a:cxnLst/>
                <a:rect l="l" t="t" r="r" b="b"/>
                <a:pathLst>
                  <a:path w="3170" h="3137" extrusionOk="0">
                    <a:moveTo>
                      <a:pt x="2502" y="1"/>
                    </a:moveTo>
                    <a:cubicBezTo>
                      <a:pt x="1768" y="635"/>
                      <a:pt x="901" y="1135"/>
                      <a:pt x="0" y="1468"/>
                    </a:cubicBezTo>
                    <a:cubicBezTo>
                      <a:pt x="400" y="2069"/>
                      <a:pt x="867" y="2636"/>
                      <a:pt x="1334" y="3136"/>
                    </a:cubicBezTo>
                    <a:cubicBezTo>
                      <a:pt x="2002" y="2869"/>
                      <a:pt x="2602" y="2469"/>
                      <a:pt x="3169" y="2002"/>
                    </a:cubicBezTo>
                    <a:cubicBezTo>
                      <a:pt x="3036" y="1602"/>
                      <a:pt x="2802" y="868"/>
                      <a:pt x="25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28"/>
        <p:cNvGrpSpPr/>
        <p:nvPr/>
      </p:nvGrpSpPr>
      <p:grpSpPr>
        <a:xfrm>
          <a:off x="0" y="0"/>
          <a:ext cx="0" cy="0"/>
          <a:chOff x="0" y="0"/>
          <a:chExt cx="0" cy="0"/>
        </a:xfrm>
      </p:grpSpPr>
      <p:sp>
        <p:nvSpPr>
          <p:cNvPr id="9729" name="Google Shape;9729;p11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730" name="Google Shape;9730;p117"/>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1" name="Google Shape;9731;p117"/>
          <p:cNvGrpSpPr/>
          <p:nvPr/>
        </p:nvGrpSpPr>
        <p:grpSpPr>
          <a:xfrm>
            <a:off x="748855" y="2243507"/>
            <a:ext cx="452798" cy="449473"/>
            <a:chOff x="-21322300" y="3693325"/>
            <a:chExt cx="306400" cy="304150"/>
          </a:xfrm>
        </p:grpSpPr>
        <p:sp>
          <p:nvSpPr>
            <p:cNvPr id="9732" name="Google Shape;9732;p117"/>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17"/>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7"/>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7"/>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117"/>
          <p:cNvGrpSpPr/>
          <p:nvPr/>
        </p:nvGrpSpPr>
        <p:grpSpPr>
          <a:xfrm>
            <a:off x="748263" y="2810244"/>
            <a:ext cx="453980" cy="422540"/>
            <a:chOff x="-21322300" y="4077125"/>
            <a:chExt cx="307200" cy="285925"/>
          </a:xfrm>
        </p:grpSpPr>
        <p:sp>
          <p:nvSpPr>
            <p:cNvPr id="9737" name="Google Shape;9737;p117"/>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117"/>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17"/>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7"/>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7"/>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7"/>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7"/>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7"/>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7"/>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17"/>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17"/>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7"/>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117"/>
          <p:cNvGrpSpPr/>
          <p:nvPr/>
        </p:nvGrpSpPr>
        <p:grpSpPr>
          <a:xfrm>
            <a:off x="3525440" y="1689128"/>
            <a:ext cx="451653" cy="450212"/>
            <a:chOff x="-19394200" y="3333800"/>
            <a:chExt cx="305625" cy="304650"/>
          </a:xfrm>
        </p:grpSpPr>
        <p:sp>
          <p:nvSpPr>
            <p:cNvPr id="9750" name="Google Shape;9750;p117"/>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17"/>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17"/>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117"/>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7"/>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7"/>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17"/>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7"/>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117"/>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117"/>
          <p:cNvGrpSpPr/>
          <p:nvPr/>
        </p:nvGrpSpPr>
        <p:grpSpPr>
          <a:xfrm>
            <a:off x="3524276" y="2243580"/>
            <a:ext cx="453980" cy="449325"/>
            <a:chOff x="-19396575" y="3708500"/>
            <a:chExt cx="307200" cy="304050"/>
          </a:xfrm>
        </p:grpSpPr>
        <p:sp>
          <p:nvSpPr>
            <p:cNvPr id="9760" name="Google Shape;9760;p117"/>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7"/>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17"/>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117"/>
          <p:cNvGrpSpPr/>
          <p:nvPr/>
        </p:nvGrpSpPr>
        <p:grpSpPr>
          <a:xfrm>
            <a:off x="3518457" y="2796461"/>
            <a:ext cx="465618" cy="450101"/>
            <a:chOff x="-19394200" y="4084200"/>
            <a:chExt cx="315075" cy="304575"/>
          </a:xfrm>
        </p:grpSpPr>
        <p:sp>
          <p:nvSpPr>
            <p:cNvPr id="9764" name="Google Shape;9764;p117"/>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7"/>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7"/>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17"/>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17"/>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7"/>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117"/>
          <p:cNvGrpSpPr/>
          <p:nvPr/>
        </p:nvGrpSpPr>
        <p:grpSpPr>
          <a:xfrm>
            <a:off x="6324167" y="1689001"/>
            <a:ext cx="400447" cy="450470"/>
            <a:chOff x="-17526750" y="3309200"/>
            <a:chExt cx="270975" cy="304825"/>
          </a:xfrm>
        </p:grpSpPr>
        <p:sp>
          <p:nvSpPr>
            <p:cNvPr id="9771" name="Google Shape;9771;p117"/>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17"/>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17"/>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17"/>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7"/>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117"/>
          <p:cNvGrpSpPr/>
          <p:nvPr/>
        </p:nvGrpSpPr>
        <p:grpSpPr>
          <a:xfrm>
            <a:off x="6300319" y="2244173"/>
            <a:ext cx="448143" cy="448143"/>
            <a:chOff x="-17542500" y="3684100"/>
            <a:chExt cx="303250" cy="303250"/>
          </a:xfrm>
        </p:grpSpPr>
        <p:sp>
          <p:nvSpPr>
            <p:cNvPr id="9777" name="Google Shape;9777;p117"/>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7"/>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7"/>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7"/>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7"/>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7"/>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7"/>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117"/>
          <p:cNvGrpSpPr/>
          <p:nvPr/>
        </p:nvGrpSpPr>
        <p:grpSpPr>
          <a:xfrm>
            <a:off x="6299728" y="2810817"/>
            <a:ext cx="449325" cy="421395"/>
            <a:chOff x="-17542500" y="4068450"/>
            <a:chExt cx="304050" cy="285150"/>
          </a:xfrm>
        </p:grpSpPr>
        <p:sp>
          <p:nvSpPr>
            <p:cNvPr id="9785" name="Google Shape;9785;p117"/>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7"/>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17"/>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17"/>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7"/>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17"/>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117"/>
          <p:cNvGrpSpPr/>
          <p:nvPr/>
        </p:nvGrpSpPr>
        <p:grpSpPr>
          <a:xfrm>
            <a:off x="3530150" y="3342211"/>
            <a:ext cx="343404" cy="449325"/>
            <a:chOff x="-15652200" y="3335975"/>
            <a:chExt cx="232375" cy="304050"/>
          </a:xfrm>
        </p:grpSpPr>
        <p:sp>
          <p:nvSpPr>
            <p:cNvPr id="9792" name="Google Shape;9792;p117"/>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117"/>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117"/>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7"/>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7"/>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7"/>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17"/>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17"/>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7"/>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17"/>
          <p:cNvGrpSpPr/>
          <p:nvPr/>
        </p:nvGrpSpPr>
        <p:grpSpPr>
          <a:xfrm>
            <a:off x="1303491" y="1689573"/>
            <a:ext cx="450470" cy="449325"/>
            <a:chOff x="-20946600" y="3317850"/>
            <a:chExt cx="304825" cy="304050"/>
          </a:xfrm>
        </p:grpSpPr>
        <p:sp>
          <p:nvSpPr>
            <p:cNvPr id="9802" name="Google Shape;9802;p117"/>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7"/>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7"/>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117"/>
          <p:cNvGrpSpPr/>
          <p:nvPr/>
        </p:nvGrpSpPr>
        <p:grpSpPr>
          <a:xfrm>
            <a:off x="1304064" y="2243729"/>
            <a:ext cx="449325" cy="449030"/>
            <a:chOff x="-20945825" y="3692175"/>
            <a:chExt cx="304050" cy="303850"/>
          </a:xfrm>
        </p:grpSpPr>
        <p:sp>
          <p:nvSpPr>
            <p:cNvPr id="9806" name="Google Shape;9806;p117"/>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17"/>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17"/>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17"/>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117"/>
          <p:cNvGrpSpPr/>
          <p:nvPr/>
        </p:nvGrpSpPr>
        <p:grpSpPr>
          <a:xfrm>
            <a:off x="1329667" y="2797442"/>
            <a:ext cx="398119" cy="448143"/>
            <a:chOff x="-20930075" y="4066100"/>
            <a:chExt cx="269400" cy="303250"/>
          </a:xfrm>
        </p:grpSpPr>
        <p:sp>
          <p:nvSpPr>
            <p:cNvPr id="9811" name="Google Shape;9811;p117"/>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7"/>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117"/>
          <p:cNvGrpSpPr/>
          <p:nvPr/>
        </p:nvGrpSpPr>
        <p:grpSpPr>
          <a:xfrm>
            <a:off x="4110888" y="1689848"/>
            <a:ext cx="372516" cy="448771"/>
            <a:chOff x="-18994100" y="3334775"/>
            <a:chExt cx="252075" cy="303675"/>
          </a:xfrm>
        </p:grpSpPr>
        <p:sp>
          <p:nvSpPr>
            <p:cNvPr id="9814" name="Google Shape;9814;p117"/>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7"/>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7"/>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7"/>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117"/>
          <p:cNvGrpSpPr/>
          <p:nvPr/>
        </p:nvGrpSpPr>
        <p:grpSpPr>
          <a:xfrm>
            <a:off x="4125445" y="2244743"/>
            <a:ext cx="343404" cy="446998"/>
            <a:chOff x="-18983850" y="3710075"/>
            <a:chExt cx="232375" cy="302475"/>
          </a:xfrm>
        </p:grpSpPr>
        <p:sp>
          <p:nvSpPr>
            <p:cNvPr id="9819" name="Google Shape;9819;p117"/>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17"/>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17"/>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17"/>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117"/>
          <p:cNvGrpSpPr/>
          <p:nvPr/>
        </p:nvGrpSpPr>
        <p:grpSpPr>
          <a:xfrm>
            <a:off x="4071911" y="2797422"/>
            <a:ext cx="450470" cy="448180"/>
            <a:chOff x="-19020075" y="4084200"/>
            <a:chExt cx="304825" cy="303275"/>
          </a:xfrm>
        </p:grpSpPr>
        <p:sp>
          <p:nvSpPr>
            <p:cNvPr id="9824" name="Google Shape;9824;p117"/>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17"/>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7"/>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7"/>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117"/>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117"/>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7"/>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7"/>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7"/>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117"/>
          <p:cNvGrpSpPr/>
          <p:nvPr/>
        </p:nvGrpSpPr>
        <p:grpSpPr>
          <a:xfrm>
            <a:off x="6889176" y="1689001"/>
            <a:ext cx="396937" cy="450470"/>
            <a:chOff x="-17149475" y="3309200"/>
            <a:chExt cx="268600" cy="304825"/>
          </a:xfrm>
        </p:grpSpPr>
        <p:sp>
          <p:nvSpPr>
            <p:cNvPr id="9834" name="Google Shape;9834;p117"/>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7"/>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117"/>
          <p:cNvGrpSpPr/>
          <p:nvPr/>
        </p:nvGrpSpPr>
        <p:grpSpPr>
          <a:xfrm>
            <a:off x="6862982" y="2258120"/>
            <a:ext cx="449325" cy="420249"/>
            <a:chOff x="-17168375" y="3692750"/>
            <a:chExt cx="304050" cy="284375"/>
          </a:xfrm>
        </p:grpSpPr>
        <p:sp>
          <p:nvSpPr>
            <p:cNvPr id="9837" name="Google Shape;9837;p117"/>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17"/>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17"/>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7"/>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17"/>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17"/>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17"/>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117"/>
          <p:cNvGrpSpPr/>
          <p:nvPr/>
        </p:nvGrpSpPr>
        <p:grpSpPr>
          <a:xfrm>
            <a:off x="6859491" y="2796852"/>
            <a:ext cx="456308" cy="449325"/>
            <a:chOff x="-17170750" y="4058800"/>
            <a:chExt cx="308775" cy="304050"/>
          </a:xfrm>
        </p:grpSpPr>
        <p:sp>
          <p:nvSpPr>
            <p:cNvPr id="9845" name="Google Shape;9845;p117"/>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17"/>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7"/>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7"/>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7"/>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7"/>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7"/>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17"/>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7"/>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17"/>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17"/>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7"/>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7"/>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17"/>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17"/>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17"/>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17"/>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117"/>
          <p:cNvGrpSpPr/>
          <p:nvPr/>
        </p:nvGrpSpPr>
        <p:grpSpPr>
          <a:xfrm>
            <a:off x="5721388" y="3343358"/>
            <a:ext cx="450470" cy="446998"/>
            <a:chOff x="-15688425" y="3707725"/>
            <a:chExt cx="304825" cy="302475"/>
          </a:xfrm>
        </p:grpSpPr>
        <p:sp>
          <p:nvSpPr>
            <p:cNvPr id="9863" name="Google Shape;9863;p117"/>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7"/>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17"/>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117"/>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17"/>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17"/>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117"/>
          <p:cNvGrpSpPr/>
          <p:nvPr/>
        </p:nvGrpSpPr>
        <p:grpSpPr>
          <a:xfrm>
            <a:off x="1865544" y="1690441"/>
            <a:ext cx="451653" cy="447589"/>
            <a:chOff x="-20572500" y="3319025"/>
            <a:chExt cx="305625" cy="302875"/>
          </a:xfrm>
        </p:grpSpPr>
        <p:sp>
          <p:nvSpPr>
            <p:cNvPr id="9870" name="Google Shape;9870;p117"/>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7"/>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117"/>
          <p:cNvGrpSpPr/>
          <p:nvPr/>
        </p:nvGrpSpPr>
        <p:grpSpPr>
          <a:xfrm>
            <a:off x="1866708" y="2305410"/>
            <a:ext cx="449325" cy="325670"/>
            <a:chOff x="-20571700" y="3722875"/>
            <a:chExt cx="304050" cy="220375"/>
          </a:xfrm>
        </p:grpSpPr>
        <p:sp>
          <p:nvSpPr>
            <p:cNvPr id="9873" name="Google Shape;9873;p117"/>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17"/>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17"/>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7"/>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17"/>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17"/>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7"/>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117"/>
          <p:cNvGrpSpPr/>
          <p:nvPr/>
        </p:nvGrpSpPr>
        <p:grpSpPr>
          <a:xfrm>
            <a:off x="1866135" y="2796278"/>
            <a:ext cx="450470" cy="450470"/>
            <a:chOff x="-20571700" y="4066875"/>
            <a:chExt cx="304825" cy="304825"/>
          </a:xfrm>
        </p:grpSpPr>
        <p:sp>
          <p:nvSpPr>
            <p:cNvPr id="9881" name="Google Shape;9881;p117"/>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17"/>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17"/>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7"/>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7"/>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17"/>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117"/>
          <p:cNvGrpSpPr/>
          <p:nvPr/>
        </p:nvGrpSpPr>
        <p:grpSpPr>
          <a:xfrm>
            <a:off x="4632837" y="1688259"/>
            <a:ext cx="453980" cy="451948"/>
            <a:chOff x="-18645175" y="3334200"/>
            <a:chExt cx="307200" cy="305825"/>
          </a:xfrm>
        </p:grpSpPr>
        <p:sp>
          <p:nvSpPr>
            <p:cNvPr id="9888" name="Google Shape;9888;p117"/>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17"/>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17"/>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7"/>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7"/>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117"/>
          <p:cNvGrpSpPr/>
          <p:nvPr/>
        </p:nvGrpSpPr>
        <p:grpSpPr>
          <a:xfrm>
            <a:off x="4633429" y="2242989"/>
            <a:ext cx="452798" cy="450507"/>
            <a:chOff x="-18645175" y="3708500"/>
            <a:chExt cx="306400" cy="304850"/>
          </a:xfrm>
        </p:grpSpPr>
        <p:sp>
          <p:nvSpPr>
            <p:cNvPr id="9894" name="Google Shape;9894;p117"/>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7"/>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7"/>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17"/>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7"/>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17"/>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117"/>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117"/>
          <p:cNvGrpSpPr/>
          <p:nvPr/>
        </p:nvGrpSpPr>
        <p:grpSpPr>
          <a:xfrm>
            <a:off x="4631101" y="2795630"/>
            <a:ext cx="457453" cy="451763"/>
            <a:chOff x="-18647525" y="4082625"/>
            <a:chExt cx="309550" cy="305700"/>
          </a:xfrm>
        </p:grpSpPr>
        <p:sp>
          <p:nvSpPr>
            <p:cNvPr id="9902" name="Google Shape;9902;p117"/>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17"/>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7"/>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17"/>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117"/>
          <p:cNvGrpSpPr/>
          <p:nvPr/>
        </p:nvGrpSpPr>
        <p:grpSpPr>
          <a:xfrm>
            <a:off x="7441485" y="1689592"/>
            <a:ext cx="395755" cy="449288"/>
            <a:chOff x="-16775350" y="3309200"/>
            <a:chExt cx="267800" cy="304025"/>
          </a:xfrm>
        </p:grpSpPr>
        <p:sp>
          <p:nvSpPr>
            <p:cNvPr id="9907" name="Google Shape;9907;p117"/>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17"/>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17"/>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117"/>
          <p:cNvGrpSpPr/>
          <p:nvPr/>
        </p:nvGrpSpPr>
        <p:grpSpPr>
          <a:xfrm>
            <a:off x="7441485" y="2241827"/>
            <a:ext cx="395755" cy="452835"/>
            <a:chOff x="-16775350" y="3683300"/>
            <a:chExt cx="267800" cy="306425"/>
          </a:xfrm>
        </p:grpSpPr>
        <p:sp>
          <p:nvSpPr>
            <p:cNvPr id="9911" name="Google Shape;9911;p117"/>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17"/>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7"/>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117"/>
          <p:cNvGrpSpPr/>
          <p:nvPr/>
        </p:nvGrpSpPr>
        <p:grpSpPr>
          <a:xfrm>
            <a:off x="7413536" y="2796870"/>
            <a:ext cx="451653" cy="449288"/>
            <a:chOff x="-16794250" y="4058225"/>
            <a:chExt cx="305625" cy="304025"/>
          </a:xfrm>
        </p:grpSpPr>
        <p:sp>
          <p:nvSpPr>
            <p:cNvPr id="9915" name="Google Shape;9915;p117"/>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7"/>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7"/>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7"/>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7"/>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7"/>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17"/>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17"/>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7"/>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4" name="Google Shape;9924;p117"/>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117"/>
          <p:cNvGrpSpPr/>
          <p:nvPr/>
        </p:nvGrpSpPr>
        <p:grpSpPr>
          <a:xfrm>
            <a:off x="2414953" y="1689573"/>
            <a:ext cx="457453" cy="449325"/>
            <a:chOff x="-20199150" y="3317850"/>
            <a:chExt cx="309550" cy="304050"/>
          </a:xfrm>
        </p:grpSpPr>
        <p:sp>
          <p:nvSpPr>
            <p:cNvPr id="9926" name="Google Shape;9926;p117"/>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7"/>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7"/>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7"/>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7"/>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17"/>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17"/>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117"/>
          <p:cNvGrpSpPr/>
          <p:nvPr/>
        </p:nvGrpSpPr>
        <p:grpSpPr>
          <a:xfrm>
            <a:off x="2417281" y="2242861"/>
            <a:ext cx="452798" cy="450766"/>
            <a:chOff x="-20199150" y="3693150"/>
            <a:chExt cx="306400" cy="305025"/>
          </a:xfrm>
        </p:grpSpPr>
        <p:sp>
          <p:nvSpPr>
            <p:cNvPr id="9934" name="Google Shape;9934;p117"/>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7"/>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7"/>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7"/>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17"/>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17"/>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17"/>
          <p:cNvGrpSpPr/>
          <p:nvPr/>
        </p:nvGrpSpPr>
        <p:grpSpPr>
          <a:xfrm>
            <a:off x="2417854" y="2795687"/>
            <a:ext cx="451653" cy="451653"/>
            <a:chOff x="-20197575" y="4066875"/>
            <a:chExt cx="305625" cy="305625"/>
          </a:xfrm>
        </p:grpSpPr>
        <p:sp>
          <p:nvSpPr>
            <p:cNvPr id="9941" name="Google Shape;9941;p117"/>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7"/>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7"/>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7"/>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7"/>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7"/>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7"/>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7"/>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117"/>
          <p:cNvGrpSpPr/>
          <p:nvPr/>
        </p:nvGrpSpPr>
        <p:grpSpPr>
          <a:xfrm>
            <a:off x="5200071" y="1687520"/>
            <a:ext cx="449325" cy="453426"/>
            <a:chOff x="-18271050" y="3333200"/>
            <a:chExt cx="304050" cy="306825"/>
          </a:xfrm>
        </p:grpSpPr>
        <p:sp>
          <p:nvSpPr>
            <p:cNvPr id="9950" name="Google Shape;9950;p117"/>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7"/>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7"/>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7"/>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117"/>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117"/>
          <p:cNvGrpSpPr/>
          <p:nvPr/>
        </p:nvGrpSpPr>
        <p:grpSpPr>
          <a:xfrm>
            <a:off x="5200644" y="2244171"/>
            <a:ext cx="448180" cy="448143"/>
            <a:chOff x="-18270275" y="3710875"/>
            <a:chExt cx="303275" cy="303250"/>
          </a:xfrm>
        </p:grpSpPr>
        <p:sp>
          <p:nvSpPr>
            <p:cNvPr id="9956" name="Google Shape;9956;p117"/>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7"/>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17"/>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17"/>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7"/>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7"/>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117"/>
          <p:cNvGrpSpPr/>
          <p:nvPr/>
        </p:nvGrpSpPr>
        <p:grpSpPr>
          <a:xfrm>
            <a:off x="5254196" y="2797422"/>
            <a:ext cx="341076" cy="448180"/>
            <a:chOff x="-18234025" y="4084200"/>
            <a:chExt cx="230800" cy="303275"/>
          </a:xfrm>
        </p:grpSpPr>
        <p:sp>
          <p:nvSpPr>
            <p:cNvPr id="9963" name="Google Shape;9963;p117"/>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7"/>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7"/>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117"/>
          <p:cNvGrpSpPr/>
          <p:nvPr/>
        </p:nvGrpSpPr>
        <p:grpSpPr>
          <a:xfrm>
            <a:off x="2366751" y="3341641"/>
            <a:ext cx="449325" cy="450470"/>
            <a:chOff x="-16419350" y="3308400"/>
            <a:chExt cx="304050" cy="304825"/>
          </a:xfrm>
        </p:grpSpPr>
        <p:sp>
          <p:nvSpPr>
            <p:cNvPr id="9967" name="Google Shape;9967;p117"/>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7"/>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7"/>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7"/>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7"/>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17"/>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117"/>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117"/>
          <p:cNvGrpSpPr/>
          <p:nvPr/>
        </p:nvGrpSpPr>
        <p:grpSpPr>
          <a:xfrm>
            <a:off x="4638306" y="3340423"/>
            <a:ext cx="395755" cy="452872"/>
            <a:chOff x="-16401225" y="3683275"/>
            <a:chExt cx="267800" cy="306450"/>
          </a:xfrm>
        </p:grpSpPr>
        <p:sp>
          <p:nvSpPr>
            <p:cNvPr id="9975" name="Google Shape;9975;p117"/>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7"/>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7"/>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117"/>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117"/>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17"/>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7"/>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117"/>
          <p:cNvGrpSpPr/>
          <p:nvPr/>
        </p:nvGrpSpPr>
        <p:grpSpPr>
          <a:xfrm>
            <a:off x="8003755" y="2797062"/>
            <a:ext cx="450470" cy="448180"/>
            <a:chOff x="-16419350" y="4058200"/>
            <a:chExt cx="304825" cy="303275"/>
          </a:xfrm>
        </p:grpSpPr>
        <p:sp>
          <p:nvSpPr>
            <p:cNvPr id="9983" name="Google Shape;9983;p117"/>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7"/>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17"/>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117"/>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17"/>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17"/>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17"/>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117"/>
          <p:cNvGrpSpPr/>
          <p:nvPr/>
        </p:nvGrpSpPr>
        <p:grpSpPr>
          <a:xfrm>
            <a:off x="4030643" y="3343080"/>
            <a:ext cx="450507" cy="447589"/>
            <a:chOff x="-15296200" y="3326900"/>
            <a:chExt cx="304850" cy="302875"/>
          </a:xfrm>
        </p:grpSpPr>
        <p:sp>
          <p:nvSpPr>
            <p:cNvPr id="9991" name="Google Shape;9991;p117"/>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17"/>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17"/>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17"/>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17"/>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117"/>
          <p:cNvGrpSpPr/>
          <p:nvPr/>
        </p:nvGrpSpPr>
        <p:grpSpPr>
          <a:xfrm>
            <a:off x="2946296" y="1706881"/>
            <a:ext cx="486566" cy="414708"/>
            <a:chOff x="-19835275" y="3330250"/>
            <a:chExt cx="329250" cy="280625"/>
          </a:xfrm>
        </p:grpSpPr>
        <p:sp>
          <p:nvSpPr>
            <p:cNvPr id="9997" name="Google Shape;9997;p117"/>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17"/>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17"/>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117"/>
          <p:cNvGrpSpPr/>
          <p:nvPr/>
        </p:nvGrpSpPr>
        <p:grpSpPr>
          <a:xfrm>
            <a:off x="2964325" y="2243470"/>
            <a:ext cx="450507" cy="449547"/>
            <a:chOff x="-19822675" y="3692750"/>
            <a:chExt cx="304850" cy="304200"/>
          </a:xfrm>
        </p:grpSpPr>
        <p:sp>
          <p:nvSpPr>
            <p:cNvPr id="10001" name="Google Shape;10001;p117"/>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17"/>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17"/>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17"/>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17"/>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117"/>
          <p:cNvGrpSpPr/>
          <p:nvPr/>
        </p:nvGrpSpPr>
        <p:grpSpPr>
          <a:xfrm>
            <a:off x="2964916" y="2796278"/>
            <a:ext cx="449325" cy="450470"/>
            <a:chOff x="-19822675" y="4066875"/>
            <a:chExt cx="304050" cy="304825"/>
          </a:xfrm>
        </p:grpSpPr>
        <p:sp>
          <p:nvSpPr>
            <p:cNvPr id="10007" name="Google Shape;10007;p117"/>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17"/>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117"/>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17"/>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17"/>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17"/>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117"/>
          <p:cNvGrpSpPr/>
          <p:nvPr/>
        </p:nvGrpSpPr>
        <p:grpSpPr>
          <a:xfrm>
            <a:off x="5773985" y="1689571"/>
            <a:ext cx="399302" cy="449325"/>
            <a:chOff x="-17878825" y="3334400"/>
            <a:chExt cx="270200" cy="304050"/>
          </a:xfrm>
        </p:grpSpPr>
        <p:sp>
          <p:nvSpPr>
            <p:cNvPr id="10014" name="Google Shape;10014;p117"/>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17"/>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17"/>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17"/>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17"/>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17"/>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17"/>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117"/>
          <p:cNvGrpSpPr/>
          <p:nvPr/>
        </p:nvGrpSpPr>
        <p:grpSpPr>
          <a:xfrm>
            <a:off x="5747809" y="2242416"/>
            <a:ext cx="451653" cy="451653"/>
            <a:chOff x="-17896150" y="3709300"/>
            <a:chExt cx="305625" cy="305625"/>
          </a:xfrm>
        </p:grpSpPr>
        <p:sp>
          <p:nvSpPr>
            <p:cNvPr id="10022" name="Google Shape;10022;p117"/>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17"/>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17"/>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17"/>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117"/>
          <p:cNvGrpSpPr/>
          <p:nvPr/>
        </p:nvGrpSpPr>
        <p:grpSpPr>
          <a:xfrm>
            <a:off x="5775740" y="2795686"/>
            <a:ext cx="395792" cy="451653"/>
            <a:chOff x="-17878025" y="4082625"/>
            <a:chExt cx="267825" cy="305625"/>
          </a:xfrm>
        </p:grpSpPr>
        <p:sp>
          <p:nvSpPr>
            <p:cNvPr id="10027" name="Google Shape;10027;p117"/>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17"/>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17"/>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17"/>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17"/>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17"/>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17"/>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117"/>
          <p:cNvGrpSpPr/>
          <p:nvPr/>
        </p:nvGrpSpPr>
        <p:grpSpPr>
          <a:xfrm>
            <a:off x="2919632" y="3355015"/>
            <a:ext cx="450507" cy="423722"/>
            <a:chOff x="-16044450" y="3317850"/>
            <a:chExt cx="304850" cy="286725"/>
          </a:xfrm>
        </p:grpSpPr>
        <p:sp>
          <p:nvSpPr>
            <p:cNvPr id="10035" name="Google Shape;10035;p117"/>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17"/>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17"/>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17"/>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9" name="Google Shape;10039;p117"/>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0" name="Google Shape;10040;p117"/>
          <p:cNvGrpSpPr/>
          <p:nvPr/>
        </p:nvGrpSpPr>
        <p:grpSpPr>
          <a:xfrm>
            <a:off x="8042149" y="2243724"/>
            <a:ext cx="373662" cy="449030"/>
            <a:chOff x="-16018450" y="4058400"/>
            <a:chExt cx="252850" cy="303850"/>
          </a:xfrm>
        </p:grpSpPr>
        <p:sp>
          <p:nvSpPr>
            <p:cNvPr id="10041" name="Google Shape;10041;p117"/>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17"/>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117"/>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17"/>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5" name="Google Shape;10045;p117"/>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49"/>
        <p:cNvGrpSpPr/>
        <p:nvPr/>
      </p:nvGrpSpPr>
      <p:grpSpPr>
        <a:xfrm>
          <a:off x="0" y="0"/>
          <a:ext cx="0" cy="0"/>
          <a:chOff x="0" y="0"/>
          <a:chExt cx="0" cy="0"/>
        </a:xfrm>
      </p:grpSpPr>
      <p:sp>
        <p:nvSpPr>
          <p:cNvPr id="10050" name="Google Shape;10050;p11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051" name="Google Shape;10051;p118"/>
          <p:cNvGrpSpPr/>
          <p:nvPr/>
        </p:nvGrpSpPr>
        <p:grpSpPr>
          <a:xfrm>
            <a:off x="845901" y="1689241"/>
            <a:ext cx="442337" cy="419623"/>
            <a:chOff x="-6696925" y="3272575"/>
            <a:chExt cx="307200" cy="291425"/>
          </a:xfrm>
        </p:grpSpPr>
        <p:sp>
          <p:nvSpPr>
            <p:cNvPr id="10052" name="Google Shape;10052;p118"/>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18"/>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118"/>
          <p:cNvGrpSpPr/>
          <p:nvPr/>
        </p:nvGrpSpPr>
        <p:grpSpPr>
          <a:xfrm>
            <a:off x="845884" y="2204636"/>
            <a:ext cx="442373" cy="420775"/>
            <a:chOff x="-6690625" y="3631325"/>
            <a:chExt cx="307225" cy="292225"/>
          </a:xfrm>
        </p:grpSpPr>
        <p:sp>
          <p:nvSpPr>
            <p:cNvPr id="10055" name="Google Shape;10055;p118"/>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18"/>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18"/>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18"/>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18"/>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18"/>
          <p:cNvGrpSpPr/>
          <p:nvPr/>
        </p:nvGrpSpPr>
        <p:grpSpPr>
          <a:xfrm>
            <a:off x="868005" y="2756972"/>
            <a:ext cx="421927" cy="419371"/>
            <a:chOff x="-6689825" y="3992050"/>
            <a:chExt cx="293025" cy="291250"/>
          </a:xfrm>
        </p:grpSpPr>
        <p:sp>
          <p:nvSpPr>
            <p:cNvPr id="10061" name="Google Shape;10061;p118"/>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18"/>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18"/>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18"/>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18"/>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18"/>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18"/>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18"/>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18"/>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18"/>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18"/>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118"/>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3" name="Google Shape;10073;p118"/>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4" name="Google Shape;10074;p118"/>
          <p:cNvGrpSpPr/>
          <p:nvPr/>
        </p:nvGrpSpPr>
        <p:grpSpPr>
          <a:xfrm>
            <a:off x="3551317" y="2205192"/>
            <a:ext cx="423043" cy="419659"/>
            <a:chOff x="-4837325" y="3612425"/>
            <a:chExt cx="293800" cy="291450"/>
          </a:xfrm>
        </p:grpSpPr>
        <p:sp>
          <p:nvSpPr>
            <p:cNvPr id="10075" name="Google Shape;10075;p118"/>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18"/>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18"/>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118"/>
          <p:cNvGrpSpPr/>
          <p:nvPr/>
        </p:nvGrpSpPr>
        <p:grpSpPr>
          <a:xfrm>
            <a:off x="3564349" y="2756826"/>
            <a:ext cx="420775" cy="419659"/>
            <a:chOff x="-4837325" y="3971575"/>
            <a:chExt cx="292225" cy="291450"/>
          </a:xfrm>
        </p:grpSpPr>
        <p:sp>
          <p:nvSpPr>
            <p:cNvPr id="10079" name="Google Shape;10079;p118"/>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18"/>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18"/>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18"/>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18"/>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18"/>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118"/>
          <p:cNvGrpSpPr/>
          <p:nvPr/>
        </p:nvGrpSpPr>
        <p:grpSpPr>
          <a:xfrm>
            <a:off x="6256364" y="1714185"/>
            <a:ext cx="430998" cy="369730"/>
            <a:chOff x="-3037625" y="3254850"/>
            <a:chExt cx="299325" cy="256775"/>
          </a:xfrm>
        </p:grpSpPr>
        <p:sp>
          <p:nvSpPr>
            <p:cNvPr id="10086" name="Google Shape;10086;p118"/>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18"/>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18"/>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18"/>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118"/>
          <p:cNvGrpSpPr/>
          <p:nvPr/>
        </p:nvGrpSpPr>
        <p:grpSpPr>
          <a:xfrm>
            <a:off x="6260324" y="2204615"/>
            <a:ext cx="423079" cy="420811"/>
            <a:chOff x="-3031325" y="3597450"/>
            <a:chExt cx="293825" cy="292250"/>
          </a:xfrm>
        </p:grpSpPr>
        <p:sp>
          <p:nvSpPr>
            <p:cNvPr id="10091" name="Google Shape;10091;p118"/>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118"/>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18"/>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18"/>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118"/>
          <p:cNvGrpSpPr/>
          <p:nvPr/>
        </p:nvGrpSpPr>
        <p:grpSpPr>
          <a:xfrm>
            <a:off x="6272798" y="2781214"/>
            <a:ext cx="421927" cy="370882"/>
            <a:chOff x="-3030525" y="3973150"/>
            <a:chExt cx="293025" cy="257575"/>
          </a:xfrm>
        </p:grpSpPr>
        <p:sp>
          <p:nvSpPr>
            <p:cNvPr id="10096" name="Google Shape;10096;p118"/>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18"/>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118"/>
          <p:cNvGrpSpPr/>
          <p:nvPr/>
        </p:nvGrpSpPr>
        <p:grpSpPr>
          <a:xfrm>
            <a:off x="1374391" y="3369426"/>
            <a:ext cx="421927" cy="297195"/>
            <a:chOff x="-1199300" y="3279250"/>
            <a:chExt cx="293025" cy="206400"/>
          </a:xfrm>
        </p:grpSpPr>
        <p:sp>
          <p:nvSpPr>
            <p:cNvPr id="10099" name="Google Shape;10099;p118"/>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18"/>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18"/>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18"/>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118"/>
          <p:cNvGrpSpPr/>
          <p:nvPr/>
        </p:nvGrpSpPr>
        <p:grpSpPr>
          <a:xfrm>
            <a:off x="1381477" y="1688773"/>
            <a:ext cx="444605" cy="420559"/>
            <a:chOff x="-6338550" y="3272950"/>
            <a:chExt cx="308775" cy="292075"/>
          </a:xfrm>
        </p:grpSpPr>
        <p:sp>
          <p:nvSpPr>
            <p:cNvPr id="10104" name="Google Shape;10104;p118"/>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18"/>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18"/>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118"/>
          <p:cNvGrpSpPr/>
          <p:nvPr/>
        </p:nvGrpSpPr>
        <p:grpSpPr>
          <a:xfrm>
            <a:off x="1392817" y="2205194"/>
            <a:ext cx="421927" cy="419659"/>
            <a:chOff x="-6329100" y="3632100"/>
            <a:chExt cx="293025" cy="291450"/>
          </a:xfrm>
        </p:grpSpPr>
        <p:sp>
          <p:nvSpPr>
            <p:cNvPr id="10108" name="Google Shape;10108;p118"/>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18"/>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18"/>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118"/>
          <p:cNvGrpSpPr/>
          <p:nvPr/>
        </p:nvGrpSpPr>
        <p:grpSpPr>
          <a:xfrm>
            <a:off x="1405867" y="2756828"/>
            <a:ext cx="419623" cy="419659"/>
            <a:chOff x="-6329875" y="3992050"/>
            <a:chExt cx="291425" cy="291450"/>
          </a:xfrm>
        </p:grpSpPr>
        <p:sp>
          <p:nvSpPr>
            <p:cNvPr id="10112" name="Google Shape;10112;p118"/>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18"/>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18"/>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18"/>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18"/>
          <p:cNvGrpSpPr/>
          <p:nvPr/>
        </p:nvGrpSpPr>
        <p:grpSpPr>
          <a:xfrm>
            <a:off x="4092004" y="1687530"/>
            <a:ext cx="423079" cy="423043"/>
            <a:chOff x="-4478975" y="3251700"/>
            <a:chExt cx="293825" cy="293800"/>
          </a:xfrm>
        </p:grpSpPr>
        <p:sp>
          <p:nvSpPr>
            <p:cNvPr id="10117" name="Google Shape;10117;p118"/>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18"/>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18"/>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118"/>
          <p:cNvGrpSpPr/>
          <p:nvPr/>
        </p:nvGrpSpPr>
        <p:grpSpPr>
          <a:xfrm>
            <a:off x="4092004" y="2205192"/>
            <a:ext cx="423079" cy="419659"/>
            <a:chOff x="-4475825" y="3612425"/>
            <a:chExt cx="293825" cy="291450"/>
          </a:xfrm>
        </p:grpSpPr>
        <p:sp>
          <p:nvSpPr>
            <p:cNvPr id="10121" name="Google Shape;10121;p118"/>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18"/>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18"/>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118"/>
          <p:cNvGrpSpPr/>
          <p:nvPr/>
        </p:nvGrpSpPr>
        <p:grpSpPr>
          <a:xfrm>
            <a:off x="4101077" y="2756844"/>
            <a:ext cx="428730" cy="419623"/>
            <a:chOff x="-4480550" y="3970800"/>
            <a:chExt cx="297750" cy="291425"/>
          </a:xfrm>
        </p:grpSpPr>
        <p:sp>
          <p:nvSpPr>
            <p:cNvPr id="10125" name="Google Shape;10125;p118"/>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18"/>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118"/>
          <p:cNvGrpSpPr/>
          <p:nvPr/>
        </p:nvGrpSpPr>
        <p:grpSpPr>
          <a:xfrm>
            <a:off x="6804910" y="1689221"/>
            <a:ext cx="415123" cy="419659"/>
            <a:chOff x="-2668225" y="3239075"/>
            <a:chExt cx="288300" cy="291450"/>
          </a:xfrm>
        </p:grpSpPr>
        <p:sp>
          <p:nvSpPr>
            <p:cNvPr id="10128" name="Google Shape;10128;p118"/>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18"/>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18"/>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18"/>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18"/>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118"/>
          <p:cNvGrpSpPr/>
          <p:nvPr/>
        </p:nvGrpSpPr>
        <p:grpSpPr>
          <a:xfrm>
            <a:off x="6802066" y="2205191"/>
            <a:ext cx="420811" cy="419659"/>
            <a:chOff x="-2671375" y="3597450"/>
            <a:chExt cx="292250" cy="291450"/>
          </a:xfrm>
        </p:grpSpPr>
        <p:sp>
          <p:nvSpPr>
            <p:cNvPr id="10134" name="Google Shape;10134;p118"/>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18"/>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118"/>
          <p:cNvGrpSpPr/>
          <p:nvPr/>
        </p:nvGrpSpPr>
        <p:grpSpPr>
          <a:xfrm>
            <a:off x="6812849" y="2755691"/>
            <a:ext cx="423043" cy="421927"/>
            <a:chOff x="-2670575" y="3956600"/>
            <a:chExt cx="293800" cy="293025"/>
          </a:xfrm>
        </p:grpSpPr>
        <p:sp>
          <p:nvSpPr>
            <p:cNvPr id="10137" name="Google Shape;10137;p118"/>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18"/>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18"/>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18"/>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18"/>
          <p:cNvGrpSpPr/>
          <p:nvPr/>
        </p:nvGrpSpPr>
        <p:grpSpPr>
          <a:xfrm>
            <a:off x="3070370" y="3311947"/>
            <a:ext cx="426462" cy="418363"/>
            <a:chOff x="-1183550" y="3586525"/>
            <a:chExt cx="296175" cy="290550"/>
          </a:xfrm>
        </p:grpSpPr>
        <p:sp>
          <p:nvSpPr>
            <p:cNvPr id="10142" name="Google Shape;10142;p118"/>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18"/>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18"/>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18"/>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18"/>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18"/>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18"/>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18"/>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18"/>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118"/>
          <p:cNvGrpSpPr/>
          <p:nvPr/>
        </p:nvGrpSpPr>
        <p:grpSpPr>
          <a:xfrm>
            <a:off x="1928310" y="2203826"/>
            <a:ext cx="432150" cy="422395"/>
            <a:chOff x="-5974675" y="3632100"/>
            <a:chExt cx="300125" cy="293350"/>
          </a:xfrm>
        </p:grpSpPr>
        <p:sp>
          <p:nvSpPr>
            <p:cNvPr id="10152" name="Google Shape;10152;p118"/>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18"/>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18"/>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118"/>
          <p:cNvGrpSpPr/>
          <p:nvPr/>
        </p:nvGrpSpPr>
        <p:grpSpPr>
          <a:xfrm>
            <a:off x="1958351" y="2755694"/>
            <a:ext cx="395865" cy="421927"/>
            <a:chOff x="-5971525" y="3990475"/>
            <a:chExt cx="274925" cy="293025"/>
          </a:xfrm>
        </p:grpSpPr>
        <p:sp>
          <p:nvSpPr>
            <p:cNvPr id="10156" name="Google Shape;10156;p118"/>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18"/>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18"/>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18"/>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118"/>
          <p:cNvGrpSpPr/>
          <p:nvPr/>
        </p:nvGrpSpPr>
        <p:grpSpPr>
          <a:xfrm>
            <a:off x="4631558" y="1689798"/>
            <a:ext cx="420775" cy="418507"/>
            <a:chOff x="-4118225" y="3253275"/>
            <a:chExt cx="292225" cy="290650"/>
          </a:xfrm>
        </p:grpSpPr>
        <p:sp>
          <p:nvSpPr>
            <p:cNvPr id="10161" name="Google Shape;10161;p118"/>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18"/>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118"/>
          <p:cNvGrpSpPr/>
          <p:nvPr/>
        </p:nvGrpSpPr>
        <p:grpSpPr>
          <a:xfrm>
            <a:off x="4682008" y="2204922"/>
            <a:ext cx="319874" cy="420199"/>
            <a:chOff x="-4082800" y="3612425"/>
            <a:chExt cx="222150" cy="291825"/>
          </a:xfrm>
        </p:grpSpPr>
        <p:sp>
          <p:nvSpPr>
            <p:cNvPr id="10164" name="Google Shape;10164;p118"/>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18"/>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18"/>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118"/>
          <p:cNvGrpSpPr/>
          <p:nvPr/>
        </p:nvGrpSpPr>
        <p:grpSpPr>
          <a:xfrm>
            <a:off x="4643456" y="2769876"/>
            <a:ext cx="420775" cy="393561"/>
            <a:chOff x="-4118225" y="3990475"/>
            <a:chExt cx="292225" cy="273325"/>
          </a:xfrm>
        </p:grpSpPr>
        <p:sp>
          <p:nvSpPr>
            <p:cNvPr id="10168" name="Google Shape;10168;p118"/>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18"/>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18"/>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18"/>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118"/>
          <p:cNvGrpSpPr/>
          <p:nvPr/>
        </p:nvGrpSpPr>
        <p:grpSpPr>
          <a:xfrm>
            <a:off x="7354110" y="1688087"/>
            <a:ext cx="394713" cy="421927"/>
            <a:chOff x="-2312225" y="3238300"/>
            <a:chExt cx="274125" cy="293025"/>
          </a:xfrm>
        </p:grpSpPr>
        <p:sp>
          <p:nvSpPr>
            <p:cNvPr id="10173" name="Google Shape;10173;p118"/>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18"/>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118"/>
          <p:cNvGrpSpPr/>
          <p:nvPr/>
        </p:nvGrpSpPr>
        <p:grpSpPr>
          <a:xfrm>
            <a:off x="7341062" y="2153586"/>
            <a:ext cx="420811" cy="522864"/>
            <a:chOff x="-2310650" y="3525775"/>
            <a:chExt cx="292250" cy="363125"/>
          </a:xfrm>
        </p:grpSpPr>
        <p:sp>
          <p:nvSpPr>
            <p:cNvPr id="10176" name="Google Shape;10176;p118"/>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18"/>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18"/>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18"/>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18"/>
          <p:cNvGrpSpPr/>
          <p:nvPr/>
        </p:nvGrpSpPr>
        <p:grpSpPr>
          <a:xfrm>
            <a:off x="7351827" y="2756825"/>
            <a:ext cx="423079" cy="419659"/>
            <a:chOff x="-2310650" y="3958175"/>
            <a:chExt cx="293825" cy="291450"/>
          </a:xfrm>
        </p:grpSpPr>
        <p:sp>
          <p:nvSpPr>
            <p:cNvPr id="10181" name="Google Shape;10181;p118"/>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18"/>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18"/>
          <p:cNvGrpSpPr/>
          <p:nvPr/>
        </p:nvGrpSpPr>
        <p:grpSpPr>
          <a:xfrm>
            <a:off x="4718688" y="3308459"/>
            <a:ext cx="424159" cy="419659"/>
            <a:chOff x="-1182750" y="3962900"/>
            <a:chExt cx="294575" cy="291450"/>
          </a:xfrm>
        </p:grpSpPr>
        <p:sp>
          <p:nvSpPr>
            <p:cNvPr id="10184" name="Google Shape;10184;p118"/>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18"/>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18"/>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18"/>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18"/>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18"/>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18"/>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118"/>
          <p:cNvGrpSpPr/>
          <p:nvPr/>
        </p:nvGrpSpPr>
        <p:grpSpPr>
          <a:xfrm>
            <a:off x="2471824" y="1689223"/>
            <a:ext cx="424195" cy="419659"/>
            <a:chOff x="-5611575" y="3272950"/>
            <a:chExt cx="294600" cy="291450"/>
          </a:xfrm>
        </p:grpSpPr>
        <p:sp>
          <p:nvSpPr>
            <p:cNvPr id="10192" name="Google Shape;10192;p118"/>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18"/>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18"/>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18"/>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18"/>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118"/>
          <p:cNvGrpSpPr/>
          <p:nvPr/>
        </p:nvGrpSpPr>
        <p:grpSpPr>
          <a:xfrm>
            <a:off x="2471824" y="2205770"/>
            <a:ext cx="424195" cy="418507"/>
            <a:chOff x="-5613150" y="3632900"/>
            <a:chExt cx="294600" cy="290650"/>
          </a:xfrm>
        </p:grpSpPr>
        <p:sp>
          <p:nvSpPr>
            <p:cNvPr id="10198" name="Google Shape;10198;p118"/>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18"/>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118"/>
          <p:cNvGrpSpPr/>
          <p:nvPr/>
        </p:nvGrpSpPr>
        <p:grpSpPr>
          <a:xfrm>
            <a:off x="5155210" y="1689438"/>
            <a:ext cx="434634" cy="419227"/>
            <a:chOff x="-3768700" y="3253275"/>
            <a:chExt cx="301850" cy="291150"/>
          </a:xfrm>
        </p:grpSpPr>
        <p:sp>
          <p:nvSpPr>
            <p:cNvPr id="10201" name="Google Shape;10201;p118"/>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18"/>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18"/>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118"/>
          <p:cNvGrpSpPr/>
          <p:nvPr/>
        </p:nvGrpSpPr>
        <p:grpSpPr>
          <a:xfrm>
            <a:off x="5159293" y="2217090"/>
            <a:ext cx="426462" cy="395865"/>
            <a:chOff x="-3808700" y="3628950"/>
            <a:chExt cx="296175" cy="274925"/>
          </a:xfrm>
        </p:grpSpPr>
        <p:sp>
          <p:nvSpPr>
            <p:cNvPr id="10205" name="Google Shape;10205;p118"/>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18"/>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18"/>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118"/>
          <p:cNvGrpSpPr/>
          <p:nvPr/>
        </p:nvGrpSpPr>
        <p:grpSpPr>
          <a:xfrm>
            <a:off x="5224504" y="2756412"/>
            <a:ext cx="419443" cy="420487"/>
            <a:chOff x="-3771675" y="3971775"/>
            <a:chExt cx="291300" cy="292025"/>
          </a:xfrm>
        </p:grpSpPr>
        <p:sp>
          <p:nvSpPr>
            <p:cNvPr id="10209" name="Google Shape;10209;p118"/>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18"/>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18"/>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18"/>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18"/>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18"/>
          <p:cNvGrpSpPr/>
          <p:nvPr/>
        </p:nvGrpSpPr>
        <p:grpSpPr>
          <a:xfrm>
            <a:off x="7885948" y="1716461"/>
            <a:ext cx="420271" cy="320774"/>
            <a:chOff x="-1951475" y="3273100"/>
            <a:chExt cx="291875" cy="222775"/>
          </a:xfrm>
        </p:grpSpPr>
        <p:sp>
          <p:nvSpPr>
            <p:cNvPr id="10215" name="Google Shape;10215;p118"/>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18"/>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18"/>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118"/>
          <p:cNvGrpSpPr/>
          <p:nvPr/>
        </p:nvGrpSpPr>
        <p:grpSpPr>
          <a:xfrm>
            <a:off x="7883429" y="2205191"/>
            <a:ext cx="425310" cy="419659"/>
            <a:chOff x="-1951475" y="3597450"/>
            <a:chExt cx="295375" cy="291450"/>
          </a:xfrm>
        </p:grpSpPr>
        <p:sp>
          <p:nvSpPr>
            <p:cNvPr id="10219" name="Google Shape;10219;p118"/>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18"/>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18"/>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18"/>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118"/>
          <p:cNvGrpSpPr/>
          <p:nvPr/>
        </p:nvGrpSpPr>
        <p:grpSpPr>
          <a:xfrm>
            <a:off x="7885680" y="2756825"/>
            <a:ext cx="444605" cy="419659"/>
            <a:chOff x="-1960150" y="3956600"/>
            <a:chExt cx="308775" cy="291450"/>
          </a:xfrm>
        </p:grpSpPr>
        <p:sp>
          <p:nvSpPr>
            <p:cNvPr id="10224" name="Google Shape;10224;p118"/>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18"/>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6" name="Google Shape;10226;p118"/>
          <p:cNvGrpSpPr/>
          <p:nvPr/>
        </p:nvGrpSpPr>
        <p:grpSpPr>
          <a:xfrm>
            <a:off x="1939718" y="3307636"/>
            <a:ext cx="420775" cy="420775"/>
            <a:chOff x="-804700" y="3226500"/>
            <a:chExt cx="292225" cy="292225"/>
          </a:xfrm>
        </p:grpSpPr>
        <p:sp>
          <p:nvSpPr>
            <p:cNvPr id="10227" name="Google Shape;10227;p118"/>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18"/>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18"/>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18"/>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18"/>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18"/>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18"/>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118"/>
          <p:cNvGrpSpPr/>
          <p:nvPr/>
        </p:nvGrpSpPr>
        <p:grpSpPr>
          <a:xfrm>
            <a:off x="3019809" y="1688647"/>
            <a:ext cx="420775" cy="420811"/>
            <a:chOff x="-5251625" y="3272950"/>
            <a:chExt cx="292225" cy="292250"/>
          </a:xfrm>
        </p:grpSpPr>
        <p:sp>
          <p:nvSpPr>
            <p:cNvPr id="10235" name="Google Shape;10235;p118"/>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18"/>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18"/>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118"/>
          <p:cNvGrpSpPr/>
          <p:nvPr/>
        </p:nvGrpSpPr>
        <p:grpSpPr>
          <a:xfrm>
            <a:off x="3032265" y="2756270"/>
            <a:ext cx="419659" cy="420775"/>
            <a:chOff x="-5251625" y="3991275"/>
            <a:chExt cx="291450" cy="292225"/>
          </a:xfrm>
        </p:grpSpPr>
        <p:sp>
          <p:nvSpPr>
            <p:cNvPr id="10239" name="Google Shape;10239;p118"/>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18"/>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18"/>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18"/>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18"/>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118"/>
          <p:cNvGrpSpPr/>
          <p:nvPr/>
        </p:nvGrpSpPr>
        <p:grpSpPr>
          <a:xfrm>
            <a:off x="5772848" y="1689240"/>
            <a:ext cx="319874" cy="419623"/>
            <a:chOff x="-3365275" y="3253275"/>
            <a:chExt cx="222150" cy="291425"/>
          </a:xfrm>
        </p:grpSpPr>
        <p:sp>
          <p:nvSpPr>
            <p:cNvPr id="10245" name="Google Shape;10245;p118"/>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18"/>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118"/>
          <p:cNvGrpSpPr/>
          <p:nvPr/>
        </p:nvGrpSpPr>
        <p:grpSpPr>
          <a:xfrm>
            <a:off x="1933980" y="1689799"/>
            <a:ext cx="420811" cy="418507"/>
            <a:chOff x="-5971525" y="3273750"/>
            <a:chExt cx="292250" cy="290650"/>
          </a:xfrm>
        </p:grpSpPr>
        <p:sp>
          <p:nvSpPr>
            <p:cNvPr id="10248" name="Google Shape;10248;p118"/>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18"/>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118"/>
          <p:cNvGrpSpPr/>
          <p:nvPr/>
        </p:nvGrpSpPr>
        <p:grpSpPr>
          <a:xfrm>
            <a:off x="5746786" y="2204058"/>
            <a:ext cx="371998" cy="421927"/>
            <a:chOff x="-3383375" y="3611625"/>
            <a:chExt cx="258350" cy="293025"/>
          </a:xfrm>
        </p:grpSpPr>
        <p:sp>
          <p:nvSpPr>
            <p:cNvPr id="10251" name="Google Shape;10251;p118"/>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18"/>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3" name="Google Shape;10253;p118"/>
          <p:cNvGrpSpPr/>
          <p:nvPr/>
        </p:nvGrpSpPr>
        <p:grpSpPr>
          <a:xfrm>
            <a:off x="5809135" y="2756826"/>
            <a:ext cx="271097" cy="419659"/>
            <a:chOff x="-3347950" y="3971575"/>
            <a:chExt cx="188275" cy="291450"/>
          </a:xfrm>
        </p:grpSpPr>
        <p:sp>
          <p:nvSpPr>
            <p:cNvPr id="10254" name="Google Shape;10254;p118"/>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18"/>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18"/>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118"/>
          <p:cNvGrpSpPr/>
          <p:nvPr/>
        </p:nvGrpSpPr>
        <p:grpSpPr>
          <a:xfrm>
            <a:off x="858994" y="3307061"/>
            <a:ext cx="371998" cy="421927"/>
            <a:chOff x="-1575775" y="3238300"/>
            <a:chExt cx="258350" cy="293025"/>
          </a:xfrm>
        </p:grpSpPr>
        <p:sp>
          <p:nvSpPr>
            <p:cNvPr id="10258" name="Google Shape;10258;p118"/>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18"/>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18"/>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18"/>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18"/>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118"/>
          <p:cNvGrpSpPr/>
          <p:nvPr/>
        </p:nvGrpSpPr>
        <p:grpSpPr>
          <a:xfrm>
            <a:off x="4153362" y="3318663"/>
            <a:ext cx="421927" cy="399248"/>
            <a:chOff x="-1592325" y="3957400"/>
            <a:chExt cx="293025" cy="277275"/>
          </a:xfrm>
        </p:grpSpPr>
        <p:sp>
          <p:nvSpPr>
            <p:cNvPr id="10264" name="Google Shape;10264;p118"/>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18"/>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18"/>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18"/>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118"/>
          <p:cNvGrpSpPr/>
          <p:nvPr/>
        </p:nvGrpSpPr>
        <p:grpSpPr>
          <a:xfrm>
            <a:off x="3640232" y="3310744"/>
            <a:ext cx="369730" cy="420775"/>
            <a:chOff x="-778700" y="3612425"/>
            <a:chExt cx="256775" cy="292225"/>
          </a:xfrm>
        </p:grpSpPr>
        <p:sp>
          <p:nvSpPr>
            <p:cNvPr id="10269" name="Google Shape;10269;p118"/>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18"/>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18"/>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18"/>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18"/>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18"/>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118"/>
          <p:cNvGrpSpPr/>
          <p:nvPr/>
        </p:nvGrpSpPr>
        <p:grpSpPr>
          <a:xfrm>
            <a:off x="6111733" y="3828305"/>
            <a:ext cx="340731" cy="387641"/>
            <a:chOff x="7728464" y="1561258"/>
            <a:chExt cx="349719" cy="397866"/>
          </a:xfrm>
        </p:grpSpPr>
        <p:sp>
          <p:nvSpPr>
            <p:cNvPr id="10276" name="Google Shape;10276;p118"/>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18"/>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118"/>
          <p:cNvGrpSpPr/>
          <p:nvPr/>
        </p:nvGrpSpPr>
        <p:grpSpPr>
          <a:xfrm>
            <a:off x="4034702" y="3828305"/>
            <a:ext cx="387681" cy="387641"/>
            <a:chOff x="5611350" y="1561258"/>
            <a:chExt cx="397907" cy="397866"/>
          </a:xfrm>
        </p:grpSpPr>
        <p:sp>
          <p:nvSpPr>
            <p:cNvPr id="10279" name="Google Shape;10279;p118"/>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18"/>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118"/>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118"/>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118"/>
          <p:cNvGrpSpPr/>
          <p:nvPr/>
        </p:nvGrpSpPr>
        <p:grpSpPr>
          <a:xfrm>
            <a:off x="4553987" y="3925571"/>
            <a:ext cx="387610" cy="193109"/>
            <a:chOff x="6140660" y="1661097"/>
            <a:chExt cx="397835" cy="198202"/>
          </a:xfrm>
        </p:grpSpPr>
        <p:sp>
          <p:nvSpPr>
            <p:cNvPr id="10284" name="Google Shape;10284;p118"/>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18"/>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18"/>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18"/>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118"/>
          <p:cNvGrpSpPr/>
          <p:nvPr/>
        </p:nvGrpSpPr>
        <p:grpSpPr>
          <a:xfrm>
            <a:off x="5073202" y="3828305"/>
            <a:ext cx="387681" cy="387641"/>
            <a:chOff x="6669907" y="1561258"/>
            <a:chExt cx="397907" cy="397866"/>
          </a:xfrm>
        </p:grpSpPr>
        <p:sp>
          <p:nvSpPr>
            <p:cNvPr id="10289" name="Google Shape;10289;p118"/>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18"/>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18"/>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18"/>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18"/>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118"/>
          <p:cNvGrpSpPr/>
          <p:nvPr/>
        </p:nvGrpSpPr>
        <p:grpSpPr>
          <a:xfrm>
            <a:off x="5592488" y="3828305"/>
            <a:ext cx="387641" cy="387641"/>
            <a:chOff x="7199196" y="1561258"/>
            <a:chExt cx="397866" cy="397866"/>
          </a:xfrm>
        </p:grpSpPr>
        <p:sp>
          <p:nvSpPr>
            <p:cNvPr id="10295" name="Google Shape;10295;p118"/>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18"/>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18"/>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8" name="Google Shape;10298;p118"/>
          <p:cNvGrpSpPr/>
          <p:nvPr/>
        </p:nvGrpSpPr>
        <p:grpSpPr>
          <a:xfrm>
            <a:off x="1958433" y="3885842"/>
            <a:ext cx="387681" cy="272572"/>
            <a:chOff x="3386036" y="1746339"/>
            <a:chExt cx="397907" cy="279762"/>
          </a:xfrm>
        </p:grpSpPr>
        <p:sp>
          <p:nvSpPr>
            <p:cNvPr id="10299" name="Google Shape;10299;p118"/>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18"/>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18"/>
          <p:cNvGrpSpPr/>
          <p:nvPr/>
        </p:nvGrpSpPr>
        <p:grpSpPr>
          <a:xfrm>
            <a:off x="2483722" y="2756270"/>
            <a:ext cx="424195" cy="420775"/>
            <a:chOff x="-5613150" y="3991275"/>
            <a:chExt cx="294600" cy="292225"/>
          </a:xfrm>
        </p:grpSpPr>
        <p:sp>
          <p:nvSpPr>
            <p:cNvPr id="10302" name="Google Shape;10302;p118"/>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18"/>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18"/>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18"/>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18"/>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18"/>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18"/>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18"/>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18"/>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118"/>
          <p:cNvGrpSpPr/>
          <p:nvPr/>
        </p:nvGrpSpPr>
        <p:grpSpPr>
          <a:xfrm>
            <a:off x="2996130" y="3828288"/>
            <a:ext cx="387681" cy="387681"/>
            <a:chOff x="4417380" y="1687279"/>
            <a:chExt cx="397907" cy="397907"/>
          </a:xfrm>
        </p:grpSpPr>
        <p:sp>
          <p:nvSpPr>
            <p:cNvPr id="10312" name="Google Shape;10312;p118"/>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18"/>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118"/>
          <p:cNvGrpSpPr/>
          <p:nvPr/>
        </p:nvGrpSpPr>
        <p:grpSpPr>
          <a:xfrm>
            <a:off x="7942611" y="3308537"/>
            <a:ext cx="387661" cy="387661"/>
            <a:chOff x="2869999" y="1687279"/>
            <a:chExt cx="397887" cy="397887"/>
          </a:xfrm>
        </p:grpSpPr>
        <p:sp>
          <p:nvSpPr>
            <p:cNvPr id="10315" name="Google Shape;10315;p118"/>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18"/>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118"/>
          <p:cNvGrpSpPr/>
          <p:nvPr/>
        </p:nvGrpSpPr>
        <p:grpSpPr>
          <a:xfrm>
            <a:off x="2477718" y="3828664"/>
            <a:ext cx="386807" cy="386929"/>
            <a:chOff x="3902887" y="1687655"/>
            <a:chExt cx="397010" cy="397135"/>
          </a:xfrm>
        </p:grpSpPr>
        <p:sp>
          <p:nvSpPr>
            <p:cNvPr id="10318" name="Google Shape;10318;p118"/>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18"/>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118"/>
          <p:cNvGrpSpPr/>
          <p:nvPr/>
        </p:nvGrpSpPr>
        <p:grpSpPr>
          <a:xfrm>
            <a:off x="3515416" y="3828288"/>
            <a:ext cx="387681" cy="387681"/>
            <a:chOff x="4933458" y="1687279"/>
            <a:chExt cx="397907" cy="397907"/>
          </a:xfrm>
        </p:grpSpPr>
        <p:sp>
          <p:nvSpPr>
            <p:cNvPr id="10321" name="Google Shape;10321;p118"/>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18"/>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118"/>
          <p:cNvGrpSpPr/>
          <p:nvPr/>
        </p:nvGrpSpPr>
        <p:grpSpPr>
          <a:xfrm>
            <a:off x="6348367" y="3308537"/>
            <a:ext cx="387661" cy="387661"/>
            <a:chOff x="1379798" y="1723250"/>
            <a:chExt cx="397887" cy="397887"/>
          </a:xfrm>
        </p:grpSpPr>
        <p:sp>
          <p:nvSpPr>
            <p:cNvPr id="10324" name="Google Shape;10324;p118"/>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18"/>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18"/>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18"/>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18"/>
          <p:cNvGrpSpPr/>
          <p:nvPr/>
        </p:nvGrpSpPr>
        <p:grpSpPr>
          <a:xfrm>
            <a:off x="5286246" y="3308537"/>
            <a:ext cx="387681" cy="387661"/>
            <a:chOff x="266768" y="1721375"/>
            <a:chExt cx="397907" cy="397887"/>
          </a:xfrm>
        </p:grpSpPr>
        <p:sp>
          <p:nvSpPr>
            <p:cNvPr id="10329" name="Google Shape;10329;p118"/>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18"/>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118"/>
          <p:cNvGrpSpPr/>
          <p:nvPr/>
        </p:nvGrpSpPr>
        <p:grpSpPr>
          <a:xfrm>
            <a:off x="5817327" y="3308537"/>
            <a:ext cx="387641" cy="387661"/>
            <a:chOff x="864491" y="1723250"/>
            <a:chExt cx="397866" cy="397887"/>
          </a:xfrm>
        </p:grpSpPr>
        <p:sp>
          <p:nvSpPr>
            <p:cNvPr id="10332" name="Google Shape;10332;p118"/>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18"/>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18"/>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5" name="Google Shape;10335;p118"/>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6" name="Google Shape;10336;p118"/>
          <p:cNvGrpSpPr/>
          <p:nvPr/>
        </p:nvGrpSpPr>
        <p:grpSpPr>
          <a:xfrm>
            <a:off x="3016407" y="2204348"/>
            <a:ext cx="427578" cy="421351"/>
            <a:chOff x="-5254775" y="3631325"/>
            <a:chExt cx="296950" cy="292625"/>
          </a:xfrm>
        </p:grpSpPr>
        <p:sp>
          <p:nvSpPr>
            <p:cNvPr id="10337" name="Google Shape;10337;p118"/>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18"/>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18"/>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18"/>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18"/>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18"/>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18"/>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118"/>
          <p:cNvGrpSpPr/>
          <p:nvPr/>
        </p:nvGrpSpPr>
        <p:grpSpPr>
          <a:xfrm>
            <a:off x="7411672" y="3308924"/>
            <a:ext cx="387539" cy="386888"/>
            <a:chOff x="2408992" y="1722875"/>
            <a:chExt cx="397761" cy="397093"/>
          </a:xfrm>
        </p:grpSpPr>
        <p:sp>
          <p:nvSpPr>
            <p:cNvPr id="10345" name="Google Shape;10345;p118"/>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18"/>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18"/>
          <p:cNvGrpSpPr/>
          <p:nvPr/>
        </p:nvGrpSpPr>
        <p:grpSpPr>
          <a:xfrm>
            <a:off x="2503892" y="3309051"/>
            <a:ext cx="423079" cy="424159"/>
            <a:chOff x="-1591550" y="3597475"/>
            <a:chExt cx="293825" cy="294575"/>
          </a:xfrm>
        </p:grpSpPr>
        <p:sp>
          <p:nvSpPr>
            <p:cNvPr id="10348" name="Google Shape;10348;p118"/>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18"/>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18"/>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54"/>
        <p:cNvGrpSpPr/>
        <p:nvPr/>
      </p:nvGrpSpPr>
      <p:grpSpPr>
        <a:xfrm>
          <a:off x="0" y="0"/>
          <a:ext cx="0" cy="0"/>
          <a:chOff x="0" y="0"/>
          <a:chExt cx="0" cy="0"/>
        </a:xfrm>
      </p:grpSpPr>
      <p:pic>
        <p:nvPicPr>
          <p:cNvPr id="10355" name="Google Shape;10355;p11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77"/>
        <p:cNvGrpSpPr/>
        <p:nvPr/>
      </p:nvGrpSpPr>
      <p:grpSpPr>
        <a:xfrm>
          <a:off x="0" y="0"/>
          <a:ext cx="0" cy="0"/>
          <a:chOff x="0" y="0"/>
          <a:chExt cx="0" cy="0"/>
        </a:xfrm>
      </p:grpSpPr>
      <p:sp>
        <p:nvSpPr>
          <p:cNvPr id="585" name="Google Shape;585;p42"/>
          <p:cNvSpPr txBox="1">
            <a:spLocks noGrp="1"/>
          </p:cNvSpPr>
          <p:nvPr>
            <p:ph type="title" idx="9"/>
          </p:nvPr>
        </p:nvSpPr>
        <p:spPr>
          <a:xfrm>
            <a:off x="65960" y="31173"/>
            <a:ext cx="1767332"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3000" dirty="0"/>
              <a:t>I. Words</a:t>
            </a:r>
            <a:endParaRPr sz="3000" dirty="0"/>
          </a:p>
        </p:txBody>
      </p:sp>
      <p:pic>
        <p:nvPicPr>
          <p:cNvPr id="12" name="Picture 2" descr="Kids Birthday Party Cartoon Images, Stock Photos &amp;amp; Vectors | Shutterstock">
            <a:extLst>
              <a:ext uri="{FF2B5EF4-FFF2-40B4-BE49-F238E27FC236}">
                <a16:creationId xmlns:a16="http://schemas.microsoft.com/office/drawing/2014/main" id="{F37BB9E3-0B7E-4741-96F9-520182783CE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6558"/>
          <a:stretch/>
        </p:blipFill>
        <p:spPr bwMode="auto">
          <a:xfrm>
            <a:off x="1870958" y="205990"/>
            <a:ext cx="2701042" cy="2047113"/>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C88D8075-7B26-4AC4-9CF7-4EEEA3440209}"/>
              </a:ext>
            </a:extLst>
          </p:cNvPr>
          <p:cNvSpPr txBox="1"/>
          <p:nvPr/>
        </p:nvSpPr>
        <p:spPr>
          <a:xfrm>
            <a:off x="1870958" y="2326709"/>
            <a:ext cx="2871054" cy="461665"/>
          </a:xfrm>
          <a:prstGeom prst="rect">
            <a:avLst/>
          </a:prstGeom>
          <a:noFill/>
        </p:spPr>
        <p:txBody>
          <a:bodyPr wrap="square" rtlCol="0">
            <a:spAutoFit/>
          </a:bodyPr>
          <a:lstStyle/>
          <a:p>
            <a:pPr algn="ctr"/>
            <a:r>
              <a:rPr lang="en-US" sz="2400" dirty="0">
                <a:solidFill>
                  <a:srgbClr val="FF0000"/>
                </a:solidFill>
                <a:latin typeface="Comic Sans MS" panose="030F0702030302020204" pitchFamily="66" charset="0"/>
                <a:cs typeface="Times New Roman" panose="02020603050405020304" pitchFamily="18" charset="0"/>
              </a:rPr>
              <a:t>birthday party</a:t>
            </a:r>
          </a:p>
        </p:txBody>
      </p:sp>
      <p:pic>
        <p:nvPicPr>
          <p:cNvPr id="32" name="Picture 2">
            <a:extLst>
              <a:ext uri="{FF2B5EF4-FFF2-40B4-BE49-F238E27FC236}">
                <a16:creationId xmlns:a16="http://schemas.microsoft.com/office/drawing/2014/main" id="{D7249F33-C04C-445A-9EEE-BA9B9A0E6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2126" y="205990"/>
            <a:ext cx="2929048" cy="2047113"/>
          </a:xfrm>
          <a:prstGeom prst="rect">
            <a:avLst/>
          </a:prstGeom>
          <a:noFill/>
          <a:extLst>
            <a:ext uri="{909E8E84-426E-40DD-AFC4-6F175D3DCCD1}">
              <a14:hiddenFill xmlns:a14="http://schemas.microsoft.com/office/drawing/2010/main">
                <a:solidFill>
                  <a:srgbClr val="FFFFFF"/>
                </a:solidFill>
              </a14:hiddenFill>
            </a:ext>
          </a:extLst>
        </p:spPr>
      </p:pic>
      <p:sp>
        <p:nvSpPr>
          <p:cNvPr id="33" name="TextBox 32">
            <a:extLst>
              <a:ext uri="{FF2B5EF4-FFF2-40B4-BE49-F238E27FC236}">
                <a16:creationId xmlns:a16="http://schemas.microsoft.com/office/drawing/2014/main" id="{0DC6E34C-0D1F-40D1-ACCA-5E6076A974EA}"/>
              </a:ext>
            </a:extLst>
          </p:cNvPr>
          <p:cNvSpPr txBox="1"/>
          <p:nvPr/>
        </p:nvSpPr>
        <p:spPr>
          <a:xfrm>
            <a:off x="5745867" y="2347918"/>
            <a:ext cx="2649607"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go on a picnic</a:t>
            </a:r>
          </a:p>
        </p:txBody>
      </p:sp>
      <p:pic>
        <p:nvPicPr>
          <p:cNvPr id="34" name="Picture 2">
            <a:extLst>
              <a:ext uri="{FF2B5EF4-FFF2-40B4-BE49-F238E27FC236}">
                <a16:creationId xmlns:a16="http://schemas.microsoft.com/office/drawing/2014/main" id="{AF9A489B-6670-49A8-A017-507F6EAC78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33292" y="2885694"/>
            <a:ext cx="2738708" cy="1780403"/>
          </a:xfrm>
          <a:prstGeom prst="rect">
            <a:avLst/>
          </a:prstGeom>
          <a:noFill/>
          <a:extLst>
            <a:ext uri="{909E8E84-426E-40DD-AFC4-6F175D3DCCD1}">
              <a14:hiddenFill xmlns:a14="http://schemas.microsoft.com/office/drawing/2010/main">
                <a:solidFill>
                  <a:srgbClr val="FFFFFF"/>
                </a:solidFill>
              </a14:hiddenFill>
            </a:ext>
          </a:extLst>
        </p:spPr>
      </p:pic>
      <p:sp>
        <p:nvSpPr>
          <p:cNvPr id="35" name="TextBox 34">
            <a:extLst>
              <a:ext uri="{FF2B5EF4-FFF2-40B4-BE49-F238E27FC236}">
                <a16:creationId xmlns:a16="http://schemas.microsoft.com/office/drawing/2014/main" id="{02934BEA-331C-4019-A608-F9E6A4BD7AB4}"/>
              </a:ext>
            </a:extLst>
          </p:cNvPr>
          <p:cNvSpPr txBox="1"/>
          <p:nvPr/>
        </p:nvSpPr>
        <p:spPr>
          <a:xfrm>
            <a:off x="2062282" y="4630087"/>
            <a:ext cx="2488405"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enjoy the party</a:t>
            </a:r>
          </a:p>
        </p:txBody>
      </p:sp>
      <p:pic>
        <p:nvPicPr>
          <p:cNvPr id="36" name="Picture 2">
            <a:extLst>
              <a:ext uri="{FF2B5EF4-FFF2-40B4-BE49-F238E27FC236}">
                <a16:creationId xmlns:a16="http://schemas.microsoft.com/office/drawing/2014/main" id="{EF53F40D-5926-4A7E-A50C-2B460CC2A9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52124" y="2885694"/>
            <a:ext cx="2929049" cy="1804666"/>
          </a:xfrm>
          <a:prstGeom prst="rect">
            <a:avLst/>
          </a:prstGeom>
          <a:noFill/>
          <a:extLst>
            <a:ext uri="{909E8E84-426E-40DD-AFC4-6F175D3DCCD1}">
              <a14:hiddenFill xmlns:a14="http://schemas.microsoft.com/office/drawing/2010/main">
                <a:solidFill>
                  <a:srgbClr val="FFFFFF"/>
                </a:solidFill>
              </a14:hiddenFill>
            </a:ext>
          </a:extLst>
        </p:spPr>
      </p:pic>
      <p:sp>
        <p:nvSpPr>
          <p:cNvPr id="37" name="TextBox 36">
            <a:extLst>
              <a:ext uri="{FF2B5EF4-FFF2-40B4-BE49-F238E27FC236}">
                <a16:creationId xmlns:a16="http://schemas.microsoft.com/office/drawing/2014/main" id="{847122F1-B2DD-4E51-9735-D32C77C3C5BF}"/>
              </a:ext>
            </a:extLst>
          </p:cNvPr>
          <p:cNvSpPr txBox="1"/>
          <p:nvPr/>
        </p:nvSpPr>
        <p:spPr>
          <a:xfrm>
            <a:off x="5694432" y="4632216"/>
            <a:ext cx="2701042" cy="461665"/>
          </a:xfrm>
          <a:prstGeom prst="rect">
            <a:avLst/>
          </a:prstGeom>
          <a:noFill/>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join the funfair</a:t>
            </a:r>
          </a:p>
        </p:txBody>
      </p:sp>
      <p:grpSp>
        <p:nvGrpSpPr>
          <p:cNvPr id="38" name="Google Shape;1053;p57">
            <a:extLst>
              <a:ext uri="{FF2B5EF4-FFF2-40B4-BE49-F238E27FC236}">
                <a16:creationId xmlns:a16="http://schemas.microsoft.com/office/drawing/2014/main" id="{A76C65C3-44CA-4C41-8E12-756868B85E79}"/>
              </a:ext>
            </a:extLst>
          </p:cNvPr>
          <p:cNvGrpSpPr/>
          <p:nvPr/>
        </p:nvGrpSpPr>
        <p:grpSpPr>
          <a:xfrm>
            <a:off x="-5806" y="2378457"/>
            <a:ext cx="1723040" cy="2765043"/>
            <a:chOff x="784509" y="1815772"/>
            <a:chExt cx="2128349" cy="2802188"/>
          </a:xfrm>
        </p:grpSpPr>
        <p:sp>
          <p:nvSpPr>
            <p:cNvPr id="39" name="Google Shape;1054;p57">
              <a:extLst>
                <a:ext uri="{FF2B5EF4-FFF2-40B4-BE49-F238E27FC236}">
                  <a16:creationId xmlns:a16="http://schemas.microsoft.com/office/drawing/2014/main" id="{32618694-4A8C-41FA-877F-19B5413DA2EB}"/>
                </a:ext>
              </a:extLst>
            </p:cNvPr>
            <p:cNvSpPr/>
            <p:nvPr/>
          </p:nvSpPr>
          <p:spPr>
            <a:xfrm flipH="1">
              <a:off x="1060371" y="4375597"/>
              <a:ext cx="1852488" cy="242363"/>
            </a:xfrm>
            <a:custGeom>
              <a:avLst/>
              <a:gdLst/>
              <a:ahLst/>
              <a:cxnLst/>
              <a:rect l="l" t="t" r="r" b="b"/>
              <a:pathLst>
                <a:path w="87464" h="11443" extrusionOk="0">
                  <a:moveTo>
                    <a:pt x="43732" y="1"/>
                  </a:moveTo>
                  <a:cubicBezTo>
                    <a:pt x="19582" y="1"/>
                    <a:pt x="1" y="2569"/>
                    <a:pt x="1" y="5738"/>
                  </a:cubicBezTo>
                  <a:cubicBezTo>
                    <a:pt x="1" y="8907"/>
                    <a:pt x="19582" y="11442"/>
                    <a:pt x="43732" y="11442"/>
                  </a:cubicBezTo>
                  <a:cubicBezTo>
                    <a:pt x="67883" y="11442"/>
                    <a:pt x="87463" y="8907"/>
                    <a:pt x="87463" y="5738"/>
                  </a:cubicBezTo>
                  <a:cubicBezTo>
                    <a:pt x="87463" y="2569"/>
                    <a:pt x="67883" y="1"/>
                    <a:pt x="43732" y="1"/>
                  </a:cubicBezTo>
                  <a:close/>
                </a:path>
              </a:pathLst>
            </a:custGeom>
            <a:solidFill>
              <a:srgbClr val="5E6267">
                <a:alpha val="513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055;p57">
              <a:extLst>
                <a:ext uri="{FF2B5EF4-FFF2-40B4-BE49-F238E27FC236}">
                  <a16:creationId xmlns:a16="http://schemas.microsoft.com/office/drawing/2014/main" id="{798A90CB-E09E-4660-A9D4-52EA2A79A8C3}"/>
                </a:ext>
              </a:extLst>
            </p:cNvPr>
            <p:cNvSpPr/>
            <p:nvPr/>
          </p:nvSpPr>
          <p:spPr>
            <a:xfrm>
              <a:off x="1974318" y="2738652"/>
              <a:ext cx="109701" cy="1721818"/>
            </a:xfrm>
            <a:custGeom>
              <a:avLst/>
              <a:gdLst/>
              <a:ahLst/>
              <a:cxnLst/>
              <a:rect l="l" t="t" r="r" b="b"/>
              <a:pathLst>
                <a:path w="3137" h="49237" fill="none" extrusionOk="0">
                  <a:moveTo>
                    <a:pt x="3136" y="1"/>
                  </a:moveTo>
                  <a:cubicBezTo>
                    <a:pt x="701" y="9841"/>
                    <a:pt x="1402" y="39196"/>
                    <a:pt x="1" y="49236"/>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056;p57">
              <a:extLst>
                <a:ext uri="{FF2B5EF4-FFF2-40B4-BE49-F238E27FC236}">
                  <a16:creationId xmlns:a16="http://schemas.microsoft.com/office/drawing/2014/main" id="{0F875C76-677D-4FC5-B4D2-9133AC424A0B}"/>
                </a:ext>
              </a:extLst>
            </p:cNvPr>
            <p:cNvSpPr/>
            <p:nvPr/>
          </p:nvSpPr>
          <p:spPr>
            <a:xfrm>
              <a:off x="2046671" y="2733196"/>
              <a:ext cx="61827" cy="47944"/>
            </a:xfrm>
            <a:custGeom>
              <a:avLst/>
              <a:gdLst/>
              <a:ahLst/>
              <a:cxnLst/>
              <a:rect l="l" t="t" r="r" b="b"/>
              <a:pathLst>
                <a:path w="1768" h="1371" extrusionOk="0">
                  <a:moveTo>
                    <a:pt x="817" y="0"/>
                  </a:moveTo>
                  <a:cubicBezTo>
                    <a:pt x="440" y="0"/>
                    <a:pt x="123" y="215"/>
                    <a:pt x="67" y="524"/>
                  </a:cubicBezTo>
                  <a:cubicBezTo>
                    <a:pt x="0" y="891"/>
                    <a:pt x="300" y="1258"/>
                    <a:pt x="734" y="1358"/>
                  </a:cubicBezTo>
                  <a:cubicBezTo>
                    <a:pt x="794" y="1366"/>
                    <a:pt x="853" y="1370"/>
                    <a:pt x="911" y="1370"/>
                  </a:cubicBezTo>
                  <a:cubicBezTo>
                    <a:pt x="1306" y="1370"/>
                    <a:pt x="1643" y="1177"/>
                    <a:pt x="1701" y="857"/>
                  </a:cubicBezTo>
                  <a:cubicBezTo>
                    <a:pt x="1768" y="490"/>
                    <a:pt x="1468" y="124"/>
                    <a:pt x="1034" y="23"/>
                  </a:cubicBezTo>
                  <a:cubicBezTo>
                    <a:pt x="961" y="8"/>
                    <a:pt x="888" y="0"/>
                    <a:pt x="817"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057;p57">
              <a:extLst>
                <a:ext uri="{FF2B5EF4-FFF2-40B4-BE49-F238E27FC236}">
                  <a16:creationId xmlns:a16="http://schemas.microsoft.com/office/drawing/2014/main" id="{1A0FF3AC-0EF7-4A63-BF15-139621BABF8A}"/>
                </a:ext>
              </a:extLst>
            </p:cNvPr>
            <p:cNvSpPr/>
            <p:nvPr/>
          </p:nvSpPr>
          <p:spPr>
            <a:xfrm>
              <a:off x="1771109" y="1815772"/>
              <a:ext cx="849491" cy="941882"/>
            </a:xfrm>
            <a:custGeom>
              <a:avLst/>
              <a:gdLst/>
              <a:ahLst/>
              <a:cxnLst/>
              <a:rect l="l" t="t" r="r" b="b"/>
              <a:pathLst>
                <a:path w="24292" h="26934" extrusionOk="0">
                  <a:moveTo>
                    <a:pt x="11701" y="0"/>
                  </a:moveTo>
                  <a:cubicBezTo>
                    <a:pt x="4153" y="0"/>
                    <a:pt x="0" y="9580"/>
                    <a:pt x="3043" y="15784"/>
                  </a:cubicBezTo>
                  <a:cubicBezTo>
                    <a:pt x="5912" y="21588"/>
                    <a:pt x="5779" y="23690"/>
                    <a:pt x="7146" y="25691"/>
                  </a:cubicBezTo>
                  <a:cubicBezTo>
                    <a:pt x="7702" y="26492"/>
                    <a:pt x="8474" y="26934"/>
                    <a:pt x="9398" y="26934"/>
                  </a:cubicBezTo>
                  <a:cubicBezTo>
                    <a:pt x="10745" y="26934"/>
                    <a:pt x="12417" y="25994"/>
                    <a:pt x="14218" y="23857"/>
                  </a:cubicBezTo>
                  <a:cubicBezTo>
                    <a:pt x="16419" y="21188"/>
                    <a:pt x="17820" y="20754"/>
                    <a:pt x="20589" y="17285"/>
                  </a:cubicBezTo>
                  <a:cubicBezTo>
                    <a:pt x="23992" y="12982"/>
                    <a:pt x="24292" y="3542"/>
                    <a:pt x="14785" y="507"/>
                  </a:cubicBezTo>
                  <a:cubicBezTo>
                    <a:pt x="13706" y="160"/>
                    <a:pt x="12675" y="0"/>
                    <a:pt x="117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058;p57">
              <a:extLst>
                <a:ext uri="{FF2B5EF4-FFF2-40B4-BE49-F238E27FC236}">
                  <a16:creationId xmlns:a16="http://schemas.microsoft.com/office/drawing/2014/main" id="{14D480A7-B341-4EFD-A627-074CDF4A0FFF}"/>
                </a:ext>
              </a:extLst>
            </p:cNvPr>
            <p:cNvSpPr/>
            <p:nvPr/>
          </p:nvSpPr>
          <p:spPr>
            <a:xfrm>
              <a:off x="1771354" y="1816087"/>
              <a:ext cx="480628" cy="941322"/>
            </a:xfrm>
            <a:custGeom>
              <a:avLst/>
              <a:gdLst/>
              <a:ahLst/>
              <a:cxnLst/>
              <a:rect l="l" t="t" r="r" b="b"/>
              <a:pathLst>
                <a:path w="13744" h="26918" extrusionOk="0">
                  <a:moveTo>
                    <a:pt x="11682" y="1"/>
                  </a:moveTo>
                  <a:cubicBezTo>
                    <a:pt x="4152" y="1"/>
                    <a:pt x="1" y="9551"/>
                    <a:pt x="3036" y="15775"/>
                  </a:cubicBezTo>
                  <a:cubicBezTo>
                    <a:pt x="5905" y="21579"/>
                    <a:pt x="5772" y="23681"/>
                    <a:pt x="7139" y="25682"/>
                  </a:cubicBezTo>
                  <a:cubicBezTo>
                    <a:pt x="7691" y="26478"/>
                    <a:pt x="8464" y="26918"/>
                    <a:pt x="9389" y="26918"/>
                  </a:cubicBezTo>
                  <a:cubicBezTo>
                    <a:pt x="10365" y="26918"/>
                    <a:pt x="11510" y="26428"/>
                    <a:pt x="12743" y="25349"/>
                  </a:cubicBezTo>
                  <a:lnTo>
                    <a:pt x="12743" y="25349"/>
                  </a:lnTo>
                  <a:cubicBezTo>
                    <a:pt x="12542" y="25371"/>
                    <a:pt x="12342" y="25382"/>
                    <a:pt x="12144" y="25382"/>
                  </a:cubicBezTo>
                  <a:cubicBezTo>
                    <a:pt x="10832" y="25382"/>
                    <a:pt x="9614" y="24876"/>
                    <a:pt x="8774" y="23514"/>
                  </a:cubicBezTo>
                  <a:cubicBezTo>
                    <a:pt x="8006" y="21913"/>
                    <a:pt x="8707" y="19945"/>
                    <a:pt x="7906" y="18477"/>
                  </a:cubicBezTo>
                  <a:cubicBezTo>
                    <a:pt x="5338" y="13774"/>
                    <a:pt x="4771" y="8003"/>
                    <a:pt x="8240" y="3733"/>
                  </a:cubicBezTo>
                  <a:cubicBezTo>
                    <a:pt x="9608" y="1965"/>
                    <a:pt x="11542" y="664"/>
                    <a:pt x="13744" y="231"/>
                  </a:cubicBezTo>
                  <a:cubicBezTo>
                    <a:pt x="13032" y="74"/>
                    <a:pt x="12344" y="1"/>
                    <a:pt x="11682"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059;p57">
              <a:extLst>
                <a:ext uri="{FF2B5EF4-FFF2-40B4-BE49-F238E27FC236}">
                  <a16:creationId xmlns:a16="http://schemas.microsoft.com/office/drawing/2014/main" id="{C048AA3C-D5DD-4004-BB32-228CB6603071}"/>
                </a:ext>
              </a:extLst>
            </p:cNvPr>
            <p:cNvSpPr/>
            <p:nvPr/>
          </p:nvSpPr>
          <p:spPr>
            <a:xfrm>
              <a:off x="1800519" y="1881305"/>
              <a:ext cx="306827" cy="876313"/>
            </a:xfrm>
            <a:custGeom>
              <a:avLst/>
              <a:gdLst/>
              <a:ahLst/>
              <a:cxnLst/>
              <a:rect l="l" t="t" r="r" b="b"/>
              <a:pathLst>
                <a:path w="8774" h="25059" extrusionOk="0">
                  <a:moveTo>
                    <a:pt x="5538" y="0"/>
                  </a:moveTo>
                  <a:lnTo>
                    <a:pt x="5538" y="0"/>
                  </a:lnTo>
                  <a:cubicBezTo>
                    <a:pt x="1568" y="3103"/>
                    <a:pt x="1" y="9374"/>
                    <a:pt x="2202" y="13910"/>
                  </a:cubicBezTo>
                  <a:cubicBezTo>
                    <a:pt x="5071" y="19714"/>
                    <a:pt x="4938" y="21816"/>
                    <a:pt x="6272" y="23817"/>
                  </a:cubicBezTo>
                  <a:cubicBezTo>
                    <a:pt x="6832" y="24627"/>
                    <a:pt x="7625" y="25058"/>
                    <a:pt x="8568" y="25058"/>
                  </a:cubicBezTo>
                  <a:cubicBezTo>
                    <a:pt x="8636" y="25058"/>
                    <a:pt x="8704" y="25056"/>
                    <a:pt x="8774" y="25052"/>
                  </a:cubicBezTo>
                  <a:cubicBezTo>
                    <a:pt x="8307" y="24718"/>
                    <a:pt x="7940" y="24284"/>
                    <a:pt x="7673" y="23684"/>
                  </a:cubicBezTo>
                  <a:cubicBezTo>
                    <a:pt x="6072" y="20615"/>
                    <a:pt x="5605" y="17446"/>
                    <a:pt x="3837" y="14344"/>
                  </a:cubicBezTo>
                  <a:cubicBezTo>
                    <a:pt x="1568" y="10108"/>
                    <a:pt x="2369" y="3903"/>
                    <a:pt x="5538" y="0"/>
                  </a:cubicBezTo>
                  <a:close/>
                </a:path>
              </a:pathLst>
            </a:custGeom>
            <a:solidFill>
              <a:srgbClr val="04B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060;p57">
              <a:extLst>
                <a:ext uri="{FF2B5EF4-FFF2-40B4-BE49-F238E27FC236}">
                  <a16:creationId xmlns:a16="http://schemas.microsoft.com/office/drawing/2014/main" id="{ECACA081-EA97-42EA-A5A0-809EC029A7AE}"/>
                </a:ext>
              </a:extLst>
            </p:cNvPr>
            <p:cNvSpPr/>
            <p:nvPr/>
          </p:nvSpPr>
          <p:spPr>
            <a:xfrm>
              <a:off x="2458439" y="2214389"/>
              <a:ext cx="46685" cy="71164"/>
            </a:xfrm>
            <a:custGeom>
              <a:avLst/>
              <a:gdLst/>
              <a:ahLst/>
              <a:cxnLst/>
              <a:rect l="l" t="t" r="r" b="b"/>
              <a:pathLst>
                <a:path w="1335" h="2035" extrusionOk="0">
                  <a:moveTo>
                    <a:pt x="815" y="1"/>
                  </a:moveTo>
                  <a:cubicBezTo>
                    <a:pt x="593" y="1"/>
                    <a:pt x="395" y="155"/>
                    <a:pt x="367" y="382"/>
                  </a:cubicBezTo>
                  <a:cubicBezTo>
                    <a:pt x="300" y="749"/>
                    <a:pt x="200" y="1083"/>
                    <a:pt x="100" y="1416"/>
                  </a:cubicBezTo>
                  <a:cubicBezTo>
                    <a:pt x="0" y="1650"/>
                    <a:pt x="134" y="1917"/>
                    <a:pt x="367" y="2017"/>
                  </a:cubicBezTo>
                  <a:lnTo>
                    <a:pt x="434" y="2017"/>
                  </a:lnTo>
                  <a:cubicBezTo>
                    <a:pt x="474" y="2029"/>
                    <a:pt x="515" y="2034"/>
                    <a:pt x="555" y="2034"/>
                  </a:cubicBezTo>
                  <a:cubicBezTo>
                    <a:pt x="744" y="2034"/>
                    <a:pt x="912" y="1910"/>
                    <a:pt x="967" y="1717"/>
                  </a:cubicBezTo>
                  <a:cubicBezTo>
                    <a:pt x="1101" y="1350"/>
                    <a:pt x="1234" y="949"/>
                    <a:pt x="1301" y="583"/>
                  </a:cubicBezTo>
                  <a:cubicBezTo>
                    <a:pt x="1334" y="316"/>
                    <a:pt x="1168" y="49"/>
                    <a:pt x="934" y="15"/>
                  </a:cubicBezTo>
                  <a:cubicBezTo>
                    <a:pt x="894" y="6"/>
                    <a:pt x="854" y="1"/>
                    <a:pt x="8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061;p57">
              <a:extLst>
                <a:ext uri="{FF2B5EF4-FFF2-40B4-BE49-F238E27FC236}">
                  <a16:creationId xmlns:a16="http://schemas.microsoft.com/office/drawing/2014/main" id="{16A24C31-82E2-41C4-90AE-822956495E61}"/>
                </a:ext>
              </a:extLst>
            </p:cNvPr>
            <p:cNvSpPr/>
            <p:nvPr/>
          </p:nvSpPr>
          <p:spPr>
            <a:xfrm>
              <a:off x="2339437" y="1934913"/>
              <a:ext cx="169185" cy="245035"/>
            </a:xfrm>
            <a:custGeom>
              <a:avLst/>
              <a:gdLst/>
              <a:ahLst/>
              <a:cxnLst/>
              <a:rect l="l" t="t" r="r" b="b"/>
              <a:pathLst>
                <a:path w="4838" h="7007" extrusionOk="0">
                  <a:moveTo>
                    <a:pt x="537" y="0"/>
                  </a:moveTo>
                  <a:cubicBezTo>
                    <a:pt x="381" y="0"/>
                    <a:pt x="222" y="82"/>
                    <a:pt x="134" y="235"/>
                  </a:cubicBezTo>
                  <a:cubicBezTo>
                    <a:pt x="1" y="469"/>
                    <a:pt x="101" y="769"/>
                    <a:pt x="301" y="902"/>
                  </a:cubicBezTo>
                  <a:cubicBezTo>
                    <a:pt x="1735" y="1703"/>
                    <a:pt x="2903" y="3037"/>
                    <a:pt x="3470" y="4572"/>
                  </a:cubicBezTo>
                  <a:cubicBezTo>
                    <a:pt x="3703" y="5205"/>
                    <a:pt x="3837" y="5873"/>
                    <a:pt x="3870" y="6573"/>
                  </a:cubicBezTo>
                  <a:cubicBezTo>
                    <a:pt x="3903" y="6773"/>
                    <a:pt x="4070" y="6973"/>
                    <a:pt x="4270" y="7007"/>
                  </a:cubicBezTo>
                  <a:lnTo>
                    <a:pt x="4404" y="7007"/>
                  </a:lnTo>
                  <a:cubicBezTo>
                    <a:pt x="4637" y="7007"/>
                    <a:pt x="4837" y="6773"/>
                    <a:pt x="4837" y="6506"/>
                  </a:cubicBezTo>
                  <a:cubicBezTo>
                    <a:pt x="4771" y="5739"/>
                    <a:pt x="4604" y="4972"/>
                    <a:pt x="4337" y="4238"/>
                  </a:cubicBezTo>
                  <a:cubicBezTo>
                    <a:pt x="3703" y="2504"/>
                    <a:pt x="2402" y="969"/>
                    <a:pt x="768" y="68"/>
                  </a:cubicBezTo>
                  <a:cubicBezTo>
                    <a:pt x="699" y="23"/>
                    <a:pt x="619" y="0"/>
                    <a:pt x="5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062;p57">
              <a:extLst>
                <a:ext uri="{FF2B5EF4-FFF2-40B4-BE49-F238E27FC236}">
                  <a16:creationId xmlns:a16="http://schemas.microsoft.com/office/drawing/2014/main" id="{BB6D7AA6-8D29-4159-B470-B2A41818C4D8}"/>
                </a:ext>
              </a:extLst>
            </p:cNvPr>
            <p:cNvSpPr/>
            <p:nvPr/>
          </p:nvSpPr>
          <p:spPr>
            <a:xfrm>
              <a:off x="1575384" y="2949797"/>
              <a:ext cx="398973" cy="1510669"/>
            </a:xfrm>
            <a:custGeom>
              <a:avLst/>
              <a:gdLst/>
              <a:ahLst/>
              <a:cxnLst/>
              <a:rect l="l" t="t" r="r" b="b"/>
              <a:pathLst>
                <a:path w="11409" h="43199" fill="none" extrusionOk="0">
                  <a:moveTo>
                    <a:pt x="1" y="1"/>
                  </a:moveTo>
                  <a:cubicBezTo>
                    <a:pt x="1168" y="8106"/>
                    <a:pt x="10275" y="35092"/>
                    <a:pt x="11409" y="43198"/>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063;p57">
              <a:extLst>
                <a:ext uri="{FF2B5EF4-FFF2-40B4-BE49-F238E27FC236}">
                  <a16:creationId xmlns:a16="http://schemas.microsoft.com/office/drawing/2014/main" id="{45EA9498-B5B7-4F77-BF8D-5B40830F357A}"/>
                </a:ext>
              </a:extLst>
            </p:cNvPr>
            <p:cNvSpPr/>
            <p:nvPr/>
          </p:nvSpPr>
          <p:spPr>
            <a:xfrm>
              <a:off x="784509" y="1933269"/>
              <a:ext cx="1266229" cy="1043190"/>
            </a:xfrm>
            <a:custGeom>
              <a:avLst/>
              <a:gdLst/>
              <a:ahLst/>
              <a:cxnLst/>
              <a:rect l="l" t="t" r="r" b="b"/>
              <a:pathLst>
                <a:path w="36209" h="29831" extrusionOk="0">
                  <a:moveTo>
                    <a:pt x="27673" y="0"/>
                  </a:moveTo>
                  <a:cubicBezTo>
                    <a:pt x="24834" y="0"/>
                    <a:pt x="21712" y="1883"/>
                    <a:pt x="19348" y="6954"/>
                  </a:cubicBezTo>
                  <a:cubicBezTo>
                    <a:pt x="19348" y="6954"/>
                    <a:pt x="15646" y="3134"/>
                    <a:pt x="11253" y="3134"/>
                  </a:cubicBezTo>
                  <a:cubicBezTo>
                    <a:pt x="9928" y="3134"/>
                    <a:pt x="8540" y="3481"/>
                    <a:pt x="7172" y="4385"/>
                  </a:cubicBezTo>
                  <a:cubicBezTo>
                    <a:pt x="1" y="9155"/>
                    <a:pt x="5338" y="17394"/>
                    <a:pt x="12943" y="23299"/>
                  </a:cubicBezTo>
                  <a:cubicBezTo>
                    <a:pt x="18974" y="27981"/>
                    <a:pt x="21376" y="29831"/>
                    <a:pt x="22678" y="29831"/>
                  </a:cubicBezTo>
                  <a:cubicBezTo>
                    <a:pt x="23018" y="29831"/>
                    <a:pt x="23283" y="29705"/>
                    <a:pt x="23517" y="29470"/>
                  </a:cubicBezTo>
                  <a:cubicBezTo>
                    <a:pt x="25119" y="27935"/>
                    <a:pt x="32457" y="16460"/>
                    <a:pt x="34759" y="9422"/>
                  </a:cubicBezTo>
                  <a:cubicBezTo>
                    <a:pt x="36209" y="5052"/>
                    <a:pt x="32321" y="0"/>
                    <a:pt x="27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064;p57">
              <a:extLst>
                <a:ext uri="{FF2B5EF4-FFF2-40B4-BE49-F238E27FC236}">
                  <a16:creationId xmlns:a16="http://schemas.microsoft.com/office/drawing/2014/main" id="{292A1DF0-B96C-4858-AE9F-44DC9CCBAE0F}"/>
                </a:ext>
              </a:extLst>
            </p:cNvPr>
            <p:cNvSpPr/>
            <p:nvPr/>
          </p:nvSpPr>
          <p:spPr>
            <a:xfrm>
              <a:off x="784509" y="2042374"/>
              <a:ext cx="849246" cy="934084"/>
            </a:xfrm>
            <a:custGeom>
              <a:avLst/>
              <a:gdLst/>
              <a:ahLst/>
              <a:cxnLst/>
              <a:rect l="l" t="t" r="r" b="b"/>
              <a:pathLst>
                <a:path w="24285" h="26711" extrusionOk="0">
                  <a:moveTo>
                    <a:pt x="11244" y="0"/>
                  </a:moveTo>
                  <a:cubicBezTo>
                    <a:pt x="9921" y="0"/>
                    <a:pt x="8535" y="351"/>
                    <a:pt x="7172" y="1265"/>
                  </a:cubicBezTo>
                  <a:cubicBezTo>
                    <a:pt x="1" y="6035"/>
                    <a:pt x="5338" y="14274"/>
                    <a:pt x="12943" y="20179"/>
                  </a:cubicBezTo>
                  <a:cubicBezTo>
                    <a:pt x="18974" y="24861"/>
                    <a:pt x="21376" y="26711"/>
                    <a:pt x="22694" y="26711"/>
                  </a:cubicBezTo>
                  <a:cubicBezTo>
                    <a:pt x="23039" y="26711"/>
                    <a:pt x="23309" y="26585"/>
                    <a:pt x="23551" y="26350"/>
                  </a:cubicBezTo>
                  <a:cubicBezTo>
                    <a:pt x="23718" y="26183"/>
                    <a:pt x="23984" y="25883"/>
                    <a:pt x="24285" y="25449"/>
                  </a:cubicBezTo>
                  <a:lnTo>
                    <a:pt x="24285" y="25449"/>
                  </a:lnTo>
                  <a:cubicBezTo>
                    <a:pt x="24040" y="25516"/>
                    <a:pt x="23795" y="25553"/>
                    <a:pt x="23554" y="25553"/>
                  </a:cubicBezTo>
                  <a:cubicBezTo>
                    <a:pt x="23073" y="25553"/>
                    <a:pt x="22606" y="25405"/>
                    <a:pt x="22183" y="25049"/>
                  </a:cubicBezTo>
                  <a:cubicBezTo>
                    <a:pt x="6535" y="12842"/>
                    <a:pt x="13690" y="962"/>
                    <a:pt x="15176" y="962"/>
                  </a:cubicBezTo>
                  <a:cubicBezTo>
                    <a:pt x="15188" y="962"/>
                    <a:pt x="15200" y="963"/>
                    <a:pt x="15211" y="965"/>
                  </a:cubicBezTo>
                  <a:cubicBezTo>
                    <a:pt x="14033" y="411"/>
                    <a:pt x="12675" y="0"/>
                    <a:pt x="11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065;p57">
              <a:extLst>
                <a:ext uri="{FF2B5EF4-FFF2-40B4-BE49-F238E27FC236}">
                  <a16:creationId xmlns:a16="http://schemas.microsoft.com/office/drawing/2014/main" id="{ED5552A7-24B8-4394-B4CE-8C010A4C4E6B}"/>
                </a:ext>
              </a:extLst>
            </p:cNvPr>
            <p:cNvSpPr/>
            <p:nvPr/>
          </p:nvSpPr>
          <p:spPr>
            <a:xfrm>
              <a:off x="784509" y="2086610"/>
              <a:ext cx="827075" cy="889847"/>
            </a:xfrm>
            <a:custGeom>
              <a:avLst/>
              <a:gdLst/>
              <a:ahLst/>
              <a:cxnLst/>
              <a:rect l="l" t="t" r="r" b="b"/>
              <a:pathLst>
                <a:path w="23651" h="25446" extrusionOk="0">
                  <a:moveTo>
                    <a:pt x="7172" y="0"/>
                  </a:moveTo>
                  <a:cubicBezTo>
                    <a:pt x="1" y="4770"/>
                    <a:pt x="5338" y="13009"/>
                    <a:pt x="12943" y="18914"/>
                  </a:cubicBezTo>
                  <a:cubicBezTo>
                    <a:pt x="18974" y="23596"/>
                    <a:pt x="21376" y="25446"/>
                    <a:pt x="22694" y="25446"/>
                  </a:cubicBezTo>
                  <a:cubicBezTo>
                    <a:pt x="23039" y="25446"/>
                    <a:pt x="23309" y="25320"/>
                    <a:pt x="23551" y="25085"/>
                  </a:cubicBezTo>
                  <a:cubicBezTo>
                    <a:pt x="23584" y="25051"/>
                    <a:pt x="23617" y="25018"/>
                    <a:pt x="23651" y="24985"/>
                  </a:cubicBezTo>
                  <a:cubicBezTo>
                    <a:pt x="16813" y="22817"/>
                    <a:pt x="11609" y="16212"/>
                    <a:pt x="8106" y="10274"/>
                  </a:cubicBezTo>
                  <a:cubicBezTo>
                    <a:pt x="6739" y="7439"/>
                    <a:pt x="5805" y="3136"/>
                    <a:pt x="7206"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066;p57">
              <a:extLst>
                <a:ext uri="{FF2B5EF4-FFF2-40B4-BE49-F238E27FC236}">
                  <a16:creationId xmlns:a16="http://schemas.microsoft.com/office/drawing/2014/main" id="{19DF672E-CEF4-494F-8FD9-BA361DDA9A61}"/>
                </a:ext>
              </a:extLst>
            </p:cNvPr>
            <p:cNvSpPr/>
            <p:nvPr/>
          </p:nvSpPr>
          <p:spPr>
            <a:xfrm>
              <a:off x="1918332" y="2172391"/>
              <a:ext cx="40880" cy="71723"/>
            </a:xfrm>
            <a:custGeom>
              <a:avLst/>
              <a:gdLst/>
              <a:ahLst/>
              <a:cxnLst/>
              <a:rect l="l" t="t" r="r" b="b"/>
              <a:pathLst>
                <a:path w="1169" h="2051" extrusionOk="0">
                  <a:moveTo>
                    <a:pt x="521" y="1"/>
                  </a:moveTo>
                  <a:cubicBezTo>
                    <a:pt x="482" y="1"/>
                    <a:pt x="441" y="6"/>
                    <a:pt x="401" y="16"/>
                  </a:cubicBezTo>
                  <a:cubicBezTo>
                    <a:pt x="168" y="49"/>
                    <a:pt x="1" y="316"/>
                    <a:pt x="67" y="583"/>
                  </a:cubicBezTo>
                  <a:cubicBezTo>
                    <a:pt x="134" y="916"/>
                    <a:pt x="201" y="1250"/>
                    <a:pt x="234" y="1617"/>
                  </a:cubicBezTo>
                  <a:cubicBezTo>
                    <a:pt x="234" y="1850"/>
                    <a:pt x="468" y="2050"/>
                    <a:pt x="735" y="2050"/>
                  </a:cubicBezTo>
                  <a:cubicBezTo>
                    <a:pt x="735" y="2050"/>
                    <a:pt x="768" y="2017"/>
                    <a:pt x="801" y="2017"/>
                  </a:cubicBezTo>
                  <a:cubicBezTo>
                    <a:pt x="1001" y="1984"/>
                    <a:pt x="1168" y="1784"/>
                    <a:pt x="1168" y="1517"/>
                  </a:cubicBezTo>
                  <a:cubicBezTo>
                    <a:pt x="1135" y="1150"/>
                    <a:pt x="1068" y="749"/>
                    <a:pt x="968" y="349"/>
                  </a:cubicBezTo>
                  <a:cubicBezTo>
                    <a:pt x="940" y="151"/>
                    <a:pt x="743" y="1"/>
                    <a:pt x="5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067;p57">
              <a:extLst>
                <a:ext uri="{FF2B5EF4-FFF2-40B4-BE49-F238E27FC236}">
                  <a16:creationId xmlns:a16="http://schemas.microsoft.com/office/drawing/2014/main" id="{529DBFBB-1F05-4F25-AA66-D961D5A021E6}"/>
                </a:ext>
              </a:extLst>
            </p:cNvPr>
            <p:cNvSpPr/>
            <p:nvPr/>
          </p:nvSpPr>
          <p:spPr>
            <a:xfrm>
              <a:off x="1688546" y="1969812"/>
              <a:ext cx="243846" cy="172367"/>
            </a:xfrm>
            <a:custGeom>
              <a:avLst/>
              <a:gdLst/>
              <a:ahLst/>
              <a:cxnLst/>
              <a:rect l="l" t="t" r="r" b="b"/>
              <a:pathLst>
                <a:path w="6973" h="4929" extrusionOk="0">
                  <a:moveTo>
                    <a:pt x="476" y="1"/>
                  </a:moveTo>
                  <a:cubicBezTo>
                    <a:pt x="234" y="1"/>
                    <a:pt x="34" y="191"/>
                    <a:pt x="34" y="438"/>
                  </a:cubicBezTo>
                  <a:cubicBezTo>
                    <a:pt x="0" y="705"/>
                    <a:pt x="201" y="938"/>
                    <a:pt x="467" y="938"/>
                  </a:cubicBezTo>
                  <a:cubicBezTo>
                    <a:pt x="2069" y="1105"/>
                    <a:pt x="3670" y="1839"/>
                    <a:pt x="4804" y="3007"/>
                  </a:cubicBezTo>
                  <a:cubicBezTo>
                    <a:pt x="5271" y="3507"/>
                    <a:pt x="5671" y="4074"/>
                    <a:pt x="6005" y="4674"/>
                  </a:cubicBezTo>
                  <a:cubicBezTo>
                    <a:pt x="6084" y="4833"/>
                    <a:pt x="6226" y="4929"/>
                    <a:pt x="6397" y="4929"/>
                  </a:cubicBezTo>
                  <a:cubicBezTo>
                    <a:pt x="6442" y="4929"/>
                    <a:pt x="6490" y="4922"/>
                    <a:pt x="6538" y="4908"/>
                  </a:cubicBezTo>
                  <a:cubicBezTo>
                    <a:pt x="6572" y="4908"/>
                    <a:pt x="6605" y="4875"/>
                    <a:pt x="6638" y="4875"/>
                  </a:cubicBezTo>
                  <a:cubicBezTo>
                    <a:pt x="6872" y="4741"/>
                    <a:pt x="6972" y="4441"/>
                    <a:pt x="6839" y="4241"/>
                  </a:cubicBezTo>
                  <a:cubicBezTo>
                    <a:pt x="6472" y="3540"/>
                    <a:pt x="6005" y="2907"/>
                    <a:pt x="5471" y="2339"/>
                  </a:cubicBezTo>
                  <a:cubicBezTo>
                    <a:pt x="4170" y="1039"/>
                    <a:pt x="2369" y="171"/>
                    <a:pt x="534" y="4"/>
                  </a:cubicBezTo>
                  <a:cubicBezTo>
                    <a:pt x="515" y="2"/>
                    <a:pt x="495" y="1"/>
                    <a:pt x="4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068;p57">
              <a:extLst>
                <a:ext uri="{FF2B5EF4-FFF2-40B4-BE49-F238E27FC236}">
                  <a16:creationId xmlns:a16="http://schemas.microsoft.com/office/drawing/2014/main" id="{7106E587-15AE-4C89-B9C0-7B455204B282}"/>
                </a:ext>
              </a:extLst>
            </p:cNvPr>
            <p:cNvSpPr/>
            <p:nvPr/>
          </p:nvSpPr>
          <p:spPr>
            <a:xfrm>
              <a:off x="1974318" y="3062959"/>
              <a:ext cx="347672" cy="1397506"/>
            </a:xfrm>
            <a:custGeom>
              <a:avLst/>
              <a:gdLst/>
              <a:ahLst/>
              <a:cxnLst/>
              <a:rect l="l" t="t" r="r" b="b"/>
              <a:pathLst>
                <a:path w="9942" h="39963" fill="none" extrusionOk="0">
                  <a:moveTo>
                    <a:pt x="9941" y="0"/>
                  </a:moveTo>
                  <a:cubicBezTo>
                    <a:pt x="9541" y="6605"/>
                    <a:pt x="435" y="33391"/>
                    <a:pt x="1" y="3996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069;p57">
              <a:extLst>
                <a:ext uri="{FF2B5EF4-FFF2-40B4-BE49-F238E27FC236}">
                  <a16:creationId xmlns:a16="http://schemas.microsoft.com/office/drawing/2014/main" id="{B8A4D0EF-8732-486E-816E-954F4141C8C0}"/>
                </a:ext>
              </a:extLst>
            </p:cNvPr>
            <p:cNvSpPr/>
            <p:nvPr/>
          </p:nvSpPr>
          <p:spPr>
            <a:xfrm>
              <a:off x="1813353" y="2278908"/>
              <a:ext cx="1027069" cy="806198"/>
            </a:xfrm>
            <a:custGeom>
              <a:avLst/>
              <a:gdLst/>
              <a:ahLst/>
              <a:cxnLst/>
              <a:rect l="l" t="t" r="r" b="b"/>
              <a:pathLst>
                <a:path w="29370" h="23054" extrusionOk="0">
                  <a:moveTo>
                    <a:pt x="8665" y="0"/>
                  </a:moveTo>
                  <a:cubicBezTo>
                    <a:pt x="7958" y="0"/>
                    <a:pt x="7214" y="132"/>
                    <a:pt x="6439" y="439"/>
                  </a:cubicBezTo>
                  <a:cubicBezTo>
                    <a:pt x="1" y="3041"/>
                    <a:pt x="2869" y="10379"/>
                    <a:pt x="7873" y="16283"/>
                  </a:cubicBezTo>
                  <a:cubicBezTo>
                    <a:pt x="12138" y="21283"/>
                    <a:pt x="13653" y="23054"/>
                    <a:pt x="14685" y="23054"/>
                  </a:cubicBezTo>
                  <a:cubicBezTo>
                    <a:pt x="14872" y="23054"/>
                    <a:pt x="15043" y="22996"/>
                    <a:pt x="15211" y="22888"/>
                  </a:cubicBezTo>
                  <a:cubicBezTo>
                    <a:pt x="16713" y="21954"/>
                    <a:pt x="24385" y="14115"/>
                    <a:pt x="27353" y="8945"/>
                  </a:cubicBezTo>
                  <a:cubicBezTo>
                    <a:pt x="29369" y="5457"/>
                    <a:pt x="26510" y="262"/>
                    <a:pt x="22243" y="262"/>
                  </a:cubicBezTo>
                  <a:cubicBezTo>
                    <a:pt x="20225" y="262"/>
                    <a:pt x="17893" y="1423"/>
                    <a:pt x="15612" y="4475"/>
                  </a:cubicBezTo>
                  <a:cubicBezTo>
                    <a:pt x="15612" y="4475"/>
                    <a:pt x="12791" y="0"/>
                    <a:pt x="86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070;p57">
              <a:extLst>
                <a:ext uri="{FF2B5EF4-FFF2-40B4-BE49-F238E27FC236}">
                  <a16:creationId xmlns:a16="http://schemas.microsoft.com/office/drawing/2014/main" id="{FDA80CAE-50D9-4BC0-A894-EBD3377021B9}"/>
                </a:ext>
              </a:extLst>
            </p:cNvPr>
            <p:cNvSpPr/>
            <p:nvPr/>
          </p:nvSpPr>
          <p:spPr>
            <a:xfrm>
              <a:off x="1813353" y="2279187"/>
              <a:ext cx="557632" cy="805989"/>
            </a:xfrm>
            <a:custGeom>
              <a:avLst/>
              <a:gdLst/>
              <a:ahLst/>
              <a:cxnLst/>
              <a:rect l="l" t="t" r="r" b="b"/>
              <a:pathLst>
                <a:path w="15946" h="23048" extrusionOk="0">
                  <a:moveTo>
                    <a:pt x="8655" y="0"/>
                  </a:moveTo>
                  <a:cubicBezTo>
                    <a:pt x="7954" y="0"/>
                    <a:pt x="7213" y="129"/>
                    <a:pt x="6439" y="431"/>
                  </a:cubicBezTo>
                  <a:cubicBezTo>
                    <a:pt x="1" y="3033"/>
                    <a:pt x="2836" y="10371"/>
                    <a:pt x="7873" y="16275"/>
                  </a:cubicBezTo>
                  <a:cubicBezTo>
                    <a:pt x="12130" y="21294"/>
                    <a:pt x="13647" y="23048"/>
                    <a:pt x="14679" y="23048"/>
                  </a:cubicBezTo>
                  <a:cubicBezTo>
                    <a:pt x="14868" y="23048"/>
                    <a:pt x="15041" y="22989"/>
                    <a:pt x="15211" y="22880"/>
                  </a:cubicBezTo>
                  <a:cubicBezTo>
                    <a:pt x="15378" y="22780"/>
                    <a:pt x="15645" y="22580"/>
                    <a:pt x="15945" y="22313"/>
                  </a:cubicBezTo>
                  <a:lnTo>
                    <a:pt x="15945" y="22313"/>
                  </a:lnTo>
                  <a:cubicBezTo>
                    <a:pt x="15901" y="22315"/>
                    <a:pt x="15856" y="22317"/>
                    <a:pt x="15812" y="22317"/>
                  </a:cubicBezTo>
                  <a:cubicBezTo>
                    <a:pt x="15237" y="22317"/>
                    <a:pt x="14747" y="22111"/>
                    <a:pt x="14344" y="21646"/>
                  </a:cubicBezTo>
                  <a:cubicBezTo>
                    <a:pt x="4212" y="9657"/>
                    <a:pt x="11390" y="1518"/>
                    <a:pt x="12724" y="1518"/>
                  </a:cubicBezTo>
                  <a:cubicBezTo>
                    <a:pt x="12756" y="1518"/>
                    <a:pt x="12785" y="1522"/>
                    <a:pt x="12810" y="1532"/>
                  </a:cubicBezTo>
                  <a:cubicBezTo>
                    <a:pt x="11691" y="693"/>
                    <a:pt x="10280" y="0"/>
                    <a:pt x="8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071;p57">
              <a:extLst>
                <a:ext uri="{FF2B5EF4-FFF2-40B4-BE49-F238E27FC236}">
                  <a16:creationId xmlns:a16="http://schemas.microsoft.com/office/drawing/2014/main" id="{BC02D487-40C2-43FB-9531-37D68549B7AB}"/>
                </a:ext>
              </a:extLst>
            </p:cNvPr>
            <p:cNvSpPr/>
            <p:nvPr/>
          </p:nvSpPr>
          <p:spPr>
            <a:xfrm>
              <a:off x="1813353" y="2294224"/>
              <a:ext cx="535461" cy="790951"/>
            </a:xfrm>
            <a:custGeom>
              <a:avLst/>
              <a:gdLst/>
              <a:ahLst/>
              <a:cxnLst/>
              <a:rect l="l" t="t" r="r" b="b"/>
              <a:pathLst>
                <a:path w="15312" h="22618" extrusionOk="0">
                  <a:moveTo>
                    <a:pt x="6439" y="1"/>
                  </a:moveTo>
                  <a:cubicBezTo>
                    <a:pt x="1" y="2603"/>
                    <a:pt x="2836" y="9941"/>
                    <a:pt x="7873" y="15845"/>
                  </a:cubicBezTo>
                  <a:cubicBezTo>
                    <a:pt x="12130" y="20864"/>
                    <a:pt x="13647" y="22618"/>
                    <a:pt x="14679" y="22618"/>
                  </a:cubicBezTo>
                  <a:cubicBezTo>
                    <a:pt x="14868" y="22618"/>
                    <a:pt x="15041" y="22559"/>
                    <a:pt x="15211" y="22450"/>
                  </a:cubicBezTo>
                  <a:cubicBezTo>
                    <a:pt x="15245" y="22450"/>
                    <a:pt x="15278" y="22417"/>
                    <a:pt x="15312" y="22383"/>
                  </a:cubicBezTo>
                  <a:cubicBezTo>
                    <a:pt x="10275" y="19548"/>
                    <a:pt x="7272" y="13510"/>
                    <a:pt x="5505" y="8240"/>
                  </a:cubicBezTo>
                  <a:cubicBezTo>
                    <a:pt x="4871" y="5805"/>
                    <a:pt x="4837" y="2269"/>
                    <a:pt x="6472"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072;p57">
              <a:extLst>
                <a:ext uri="{FF2B5EF4-FFF2-40B4-BE49-F238E27FC236}">
                  <a16:creationId xmlns:a16="http://schemas.microsoft.com/office/drawing/2014/main" id="{BFFFD290-6C51-4F78-94BE-E5925BEB55D6}"/>
                </a:ext>
              </a:extLst>
            </p:cNvPr>
            <p:cNvSpPr/>
            <p:nvPr/>
          </p:nvSpPr>
          <p:spPr>
            <a:xfrm>
              <a:off x="2716236" y="2509881"/>
              <a:ext cx="29165" cy="57351"/>
            </a:xfrm>
            <a:custGeom>
              <a:avLst/>
              <a:gdLst/>
              <a:ahLst/>
              <a:cxnLst/>
              <a:rect l="l" t="t" r="r" b="b"/>
              <a:pathLst>
                <a:path w="834" h="1640" extrusionOk="0">
                  <a:moveTo>
                    <a:pt x="485" y="1"/>
                  </a:moveTo>
                  <a:cubicBezTo>
                    <a:pt x="468" y="1"/>
                    <a:pt x="451" y="2"/>
                    <a:pt x="434" y="5"/>
                  </a:cubicBezTo>
                  <a:cubicBezTo>
                    <a:pt x="234" y="5"/>
                    <a:pt x="67" y="172"/>
                    <a:pt x="67" y="372"/>
                  </a:cubicBezTo>
                  <a:cubicBezTo>
                    <a:pt x="67" y="672"/>
                    <a:pt x="67" y="939"/>
                    <a:pt x="33" y="1206"/>
                  </a:cubicBezTo>
                  <a:cubicBezTo>
                    <a:pt x="0" y="1439"/>
                    <a:pt x="133" y="1606"/>
                    <a:pt x="334" y="1639"/>
                  </a:cubicBezTo>
                  <a:lnTo>
                    <a:pt x="400" y="1639"/>
                  </a:lnTo>
                  <a:cubicBezTo>
                    <a:pt x="600" y="1639"/>
                    <a:pt x="734" y="1506"/>
                    <a:pt x="767" y="1306"/>
                  </a:cubicBezTo>
                  <a:cubicBezTo>
                    <a:pt x="834" y="1006"/>
                    <a:pt x="834" y="672"/>
                    <a:pt x="834" y="372"/>
                  </a:cubicBezTo>
                  <a:cubicBezTo>
                    <a:pt x="834" y="158"/>
                    <a:pt x="667" y="1"/>
                    <a:pt x="4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073;p57">
              <a:extLst>
                <a:ext uri="{FF2B5EF4-FFF2-40B4-BE49-F238E27FC236}">
                  <a16:creationId xmlns:a16="http://schemas.microsoft.com/office/drawing/2014/main" id="{2766BF91-D1E9-4F77-BED2-CD994C3BA2C0}"/>
                </a:ext>
              </a:extLst>
            </p:cNvPr>
            <p:cNvSpPr/>
            <p:nvPr/>
          </p:nvSpPr>
          <p:spPr>
            <a:xfrm>
              <a:off x="2568069" y="2312688"/>
              <a:ext cx="170339" cy="170549"/>
            </a:xfrm>
            <a:custGeom>
              <a:avLst/>
              <a:gdLst/>
              <a:ahLst/>
              <a:cxnLst/>
              <a:rect l="l" t="t" r="r" b="b"/>
              <a:pathLst>
                <a:path w="4871" h="4877" extrusionOk="0">
                  <a:moveTo>
                    <a:pt x="468" y="0"/>
                  </a:moveTo>
                  <a:cubicBezTo>
                    <a:pt x="311" y="0"/>
                    <a:pt x="126" y="99"/>
                    <a:pt x="67" y="273"/>
                  </a:cubicBezTo>
                  <a:cubicBezTo>
                    <a:pt x="1" y="473"/>
                    <a:pt x="134" y="674"/>
                    <a:pt x="334" y="740"/>
                  </a:cubicBezTo>
                  <a:cubicBezTo>
                    <a:pt x="1568" y="1141"/>
                    <a:pt x="2703" y="1975"/>
                    <a:pt x="3403" y="3075"/>
                  </a:cubicBezTo>
                  <a:cubicBezTo>
                    <a:pt x="3703" y="3542"/>
                    <a:pt x="3937" y="4043"/>
                    <a:pt x="4070" y="4576"/>
                  </a:cubicBezTo>
                  <a:cubicBezTo>
                    <a:pt x="4137" y="4743"/>
                    <a:pt x="4304" y="4877"/>
                    <a:pt x="4437" y="4877"/>
                  </a:cubicBezTo>
                  <a:cubicBezTo>
                    <a:pt x="4504" y="4877"/>
                    <a:pt x="4537" y="4843"/>
                    <a:pt x="4571" y="4843"/>
                  </a:cubicBezTo>
                  <a:cubicBezTo>
                    <a:pt x="4771" y="4810"/>
                    <a:pt x="4871" y="4576"/>
                    <a:pt x="4804" y="4376"/>
                  </a:cubicBezTo>
                  <a:cubicBezTo>
                    <a:pt x="4637" y="3776"/>
                    <a:pt x="4404" y="3209"/>
                    <a:pt x="4037" y="2675"/>
                  </a:cubicBezTo>
                  <a:cubicBezTo>
                    <a:pt x="3236" y="1441"/>
                    <a:pt x="1969" y="473"/>
                    <a:pt x="534" y="6"/>
                  </a:cubicBezTo>
                  <a:cubicBezTo>
                    <a:pt x="513" y="2"/>
                    <a:pt x="491"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074;p57">
              <a:extLst>
                <a:ext uri="{FF2B5EF4-FFF2-40B4-BE49-F238E27FC236}">
                  <a16:creationId xmlns:a16="http://schemas.microsoft.com/office/drawing/2014/main" id="{5AAAA815-54E4-4618-A826-1FDDF8C64609}"/>
                </a:ext>
              </a:extLst>
            </p:cNvPr>
            <p:cNvSpPr/>
            <p:nvPr/>
          </p:nvSpPr>
          <p:spPr>
            <a:xfrm>
              <a:off x="1743378" y="3311417"/>
              <a:ext cx="230977" cy="1149044"/>
            </a:xfrm>
            <a:custGeom>
              <a:avLst/>
              <a:gdLst/>
              <a:ahLst/>
              <a:cxnLst/>
              <a:rect l="l" t="t" r="r" b="b"/>
              <a:pathLst>
                <a:path w="6605" h="32858" fill="none" extrusionOk="0">
                  <a:moveTo>
                    <a:pt x="0" y="0"/>
                  </a:moveTo>
                  <a:cubicBezTo>
                    <a:pt x="434" y="10141"/>
                    <a:pt x="5104" y="22850"/>
                    <a:pt x="6605" y="32857"/>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075;p57">
              <a:extLst>
                <a:ext uri="{FF2B5EF4-FFF2-40B4-BE49-F238E27FC236}">
                  <a16:creationId xmlns:a16="http://schemas.microsoft.com/office/drawing/2014/main" id="{C8A03EF3-FFCC-4F12-B557-A6444FD72679}"/>
                </a:ext>
              </a:extLst>
            </p:cNvPr>
            <p:cNvSpPr/>
            <p:nvPr/>
          </p:nvSpPr>
          <p:spPr>
            <a:xfrm>
              <a:off x="1711871" y="3306661"/>
              <a:ext cx="60708" cy="48049"/>
            </a:xfrm>
            <a:custGeom>
              <a:avLst/>
              <a:gdLst/>
              <a:ahLst/>
              <a:cxnLst/>
              <a:rect l="l" t="t" r="r" b="b"/>
              <a:pathLst>
                <a:path w="1736" h="1374" extrusionOk="0">
                  <a:moveTo>
                    <a:pt x="880" y="0"/>
                  </a:moveTo>
                  <a:cubicBezTo>
                    <a:pt x="854" y="0"/>
                    <a:pt x="828" y="1"/>
                    <a:pt x="801" y="3"/>
                  </a:cubicBezTo>
                  <a:cubicBezTo>
                    <a:pt x="334" y="36"/>
                    <a:pt x="1" y="370"/>
                    <a:pt x="34" y="737"/>
                  </a:cubicBezTo>
                  <a:cubicBezTo>
                    <a:pt x="65" y="1114"/>
                    <a:pt x="424" y="1373"/>
                    <a:pt x="856" y="1373"/>
                  </a:cubicBezTo>
                  <a:cubicBezTo>
                    <a:pt x="882" y="1373"/>
                    <a:pt x="908" y="1372"/>
                    <a:pt x="935" y="1370"/>
                  </a:cubicBezTo>
                  <a:cubicBezTo>
                    <a:pt x="1368" y="1337"/>
                    <a:pt x="1735" y="1004"/>
                    <a:pt x="1702" y="603"/>
                  </a:cubicBezTo>
                  <a:cubicBezTo>
                    <a:pt x="1670" y="257"/>
                    <a:pt x="1312" y="0"/>
                    <a:pt x="880"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076;p57">
              <a:extLst>
                <a:ext uri="{FF2B5EF4-FFF2-40B4-BE49-F238E27FC236}">
                  <a16:creationId xmlns:a16="http://schemas.microsoft.com/office/drawing/2014/main" id="{98B10F58-19A9-4760-8F71-8111CCD42A60}"/>
                </a:ext>
              </a:extLst>
            </p:cNvPr>
            <p:cNvSpPr/>
            <p:nvPr/>
          </p:nvSpPr>
          <p:spPr>
            <a:xfrm>
              <a:off x="1257474" y="2385110"/>
              <a:ext cx="858059" cy="943875"/>
            </a:xfrm>
            <a:custGeom>
              <a:avLst/>
              <a:gdLst/>
              <a:ahLst/>
              <a:cxnLst/>
              <a:rect l="l" t="t" r="r" b="b"/>
              <a:pathLst>
                <a:path w="24537" h="26991" extrusionOk="0">
                  <a:moveTo>
                    <a:pt x="11887" y="0"/>
                  </a:moveTo>
                  <a:cubicBezTo>
                    <a:pt x="2211" y="0"/>
                    <a:pt x="1" y="12266"/>
                    <a:pt x="5222" y="17950"/>
                  </a:cubicBezTo>
                  <a:cubicBezTo>
                    <a:pt x="9592" y="22753"/>
                    <a:pt x="10059" y="24821"/>
                    <a:pt x="11927" y="26322"/>
                  </a:cubicBezTo>
                  <a:cubicBezTo>
                    <a:pt x="12471" y="26760"/>
                    <a:pt x="13075" y="26990"/>
                    <a:pt x="13703" y="26990"/>
                  </a:cubicBezTo>
                  <a:cubicBezTo>
                    <a:pt x="15230" y="26990"/>
                    <a:pt x="16898" y="25626"/>
                    <a:pt x="18198" y="22553"/>
                  </a:cubicBezTo>
                  <a:cubicBezTo>
                    <a:pt x="19566" y="19384"/>
                    <a:pt x="20767" y="18550"/>
                    <a:pt x="22468" y="14447"/>
                  </a:cubicBezTo>
                  <a:cubicBezTo>
                    <a:pt x="24536" y="9377"/>
                    <a:pt x="22134" y="204"/>
                    <a:pt x="12161" y="4"/>
                  </a:cubicBezTo>
                  <a:cubicBezTo>
                    <a:pt x="12069" y="1"/>
                    <a:pt x="11977" y="0"/>
                    <a:pt x="11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077;p57">
              <a:extLst>
                <a:ext uri="{FF2B5EF4-FFF2-40B4-BE49-F238E27FC236}">
                  <a16:creationId xmlns:a16="http://schemas.microsoft.com/office/drawing/2014/main" id="{27174483-D356-43BF-A4AB-5D42B2364FE0}"/>
                </a:ext>
              </a:extLst>
            </p:cNvPr>
            <p:cNvSpPr/>
            <p:nvPr/>
          </p:nvSpPr>
          <p:spPr>
            <a:xfrm>
              <a:off x="1261601" y="2386369"/>
              <a:ext cx="598442" cy="942756"/>
            </a:xfrm>
            <a:custGeom>
              <a:avLst/>
              <a:gdLst/>
              <a:ahLst/>
              <a:cxnLst/>
              <a:rect l="l" t="t" r="r" b="b"/>
              <a:pathLst>
                <a:path w="17113" h="26959" extrusionOk="0">
                  <a:moveTo>
                    <a:pt x="10975" y="1"/>
                  </a:moveTo>
                  <a:lnTo>
                    <a:pt x="10975" y="1"/>
                  </a:lnTo>
                  <a:cubicBezTo>
                    <a:pt x="1969" y="668"/>
                    <a:pt x="1" y="12410"/>
                    <a:pt x="5104" y="17947"/>
                  </a:cubicBezTo>
                  <a:cubicBezTo>
                    <a:pt x="9474" y="22717"/>
                    <a:pt x="9941" y="24785"/>
                    <a:pt x="11809" y="26286"/>
                  </a:cubicBezTo>
                  <a:cubicBezTo>
                    <a:pt x="12355" y="26727"/>
                    <a:pt x="12957" y="26959"/>
                    <a:pt x="13581" y="26959"/>
                  </a:cubicBezTo>
                  <a:cubicBezTo>
                    <a:pt x="14752" y="26959"/>
                    <a:pt x="16004" y="26147"/>
                    <a:pt x="17113" y="24385"/>
                  </a:cubicBezTo>
                  <a:lnTo>
                    <a:pt x="17113" y="24385"/>
                  </a:lnTo>
                  <a:cubicBezTo>
                    <a:pt x="16537" y="24632"/>
                    <a:pt x="15939" y="24777"/>
                    <a:pt x="15339" y="24777"/>
                  </a:cubicBezTo>
                  <a:cubicBezTo>
                    <a:pt x="14479" y="24777"/>
                    <a:pt x="13616" y="24478"/>
                    <a:pt x="12810" y="23751"/>
                  </a:cubicBezTo>
                  <a:cubicBezTo>
                    <a:pt x="11576" y="22417"/>
                    <a:pt x="11742" y="20349"/>
                    <a:pt x="10542" y="19181"/>
                  </a:cubicBezTo>
                  <a:cubicBezTo>
                    <a:pt x="6739" y="15379"/>
                    <a:pt x="4537" y="10008"/>
                    <a:pt x="6672" y="4904"/>
                  </a:cubicBezTo>
                  <a:cubicBezTo>
                    <a:pt x="7506" y="2836"/>
                    <a:pt x="8974" y="1035"/>
                    <a:pt x="10975" y="1"/>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078;p57">
              <a:extLst>
                <a:ext uri="{FF2B5EF4-FFF2-40B4-BE49-F238E27FC236}">
                  <a16:creationId xmlns:a16="http://schemas.microsoft.com/office/drawing/2014/main" id="{C2116203-E8AC-4E40-B4FB-349841042F4E}"/>
                </a:ext>
              </a:extLst>
            </p:cNvPr>
            <p:cNvSpPr/>
            <p:nvPr/>
          </p:nvSpPr>
          <p:spPr>
            <a:xfrm>
              <a:off x="1311782" y="2514707"/>
              <a:ext cx="458457" cy="814766"/>
            </a:xfrm>
            <a:custGeom>
              <a:avLst/>
              <a:gdLst/>
              <a:ahLst/>
              <a:cxnLst/>
              <a:rect l="l" t="t" r="r" b="b"/>
              <a:pathLst>
                <a:path w="13110" h="23299" extrusionOk="0">
                  <a:moveTo>
                    <a:pt x="2935" y="0"/>
                  </a:moveTo>
                  <a:cubicBezTo>
                    <a:pt x="0" y="4070"/>
                    <a:pt x="267" y="10575"/>
                    <a:pt x="3669" y="14277"/>
                  </a:cubicBezTo>
                  <a:cubicBezTo>
                    <a:pt x="8072" y="19047"/>
                    <a:pt x="8539" y="21115"/>
                    <a:pt x="10407" y="22616"/>
                  </a:cubicBezTo>
                  <a:cubicBezTo>
                    <a:pt x="10941" y="23061"/>
                    <a:pt x="11549" y="23298"/>
                    <a:pt x="12172" y="23298"/>
                  </a:cubicBezTo>
                  <a:cubicBezTo>
                    <a:pt x="12483" y="23298"/>
                    <a:pt x="12798" y="23239"/>
                    <a:pt x="13109" y="23117"/>
                  </a:cubicBezTo>
                  <a:cubicBezTo>
                    <a:pt x="12576" y="22917"/>
                    <a:pt x="12109" y="22583"/>
                    <a:pt x="11708" y="22116"/>
                  </a:cubicBezTo>
                  <a:cubicBezTo>
                    <a:pt x="9273" y="19614"/>
                    <a:pt x="7939" y="16712"/>
                    <a:pt x="5337" y="14244"/>
                  </a:cubicBezTo>
                  <a:cubicBezTo>
                    <a:pt x="2001" y="10808"/>
                    <a:pt x="1001" y="4637"/>
                    <a:pt x="2935" y="0"/>
                  </a:cubicBezTo>
                  <a:close/>
                </a:path>
              </a:pathLst>
            </a:custGeom>
            <a:solidFill>
              <a:srgbClr val="EAB9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079;p57">
              <a:extLst>
                <a:ext uri="{FF2B5EF4-FFF2-40B4-BE49-F238E27FC236}">
                  <a16:creationId xmlns:a16="http://schemas.microsoft.com/office/drawing/2014/main" id="{AF0AA410-B113-4BA4-B573-F63E94942188}"/>
                </a:ext>
              </a:extLst>
            </p:cNvPr>
            <p:cNvSpPr/>
            <p:nvPr/>
          </p:nvSpPr>
          <p:spPr>
            <a:xfrm>
              <a:off x="1968513" y="2693156"/>
              <a:ext cx="36194" cy="72388"/>
            </a:xfrm>
            <a:custGeom>
              <a:avLst/>
              <a:gdLst/>
              <a:ahLst/>
              <a:cxnLst/>
              <a:rect l="l" t="t" r="r" b="b"/>
              <a:pathLst>
                <a:path w="1035" h="2070" extrusionOk="0">
                  <a:moveTo>
                    <a:pt x="467" y="1"/>
                  </a:moveTo>
                  <a:cubicBezTo>
                    <a:pt x="200" y="34"/>
                    <a:pt x="0" y="268"/>
                    <a:pt x="33" y="535"/>
                  </a:cubicBezTo>
                  <a:cubicBezTo>
                    <a:pt x="67" y="868"/>
                    <a:pt x="67" y="1235"/>
                    <a:pt x="67" y="1569"/>
                  </a:cubicBezTo>
                  <a:cubicBezTo>
                    <a:pt x="33" y="1836"/>
                    <a:pt x="234" y="2069"/>
                    <a:pt x="500" y="2069"/>
                  </a:cubicBezTo>
                  <a:lnTo>
                    <a:pt x="567" y="2069"/>
                  </a:lnTo>
                  <a:cubicBezTo>
                    <a:pt x="801" y="2069"/>
                    <a:pt x="1001" y="1869"/>
                    <a:pt x="1001" y="1635"/>
                  </a:cubicBezTo>
                  <a:cubicBezTo>
                    <a:pt x="1034" y="1235"/>
                    <a:pt x="1001" y="835"/>
                    <a:pt x="967" y="435"/>
                  </a:cubicBezTo>
                  <a:cubicBezTo>
                    <a:pt x="967" y="168"/>
                    <a:pt x="734" y="1"/>
                    <a:pt x="4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080;p57">
              <a:extLst>
                <a:ext uri="{FF2B5EF4-FFF2-40B4-BE49-F238E27FC236}">
                  <a16:creationId xmlns:a16="http://schemas.microsoft.com/office/drawing/2014/main" id="{3382C89F-2FC6-4D7C-9B8F-AD4257636B07}"/>
                </a:ext>
              </a:extLst>
            </p:cNvPr>
            <p:cNvSpPr/>
            <p:nvPr/>
          </p:nvSpPr>
          <p:spPr>
            <a:xfrm>
              <a:off x="1765514" y="2462043"/>
              <a:ext cx="225172" cy="198700"/>
            </a:xfrm>
            <a:custGeom>
              <a:avLst/>
              <a:gdLst/>
              <a:ahLst/>
              <a:cxnLst/>
              <a:rect l="l" t="t" r="r" b="b"/>
              <a:pathLst>
                <a:path w="6439" h="5682" extrusionOk="0">
                  <a:moveTo>
                    <a:pt x="555" y="0"/>
                  </a:moveTo>
                  <a:cubicBezTo>
                    <a:pt x="322" y="0"/>
                    <a:pt x="128" y="132"/>
                    <a:pt x="68" y="372"/>
                  </a:cubicBezTo>
                  <a:cubicBezTo>
                    <a:pt x="1" y="639"/>
                    <a:pt x="168" y="872"/>
                    <a:pt x="401" y="939"/>
                  </a:cubicBezTo>
                  <a:cubicBezTo>
                    <a:pt x="2002" y="1306"/>
                    <a:pt x="3503" y="2273"/>
                    <a:pt x="4471" y="3574"/>
                  </a:cubicBezTo>
                  <a:cubicBezTo>
                    <a:pt x="4871" y="4108"/>
                    <a:pt x="5205" y="4709"/>
                    <a:pt x="5438" y="5376"/>
                  </a:cubicBezTo>
                  <a:cubicBezTo>
                    <a:pt x="5498" y="5555"/>
                    <a:pt x="5665" y="5681"/>
                    <a:pt x="5867" y="5681"/>
                  </a:cubicBezTo>
                  <a:cubicBezTo>
                    <a:pt x="5891" y="5681"/>
                    <a:pt x="5914" y="5679"/>
                    <a:pt x="5939" y="5676"/>
                  </a:cubicBezTo>
                  <a:lnTo>
                    <a:pt x="6039" y="5676"/>
                  </a:lnTo>
                  <a:cubicBezTo>
                    <a:pt x="6305" y="5576"/>
                    <a:pt x="6439" y="5309"/>
                    <a:pt x="6339" y="5042"/>
                  </a:cubicBezTo>
                  <a:cubicBezTo>
                    <a:pt x="6072" y="4308"/>
                    <a:pt x="5705" y="3608"/>
                    <a:pt x="5238" y="3007"/>
                  </a:cubicBezTo>
                  <a:cubicBezTo>
                    <a:pt x="4104" y="1506"/>
                    <a:pt x="2436" y="439"/>
                    <a:pt x="635" y="5"/>
                  </a:cubicBezTo>
                  <a:cubicBezTo>
                    <a:pt x="608" y="2"/>
                    <a:pt x="581" y="0"/>
                    <a:pt x="5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081;p57">
              <a:extLst>
                <a:ext uri="{FF2B5EF4-FFF2-40B4-BE49-F238E27FC236}">
                  <a16:creationId xmlns:a16="http://schemas.microsoft.com/office/drawing/2014/main" id="{A98065DF-22EE-4426-B9FE-31F77DF72BCE}"/>
                </a:ext>
              </a:extLst>
            </p:cNvPr>
            <p:cNvSpPr/>
            <p:nvPr/>
          </p:nvSpPr>
          <p:spPr>
            <a:xfrm>
              <a:off x="1974318" y="3666007"/>
              <a:ext cx="290496" cy="794448"/>
            </a:xfrm>
            <a:custGeom>
              <a:avLst/>
              <a:gdLst/>
              <a:ahLst/>
              <a:cxnLst/>
              <a:rect l="l" t="t" r="r" b="b"/>
              <a:pathLst>
                <a:path w="8307" h="22718" fill="none" extrusionOk="0">
                  <a:moveTo>
                    <a:pt x="8307" y="1"/>
                  </a:moveTo>
                  <a:cubicBezTo>
                    <a:pt x="4537" y="9408"/>
                    <a:pt x="2803" y="12977"/>
                    <a:pt x="1" y="22717"/>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082;p57">
              <a:extLst>
                <a:ext uri="{FF2B5EF4-FFF2-40B4-BE49-F238E27FC236}">
                  <a16:creationId xmlns:a16="http://schemas.microsoft.com/office/drawing/2014/main" id="{39D0F78F-F23B-41CE-A1EF-49BBB93E7516}"/>
                </a:ext>
              </a:extLst>
            </p:cNvPr>
            <p:cNvSpPr/>
            <p:nvPr/>
          </p:nvSpPr>
          <p:spPr>
            <a:xfrm>
              <a:off x="2225121" y="3659048"/>
              <a:ext cx="63016" cy="48923"/>
            </a:xfrm>
            <a:custGeom>
              <a:avLst/>
              <a:gdLst/>
              <a:ahLst/>
              <a:cxnLst/>
              <a:rect l="l" t="t" r="r" b="b"/>
              <a:pathLst>
                <a:path w="1802" h="1399" extrusionOk="0">
                  <a:moveTo>
                    <a:pt x="787" y="1"/>
                  </a:moveTo>
                  <a:cubicBezTo>
                    <a:pt x="477" y="1"/>
                    <a:pt x="207" y="156"/>
                    <a:pt x="134" y="400"/>
                  </a:cubicBezTo>
                  <a:cubicBezTo>
                    <a:pt x="1" y="767"/>
                    <a:pt x="234" y="1167"/>
                    <a:pt x="668" y="1334"/>
                  </a:cubicBezTo>
                  <a:cubicBezTo>
                    <a:pt x="782" y="1378"/>
                    <a:pt x="899" y="1399"/>
                    <a:pt x="1011" y="1399"/>
                  </a:cubicBezTo>
                  <a:cubicBezTo>
                    <a:pt x="1325" y="1399"/>
                    <a:pt x="1604" y="1237"/>
                    <a:pt x="1702" y="967"/>
                  </a:cubicBezTo>
                  <a:cubicBezTo>
                    <a:pt x="1802" y="633"/>
                    <a:pt x="1568" y="200"/>
                    <a:pt x="1135" y="66"/>
                  </a:cubicBezTo>
                  <a:cubicBezTo>
                    <a:pt x="1019" y="22"/>
                    <a:pt x="900" y="1"/>
                    <a:pt x="787" y="1"/>
                  </a:cubicBezTo>
                  <a:close/>
                </a:path>
              </a:pathLst>
            </a:custGeom>
            <a:solidFill>
              <a:srgbClr val="578E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083;p57">
              <a:extLst>
                <a:ext uri="{FF2B5EF4-FFF2-40B4-BE49-F238E27FC236}">
                  <a16:creationId xmlns:a16="http://schemas.microsoft.com/office/drawing/2014/main" id="{DE68A834-AACC-49ED-9AC2-66920D9F5505}"/>
                </a:ext>
              </a:extLst>
            </p:cNvPr>
            <p:cNvSpPr/>
            <p:nvPr/>
          </p:nvSpPr>
          <p:spPr>
            <a:xfrm>
              <a:off x="2041810" y="2762815"/>
              <a:ext cx="866906" cy="925516"/>
            </a:xfrm>
            <a:custGeom>
              <a:avLst/>
              <a:gdLst/>
              <a:ahLst/>
              <a:cxnLst/>
              <a:rect l="l" t="t" r="r" b="b"/>
              <a:pathLst>
                <a:path w="24790" h="26466" extrusionOk="0">
                  <a:moveTo>
                    <a:pt x="11626" y="0"/>
                  </a:moveTo>
                  <a:cubicBezTo>
                    <a:pt x="4771" y="0"/>
                    <a:pt x="1" y="8285"/>
                    <a:pt x="2040" y="14487"/>
                  </a:cubicBezTo>
                  <a:cubicBezTo>
                    <a:pt x="4042" y="20658"/>
                    <a:pt x="3642" y="22727"/>
                    <a:pt x="4709" y="24861"/>
                  </a:cubicBezTo>
                  <a:cubicBezTo>
                    <a:pt x="5211" y="25881"/>
                    <a:pt x="6074" y="26466"/>
                    <a:pt x="7213" y="26466"/>
                  </a:cubicBezTo>
                  <a:cubicBezTo>
                    <a:pt x="8495" y="26466"/>
                    <a:pt x="10125" y="25724"/>
                    <a:pt x="11981" y="24028"/>
                  </a:cubicBezTo>
                  <a:cubicBezTo>
                    <a:pt x="14516" y="21726"/>
                    <a:pt x="15950" y="21459"/>
                    <a:pt x="19186" y="18424"/>
                  </a:cubicBezTo>
                  <a:cubicBezTo>
                    <a:pt x="23155" y="14654"/>
                    <a:pt x="24790" y="5348"/>
                    <a:pt x="15817" y="1011"/>
                  </a:cubicBezTo>
                  <a:cubicBezTo>
                    <a:pt x="14365" y="312"/>
                    <a:pt x="12956" y="0"/>
                    <a:pt x="116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084;p57">
              <a:extLst>
                <a:ext uri="{FF2B5EF4-FFF2-40B4-BE49-F238E27FC236}">
                  <a16:creationId xmlns:a16="http://schemas.microsoft.com/office/drawing/2014/main" id="{8A0751DE-1E75-4C93-B5D6-D257842732F5}"/>
                </a:ext>
              </a:extLst>
            </p:cNvPr>
            <p:cNvSpPr/>
            <p:nvPr/>
          </p:nvSpPr>
          <p:spPr>
            <a:xfrm>
              <a:off x="2042090" y="2762466"/>
              <a:ext cx="517871" cy="925481"/>
            </a:xfrm>
            <a:custGeom>
              <a:avLst/>
              <a:gdLst/>
              <a:ahLst/>
              <a:cxnLst/>
              <a:rect l="l" t="t" r="r" b="b"/>
              <a:pathLst>
                <a:path w="14809" h="26465" extrusionOk="0">
                  <a:moveTo>
                    <a:pt x="11619" y="1"/>
                  </a:moveTo>
                  <a:cubicBezTo>
                    <a:pt x="4764" y="1"/>
                    <a:pt x="0" y="8285"/>
                    <a:pt x="2032" y="14497"/>
                  </a:cubicBezTo>
                  <a:cubicBezTo>
                    <a:pt x="4034" y="20668"/>
                    <a:pt x="3634" y="22737"/>
                    <a:pt x="4701" y="24871"/>
                  </a:cubicBezTo>
                  <a:cubicBezTo>
                    <a:pt x="5207" y="25884"/>
                    <a:pt x="6072" y="26465"/>
                    <a:pt x="7206" y="26465"/>
                  </a:cubicBezTo>
                  <a:cubicBezTo>
                    <a:pt x="8090" y="26465"/>
                    <a:pt x="9137" y="26113"/>
                    <a:pt x="10305" y="25338"/>
                  </a:cubicBezTo>
                  <a:cubicBezTo>
                    <a:pt x="8771" y="25305"/>
                    <a:pt x="7370" y="24671"/>
                    <a:pt x="6636" y="22970"/>
                  </a:cubicBezTo>
                  <a:cubicBezTo>
                    <a:pt x="6069" y="21269"/>
                    <a:pt x="7069" y="19434"/>
                    <a:pt x="6469" y="17866"/>
                  </a:cubicBezTo>
                  <a:cubicBezTo>
                    <a:pt x="4601" y="12830"/>
                    <a:pt x="4834" y="7059"/>
                    <a:pt x="8871" y="3289"/>
                  </a:cubicBezTo>
                  <a:cubicBezTo>
                    <a:pt x="10472" y="1755"/>
                    <a:pt x="12573" y="721"/>
                    <a:pt x="14808" y="587"/>
                  </a:cubicBezTo>
                  <a:cubicBezTo>
                    <a:pt x="13709" y="185"/>
                    <a:pt x="12641" y="1"/>
                    <a:pt x="11619"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085;p57">
              <a:extLst>
                <a:ext uri="{FF2B5EF4-FFF2-40B4-BE49-F238E27FC236}">
                  <a16:creationId xmlns:a16="http://schemas.microsoft.com/office/drawing/2014/main" id="{F74C2FEA-F210-4698-91BA-DCD5ACF25B29}"/>
                </a:ext>
              </a:extLst>
            </p:cNvPr>
            <p:cNvSpPr/>
            <p:nvPr/>
          </p:nvSpPr>
          <p:spPr>
            <a:xfrm>
              <a:off x="2058316" y="2803975"/>
              <a:ext cx="238006" cy="884251"/>
            </a:xfrm>
            <a:custGeom>
              <a:avLst/>
              <a:gdLst/>
              <a:ahLst/>
              <a:cxnLst/>
              <a:rect l="l" t="t" r="r" b="b"/>
              <a:pathLst>
                <a:path w="6806" h="25286" extrusionOk="0">
                  <a:moveTo>
                    <a:pt x="6805" y="1"/>
                  </a:moveTo>
                  <a:cubicBezTo>
                    <a:pt x="2469" y="2503"/>
                    <a:pt x="1" y="8507"/>
                    <a:pt x="1568" y="13310"/>
                  </a:cubicBezTo>
                  <a:cubicBezTo>
                    <a:pt x="3603" y="19481"/>
                    <a:pt x="3170" y="21550"/>
                    <a:pt x="4237" y="23684"/>
                  </a:cubicBezTo>
                  <a:cubicBezTo>
                    <a:pt x="4704" y="24618"/>
                    <a:pt x="5505" y="25219"/>
                    <a:pt x="6505" y="25286"/>
                  </a:cubicBezTo>
                  <a:cubicBezTo>
                    <a:pt x="6105" y="24852"/>
                    <a:pt x="5805" y="24385"/>
                    <a:pt x="5638" y="23785"/>
                  </a:cubicBezTo>
                  <a:cubicBezTo>
                    <a:pt x="4470" y="20516"/>
                    <a:pt x="4437" y="17313"/>
                    <a:pt x="3103" y="13978"/>
                  </a:cubicBezTo>
                  <a:cubicBezTo>
                    <a:pt x="1468" y="9474"/>
                    <a:pt x="3136" y="3437"/>
                    <a:pt x="6805" y="1"/>
                  </a:cubicBezTo>
                  <a:close/>
                </a:path>
              </a:pathLst>
            </a:custGeom>
            <a:solidFill>
              <a:srgbClr val="04B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086;p57">
              <a:extLst>
                <a:ext uri="{FF2B5EF4-FFF2-40B4-BE49-F238E27FC236}">
                  <a16:creationId xmlns:a16="http://schemas.microsoft.com/office/drawing/2014/main" id="{BDBF31EB-B12E-4BF8-8339-A1E0C2A6BD54}"/>
                </a:ext>
              </a:extLst>
            </p:cNvPr>
            <p:cNvSpPr/>
            <p:nvPr/>
          </p:nvSpPr>
          <p:spPr>
            <a:xfrm>
              <a:off x="2701059" y="3202941"/>
              <a:ext cx="53679" cy="69555"/>
            </a:xfrm>
            <a:custGeom>
              <a:avLst/>
              <a:gdLst/>
              <a:ahLst/>
              <a:cxnLst/>
              <a:rect l="l" t="t" r="r" b="b"/>
              <a:pathLst>
                <a:path w="1535" h="1989" extrusionOk="0">
                  <a:moveTo>
                    <a:pt x="990" y="0"/>
                  </a:moveTo>
                  <a:cubicBezTo>
                    <a:pt x="791" y="0"/>
                    <a:pt x="619" y="127"/>
                    <a:pt x="567" y="334"/>
                  </a:cubicBezTo>
                  <a:cubicBezTo>
                    <a:pt x="434" y="667"/>
                    <a:pt x="301" y="967"/>
                    <a:pt x="134" y="1301"/>
                  </a:cubicBezTo>
                  <a:cubicBezTo>
                    <a:pt x="0" y="1534"/>
                    <a:pt x="100" y="1801"/>
                    <a:pt x="334" y="1935"/>
                  </a:cubicBezTo>
                  <a:lnTo>
                    <a:pt x="401" y="1968"/>
                  </a:lnTo>
                  <a:cubicBezTo>
                    <a:pt x="442" y="1982"/>
                    <a:pt x="487" y="1989"/>
                    <a:pt x="533" y="1989"/>
                  </a:cubicBezTo>
                  <a:cubicBezTo>
                    <a:pt x="705" y="1989"/>
                    <a:pt x="889" y="1893"/>
                    <a:pt x="968" y="1735"/>
                  </a:cubicBezTo>
                  <a:cubicBezTo>
                    <a:pt x="1168" y="1368"/>
                    <a:pt x="1301" y="1001"/>
                    <a:pt x="1435" y="634"/>
                  </a:cubicBezTo>
                  <a:cubicBezTo>
                    <a:pt x="1535" y="400"/>
                    <a:pt x="1401" y="100"/>
                    <a:pt x="1168" y="33"/>
                  </a:cubicBezTo>
                  <a:cubicBezTo>
                    <a:pt x="1108" y="11"/>
                    <a:pt x="1048"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087;p57">
              <a:extLst>
                <a:ext uri="{FF2B5EF4-FFF2-40B4-BE49-F238E27FC236}">
                  <a16:creationId xmlns:a16="http://schemas.microsoft.com/office/drawing/2014/main" id="{D59DB92B-63A3-4B9B-AF9D-A03529CDAC27}"/>
                </a:ext>
              </a:extLst>
            </p:cNvPr>
            <p:cNvSpPr/>
            <p:nvPr/>
          </p:nvSpPr>
          <p:spPr>
            <a:xfrm>
              <a:off x="2628741" y="2908498"/>
              <a:ext cx="140020" cy="261820"/>
            </a:xfrm>
            <a:custGeom>
              <a:avLst/>
              <a:gdLst/>
              <a:ahLst/>
              <a:cxnLst/>
              <a:rect l="l" t="t" r="r" b="b"/>
              <a:pathLst>
                <a:path w="4004" h="7487" extrusionOk="0">
                  <a:moveTo>
                    <a:pt x="547" y="1"/>
                  </a:moveTo>
                  <a:cubicBezTo>
                    <a:pt x="403" y="1"/>
                    <a:pt x="267" y="61"/>
                    <a:pt x="167" y="181"/>
                  </a:cubicBezTo>
                  <a:cubicBezTo>
                    <a:pt x="0" y="381"/>
                    <a:pt x="34" y="681"/>
                    <a:pt x="234" y="848"/>
                  </a:cubicBezTo>
                  <a:cubicBezTo>
                    <a:pt x="1535" y="1849"/>
                    <a:pt x="2502" y="3316"/>
                    <a:pt x="2836" y="4918"/>
                  </a:cubicBezTo>
                  <a:cubicBezTo>
                    <a:pt x="3002" y="5585"/>
                    <a:pt x="3036" y="6285"/>
                    <a:pt x="3002" y="6986"/>
                  </a:cubicBezTo>
                  <a:cubicBezTo>
                    <a:pt x="2969" y="7186"/>
                    <a:pt x="3102" y="7386"/>
                    <a:pt x="3303" y="7453"/>
                  </a:cubicBezTo>
                  <a:cubicBezTo>
                    <a:pt x="3336" y="7453"/>
                    <a:pt x="3369" y="7486"/>
                    <a:pt x="3403" y="7486"/>
                  </a:cubicBezTo>
                  <a:cubicBezTo>
                    <a:pt x="3670" y="7486"/>
                    <a:pt x="3903" y="7319"/>
                    <a:pt x="3936" y="7052"/>
                  </a:cubicBezTo>
                  <a:cubicBezTo>
                    <a:pt x="4003" y="6252"/>
                    <a:pt x="3936" y="5485"/>
                    <a:pt x="3770" y="4717"/>
                  </a:cubicBezTo>
                  <a:cubicBezTo>
                    <a:pt x="3369" y="2916"/>
                    <a:pt x="2302" y="1215"/>
                    <a:pt x="834" y="81"/>
                  </a:cubicBezTo>
                  <a:cubicBezTo>
                    <a:pt x="741" y="27"/>
                    <a:pt x="642" y="1"/>
                    <a:pt x="5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088;p57">
              <a:extLst>
                <a:ext uri="{FF2B5EF4-FFF2-40B4-BE49-F238E27FC236}">
                  <a16:creationId xmlns:a16="http://schemas.microsoft.com/office/drawing/2014/main" id="{51B32EF0-D71E-4C36-A98D-59849E4D5FEF}"/>
                </a:ext>
              </a:extLst>
            </p:cNvPr>
            <p:cNvSpPr/>
            <p:nvPr/>
          </p:nvSpPr>
          <p:spPr>
            <a:xfrm>
              <a:off x="1562550" y="3587851"/>
              <a:ext cx="411807" cy="872606"/>
            </a:xfrm>
            <a:custGeom>
              <a:avLst/>
              <a:gdLst/>
              <a:ahLst/>
              <a:cxnLst/>
              <a:rect l="l" t="t" r="r" b="b"/>
              <a:pathLst>
                <a:path w="11776" h="24953" fill="none" extrusionOk="0">
                  <a:moveTo>
                    <a:pt x="1" y="1"/>
                  </a:moveTo>
                  <a:cubicBezTo>
                    <a:pt x="3070" y="10342"/>
                    <a:pt x="7673" y="14978"/>
                    <a:pt x="11776" y="24952"/>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089;p57">
              <a:extLst>
                <a:ext uri="{FF2B5EF4-FFF2-40B4-BE49-F238E27FC236}">
                  <a16:creationId xmlns:a16="http://schemas.microsoft.com/office/drawing/2014/main" id="{A1D780B6-0C8E-41DD-AAC5-5F5CDBFC06CD}"/>
                </a:ext>
              </a:extLst>
            </p:cNvPr>
            <p:cNvSpPr/>
            <p:nvPr/>
          </p:nvSpPr>
          <p:spPr>
            <a:xfrm>
              <a:off x="1532231" y="3581136"/>
              <a:ext cx="68856" cy="52000"/>
            </a:xfrm>
            <a:custGeom>
              <a:avLst/>
              <a:gdLst/>
              <a:ahLst/>
              <a:cxnLst/>
              <a:rect l="l" t="t" r="r" b="b"/>
              <a:pathLst>
                <a:path w="1969" h="1487" extrusionOk="0">
                  <a:moveTo>
                    <a:pt x="1104" y="0"/>
                  </a:moveTo>
                  <a:cubicBezTo>
                    <a:pt x="995" y="0"/>
                    <a:pt x="881" y="19"/>
                    <a:pt x="768" y="59"/>
                  </a:cubicBezTo>
                  <a:cubicBezTo>
                    <a:pt x="301" y="226"/>
                    <a:pt x="1" y="660"/>
                    <a:pt x="134" y="1027"/>
                  </a:cubicBezTo>
                  <a:cubicBezTo>
                    <a:pt x="235" y="1304"/>
                    <a:pt x="527" y="1487"/>
                    <a:pt x="865" y="1487"/>
                  </a:cubicBezTo>
                  <a:cubicBezTo>
                    <a:pt x="974" y="1487"/>
                    <a:pt x="1088" y="1468"/>
                    <a:pt x="1201" y="1427"/>
                  </a:cubicBezTo>
                  <a:cubicBezTo>
                    <a:pt x="1668" y="1260"/>
                    <a:pt x="1969" y="827"/>
                    <a:pt x="1835" y="460"/>
                  </a:cubicBezTo>
                  <a:cubicBezTo>
                    <a:pt x="1734" y="182"/>
                    <a:pt x="1442" y="0"/>
                    <a:pt x="1104"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090;p57">
              <a:extLst>
                <a:ext uri="{FF2B5EF4-FFF2-40B4-BE49-F238E27FC236}">
                  <a16:creationId xmlns:a16="http://schemas.microsoft.com/office/drawing/2014/main" id="{64E40DE8-FA28-4A60-9EC2-587AA98C658D}"/>
                </a:ext>
              </a:extLst>
            </p:cNvPr>
            <p:cNvSpPr/>
            <p:nvPr/>
          </p:nvSpPr>
          <p:spPr>
            <a:xfrm>
              <a:off x="901168" y="2629617"/>
              <a:ext cx="890301" cy="979789"/>
            </a:xfrm>
            <a:custGeom>
              <a:avLst/>
              <a:gdLst/>
              <a:ahLst/>
              <a:cxnLst/>
              <a:rect l="l" t="t" r="r" b="b"/>
              <a:pathLst>
                <a:path w="25459" h="28018" extrusionOk="0">
                  <a:moveTo>
                    <a:pt x="13624" y="1"/>
                  </a:moveTo>
                  <a:cubicBezTo>
                    <a:pt x="12599" y="1"/>
                    <a:pt x="11505" y="122"/>
                    <a:pt x="10341" y="384"/>
                  </a:cubicBezTo>
                  <a:cubicBezTo>
                    <a:pt x="0" y="2685"/>
                    <a:pt x="801" y="16195"/>
                    <a:pt x="7739" y="20765"/>
                  </a:cubicBezTo>
                  <a:cubicBezTo>
                    <a:pt x="13510" y="24601"/>
                    <a:pt x="14544" y="26602"/>
                    <a:pt x="16846" y="27703"/>
                  </a:cubicBezTo>
                  <a:cubicBezTo>
                    <a:pt x="17301" y="27911"/>
                    <a:pt x="17759" y="28018"/>
                    <a:pt x="18207" y="28018"/>
                  </a:cubicBezTo>
                  <a:cubicBezTo>
                    <a:pt x="20057" y="28018"/>
                    <a:pt x="21739" y="26200"/>
                    <a:pt x="22383" y="22199"/>
                  </a:cubicBezTo>
                  <a:cubicBezTo>
                    <a:pt x="22983" y="18563"/>
                    <a:pt x="24017" y="17396"/>
                    <a:pt x="24718" y="12692"/>
                  </a:cubicBezTo>
                  <a:cubicBezTo>
                    <a:pt x="25458" y="7569"/>
                    <a:pt x="21729" y="1"/>
                    <a:pt x="136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091;p57">
              <a:extLst>
                <a:ext uri="{FF2B5EF4-FFF2-40B4-BE49-F238E27FC236}">
                  <a16:creationId xmlns:a16="http://schemas.microsoft.com/office/drawing/2014/main" id="{2A9F1EB0-E644-4D21-AD8E-64CCABFFEBFB}"/>
                </a:ext>
              </a:extLst>
            </p:cNvPr>
            <p:cNvSpPr/>
            <p:nvPr/>
          </p:nvSpPr>
          <p:spPr>
            <a:xfrm>
              <a:off x="903511" y="2653501"/>
              <a:ext cx="761752" cy="955940"/>
            </a:xfrm>
            <a:custGeom>
              <a:avLst/>
              <a:gdLst/>
              <a:ahLst/>
              <a:cxnLst/>
              <a:rect l="l" t="t" r="r" b="b"/>
              <a:pathLst>
                <a:path w="21783" h="27336" extrusionOk="0">
                  <a:moveTo>
                    <a:pt x="9173" y="1"/>
                  </a:moveTo>
                  <a:lnTo>
                    <a:pt x="9173" y="1"/>
                  </a:lnTo>
                  <a:cubicBezTo>
                    <a:pt x="0" y="3003"/>
                    <a:pt x="1001" y="15645"/>
                    <a:pt x="7672" y="20082"/>
                  </a:cubicBezTo>
                  <a:cubicBezTo>
                    <a:pt x="13476" y="23918"/>
                    <a:pt x="14477" y="25919"/>
                    <a:pt x="16779" y="27020"/>
                  </a:cubicBezTo>
                  <a:cubicBezTo>
                    <a:pt x="17236" y="27229"/>
                    <a:pt x="17692" y="27336"/>
                    <a:pt x="18138" y="27336"/>
                  </a:cubicBezTo>
                  <a:cubicBezTo>
                    <a:pt x="19612" y="27336"/>
                    <a:pt x="20963" y="26169"/>
                    <a:pt x="21782" y="23684"/>
                  </a:cubicBezTo>
                  <a:lnTo>
                    <a:pt x="21782" y="23684"/>
                  </a:lnTo>
                  <a:cubicBezTo>
                    <a:pt x="20995" y="24270"/>
                    <a:pt x="20098" y="24648"/>
                    <a:pt x="19135" y="24648"/>
                  </a:cubicBezTo>
                  <a:cubicBezTo>
                    <a:pt x="18507" y="24648"/>
                    <a:pt x="17851" y="24487"/>
                    <a:pt x="17179" y="24118"/>
                  </a:cubicBezTo>
                  <a:cubicBezTo>
                    <a:pt x="15578" y="23051"/>
                    <a:pt x="15178" y="20882"/>
                    <a:pt x="13643" y="19982"/>
                  </a:cubicBezTo>
                  <a:cubicBezTo>
                    <a:pt x="8740" y="17013"/>
                    <a:pt x="5104" y="12009"/>
                    <a:pt x="5971" y="6205"/>
                  </a:cubicBezTo>
                  <a:cubicBezTo>
                    <a:pt x="6305" y="3837"/>
                    <a:pt x="7372" y="1602"/>
                    <a:pt x="9173"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092;p57">
              <a:extLst>
                <a:ext uri="{FF2B5EF4-FFF2-40B4-BE49-F238E27FC236}">
                  <a16:creationId xmlns:a16="http://schemas.microsoft.com/office/drawing/2014/main" id="{E17A447F-751F-4E08-80B7-0C80858EC317}"/>
                </a:ext>
              </a:extLst>
            </p:cNvPr>
            <p:cNvSpPr/>
            <p:nvPr/>
          </p:nvSpPr>
          <p:spPr>
            <a:xfrm>
              <a:off x="948971" y="2845973"/>
              <a:ext cx="645127" cy="763535"/>
            </a:xfrm>
            <a:custGeom>
              <a:avLst/>
              <a:gdLst/>
              <a:ahLst/>
              <a:cxnLst/>
              <a:rect l="l" t="t" r="r" b="b"/>
              <a:pathLst>
                <a:path w="18448" h="21834" extrusionOk="0">
                  <a:moveTo>
                    <a:pt x="1969" y="1"/>
                  </a:moveTo>
                  <a:lnTo>
                    <a:pt x="1969" y="1"/>
                  </a:lnTo>
                  <a:cubicBezTo>
                    <a:pt x="1" y="4971"/>
                    <a:pt x="1902" y="11609"/>
                    <a:pt x="6372" y="14578"/>
                  </a:cubicBezTo>
                  <a:cubicBezTo>
                    <a:pt x="12176" y="18414"/>
                    <a:pt x="13177" y="20415"/>
                    <a:pt x="15479" y="21516"/>
                  </a:cubicBezTo>
                  <a:cubicBezTo>
                    <a:pt x="15941" y="21725"/>
                    <a:pt x="16403" y="21834"/>
                    <a:pt x="16853" y="21834"/>
                  </a:cubicBezTo>
                  <a:cubicBezTo>
                    <a:pt x="17410" y="21834"/>
                    <a:pt x="17949" y="21667"/>
                    <a:pt x="18447" y="21316"/>
                  </a:cubicBezTo>
                  <a:cubicBezTo>
                    <a:pt x="17847" y="21249"/>
                    <a:pt x="17247" y="21049"/>
                    <a:pt x="16713" y="20649"/>
                  </a:cubicBezTo>
                  <a:cubicBezTo>
                    <a:pt x="13577" y="18681"/>
                    <a:pt x="11442" y="16046"/>
                    <a:pt x="8107" y="14111"/>
                  </a:cubicBezTo>
                  <a:cubicBezTo>
                    <a:pt x="3770" y="11442"/>
                    <a:pt x="1135" y="5271"/>
                    <a:pt x="1969" y="1"/>
                  </a:cubicBezTo>
                  <a:close/>
                </a:path>
              </a:pathLst>
            </a:custGeom>
            <a:solidFill>
              <a:srgbClr val="69B8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093;p57">
              <a:extLst>
                <a:ext uri="{FF2B5EF4-FFF2-40B4-BE49-F238E27FC236}">
                  <a16:creationId xmlns:a16="http://schemas.microsoft.com/office/drawing/2014/main" id="{731CBFC1-DBC4-4D18-9C3B-A97F45C8DBD8}"/>
                </a:ext>
              </a:extLst>
            </p:cNvPr>
            <p:cNvSpPr/>
            <p:nvPr/>
          </p:nvSpPr>
          <p:spPr>
            <a:xfrm>
              <a:off x="1640707" y="2883880"/>
              <a:ext cx="50217" cy="75780"/>
            </a:xfrm>
            <a:custGeom>
              <a:avLst/>
              <a:gdLst/>
              <a:ahLst/>
              <a:cxnLst/>
              <a:rect l="l" t="t" r="r" b="b"/>
              <a:pathLst>
                <a:path w="1436" h="2167" extrusionOk="0">
                  <a:moveTo>
                    <a:pt x="538" y="1"/>
                  </a:moveTo>
                  <a:cubicBezTo>
                    <a:pt x="493" y="1"/>
                    <a:pt x="447" y="6"/>
                    <a:pt x="401" y="18"/>
                  </a:cubicBezTo>
                  <a:cubicBezTo>
                    <a:pt x="134" y="118"/>
                    <a:pt x="1" y="418"/>
                    <a:pt x="101" y="685"/>
                  </a:cubicBezTo>
                  <a:cubicBezTo>
                    <a:pt x="201" y="1018"/>
                    <a:pt x="301" y="1385"/>
                    <a:pt x="368" y="1752"/>
                  </a:cubicBezTo>
                  <a:cubicBezTo>
                    <a:pt x="425" y="2008"/>
                    <a:pt x="627" y="2167"/>
                    <a:pt x="851" y="2167"/>
                  </a:cubicBezTo>
                  <a:cubicBezTo>
                    <a:pt x="889" y="2167"/>
                    <a:pt x="929" y="2162"/>
                    <a:pt x="968" y="2152"/>
                  </a:cubicBezTo>
                  <a:lnTo>
                    <a:pt x="1035" y="2152"/>
                  </a:lnTo>
                  <a:cubicBezTo>
                    <a:pt x="1268" y="2086"/>
                    <a:pt x="1435" y="1819"/>
                    <a:pt x="1368" y="1585"/>
                  </a:cubicBezTo>
                  <a:cubicBezTo>
                    <a:pt x="1302" y="1152"/>
                    <a:pt x="1202" y="751"/>
                    <a:pt x="1035" y="351"/>
                  </a:cubicBezTo>
                  <a:cubicBezTo>
                    <a:pt x="952" y="130"/>
                    <a:pt x="755" y="1"/>
                    <a:pt x="5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094;p57">
              <a:extLst>
                <a:ext uri="{FF2B5EF4-FFF2-40B4-BE49-F238E27FC236}">
                  <a16:creationId xmlns:a16="http://schemas.microsoft.com/office/drawing/2014/main" id="{A26FE8EB-C3EB-4FFD-B74D-A65B24329014}"/>
                </a:ext>
              </a:extLst>
            </p:cNvPr>
            <p:cNvSpPr/>
            <p:nvPr/>
          </p:nvSpPr>
          <p:spPr>
            <a:xfrm>
              <a:off x="1373574" y="2696618"/>
              <a:ext cx="275354" cy="158449"/>
            </a:xfrm>
            <a:custGeom>
              <a:avLst/>
              <a:gdLst/>
              <a:ahLst/>
              <a:cxnLst/>
              <a:rect l="l" t="t" r="r" b="b"/>
              <a:pathLst>
                <a:path w="7874" h="4531" extrusionOk="0">
                  <a:moveTo>
                    <a:pt x="636" y="1"/>
                  </a:moveTo>
                  <a:cubicBezTo>
                    <a:pt x="591" y="1"/>
                    <a:pt x="546" y="1"/>
                    <a:pt x="501" y="2"/>
                  </a:cubicBezTo>
                  <a:cubicBezTo>
                    <a:pt x="234" y="2"/>
                    <a:pt x="1" y="236"/>
                    <a:pt x="1" y="502"/>
                  </a:cubicBezTo>
                  <a:cubicBezTo>
                    <a:pt x="1" y="803"/>
                    <a:pt x="234" y="1003"/>
                    <a:pt x="501" y="1003"/>
                  </a:cubicBezTo>
                  <a:cubicBezTo>
                    <a:pt x="546" y="1002"/>
                    <a:pt x="590" y="1001"/>
                    <a:pt x="634" y="1001"/>
                  </a:cubicBezTo>
                  <a:cubicBezTo>
                    <a:pt x="2358" y="1001"/>
                    <a:pt x="4071" y="1631"/>
                    <a:pt x="5371" y="2704"/>
                  </a:cubicBezTo>
                  <a:cubicBezTo>
                    <a:pt x="5939" y="3138"/>
                    <a:pt x="6439" y="3705"/>
                    <a:pt x="6873" y="4305"/>
                  </a:cubicBezTo>
                  <a:cubicBezTo>
                    <a:pt x="6973" y="4455"/>
                    <a:pt x="7129" y="4530"/>
                    <a:pt x="7285" y="4530"/>
                  </a:cubicBezTo>
                  <a:cubicBezTo>
                    <a:pt x="7337" y="4530"/>
                    <a:pt x="7390" y="4522"/>
                    <a:pt x="7440" y="4505"/>
                  </a:cubicBezTo>
                  <a:cubicBezTo>
                    <a:pt x="7473" y="4505"/>
                    <a:pt x="7506" y="4472"/>
                    <a:pt x="7573" y="4439"/>
                  </a:cubicBezTo>
                  <a:cubicBezTo>
                    <a:pt x="7807" y="4305"/>
                    <a:pt x="7873" y="3972"/>
                    <a:pt x="7706" y="3738"/>
                  </a:cubicBezTo>
                  <a:cubicBezTo>
                    <a:pt x="7239" y="3038"/>
                    <a:pt x="6672" y="2437"/>
                    <a:pt x="6039" y="1903"/>
                  </a:cubicBezTo>
                  <a:cubicBezTo>
                    <a:pt x="4539" y="697"/>
                    <a:pt x="2562" y="1"/>
                    <a:pt x="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095;p57">
              <a:extLst>
                <a:ext uri="{FF2B5EF4-FFF2-40B4-BE49-F238E27FC236}">
                  <a16:creationId xmlns:a16="http://schemas.microsoft.com/office/drawing/2014/main" id="{A58EC9CD-B834-4919-826F-C5D5DFCE8E6F}"/>
                </a:ext>
              </a:extLst>
            </p:cNvPr>
            <p:cNvSpPr/>
            <p:nvPr/>
          </p:nvSpPr>
          <p:spPr>
            <a:xfrm>
              <a:off x="1975507" y="3157446"/>
              <a:ext cx="216989" cy="1303017"/>
            </a:xfrm>
            <a:custGeom>
              <a:avLst/>
              <a:gdLst/>
              <a:ahLst/>
              <a:cxnLst/>
              <a:rect l="l" t="t" r="r" b="b"/>
              <a:pathLst>
                <a:path w="6205" h="37261" fill="none" extrusionOk="0">
                  <a:moveTo>
                    <a:pt x="6205" y="0"/>
                  </a:moveTo>
                  <a:cubicBezTo>
                    <a:pt x="3636" y="10508"/>
                    <a:pt x="1468" y="26552"/>
                    <a:pt x="0" y="37260"/>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096;p57">
              <a:extLst>
                <a:ext uri="{FF2B5EF4-FFF2-40B4-BE49-F238E27FC236}">
                  <a16:creationId xmlns:a16="http://schemas.microsoft.com/office/drawing/2014/main" id="{58E67490-6257-48D3-BCB6-284E69C6E5E4}"/>
                </a:ext>
              </a:extLst>
            </p:cNvPr>
            <p:cNvSpPr/>
            <p:nvPr/>
          </p:nvSpPr>
          <p:spPr>
            <a:xfrm>
              <a:off x="2152804" y="3150802"/>
              <a:ext cx="66513" cy="50637"/>
            </a:xfrm>
            <a:custGeom>
              <a:avLst/>
              <a:gdLst/>
              <a:ahLst/>
              <a:cxnLst/>
              <a:rect l="l" t="t" r="r" b="b"/>
              <a:pathLst>
                <a:path w="1902" h="1448" extrusionOk="0">
                  <a:moveTo>
                    <a:pt x="884" y="0"/>
                  </a:moveTo>
                  <a:cubicBezTo>
                    <a:pt x="498" y="0"/>
                    <a:pt x="157" y="219"/>
                    <a:pt x="101" y="557"/>
                  </a:cubicBezTo>
                  <a:cubicBezTo>
                    <a:pt x="1" y="957"/>
                    <a:pt x="334" y="1324"/>
                    <a:pt x="801" y="1424"/>
                  </a:cubicBezTo>
                  <a:cubicBezTo>
                    <a:pt x="880" y="1440"/>
                    <a:pt x="957" y="1448"/>
                    <a:pt x="1031" y="1448"/>
                  </a:cubicBezTo>
                  <a:cubicBezTo>
                    <a:pt x="1430" y="1448"/>
                    <a:pt x="1751" y="1233"/>
                    <a:pt x="1835" y="924"/>
                  </a:cubicBezTo>
                  <a:cubicBezTo>
                    <a:pt x="1902" y="524"/>
                    <a:pt x="1568" y="123"/>
                    <a:pt x="1101" y="23"/>
                  </a:cubicBezTo>
                  <a:cubicBezTo>
                    <a:pt x="1028" y="8"/>
                    <a:pt x="956" y="0"/>
                    <a:pt x="884" y="0"/>
                  </a:cubicBezTo>
                  <a:close/>
                </a:path>
              </a:pathLst>
            </a:custGeom>
            <a:solidFill>
              <a:srgbClr val="9F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097;p57">
              <a:extLst>
                <a:ext uri="{FF2B5EF4-FFF2-40B4-BE49-F238E27FC236}">
                  <a16:creationId xmlns:a16="http://schemas.microsoft.com/office/drawing/2014/main" id="{032D13F7-4FDC-4237-AF2B-B7B978C46F5E}"/>
                </a:ext>
              </a:extLst>
            </p:cNvPr>
            <p:cNvSpPr/>
            <p:nvPr/>
          </p:nvSpPr>
          <p:spPr>
            <a:xfrm>
              <a:off x="1858219" y="2171866"/>
              <a:ext cx="905863" cy="1005283"/>
            </a:xfrm>
            <a:custGeom>
              <a:avLst/>
              <a:gdLst/>
              <a:ahLst/>
              <a:cxnLst/>
              <a:rect l="l" t="t" r="r" b="b"/>
              <a:pathLst>
                <a:path w="25904" h="28747" extrusionOk="0">
                  <a:moveTo>
                    <a:pt x="12521" y="1"/>
                  </a:moveTo>
                  <a:cubicBezTo>
                    <a:pt x="4431" y="1"/>
                    <a:pt x="1" y="10218"/>
                    <a:pt x="3254" y="16843"/>
                  </a:cubicBezTo>
                  <a:cubicBezTo>
                    <a:pt x="6323" y="23047"/>
                    <a:pt x="6190" y="25315"/>
                    <a:pt x="7624" y="27417"/>
                  </a:cubicBezTo>
                  <a:cubicBezTo>
                    <a:pt x="8222" y="28273"/>
                    <a:pt x="9052" y="28747"/>
                    <a:pt x="10044" y="28747"/>
                  </a:cubicBezTo>
                  <a:cubicBezTo>
                    <a:pt x="11489" y="28747"/>
                    <a:pt x="13278" y="27742"/>
                    <a:pt x="15196" y="25449"/>
                  </a:cubicBezTo>
                  <a:cubicBezTo>
                    <a:pt x="17531" y="22613"/>
                    <a:pt x="19032" y="22146"/>
                    <a:pt x="21968" y="18410"/>
                  </a:cubicBezTo>
                  <a:cubicBezTo>
                    <a:pt x="25603" y="13841"/>
                    <a:pt x="25904" y="3767"/>
                    <a:pt x="15796" y="531"/>
                  </a:cubicBezTo>
                  <a:cubicBezTo>
                    <a:pt x="14650" y="168"/>
                    <a:pt x="13556" y="1"/>
                    <a:pt x="12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098;p57">
              <a:extLst>
                <a:ext uri="{FF2B5EF4-FFF2-40B4-BE49-F238E27FC236}">
                  <a16:creationId xmlns:a16="http://schemas.microsoft.com/office/drawing/2014/main" id="{1FF8ED30-E3BA-4B27-BA2E-D08EDC642953}"/>
                </a:ext>
              </a:extLst>
            </p:cNvPr>
            <p:cNvSpPr/>
            <p:nvPr/>
          </p:nvSpPr>
          <p:spPr>
            <a:xfrm>
              <a:off x="1858079" y="2171796"/>
              <a:ext cx="512905" cy="1005422"/>
            </a:xfrm>
            <a:custGeom>
              <a:avLst/>
              <a:gdLst/>
              <a:ahLst/>
              <a:cxnLst/>
              <a:rect l="l" t="t" r="r" b="b"/>
              <a:pathLst>
                <a:path w="14667" h="28751" extrusionOk="0">
                  <a:moveTo>
                    <a:pt x="12520" y="1"/>
                  </a:moveTo>
                  <a:cubicBezTo>
                    <a:pt x="4444" y="1"/>
                    <a:pt x="1" y="10206"/>
                    <a:pt x="3258" y="16845"/>
                  </a:cubicBezTo>
                  <a:cubicBezTo>
                    <a:pt x="6327" y="23049"/>
                    <a:pt x="6194" y="25317"/>
                    <a:pt x="7628" y="27419"/>
                  </a:cubicBezTo>
                  <a:cubicBezTo>
                    <a:pt x="8227" y="28277"/>
                    <a:pt x="9054" y="28750"/>
                    <a:pt x="10041" y="28750"/>
                  </a:cubicBezTo>
                  <a:cubicBezTo>
                    <a:pt x="11086" y="28750"/>
                    <a:pt x="12311" y="28219"/>
                    <a:pt x="13632" y="27052"/>
                  </a:cubicBezTo>
                  <a:lnTo>
                    <a:pt x="13632" y="27052"/>
                  </a:lnTo>
                  <a:cubicBezTo>
                    <a:pt x="13400" y="27080"/>
                    <a:pt x="13170" y="27095"/>
                    <a:pt x="12942" y="27095"/>
                  </a:cubicBezTo>
                  <a:cubicBezTo>
                    <a:pt x="11563" y="27095"/>
                    <a:pt x="10283" y="26548"/>
                    <a:pt x="9396" y="25117"/>
                  </a:cubicBezTo>
                  <a:cubicBezTo>
                    <a:pt x="8562" y="23383"/>
                    <a:pt x="9329" y="21315"/>
                    <a:pt x="8462" y="19747"/>
                  </a:cubicBezTo>
                  <a:cubicBezTo>
                    <a:pt x="5693" y="14710"/>
                    <a:pt x="5093" y="8572"/>
                    <a:pt x="8795" y="4002"/>
                  </a:cubicBezTo>
                  <a:cubicBezTo>
                    <a:pt x="10263" y="2134"/>
                    <a:pt x="12331" y="700"/>
                    <a:pt x="14666" y="233"/>
                  </a:cubicBezTo>
                  <a:cubicBezTo>
                    <a:pt x="13926" y="75"/>
                    <a:pt x="13210" y="1"/>
                    <a:pt x="12520"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099;p57">
              <a:extLst>
                <a:ext uri="{FF2B5EF4-FFF2-40B4-BE49-F238E27FC236}">
                  <a16:creationId xmlns:a16="http://schemas.microsoft.com/office/drawing/2014/main" id="{6741AD89-4468-42BD-8EF0-7EF1239982EA}"/>
                </a:ext>
              </a:extLst>
            </p:cNvPr>
            <p:cNvSpPr/>
            <p:nvPr/>
          </p:nvSpPr>
          <p:spPr>
            <a:xfrm>
              <a:off x="1889167" y="2241735"/>
              <a:ext cx="328998" cy="935797"/>
            </a:xfrm>
            <a:custGeom>
              <a:avLst/>
              <a:gdLst/>
              <a:ahLst/>
              <a:cxnLst/>
              <a:rect l="l" t="t" r="r" b="b"/>
              <a:pathLst>
                <a:path w="9408" h="26760" extrusionOk="0">
                  <a:moveTo>
                    <a:pt x="5905" y="1"/>
                  </a:moveTo>
                  <a:lnTo>
                    <a:pt x="5905" y="1"/>
                  </a:lnTo>
                  <a:cubicBezTo>
                    <a:pt x="1702" y="3303"/>
                    <a:pt x="1" y="10041"/>
                    <a:pt x="2369" y="14845"/>
                  </a:cubicBezTo>
                  <a:cubicBezTo>
                    <a:pt x="5438" y="21049"/>
                    <a:pt x="5305" y="23317"/>
                    <a:pt x="6739" y="25419"/>
                  </a:cubicBezTo>
                  <a:cubicBezTo>
                    <a:pt x="7333" y="26294"/>
                    <a:pt x="8191" y="26759"/>
                    <a:pt x="9202" y="26759"/>
                  </a:cubicBezTo>
                  <a:cubicBezTo>
                    <a:pt x="9270" y="26759"/>
                    <a:pt x="9338" y="26757"/>
                    <a:pt x="9408" y="26753"/>
                  </a:cubicBezTo>
                  <a:cubicBezTo>
                    <a:pt x="8907" y="26386"/>
                    <a:pt x="8507" y="25919"/>
                    <a:pt x="8240" y="25285"/>
                  </a:cubicBezTo>
                  <a:cubicBezTo>
                    <a:pt x="6505" y="22016"/>
                    <a:pt x="6005" y="18647"/>
                    <a:pt x="4104" y="15312"/>
                  </a:cubicBezTo>
                  <a:cubicBezTo>
                    <a:pt x="1702" y="10808"/>
                    <a:pt x="2536" y="4170"/>
                    <a:pt x="5905" y="1"/>
                  </a:cubicBezTo>
                  <a:close/>
                </a:path>
              </a:pathLst>
            </a:custGeom>
            <a:solidFill>
              <a:srgbClr val="69B8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00;p57">
              <a:extLst>
                <a:ext uri="{FF2B5EF4-FFF2-40B4-BE49-F238E27FC236}">
                  <a16:creationId xmlns:a16="http://schemas.microsoft.com/office/drawing/2014/main" id="{5AA56BDF-3C01-42CB-AAED-D8E7234CC058}"/>
                </a:ext>
              </a:extLst>
            </p:cNvPr>
            <p:cNvSpPr/>
            <p:nvPr/>
          </p:nvSpPr>
          <p:spPr>
            <a:xfrm>
              <a:off x="2591394" y="2597060"/>
              <a:ext cx="50217" cy="75745"/>
            </a:xfrm>
            <a:custGeom>
              <a:avLst/>
              <a:gdLst/>
              <a:ahLst/>
              <a:cxnLst/>
              <a:rect l="l" t="t" r="r" b="b"/>
              <a:pathLst>
                <a:path w="1436" h="2166" extrusionOk="0">
                  <a:moveTo>
                    <a:pt x="897" y="1"/>
                  </a:moveTo>
                  <a:cubicBezTo>
                    <a:pt x="668" y="1"/>
                    <a:pt x="459" y="182"/>
                    <a:pt x="401" y="414"/>
                  </a:cubicBezTo>
                  <a:cubicBezTo>
                    <a:pt x="334" y="781"/>
                    <a:pt x="234" y="1148"/>
                    <a:pt x="101" y="1481"/>
                  </a:cubicBezTo>
                  <a:cubicBezTo>
                    <a:pt x="1" y="1748"/>
                    <a:pt x="168" y="2048"/>
                    <a:pt x="401" y="2149"/>
                  </a:cubicBezTo>
                  <a:lnTo>
                    <a:pt x="468" y="2149"/>
                  </a:lnTo>
                  <a:cubicBezTo>
                    <a:pt x="514" y="2160"/>
                    <a:pt x="558" y="2166"/>
                    <a:pt x="602" y="2166"/>
                  </a:cubicBezTo>
                  <a:cubicBezTo>
                    <a:pt x="811" y="2166"/>
                    <a:pt x="985" y="2036"/>
                    <a:pt x="1068" y="1815"/>
                  </a:cubicBezTo>
                  <a:cubicBezTo>
                    <a:pt x="1202" y="1448"/>
                    <a:pt x="1302" y="1014"/>
                    <a:pt x="1402" y="614"/>
                  </a:cubicBezTo>
                  <a:cubicBezTo>
                    <a:pt x="1435" y="314"/>
                    <a:pt x="1268" y="47"/>
                    <a:pt x="1002" y="14"/>
                  </a:cubicBezTo>
                  <a:cubicBezTo>
                    <a:pt x="966" y="5"/>
                    <a:pt x="931" y="1"/>
                    <a:pt x="8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01;p57">
              <a:extLst>
                <a:ext uri="{FF2B5EF4-FFF2-40B4-BE49-F238E27FC236}">
                  <a16:creationId xmlns:a16="http://schemas.microsoft.com/office/drawing/2014/main" id="{41D122C4-70BB-405C-8350-2A309E8475F7}"/>
                </a:ext>
              </a:extLst>
            </p:cNvPr>
            <p:cNvSpPr/>
            <p:nvPr/>
          </p:nvSpPr>
          <p:spPr>
            <a:xfrm>
              <a:off x="2465433" y="2299155"/>
              <a:ext cx="179676" cy="261086"/>
            </a:xfrm>
            <a:custGeom>
              <a:avLst/>
              <a:gdLst/>
              <a:ahLst/>
              <a:cxnLst/>
              <a:rect l="l" t="t" r="r" b="b"/>
              <a:pathLst>
                <a:path w="5138" h="7466" extrusionOk="0">
                  <a:moveTo>
                    <a:pt x="575" y="0"/>
                  </a:moveTo>
                  <a:cubicBezTo>
                    <a:pt x="399" y="0"/>
                    <a:pt x="226" y="98"/>
                    <a:pt x="134" y="260"/>
                  </a:cubicBezTo>
                  <a:cubicBezTo>
                    <a:pt x="0" y="494"/>
                    <a:pt x="67" y="794"/>
                    <a:pt x="300" y="927"/>
                  </a:cubicBezTo>
                  <a:cubicBezTo>
                    <a:pt x="1835" y="1794"/>
                    <a:pt x="3069" y="3229"/>
                    <a:pt x="3670" y="4863"/>
                  </a:cubicBezTo>
                  <a:cubicBezTo>
                    <a:pt x="3936" y="5530"/>
                    <a:pt x="4070" y="6264"/>
                    <a:pt x="4137" y="6998"/>
                  </a:cubicBezTo>
                  <a:cubicBezTo>
                    <a:pt x="4137" y="7232"/>
                    <a:pt x="4303" y="7432"/>
                    <a:pt x="4537" y="7465"/>
                  </a:cubicBezTo>
                  <a:lnTo>
                    <a:pt x="4670" y="7465"/>
                  </a:lnTo>
                  <a:cubicBezTo>
                    <a:pt x="4937" y="7432"/>
                    <a:pt x="5137" y="7198"/>
                    <a:pt x="5137" y="6931"/>
                  </a:cubicBezTo>
                  <a:cubicBezTo>
                    <a:pt x="5071" y="6098"/>
                    <a:pt x="4904" y="5264"/>
                    <a:pt x="4604" y="4496"/>
                  </a:cubicBezTo>
                  <a:cubicBezTo>
                    <a:pt x="3936" y="2628"/>
                    <a:pt x="2535" y="1027"/>
                    <a:pt x="801" y="60"/>
                  </a:cubicBezTo>
                  <a:cubicBezTo>
                    <a:pt x="729" y="19"/>
                    <a:pt x="652" y="0"/>
                    <a:pt x="5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02;p57">
              <a:extLst>
                <a:ext uri="{FF2B5EF4-FFF2-40B4-BE49-F238E27FC236}">
                  <a16:creationId xmlns:a16="http://schemas.microsoft.com/office/drawing/2014/main" id="{CB43730F-06B9-4D05-A284-7EE1B2A21158}"/>
                </a:ext>
              </a:extLst>
            </p:cNvPr>
            <p:cNvSpPr/>
            <p:nvPr/>
          </p:nvSpPr>
          <p:spPr>
            <a:xfrm>
              <a:off x="1952182" y="3743010"/>
              <a:ext cx="25668" cy="717445"/>
            </a:xfrm>
            <a:custGeom>
              <a:avLst/>
              <a:gdLst/>
              <a:ahLst/>
              <a:cxnLst/>
              <a:rect l="l" t="t" r="r" b="b"/>
              <a:pathLst>
                <a:path w="734" h="20516" fill="none" extrusionOk="0">
                  <a:moveTo>
                    <a:pt x="100" y="0"/>
                  </a:moveTo>
                  <a:cubicBezTo>
                    <a:pt x="0" y="8206"/>
                    <a:pt x="734" y="12309"/>
                    <a:pt x="634" y="20515"/>
                  </a:cubicBezTo>
                </a:path>
              </a:pathLst>
            </a:custGeom>
            <a:noFill/>
            <a:ln w="10850" cap="flat" cmpd="sng">
              <a:solidFill>
                <a:srgbClr val="5E6267"/>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03;p57">
              <a:extLst>
                <a:ext uri="{FF2B5EF4-FFF2-40B4-BE49-F238E27FC236}">
                  <a16:creationId xmlns:a16="http://schemas.microsoft.com/office/drawing/2014/main" id="{A2739F0B-52A4-4319-96BC-3A9718767F9C}"/>
                </a:ext>
              </a:extLst>
            </p:cNvPr>
            <p:cNvSpPr/>
            <p:nvPr/>
          </p:nvSpPr>
          <p:spPr>
            <a:xfrm>
              <a:off x="1277931" y="2762571"/>
              <a:ext cx="1277804" cy="1008220"/>
            </a:xfrm>
            <a:custGeom>
              <a:avLst/>
              <a:gdLst/>
              <a:ahLst/>
              <a:cxnLst/>
              <a:rect l="l" t="t" r="r" b="b"/>
              <a:pathLst>
                <a:path w="36540" h="28831" extrusionOk="0">
                  <a:moveTo>
                    <a:pt x="27762" y="1"/>
                  </a:moveTo>
                  <a:cubicBezTo>
                    <a:pt x="25171" y="1"/>
                    <a:pt x="22207" y="1560"/>
                    <a:pt x="19448" y="5688"/>
                  </a:cubicBezTo>
                  <a:cubicBezTo>
                    <a:pt x="19448" y="5688"/>
                    <a:pt x="15825" y="611"/>
                    <a:pt x="10920" y="611"/>
                  </a:cubicBezTo>
                  <a:cubicBezTo>
                    <a:pt x="9928" y="611"/>
                    <a:pt x="8884" y="819"/>
                    <a:pt x="7806" y="1318"/>
                  </a:cubicBezTo>
                  <a:cubicBezTo>
                    <a:pt x="1" y="4954"/>
                    <a:pt x="4037" y="13894"/>
                    <a:pt x="10675" y="20899"/>
                  </a:cubicBezTo>
                  <a:cubicBezTo>
                    <a:pt x="16203" y="26735"/>
                    <a:pt x="18249" y="28831"/>
                    <a:pt x="19532" y="28831"/>
                  </a:cubicBezTo>
                  <a:cubicBezTo>
                    <a:pt x="19782" y="28831"/>
                    <a:pt x="20003" y="28751"/>
                    <a:pt x="20215" y="28605"/>
                  </a:cubicBezTo>
                  <a:cubicBezTo>
                    <a:pt x="22016" y="27304"/>
                    <a:pt x="30989" y="17063"/>
                    <a:pt x="34325" y="10458"/>
                  </a:cubicBezTo>
                  <a:cubicBezTo>
                    <a:pt x="36539" y="6074"/>
                    <a:pt x="32875" y="1"/>
                    <a:pt x="27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104;p57">
              <a:extLst>
                <a:ext uri="{FF2B5EF4-FFF2-40B4-BE49-F238E27FC236}">
                  <a16:creationId xmlns:a16="http://schemas.microsoft.com/office/drawing/2014/main" id="{F880697A-860E-417E-B5DE-9B8D65312CA8}"/>
                </a:ext>
              </a:extLst>
            </p:cNvPr>
            <p:cNvSpPr/>
            <p:nvPr/>
          </p:nvSpPr>
          <p:spPr>
            <a:xfrm>
              <a:off x="1277931" y="2783902"/>
              <a:ext cx="737273" cy="986888"/>
            </a:xfrm>
            <a:custGeom>
              <a:avLst/>
              <a:gdLst/>
              <a:ahLst/>
              <a:cxnLst/>
              <a:rect l="l" t="t" r="r" b="b"/>
              <a:pathLst>
                <a:path w="21083" h="28221" extrusionOk="0">
                  <a:moveTo>
                    <a:pt x="10922" y="0"/>
                  </a:moveTo>
                  <a:cubicBezTo>
                    <a:pt x="9931" y="0"/>
                    <a:pt x="8887" y="209"/>
                    <a:pt x="7806" y="708"/>
                  </a:cubicBezTo>
                  <a:cubicBezTo>
                    <a:pt x="1" y="4344"/>
                    <a:pt x="4037" y="13284"/>
                    <a:pt x="10675" y="20289"/>
                  </a:cubicBezTo>
                  <a:cubicBezTo>
                    <a:pt x="16203" y="26125"/>
                    <a:pt x="18249" y="28221"/>
                    <a:pt x="19532" y="28221"/>
                  </a:cubicBezTo>
                  <a:cubicBezTo>
                    <a:pt x="19782" y="28221"/>
                    <a:pt x="20003" y="28141"/>
                    <a:pt x="20215" y="27995"/>
                  </a:cubicBezTo>
                  <a:cubicBezTo>
                    <a:pt x="20415" y="27828"/>
                    <a:pt x="20715" y="27561"/>
                    <a:pt x="21082" y="27194"/>
                  </a:cubicBezTo>
                  <a:lnTo>
                    <a:pt x="21082" y="27194"/>
                  </a:lnTo>
                  <a:cubicBezTo>
                    <a:pt x="20959" y="27210"/>
                    <a:pt x="20837" y="27218"/>
                    <a:pt x="20717" y="27218"/>
                  </a:cubicBezTo>
                  <a:cubicBezTo>
                    <a:pt x="20093" y="27218"/>
                    <a:pt x="19523" y="26992"/>
                    <a:pt x="19048" y="26460"/>
                  </a:cubicBezTo>
                  <a:cubicBezTo>
                    <a:pt x="5586" y="12213"/>
                    <a:pt x="14122" y="1631"/>
                    <a:pt x="15730" y="1631"/>
                  </a:cubicBezTo>
                  <a:cubicBezTo>
                    <a:pt x="15760" y="1631"/>
                    <a:pt x="15787" y="1635"/>
                    <a:pt x="15812" y="1642"/>
                  </a:cubicBezTo>
                  <a:cubicBezTo>
                    <a:pt x="14442" y="729"/>
                    <a:pt x="12775" y="0"/>
                    <a:pt x="109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105;p57">
              <a:extLst>
                <a:ext uri="{FF2B5EF4-FFF2-40B4-BE49-F238E27FC236}">
                  <a16:creationId xmlns:a16="http://schemas.microsoft.com/office/drawing/2014/main" id="{42B7D1C3-B72F-4DCB-821B-119F4D5FC911}"/>
                </a:ext>
              </a:extLst>
            </p:cNvPr>
            <p:cNvSpPr/>
            <p:nvPr/>
          </p:nvSpPr>
          <p:spPr>
            <a:xfrm>
              <a:off x="1277931" y="2808660"/>
              <a:ext cx="711605" cy="961465"/>
            </a:xfrm>
            <a:custGeom>
              <a:avLst/>
              <a:gdLst/>
              <a:ahLst/>
              <a:cxnLst/>
              <a:rect l="l" t="t" r="r" b="b"/>
              <a:pathLst>
                <a:path w="20349" h="27494" extrusionOk="0">
                  <a:moveTo>
                    <a:pt x="7806" y="0"/>
                  </a:moveTo>
                  <a:cubicBezTo>
                    <a:pt x="1" y="3636"/>
                    <a:pt x="4037" y="12576"/>
                    <a:pt x="10642" y="19581"/>
                  </a:cubicBezTo>
                  <a:cubicBezTo>
                    <a:pt x="16172" y="25390"/>
                    <a:pt x="18230" y="27493"/>
                    <a:pt x="19495" y="27493"/>
                  </a:cubicBezTo>
                  <a:cubicBezTo>
                    <a:pt x="19749" y="27493"/>
                    <a:pt x="19970" y="27409"/>
                    <a:pt x="20182" y="27253"/>
                  </a:cubicBezTo>
                  <a:cubicBezTo>
                    <a:pt x="20248" y="27253"/>
                    <a:pt x="20282" y="27186"/>
                    <a:pt x="20349" y="27153"/>
                  </a:cubicBezTo>
                  <a:cubicBezTo>
                    <a:pt x="13911" y="24017"/>
                    <a:pt x="9741" y="16679"/>
                    <a:pt x="7206" y="10308"/>
                  </a:cubicBezTo>
                  <a:cubicBezTo>
                    <a:pt x="6272" y="7272"/>
                    <a:pt x="5972" y="2902"/>
                    <a:pt x="7840" y="0"/>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106;p57">
              <a:extLst>
                <a:ext uri="{FF2B5EF4-FFF2-40B4-BE49-F238E27FC236}">
                  <a16:creationId xmlns:a16="http://schemas.microsoft.com/office/drawing/2014/main" id="{FD8B9863-64B7-42F9-AE51-74F37AA5A2CF}"/>
                </a:ext>
              </a:extLst>
            </p:cNvPr>
            <p:cNvSpPr/>
            <p:nvPr/>
          </p:nvSpPr>
          <p:spPr>
            <a:xfrm>
              <a:off x="2409446" y="3029003"/>
              <a:ext cx="35005" cy="71304"/>
            </a:xfrm>
            <a:custGeom>
              <a:avLst/>
              <a:gdLst/>
              <a:ahLst/>
              <a:cxnLst/>
              <a:rect l="l" t="t" r="r" b="b"/>
              <a:pathLst>
                <a:path w="1001" h="2039" extrusionOk="0">
                  <a:moveTo>
                    <a:pt x="518" y="0"/>
                  </a:moveTo>
                  <a:cubicBezTo>
                    <a:pt x="501" y="0"/>
                    <a:pt x="484" y="1"/>
                    <a:pt x="467" y="4"/>
                  </a:cubicBezTo>
                  <a:cubicBezTo>
                    <a:pt x="200" y="4"/>
                    <a:pt x="0" y="237"/>
                    <a:pt x="33" y="504"/>
                  </a:cubicBezTo>
                  <a:cubicBezTo>
                    <a:pt x="33" y="838"/>
                    <a:pt x="33" y="1205"/>
                    <a:pt x="33" y="1538"/>
                  </a:cubicBezTo>
                  <a:cubicBezTo>
                    <a:pt x="0" y="1805"/>
                    <a:pt x="200" y="2039"/>
                    <a:pt x="467" y="2039"/>
                  </a:cubicBezTo>
                  <a:lnTo>
                    <a:pt x="534" y="2039"/>
                  </a:lnTo>
                  <a:cubicBezTo>
                    <a:pt x="767" y="2039"/>
                    <a:pt x="934" y="1838"/>
                    <a:pt x="967" y="1605"/>
                  </a:cubicBezTo>
                  <a:cubicBezTo>
                    <a:pt x="1001" y="1238"/>
                    <a:pt x="1001" y="838"/>
                    <a:pt x="967" y="437"/>
                  </a:cubicBezTo>
                  <a:cubicBezTo>
                    <a:pt x="937" y="190"/>
                    <a:pt x="734" y="0"/>
                    <a:pt x="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107;p57">
              <a:extLst>
                <a:ext uri="{FF2B5EF4-FFF2-40B4-BE49-F238E27FC236}">
                  <a16:creationId xmlns:a16="http://schemas.microsoft.com/office/drawing/2014/main" id="{7A7B6EB0-7145-4BA4-A0D9-CBAC1B94E1F0}"/>
                </a:ext>
              </a:extLst>
            </p:cNvPr>
            <p:cNvSpPr/>
            <p:nvPr/>
          </p:nvSpPr>
          <p:spPr>
            <a:xfrm>
              <a:off x="2211133" y="2794148"/>
              <a:ext cx="220486" cy="201357"/>
            </a:xfrm>
            <a:custGeom>
              <a:avLst/>
              <a:gdLst/>
              <a:ahLst/>
              <a:cxnLst/>
              <a:rect l="l" t="t" r="r" b="b"/>
              <a:pathLst>
                <a:path w="6305" h="5758" extrusionOk="0">
                  <a:moveTo>
                    <a:pt x="514" y="0"/>
                  </a:moveTo>
                  <a:cubicBezTo>
                    <a:pt x="291" y="0"/>
                    <a:pt x="90" y="150"/>
                    <a:pt x="34" y="349"/>
                  </a:cubicBezTo>
                  <a:cubicBezTo>
                    <a:pt x="0" y="615"/>
                    <a:pt x="134" y="882"/>
                    <a:pt x="401" y="949"/>
                  </a:cubicBezTo>
                  <a:cubicBezTo>
                    <a:pt x="1968" y="1316"/>
                    <a:pt x="3436" y="2317"/>
                    <a:pt x="4370" y="3618"/>
                  </a:cubicBezTo>
                  <a:cubicBezTo>
                    <a:pt x="4770" y="4185"/>
                    <a:pt x="5104" y="4785"/>
                    <a:pt x="5338" y="5452"/>
                  </a:cubicBezTo>
                  <a:cubicBezTo>
                    <a:pt x="5397" y="5632"/>
                    <a:pt x="5565" y="5758"/>
                    <a:pt x="5743" y="5758"/>
                  </a:cubicBezTo>
                  <a:cubicBezTo>
                    <a:pt x="5763" y="5758"/>
                    <a:pt x="5784" y="5756"/>
                    <a:pt x="5805" y="5752"/>
                  </a:cubicBezTo>
                  <a:lnTo>
                    <a:pt x="5938" y="5752"/>
                  </a:lnTo>
                  <a:cubicBezTo>
                    <a:pt x="6171" y="5652"/>
                    <a:pt x="6305" y="5386"/>
                    <a:pt x="6205" y="5152"/>
                  </a:cubicBezTo>
                  <a:cubicBezTo>
                    <a:pt x="5971" y="4385"/>
                    <a:pt x="5604" y="3684"/>
                    <a:pt x="5137" y="3084"/>
                  </a:cubicBezTo>
                  <a:cubicBezTo>
                    <a:pt x="4070" y="1583"/>
                    <a:pt x="2402" y="449"/>
                    <a:pt x="634" y="15"/>
                  </a:cubicBezTo>
                  <a:cubicBezTo>
                    <a:pt x="594" y="5"/>
                    <a:pt x="554" y="0"/>
                    <a:pt x="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08;p57">
              <a:extLst>
                <a:ext uri="{FF2B5EF4-FFF2-40B4-BE49-F238E27FC236}">
                  <a16:creationId xmlns:a16="http://schemas.microsoft.com/office/drawing/2014/main" id="{1C604E69-E290-4ABA-885A-5DB26DBA6C40}"/>
                </a:ext>
              </a:extLst>
            </p:cNvPr>
            <p:cNvSpPr/>
            <p:nvPr/>
          </p:nvSpPr>
          <p:spPr>
            <a:xfrm>
              <a:off x="1814507" y="4381203"/>
              <a:ext cx="297525" cy="190796"/>
            </a:xfrm>
            <a:custGeom>
              <a:avLst/>
              <a:gdLst/>
              <a:ahLst/>
              <a:cxnLst/>
              <a:rect l="l" t="t" r="r" b="b"/>
              <a:pathLst>
                <a:path w="8508" h="5456" extrusionOk="0">
                  <a:moveTo>
                    <a:pt x="2173" y="1129"/>
                  </a:moveTo>
                  <a:cubicBezTo>
                    <a:pt x="2486" y="1129"/>
                    <a:pt x="3079" y="1505"/>
                    <a:pt x="3303" y="1665"/>
                  </a:cubicBezTo>
                  <a:cubicBezTo>
                    <a:pt x="3604" y="1865"/>
                    <a:pt x="3837" y="2098"/>
                    <a:pt x="4037" y="2399"/>
                  </a:cubicBezTo>
                  <a:cubicBezTo>
                    <a:pt x="3637" y="2332"/>
                    <a:pt x="3270" y="2232"/>
                    <a:pt x="2903" y="2065"/>
                  </a:cubicBezTo>
                  <a:cubicBezTo>
                    <a:pt x="2736" y="1965"/>
                    <a:pt x="1202" y="1264"/>
                    <a:pt x="2136" y="1131"/>
                  </a:cubicBezTo>
                  <a:cubicBezTo>
                    <a:pt x="2148" y="1130"/>
                    <a:pt x="2160" y="1129"/>
                    <a:pt x="2173" y="1129"/>
                  </a:cubicBezTo>
                  <a:close/>
                  <a:moveTo>
                    <a:pt x="7301" y="777"/>
                  </a:moveTo>
                  <a:cubicBezTo>
                    <a:pt x="7409" y="777"/>
                    <a:pt x="7485" y="830"/>
                    <a:pt x="7506" y="964"/>
                  </a:cubicBezTo>
                  <a:cubicBezTo>
                    <a:pt x="7573" y="1364"/>
                    <a:pt x="6406" y="2032"/>
                    <a:pt x="6139" y="2165"/>
                  </a:cubicBezTo>
                  <a:cubicBezTo>
                    <a:pt x="5838" y="2298"/>
                    <a:pt x="5538" y="2399"/>
                    <a:pt x="5205" y="2432"/>
                  </a:cubicBezTo>
                  <a:cubicBezTo>
                    <a:pt x="5438" y="2165"/>
                    <a:pt x="5672" y="1898"/>
                    <a:pt x="5939" y="1631"/>
                  </a:cubicBezTo>
                  <a:cubicBezTo>
                    <a:pt x="6044" y="1526"/>
                    <a:pt x="6897" y="777"/>
                    <a:pt x="7301" y="777"/>
                  </a:cubicBezTo>
                  <a:close/>
                  <a:moveTo>
                    <a:pt x="7521" y="1"/>
                  </a:moveTo>
                  <a:cubicBezTo>
                    <a:pt x="7184" y="1"/>
                    <a:pt x="6810" y="145"/>
                    <a:pt x="6539" y="297"/>
                  </a:cubicBezTo>
                  <a:cubicBezTo>
                    <a:pt x="5772" y="697"/>
                    <a:pt x="5171" y="1298"/>
                    <a:pt x="4638" y="1965"/>
                  </a:cubicBezTo>
                  <a:cubicBezTo>
                    <a:pt x="4304" y="1465"/>
                    <a:pt x="3870" y="1098"/>
                    <a:pt x="3337" y="797"/>
                  </a:cubicBezTo>
                  <a:cubicBezTo>
                    <a:pt x="2949" y="604"/>
                    <a:pt x="2423" y="354"/>
                    <a:pt x="1937" y="354"/>
                  </a:cubicBezTo>
                  <a:cubicBezTo>
                    <a:pt x="1670" y="354"/>
                    <a:pt x="1415" y="430"/>
                    <a:pt x="1202" y="631"/>
                  </a:cubicBezTo>
                  <a:cubicBezTo>
                    <a:pt x="1" y="1731"/>
                    <a:pt x="2336" y="2699"/>
                    <a:pt x="3704" y="3066"/>
                  </a:cubicBezTo>
                  <a:cubicBezTo>
                    <a:pt x="3303" y="3366"/>
                    <a:pt x="2903" y="3633"/>
                    <a:pt x="2469" y="3866"/>
                  </a:cubicBezTo>
                  <a:cubicBezTo>
                    <a:pt x="2089" y="4042"/>
                    <a:pt x="2222" y="4602"/>
                    <a:pt x="2553" y="4602"/>
                  </a:cubicBezTo>
                  <a:cubicBezTo>
                    <a:pt x="2599" y="4602"/>
                    <a:pt x="2650" y="4591"/>
                    <a:pt x="2703" y="4567"/>
                  </a:cubicBezTo>
                  <a:cubicBezTo>
                    <a:pt x="3303" y="4267"/>
                    <a:pt x="3837" y="3933"/>
                    <a:pt x="4337" y="3499"/>
                  </a:cubicBezTo>
                  <a:cubicBezTo>
                    <a:pt x="4804" y="4300"/>
                    <a:pt x="5605" y="4867"/>
                    <a:pt x="6372" y="5401"/>
                  </a:cubicBezTo>
                  <a:cubicBezTo>
                    <a:pt x="6438" y="5439"/>
                    <a:pt x="6507" y="5456"/>
                    <a:pt x="6573" y="5456"/>
                  </a:cubicBezTo>
                  <a:cubicBezTo>
                    <a:pt x="6913" y="5456"/>
                    <a:pt x="7207" y="5023"/>
                    <a:pt x="6873" y="4800"/>
                  </a:cubicBezTo>
                  <a:cubicBezTo>
                    <a:pt x="6205" y="4367"/>
                    <a:pt x="5505" y="3900"/>
                    <a:pt x="5071" y="3232"/>
                  </a:cubicBezTo>
                  <a:cubicBezTo>
                    <a:pt x="5838" y="3132"/>
                    <a:pt x="6606" y="2866"/>
                    <a:pt x="7239" y="2365"/>
                  </a:cubicBezTo>
                  <a:cubicBezTo>
                    <a:pt x="7740" y="1965"/>
                    <a:pt x="8507" y="1264"/>
                    <a:pt x="8274" y="531"/>
                  </a:cubicBezTo>
                  <a:cubicBezTo>
                    <a:pt x="8142" y="136"/>
                    <a:pt x="7849" y="1"/>
                    <a:pt x="7521" y="1"/>
                  </a:cubicBezTo>
                  <a:close/>
                </a:path>
              </a:pathLst>
            </a:custGeom>
            <a:solidFill>
              <a:srgbClr val="F95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3" grpId="0"/>
      <p:bldP spid="35" grpId="0"/>
      <p:bldP spid="3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D25930A3-228B-4486-B2CE-8EAC8FAA163D}"/>
              </a:ext>
            </a:extLst>
          </p:cNvPr>
          <p:cNvSpPr txBox="1"/>
          <p:nvPr/>
        </p:nvSpPr>
        <p:spPr>
          <a:xfrm>
            <a:off x="2447672" y="1044243"/>
            <a:ext cx="6241143" cy="1938992"/>
          </a:xfrm>
          <a:prstGeom prst="rect">
            <a:avLst/>
          </a:prstGeom>
          <a:noFill/>
        </p:spPr>
        <p:txBody>
          <a:bodyPr wrap="square" rtlCol="0">
            <a:spAutoFit/>
          </a:bodyPr>
          <a:lstStyle/>
          <a:p>
            <a:pPr algn="ctr"/>
            <a:r>
              <a:rPr lang="en-US" sz="6000" dirty="0">
                <a:solidFill>
                  <a:schemeClr val="accent1">
                    <a:lumMod val="75000"/>
                  </a:schemeClr>
                </a:solidFill>
                <a:latin typeface="Engravers MT" panose="02090707080505020304" pitchFamily="18" charset="0"/>
              </a:rPr>
              <a:t>Guessing game</a:t>
            </a:r>
          </a:p>
        </p:txBody>
      </p:sp>
      <p:grpSp>
        <p:nvGrpSpPr>
          <p:cNvPr id="13" name="Google Shape;827;p53">
            <a:extLst>
              <a:ext uri="{FF2B5EF4-FFF2-40B4-BE49-F238E27FC236}">
                <a16:creationId xmlns:a16="http://schemas.microsoft.com/office/drawing/2014/main" id="{01D5F43B-7519-4127-BB10-4E820DBDEDC7}"/>
              </a:ext>
            </a:extLst>
          </p:cNvPr>
          <p:cNvGrpSpPr/>
          <p:nvPr/>
        </p:nvGrpSpPr>
        <p:grpSpPr>
          <a:xfrm>
            <a:off x="132997" y="1139989"/>
            <a:ext cx="3616771" cy="3822039"/>
            <a:chOff x="776244" y="512741"/>
            <a:chExt cx="3616771" cy="3822039"/>
          </a:xfrm>
        </p:grpSpPr>
        <p:sp>
          <p:nvSpPr>
            <p:cNvPr id="14" name="Google Shape;828;p53">
              <a:extLst>
                <a:ext uri="{FF2B5EF4-FFF2-40B4-BE49-F238E27FC236}">
                  <a16:creationId xmlns:a16="http://schemas.microsoft.com/office/drawing/2014/main" id="{AC37D067-6FF8-4979-A5B1-34E415C677E4}"/>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29;p53">
              <a:extLst>
                <a:ext uri="{FF2B5EF4-FFF2-40B4-BE49-F238E27FC236}">
                  <a16:creationId xmlns:a16="http://schemas.microsoft.com/office/drawing/2014/main" id="{B2D2749B-85FD-47AB-B2A9-9237A78DCC6E}"/>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30;p53">
              <a:extLst>
                <a:ext uri="{FF2B5EF4-FFF2-40B4-BE49-F238E27FC236}">
                  <a16:creationId xmlns:a16="http://schemas.microsoft.com/office/drawing/2014/main" id="{72571115-D3D3-4605-B7F2-32D023377932}"/>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31;p53">
              <a:extLst>
                <a:ext uri="{FF2B5EF4-FFF2-40B4-BE49-F238E27FC236}">
                  <a16:creationId xmlns:a16="http://schemas.microsoft.com/office/drawing/2014/main" id="{BA8533A8-B4F3-4F1B-9813-2FAC314FF017}"/>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32;p53">
              <a:extLst>
                <a:ext uri="{FF2B5EF4-FFF2-40B4-BE49-F238E27FC236}">
                  <a16:creationId xmlns:a16="http://schemas.microsoft.com/office/drawing/2014/main" id="{7A83B02E-24C2-4B8F-9391-0CE088CA9A6F}"/>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33;p53">
              <a:extLst>
                <a:ext uri="{FF2B5EF4-FFF2-40B4-BE49-F238E27FC236}">
                  <a16:creationId xmlns:a16="http://schemas.microsoft.com/office/drawing/2014/main" id="{C8AAF86E-3F5A-4B22-A7CC-31172D4931E6}"/>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34;p53">
              <a:extLst>
                <a:ext uri="{FF2B5EF4-FFF2-40B4-BE49-F238E27FC236}">
                  <a16:creationId xmlns:a16="http://schemas.microsoft.com/office/drawing/2014/main" id="{BF92569D-B0FC-4DD7-B6A8-8AC6F06948A5}"/>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35;p53">
              <a:extLst>
                <a:ext uri="{FF2B5EF4-FFF2-40B4-BE49-F238E27FC236}">
                  <a16:creationId xmlns:a16="http://schemas.microsoft.com/office/drawing/2014/main" id="{FF7D16E7-9F26-429D-8C41-968C4F661548}"/>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36;p53">
              <a:extLst>
                <a:ext uri="{FF2B5EF4-FFF2-40B4-BE49-F238E27FC236}">
                  <a16:creationId xmlns:a16="http://schemas.microsoft.com/office/drawing/2014/main" id="{1DA2D5D6-8366-4F63-8349-3DA5A7A8733C}"/>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37;p53">
              <a:extLst>
                <a:ext uri="{FF2B5EF4-FFF2-40B4-BE49-F238E27FC236}">
                  <a16:creationId xmlns:a16="http://schemas.microsoft.com/office/drawing/2014/main" id="{B055C61B-3F86-45C6-813D-7149DA121F10}"/>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38;p53">
              <a:extLst>
                <a:ext uri="{FF2B5EF4-FFF2-40B4-BE49-F238E27FC236}">
                  <a16:creationId xmlns:a16="http://schemas.microsoft.com/office/drawing/2014/main" id="{BA218E9A-4CA0-40AD-AC40-3BB223BD956B}"/>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39;p53">
              <a:extLst>
                <a:ext uri="{FF2B5EF4-FFF2-40B4-BE49-F238E27FC236}">
                  <a16:creationId xmlns:a16="http://schemas.microsoft.com/office/drawing/2014/main" id="{EA3B7A36-9847-4D0D-B954-5656506254B5}"/>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40;p53">
              <a:extLst>
                <a:ext uri="{FF2B5EF4-FFF2-40B4-BE49-F238E27FC236}">
                  <a16:creationId xmlns:a16="http://schemas.microsoft.com/office/drawing/2014/main" id="{D9473EB2-F4EE-4A6F-A023-010F5E6D41B6}"/>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41;p53">
              <a:extLst>
                <a:ext uri="{FF2B5EF4-FFF2-40B4-BE49-F238E27FC236}">
                  <a16:creationId xmlns:a16="http://schemas.microsoft.com/office/drawing/2014/main" id="{28367D15-AF26-46AD-BDB0-91630D39282E}"/>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42;p53">
              <a:extLst>
                <a:ext uri="{FF2B5EF4-FFF2-40B4-BE49-F238E27FC236}">
                  <a16:creationId xmlns:a16="http://schemas.microsoft.com/office/drawing/2014/main" id="{8AE2BFC6-685B-41F0-870A-ACB8DBD9A0DB}"/>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43;p53">
              <a:extLst>
                <a:ext uri="{FF2B5EF4-FFF2-40B4-BE49-F238E27FC236}">
                  <a16:creationId xmlns:a16="http://schemas.microsoft.com/office/drawing/2014/main" id="{DF6F968A-0955-4CE2-883D-4B7FD945AB34}"/>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44;p53">
              <a:extLst>
                <a:ext uri="{FF2B5EF4-FFF2-40B4-BE49-F238E27FC236}">
                  <a16:creationId xmlns:a16="http://schemas.microsoft.com/office/drawing/2014/main" id="{FE5C76E4-7D31-465B-9FB3-DDECDF11B831}"/>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45;p53">
              <a:extLst>
                <a:ext uri="{FF2B5EF4-FFF2-40B4-BE49-F238E27FC236}">
                  <a16:creationId xmlns:a16="http://schemas.microsoft.com/office/drawing/2014/main" id="{3F6861DB-977A-4C4C-9ED8-1009CD597340}"/>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46;p53">
              <a:extLst>
                <a:ext uri="{FF2B5EF4-FFF2-40B4-BE49-F238E27FC236}">
                  <a16:creationId xmlns:a16="http://schemas.microsoft.com/office/drawing/2014/main" id="{2D087044-5652-49FF-AAF8-1404E1948E03}"/>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47;p53">
              <a:extLst>
                <a:ext uri="{FF2B5EF4-FFF2-40B4-BE49-F238E27FC236}">
                  <a16:creationId xmlns:a16="http://schemas.microsoft.com/office/drawing/2014/main" id="{B14C44BC-00C1-4DD3-AE7E-ECA324A56F66}"/>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48;p53">
              <a:extLst>
                <a:ext uri="{FF2B5EF4-FFF2-40B4-BE49-F238E27FC236}">
                  <a16:creationId xmlns:a16="http://schemas.microsoft.com/office/drawing/2014/main" id="{1C5F4671-49A2-4F35-B174-3DE390976FD5}"/>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49;p53">
              <a:extLst>
                <a:ext uri="{FF2B5EF4-FFF2-40B4-BE49-F238E27FC236}">
                  <a16:creationId xmlns:a16="http://schemas.microsoft.com/office/drawing/2014/main" id="{D4591C47-7ADD-42E5-B10A-271D37A4CF4A}"/>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50;p53">
              <a:extLst>
                <a:ext uri="{FF2B5EF4-FFF2-40B4-BE49-F238E27FC236}">
                  <a16:creationId xmlns:a16="http://schemas.microsoft.com/office/drawing/2014/main" id="{55B3241E-E793-4086-ADFA-A81CD11F163C}"/>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51;p53">
              <a:extLst>
                <a:ext uri="{FF2B5EF4-FFF2-40B4-BE49-F238E27FC236}">
                  <a16:creationId xmlns:a16="http://schemas.microsoft.com/office/drawing/2014/main" id="{A6C530B0-A569-4A3C-B547-65C72C8E5C99}"/>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52;p53">
              <a:extLst>
                <a:ext uri="{FF2B5EF4-FFF2-40B4-BE49-F238E27FC236}">
                  <a16:creationId xmlns:a16="http://schemas.microsoft.com/office/drawing/2014/main" id="{479EB756-EFE5-4EA4-9A6E-2E54256F39E6}"/>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53;p53">
              <a:extLst>
                <a:ext uri="{FF2B5EF4-FFF2-40B4-BE49-F238E27FC236}">
                  <a16:creationId xmlns:a16="http://schemas.microsoft.com/office/drawing/2014/main" id="{D27074D2-E832-47B9-AA54-E0048C3F94C1}"/>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54;p53">
              <a:extLst>
                <a:ext uri="{FF2B5EF4-FFF2-40B4-BE49-F238E27FC236}">
                  <a16:creationId xmlns:a16="http://schemas.microsoft.com/office/drawing/2014/main" id="{4AE982C5-DA7A-4C7E-B7F7-13F9C09A682B}"/>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55;p53">
              <a:extLst>
                <a:ext uri="{FF2B5EF4-FFF2-40B4-BE49-F238E27FC236}">
                  <a16:creationId xmlns:a16="http://schemas.microsoft.com/office/drawing/2014/main" id="{6E70CAF7-4510-49CA-B067-E54874ABB669}"/>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56;p53">
              <a:extLst>
                <a:ext uri="{FF2B5EF4-FFF2-40B4-BE49-F238E27FC236}">
                  <a16:creationId xmlns:a16="http://schemas.microsoft.com/office/drawing/2014/main" id="{03F603C5-77A2-4131-851C-B7429B5E9495}"/>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57;p53">
              <a:extLst>
                <a:ext uri="{FF2B5EF4-FFF2-40B4-BE49-F238E27FC236}">
                  <a16:creationId xmlns:a16="http://schemas.microsoft.com/office/drawing/2014/main" id="{68B823B8-D358-440A-9D74-31C8BFC39F3E}"/>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58;p53">
              <a:extLst>
                <a:ext uri="{FF2B5EF4-FFF2-40B4-BE49-F238E27FC236}">
                  <a16:creationId xmlns:a16="http://schemas.microsoft.com/office/drawing/2014/main" id="{2BED81F2-33E4-4113-8773-00BBE50439E0}"/>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59;p53">
              <a:extLst>
                <a:ext uri="{FF2B5EF4-FFF2-40B4-BE49-F238E27FC236}">
                  <a16:creationId xmlns:a16="http://schemas.microsoft.com/office/drawing/2014/main" id="{93445E2A-A4DF-4CC2-BEE9-FEEDCE9C1512}"/>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60;p53">
              <a:extLst>
                <a:ext uri="{FF2B5EF4-FFF2-40B4-BE49-F238E27FC236}">
                  <a16:creationId xmlns:a16="http://schemas.microsoft.com/office/drawing/2014/main" id="{5FA3E583-4EFB-4F40-8903-8205B0DD4ED7}"/>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61;p53">
              <a:extLst>
                <a:ext uri="{FF2B5EF4-FFF2-40B4-BE49-F238E27FC236}">
                  <a16:creationId xmlns:a16="http://schemas.microsoft.com/office/drawing/2014/main" id="{E327F26A-9BFC-48BB-8A55-5FB6296AA4D7}"/>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62;p53">
              <a:extLst>
                <a:ext uri="{FF2B5EF4-FFF2-40B4-BE49-F238E27FC236}">
                  <a16:creationId xmlns:a16="http://schemas.microsoft.com/office/drawing/2014/main" id="{BCCD1027-863E-4A06-A168-2AE135BADAB0}"/>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63;p53">
              <a:extLst>
                <a:ext uri="{FF2B5EF4-FFF2-40B4-BE49-F238E27FC236}">
                  <a16:creationId xmlns:a16="http://schemas.microsoft.com/office/drawing/2014/main" id="{8E207FAA-B58E-487F-AF6B-24C7AD83621D}"/>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64;p53">
              <a:extLst>
                <a:ext uri="{FF2B5EF4-FFF2-40B4-BE49-F238E27FC236}">
                  <a16:creationId xmlns:a16="http://schemas.microsoft.com/office/drawing/2014/main" id="{0146454C-F91F-4EA1-AB8D-886F7F55C3AB}"/>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65;p53">
              <a:extLst>
                <a:ext uri="{FF2B5EF4-FFF2-40B4-BE49-F238E27FC236}">
                  <a16:creationId xmlns:a16="http://schemas.microsoft.com/office/drawing/2014/main" id="{51221609-A06A-4624-9F1B-E1156D628432}"/>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66;p53">
              <a:extLst>
                <a:ext uri="{FF2B5EF4-FFF2-40B4-BE49-F238E27FC236}">
                  <a16:creationId xmlns:a16="http://schemas.microsoft.com/office/drawing/2014/main" id="{55EBD4FB-A957-414C-A4FC-881F70ACDD6C}"/>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67;p53">
              <a:extLst>
                <a:ext uri="{FF2B5EF4-FFF2-40B4-BE49-F238E27FC236}">
                  <a16:creationId xmlns:a16="http://schemas.microsoft.com/office/drawing/2014/main" id="{2593BCFD-DAF2-445F-8221-A89623AC7C09}"/>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68;p53">
              <a:extLst>
                <a:ext uri="{FF2B5EF4-FFF2-40B4-BE49-F238E27FC236}">
                  <a16:creationId xmlns:a16="http://schemas.microsoft.com/office/drawing/2014/main" id="{39E62D34-EA31-4AC5-84FB-EB78158F5C8C}"/>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69;p53">
              <a:extLst>
                <a:ext uri="{FF2B5EF4-FFF2-40B4-BE49-F238E27FC236}">
                  <a16:creationId xmlns:a16="http://schemas.microsoft.com/office/drawing/2014/main" id="{5E9D4608-CDD1-4350-8E97-BA1F90014E4D}"/>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70;p53">
              <a:extLst>
                <a:ext uri="{FF2B5EF4-FFF2-40B4-BE49-F238E27FC236}">
                  <a16:creationId xmlns:a16="http://schemas.microsoft.com/office/drawing/2014/main" id="{ADAEC3FB-A20B-4228-9FF5-1848BCCCB277}"/>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71;p53">
              <a:extLst>
                <a:ext uri="{FF2B5EF4-FFF2-40B4-BE49-F238E27FC236}">
                  <a16:creationId xmlns:a16="http://schemas.microsoft.com/office/drawing/2014/main" id="{9EA14C36-3743-4782-92E6-FB84765A624A}"/>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72;p53">
              <a:extLst>
                <a:ext uri="{FF2B5EF4-FFF2-40B4-BE49-F238E27FC236}">
                  <a16:creationId xmlns:a16="http://schemas.microsoft.com/office/drawing/2014/main" id="{0B488ACD-E819-4A0E-B5DB-B6D6F804601C}"/>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73;p53">
              <a:extLst>
                <a:ext uri="{FF2B5EF4-FFF2-40B4-BE49-F238E27FC236}">
                  <a16:creationId xmlns:a16="http://schemas.microsoft.com/office/drawing/2014/main" id="{6FFE630E-FDFF-4D7D-B64B-D55C71D1EC14}"/>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74;p53">
              <a:extLst>
                <a:ext uri="{FF2B5EF4-FFF2-40B4-BE49-F238E27FC236}">
                  <a16:creationId xmlns:a16="http://schemas.microsoft.com/office/drawing/2014/main" id="{B4425613-005D-4B0A-8119-9B8199B5E4F4}"/>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75;p53">
              <a:extLst>
                <a:ext uri="{FF2B5EF4-FFF2-40B4-BE49-F238E27FC236}">
                  <a16:creationId xmlns:a16="http://schemas.microsoft.com/office/drawing/2014/main" id="{63AE0A11-F0ED-46AC-90DB-EC641A06B7FB}"/>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76;p53">
              <a:extLst>
                <a:ext uri="{FF2B5EF4-FFF2-40B4-BE49-F238E27FC236}">
                  <a16:creationId xmlns:a16="http://schemas.microsoft.com/office/drawing/2014/main" id="{FF4E277C-7224-45BC-8933-B79B1D04E470}"/>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77;p53">
              <a:extLst>
                <a:ext uri="{FF2B5EF4-FFF2-40B4-BE49-F238E27FC236}">
                  <a16:creationId xmlns:a16="http://schemas.microsoft.com/office/drawing/2014/main" id="{8B67CDED-C1A8-4FA2-BBBF-B3D1D28BD747}"/>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78;p53">
              <a:extLst>
                <a:ext uri="{FF2B5EF4-FFF2-40B4-BE49-F238E27FC236}">
                  <a16:creationId xmlns:a16="http://schemas.microsoft.com/office/drawing/2014/main" id="{B9D6DC79-CA9B-4739-978C-C8A4719F2F59}"/>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79;p53">
              <a:extLst>
                <a:ext uri="{FF2B5EF4-FFF2-40B4-BE49-F238E27FC236}">
                  <a16:creationId xmlns:a16="http://schemas.microsoft.com/office/drawing/2014/main" id="{E5FC9173-AE82-411A-97F6-F142335424BA}"/>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80;p53">
              <a:extLst>
                <a:ext uri="{FF2B5EF4-FFF2-40B4-BE49-F238E27FC236}">
                  <a16:creationId xmlns:a16="http://schemas.microsoft.com/office/drawing/2014/main" id="{605FD583-B38A-4D52-9DAC-D49A290D7F9D}"/>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81;p53">
              <a:extLst>
                <a:ext uri="{FF2B5EF4-FFF2-40B4-BE49-F238E27FC236}">
                  <a16:creationId xmlns:a16="http://schemas.microsoft.com/office/drawing/2014/main" id="{A8D27D14-72C2-4ED8-83A4-9BD36A31E541}"/>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82;p53">
              <a:extLst>
                <a:ext uri="{FF2B5EF4-FFF2-40B4-BE49-F238E27FC236}">
                  <a16:creationId xmlns:a16="http://schemas.microsoft.com/office/drawing/2014/main" id="{7CB60707-8893-404C-BFAA-E0F76375F425}"/>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83;p53">
              <a:extLst>
                <a:ext uri="{FF2B5EF4-FFF2-40B4-BE49-F238E27FC236}">
                  <a16:creationId xmlns:a16="http://schemas.microsoft.com/office/drawing/2014/main" id="{05274B38-8F9D-4263-846B-4E111C346B29}"/>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84;p53">
              <a:extLst>
                <a:ext uri="{FF2B5EF4-FFF2-40B4-BE49-F238E27FC236}">
                  <a16:creationId xmlns:a16="http://schemas.microsoft.com/office/drawing/2014/main" id="{4DAF4B75-181D-45BE-B17B-A96CFDE2C13C}"/>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85;p53">
              <a:extLst>
                <a:ext uri="{FF2B5EF4-FFF2-40B4-BE49-F238E27FC236}">
                  <a16:creationId xmlns:a16="http://schemas.microsoft.com/office/drawing/2014/main" id="{FAFDF91D-24A6-40C2-8837-8BF1CE21740A}"/>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86;p53">
              <a:extLst>
                <a:ext uri="{FF2B5EF4-FFF2-40B4-BE49-F238E27FC236}">
                  <a16:creationId xmlns:a16="http://schemas.microsoft.com/office/drawing/2014/main" id="{B2CEDED5-FE68-41A8-A88D-2779330310E6}"/>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87;p53">
              <a:extLst>
                <a:ext uri="{FF2B5EF4-FFF2-40B4-BE49-F238E27FC236}">
                  <a16:creationId xmlns:a16="http://schemas.microsoft.com/office/drawing/2014/main" id="{4466D5C7-D0BC-4428-AC56-A8E2317E6A2A}"/>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88;p53">
              <a:extLst>
                <a:ext uri="{FF2B5EF4-FFF2-40B4-BE49-F238E27FC236}">
                  <a16:creationId xmlns:a16="http://schemas.microsoft.com/office/drawing/2014/main" id="{93310B90-D4FE-4619-A285-492515EE8339}"/>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89;p53">
              <a:extLst>
                <a:ext uri="{FF2B5EF4-FFF2-40B4-BE49-F238E27FC236}">
                  <a16:creationId xmlns:a16="http://schemas.microsoft.com/office/drawing/2014/main" id="{C9536302-B99B-4CA4-AAA6-3836FBF15A2E}"/>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90;p53">
              <a:extLst>
                <a:ext uri="{FF2B5EF4-FFF2-40B4-BE49-F238E27FC236}">
                  <a16:creationId xmlns:a16="http://schemas.microsoft.com/office/drawing/2014/main" id="{96195027-4FC6-4A8C-ADBF-1924D189230E}"/>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91;p53">
              <a:extLst>
                <a:ext uri="{FF2B5EF4-FFF2-40B4-BE49-F238E27FC236}">
                  <a16:creationId xmlns:a16="http://schemas.microsoft.com/office/drawing/2014/main" id="{9AB8503B-1F59-458A-A893-1EB5392AF6B1}"/>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92;p53">
              <a:extLst>
                <a:ext uri="{FF2B5EF4-FFF2-40B4-BE49-F238E27FC236}">
                  <a16:creationId xmlns:a16="http://schemas.microsoft.com/office/drawing/2014/main" id="{13696F28-9EBB-4798-83B1-D9DDF7E434F2}"/>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93;p53">
              <a:extLst>
                <a:ext uri="{FF2B5EF4-FFF2-40B4-BE49-F238E27FC236}">
                  <a16:creationId xmlns:a16="http://schemas.microsoft.com/office/drawing/2014/main" id="{95D7E10A-B367-486A-A93A-F8F66BDB142F}"/>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94;p53">
              <a:extLst>
                <a:ext uri="{FF2B5EF4-FFF2-40B4-BE49-F238E27FC236}">
                  <a16:creationId xmlns:a16="http://schemas.microsoft.com/office/drawing/2014/main" id="{446EF4F0-A29D-47A2-B42C-2778E1EA2905}"/>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95;p53">
              <a:extLst>
                <a:ext uri="{FF2B5EF4-FFF2-40B4-BE49-F238E27FC236}">
                  <a16:creationId xmlns:a16="http://schemas.microsoft.com/office/drawing/2014/main" id="{C2726440-762A-457C-A380-072E5427D76A}"/>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96;p53">
              <a:extLst>
                <a:ext uri="{FF2B5EF4-FFF2-40B4-BE49-F238E27FC236}">
                  <a16:creationId xmlns:a16="http://schemas.microsoft.com/office/drawing/2014/main" id="{2DA8E21D-C327-43B9-B9EF-73AC93D0E47F}"/>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97;p53">
              <a:extLst>
                <a:ext uri="{FF2B5EF4-FFF2-40B4-BE49-F238E27FC236}">
                  <a16:creationId xmlns:a16="http://schemas.microsoft.com/office/drawing/2014/main" id="{8643F6A8-1809-4763-88F2-22A71CCC2560}"/>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98;p53">
              <a:extLst>
                <a:ext uri="{FF2B5EF4-FFF2-40B4-BE49-F238E27FC236}">
                  <a16:creationId xmlns:a16="http://schemas.microsoft.com/office/drawing/2014/main" id="{579334C9-895E-4B68-98BE-065B5A7708F8}"/>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99;p53">
              <a:extLst>
                <a:ext uri="{FF2B5EF4-FFF2-40B4-BE49-F238E27FC236}">
                  <a16:creationId xmlns:a16="http://schemas.microsoft.com/office/drawing/2014/main" id="{6F770184-5A18-4213-B623-1F17679CC52B}"/>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00;p53">
              <a:extLst>
                <a:ext uri="{FF2B5EF4-FFF2-40B4-BE49-F238E27FC236}">
                  <a16:creationId xmlns:a16="http://schemas.microsoft.com/office/drawing/2014/main" id="{08115EA2-7626-42EC-9D9F-9D60753F211B}"/>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01;p53">
              <a:extLst>
                <a:ext uri="{FF2B5EF4-FFF2-40B4-BE49-F238E27FC236}">
                  <a16:creationId xmlns:a16="http://schemas.microsoft.com/office/drawing/2014/main" id="{0090713F-BDE1-4505-9EE9-2C99C3902152}"/>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02;p53">
              <a:extLst>
                <a:ext uri="{FF2B5EF4-FFF2-40B4-BE49-F238E27FC236}">
                  <a16:creationId xmlns:a16="http://schemas.microsoft.com/office/drawing/2014/main" id="{9D5C28E6-DB7E-4687-9EEE-4DF2F4B92AF3}"/>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03;p53">
              <a:extLst>
                <a:ext uri="{FF2B5EF4-FFF2-40B4-BE49-F238E27FC236}">
                  <a16:creationId xmlns:a16="http://schemas.microsoft.com/office/drawing/2014/main" id="{AADF11A4-A407-4675-9E4C-2433C8703C63}"/>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4;p53">
              <a:extLst>
                <a:ext uri="{FF2B5EF4-FFF2-40B4-BE49-F238E27FC236}">
                  <a16:creationId xmlns:a16="http://schemas.microsoft.com/office/drawing/2014/main" id="{12DDE953-3642-4E34-8907-47FD276F46CF}"/>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05;p53">
              <a:extLst>
                <a:ext uri="{FF2B5EF4-FFF2-40B4-BE49-F238E27FC236}">
                  <a16:creationId xmlns:a16="http://schemas.microsoft.com/office/drawing/2014/main" id="{18E2DA7C-5B01-49E2-958E-05CAC576D393}"/>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06;p53">
              <a:extLst>
                <a:ext uri="{FF2B5EF4-FFF2-40B4-BE49-F238E27FC236}">
                  <a16:creationId xmlns:a16="http://schemas.microsoft.com/office/drawing/2014/main" id="{F2E53AD5-EC0B-4C27-BEDE-1D3179F9E6D1}"/>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07;p53">
              <a:extLst>
                <a:ext uri="{FF2B5EF4-FFF2-40B4-BE49-F238E27FC236}">
                  <a16:creationId xmlns:a16="http://schemas.microsoft.com/office/drawing/2014/main" id="{F608AE93-3FCA-4004-9035-429F8A8AEF30}"/>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08;p53">
              <a:extLst>
                <a:ext uri="{FF2B5EF4-FFF2-40B4-BE49-F238E27FC236}">
                  <a16:creationId xmlns:a16="http://schemas.microsoft.com/office/drawing/2014/main" id="{25D39273-7DD2-4B42-9668-A0AA92E13683}"/>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09;p53">
              <a:extLst>
                <a:ext uri="{FF2B5EF4-FFF2-40B4-BE49-F238E27FC236}">
                  <a16:creationId xmlns:a16="http://schemas.microsoft.com/office/drawing/2014/main" id="{4B8E63A7-6095-4976-BC04-4E086EE10CDA}"/>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10;p53">
              <a:extLst>
                <a:ext uri="{FF2B5EF4-FFF2-40B4-BE49-F238E27FC236}">
                  <a16:creationId xmlns:a16="http://schemas.microsoft.com/office/drawing/2014/main" id="{6605D7CE-E0DC-4A58-B0A5-06E65B132763}"/>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11;p53">
              <a:extLst>
                <a:ext uri="{FF2B5EF4-FFF2-40B4-BE49-F238E27FC236}">
                  <a16:creationId xmlns:a16="http://schemas.microsoft.com/office/drawing/2014/main" id="{023993F8-D054-4BD2-B35A-87DC109194F5}"/>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12;p53">
              <a:extLst>
                <a:ext uri="{FF2B5EF4-FFF2-40B4-BE49-F238E27FC236}">
                  <a16:creationId xmlns:a16="http://schemas.microsoft.com/office/drawing/2014/main" id="{D5DBEDE1-523D-4EE5-8874-5C0909F09683}"/>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13;p53">
              <a:extLst>
                <a:ext uri="{FF2B5EF4-FFF2-40B4-BE49-F238E27FC236}">
                  <a16:creationId xmlns:a16="http://schemas.microsoft.com/office/drawing/2014/main" id="{2B9CA052-9D53-4E9A-9765-F1FEB12F8691}"/>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14;p53">
              <a:extLst>
                <a:ext uri="{FF2B5EF4-FFF2-40B4-BE49-F238E27FC236}">
                  <a16:creationId xmlns:a16="http://schemas.microsoft.com/office/drawing/2014/main" id="{3F9FD12D-D0E0-42AA-BB8A-EC104032564E}"/>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15;p53">
              <a:extLst>
                <a:ext uri="{FF2B5EF4-FFF2-40B4-BE49-F238E27FC236}">
                  <a16:creationId xmlns:a16="http://schemas.microsoft.com/office/drawing/2014/main" id="{1E51EB83-D179-48E5-AA07-7E96EB1FF1B7}"/>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16;p53">
              <a:extLst>
                <a:ext uri="{FF2B5EF4-FFF2-40B4-BE49-F238E27FC236}">
                  <a16:creationId xmlns:a16="http://schemas.microsoft.com/office/drawing/2014/main" id="{99A078BE-BF3B-4DB1-9E1B-21B3A9785F0D}"/>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17;p53">
              <a:extLst>
                <a:ext uri="{FF2B5EF4-FFF2-40B4-BE49-F238E27FC236}">
                  <a16:creationId xmlns:a16="http://schemas.microsoft.com/office/drawing/2014/main" id="{C27FBECB-960A-4D35-A670-64551C1B498B}"/>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18;p53">
              <a:extLst>
                <a:ext uri="{FF2B5EF4-FFF2-40B4-BE49-F238E27FC236}">
                  <a16:creationId xmlns:a16="http://schemas.microsoft.com/office/drawing/2014/main" id="{E9903080-1FE4-4FF4-9BC0-1964D74FC6A4}"/>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19;p53">
              <a:extLst>
                <a:ext uri="{FF2B5EF4-FFF2-40B4-BE49-F238E27FC236}">
                  <a16:creationId xmlns:a16="http://schemas.microsoft.com/office/drawing/2014/main" id="{69429A7C-2DA7-46B6-92D5-20996BFB0AFD}"/>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20;p53">
              <a:extLst>
                <a:ext uri="{FF2B5EF4-FFF2-40B4-BE49-F238E27FC236}">
                  <a16:creationId xmlns:a16="http://schemas.microsoft.com/office/drawing/2014/main" id="{B4ADAB9E-C979-4E4D-BE77-227570BF1F54}"/>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21;p53">
              <a:extLst>
                <a:ext uri="{FF2B5EF4-FFF2-40B4-BE49-F238E27FC236}">
                  <a16:creationId xmlns:a16="http://schemas.microsoft.com/office/drawing/2014/main" id="{6DBE5B19-DE50-4EEA-8428-EE9535CD1EA6}"/>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22;p53">
              <a:extLst>
                <a:ext uri="{FF2B5EF4-FFF2-40B4-BE49-F238E27FC236}">
                  <a16:creationId xmlns:a16="http://schemas.microsoft.com/office/drawing/2014/main" id="{08AC5D6A-72A0-4A51-B84E-2B737ADD3882}"/>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23;p53">
              <a:extLst>
                <a:ext uri="{FF2B5EF4-FFF2-40B4-BE49-F238E27FC236}">
                  <a16:creationId xmlns:a16="http://schemas.microsoft.com/office/drawing/2014/main" id="{54E7BE6D-ED31-4565-8F0C-BAD0E463859D}"/>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24;p53">
              <a:extLst>
                <a:ext uri="{FF2B5EF4-FFF2-40B4-BE49-F238E27FC236}">
                  <a16:creationId xmlns:a16="http://schemas.microsoft.com/office/drawing/2014/main" id="{59C1DD31-9FDF-43B3-8057-527CF33FBD20}"/>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25;p53">
              <a:extLst>
                <a:ext uri="{FF2B5EF4-FFF2-40B4-BE49-F238E27FC236}">
                  <a16:creationId xmlns:a16="http://schemas.microsoft.com/office/drawing/2014/main" id="{3F835601-FAE7-4D34-B34D-009BBE4765FC}"/>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26;p53">
              <a:extLst>
                <a:ext uri="{FF2B5EF4-FFF2-40B4-BE49-F238E27FC236}">
                  <a16:creationId xmlns:a16="http://schemas.microsoft.com/office/drawing/2014/main" id="{06B462E5-566C-4AE4-A56A-B3D0EA041AA3}"/>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27;p53">
              <a:extLst>
                <a:ext uri="{FF2B5EF4-FFF2-40B4-BE49-F238E27FC236}">
                  <a16:creationId xmlns:a16="http://schemas.microsoft.com/office/drawing/2014/main" id="{098048A9-3D7D-4E7E-AC36-A258BFAFDE5A}"/>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28;p53">
              <a:extLst>
                <a:ext uri="{FF2B5EF4-FFF2-40B4-BE49-F238E27FC236}">
                  <a16:creationId xmlns:a16="http://schemas.microsoft.com/office/drawing/2014/main" id="{8C8451E3-3CF1-45BD-A40D-0FF9FFB6E40B}"/>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29;p53">
              <a:extLst>
                <a:ext uri="{FF2B5EF4-FFF2-40B4-BE49-F238E27FC236}">
                  <a16:creationId xmlns:a16="http://schemas.microsoft.com/office/drawing/2014/main" id="{58954157-B7DF-4448-9079-6B8760A74F05}"/>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30;p53">
              <a:extLst>
                <a:ext uri="{FF2B5EF4-FFF2-40B4-BE49-F238E27FC236}">
                  <a16:creationId xmlns:a16="http://schemas.microsoft.com/office/drawing/2014/main" id="{7A74DF3A-E7CB-40F1-A896-52444A1666B2}"/>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31;p53">
              <a:extLst>
                <a:ext uri="{FF2B5EF4-FFF2-40B4-BE49-F238E27FC236}">
                  <a16:creationId xmlns:a16="http://schemas.microsoft.com/office/drawing/2014/main" id="{9112A382-5FD4-4443-914E-9F289BCFF918}"/>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32;p53">
              <a:extLst>
                <a:ext uri="{FF2B5EF4-FFF2-40B4-BE49-F238E27FC236}">
                  <a16:creationId xmlns:a16="http://schemas.microsoft.com/office/drawing/2014/main" id="{5D2D2DAE-AE70-483C-8B91-03765486939B}"/>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33;p53">
              <a:extLst>
                <a:ext uri="{FF2B5EF4-FFF2-40B4-BE49-F238E27FC236}">
                  <a16:creationId xmlns:a16="http://schemas.microsoft.com/office/drawing/2014/main" id="{B33A5CED-B534-4372-97A6-15F7CD33A72E}"/>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34;p53">
              <a:extLst>
                <a:ext uri="{FF2B5EF4-FFF2-40B4-BE49-F238E27FC236}">
                  <a16:creationId xmlns:a16="http://schemas.microsoft.com/office/drawing/2014/main" id="{5A97338F-A427-4765-B20E-883C4B098B64}"/>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35;p53">
              <a:extLst>
                <a:ext uri="{FF2B5EF4-FFF2-40B4-BE49-F238E27FC236}">
                  <a16:creationId xmlns:a16="http://schemas.microsoft.com/office/drawing/2014/main" id="{135FF951-7482-4EEF-9E3E-022058004D83}"/>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36;p53">
              <a:extLst>
                <a:ext uri="{FF2B5EF4-FFF2-40B4-BE49-F238E27FC236}">
                  <a16:creationId xmlns:a16="http://schemas.microsoft.com/office/drawing/2014/main" id="{6850903B-2AD2-4677-98C7-8898577502B2}"/>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37;p53">
              <a:extLst>
                <a:ext uri="{FF2B5EF4-FFF2-40B4-BE49-F238E27FC236}">
                  <a16:creationId xmlns:a16="http://schemas.microsoft.com/office/drawing/2014/main" id="{8CFB54E1-B4C5-47F8-94EE-39DC25E8754B}"/>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38;p53">
              <a:extLst>
                <a:ext uri="{FF2B5EF4-FFF2-40B4-BE49-F238E27FC236}">
                  <a16:creationId xmlns:a16="http://schemas.microsoft.com/office/drawing/2014/main" id="{38E40272-6F9B-4769-B283-F5E1BA4B1A76}"/>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39;p53">
              <a:extLst>
                <a:ext uri="{FF2B5EF4-FFF2-40B4-BE49-F238E27FC236}">
                  <a16:creationId xmlns:a16="http://schemas.microsoft.com/office/drawing/2014/main" id="{A0008769-1B6A-4204-9FE6-428BE693BBCD}"/>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40;p53">
              <a:extLst>
                <a:ext uri="{FF2B5EF4-FFF2-40B4-BE49-F238E27FC236}">
                  <a16:creationId xmlns:a16="http://schemas.microsoft.com/office/drawing/2014/main" id="{762EE2A8-53C3-440A-A4DF-1C2AF1D841F9}"/>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41;p53">
              <a:extLst>
                <a:ext uri="{FF2B5EF4-FFF2-40B4-BE49-F238E27FC236}">
                  <a16:creationId xmlns:a16="http://schemas.microsoft.com/office/drawing/2014/main" id="{31FEF842-9D91-4DFC-8C0F-17C9B41F5C57}"/>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42;p53">
              <a:extLst>
                <a:ext uri="{FF2B5EF4-FFF2-40B4-BE49-F238E27FC236}">
                  <a16:creationId xmlns:a16="http://schemas.microsoft.com/office/drawing/2014/main" id="{C85E479B-180E-490F-A133-D9F31B9792D5}"/>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43;p53">
              <a:extLst>
                <a:ext uri="{FF2B5EF4-FFF2-40B4-BE49-F238E27FC236}">
                  <a16:creationId xmlns:a16="http://schemas.microsoft.com/office/drawing/2014/main" id="{5EEB6A64-DA7B-4DE2-AA3D-26924F78402E}"/>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44;p53">
              <a:extLst>
                <a:ext uri="{FF2B5EF4-FFF2-40B4-BE49-F238E27FC236}">
                  <a16:creationId xmlns:a16="http://schemas.microsoft.com/office/drawing/2014/main" id="{39515CEE-317D-45EB-83DF-AF8AAACFC786}"/>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45;p53">
              <a:extLst>
                <a:ext uri="{FF2B5EF4-FFF2-40B4-BE49-F238E27FC236}">
                  <a16:creationId xmlns:a16="http://schemas.microsoft.com/office/drawing/2014/main" id="{D84E34B2-2327-4D75-929B-C819BD9B82AC}"/>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46;p53">
              <a:extLst>
                <a:ext uri="{FF2B5EF4-FFF2-40B4-BE49-F238E27FC236}">
                  <a16:creationId xmlns:a16="http://schemas.microsoft.com/office/drawing/2014/main" id="{3515CF7A-6FCF-4743-9487-7698B49DAD31}"/>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47;p53">
              <a:extLst>
                <a:ext uri="{FF2B5EF4-FFF2-40B4-BE49-F238E27FC236}">
                  <a16:creationId xmlns:a16="http://schemas.microsoft.com/office/drawing/2014/main" id="{C23C0ECC-16E0-4AC9-B65D-BDB2C1D9D1B5}"/>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48;p53">
              <a:extLst>
                <a:ext uri="{FF2B5EF4-FFF2-40B4-BE49-F238E27FC236}">
                  <a16:creationId xmlns:a16="http://schemas.microsoft.com/office/drawing/2014/main" id="{B706D9F6-AF9A-43D0-98B8-54D9C08E40EE}"/>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49;p53">
              <a:extLst>
                <a:ext uri="{FF2B5EF4-FFF2-40B4-BE49-F238E27FC236}">
                  <a16:creationId xmlns:a16="http://schemas.microsoft.com/office/drawing/2014/main" id="{F3649595-C28F-42E7-9422-6DAE4B77E25B}"/>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50;p53">
              <a:extLst>
                <a:ext uri="{FF2B5EF4-FFF2-40B4-BE49-F238E27FC236}">
                  <a16:creationId xmlns:a16="http://schemas.microsoft.com/office/drawing/2014/main" id="{4EC2B486-BAB8-45C2-81CC-8082D7646091}"/>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51;p53">
              <a:extLst>
                <a:ext uri="{FF2B5EF4-FFF2-40B4-BE49-F238E27FC236}">
                  <a16:creationId xmlns:a16="http://schemas.microsoft.com/office/drawing/2014/main" id="{517E3B01-1208-4D40-9968-2D435CA81B1B}"/>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 name="Google Shape;952;p53">
              <a:extLst>
                <a:ext uri="{FF2B5EF4-FFF2-40B4-BE49-F238E27FC236}">
                  <a16:creationId xmlns:a16="http://schemas.microsoft.com/office/drawing/2014/main" id="{CEE2A933-BE8A-4A3E-BAAD-A5CD005F41B5}"/>
                </a:ext>
              </a:extLst>
            </p:cNvPr>
            <p:cNvGrpSpPr/>
            <p:nvPr/>
          </p:nvGrpSpPr>
          <p:grpSpPr>
            <a:xfrm>
              <a:off x="1432089" y="1942912"/>
              <a:ext cx="566248" cy="520502"/>
              <a:chOff x="990724" y="1621180"/>
              <a:chExt cx="628885" cy="578078"/>
            </a:xfrm>
          </p:grpSpPr>
          <p:sp>
            <p:nvSpPr>
              <p:cNvPr id="148" name="Google Shape;953;p53">
                <a:extLst>
                  <a:ext uri="{FF2B5EF4-FFF2-40B4-BE49-F238E27FC236}">
                    <a16:creationId xmlns:a16="http://schemas.microsoft.com/office/drawing/2014/main" id="{69731070-CE93-4CDE-A1C3-1A0FDAFAA2CD}"/>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54;p53">
                <a:extLst>
                  <a:ext uri="{FF2B5EF4-FFF2-40B4-BE49-F238E27FC236}">
                    <a16:creationId xmlns:a16="http://schemas.microsoft.com/office/drawing/2014/main" id="{F00BB296-C0D8-48B8-B7C4-2584AF4C4585}"/>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55;p53">
                <a:extLst>
                  <a:ext uri="{FF2B5EF4-FFF2-40B4-BE49-F238E27FC236}">
                    <a16:creationId xmlns:a16="http://schemas.microsoft.com/office/drawing/2014/main" id="{48A664B6-60CF-4503-819C-55EBFFE56ADF}"/>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56;p53">
                <a:extLst>
                  <a:ext uri="{FF2B5EF4-FFF2-40B4-BE49-F238E27FC236}">
                    <a16:creationId xmlns:a16="http://schemas.microsoft.com/office/drawing/2014/main" id="{628F9E5B-D6BF-461A-81FA-277B416DB2EF}"/>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57;p53">
                <a:extLst>
                  <a:ext uri="{FF2B5EF4-FFF2-40B4-BE49-F238E27FC236}">
                    <a16:creationId xmlns:a16="http://schemas.microsoft.com/office/drawing/2014/main" id="{E0039831-9390-48A2-97D1-FBFE19B612B1}"/>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958;p53">
              <a:extLst>
                <a:ext uri="{FF2B5EF4-FFF2-40B4-BE49-F238E27FC236}">
                  <a16:creationId xmlns:a16="http://schemas.microsoft.com/office/drawing/2014/main" id="{A12CC407-CFD6-407F-9CA8-EC39737344DA}"/>
                </a:ext>
              </a:extLst>
            </p:cNvPr>
            <p:cNvGrpSpPr/>
            <p:nvPr/>
          </p:nvGrpSpPr>
          <p:grpSpPr>
            <a:xfrm rot="-343118">
              <a:off x="1051549" y="595366"/>
              <a:ext cx="1792023" cy="2675237"/>
              <a:chOff x="1029578" y="610341"/>
              <a:chExt cx="2105697" cy="3143509"/>
            </a:xfrm>
          </p:grpSpPr>
          <p:sp>
            <p:nvSpPr>
              <p:cNvPr id="141" name="Google Shape;959;p53">
                <a:extLst>
                  <a:ext uri="{FF2B5EF4-FFF2-40B4-BE49-F238E27FC236}">
                    <a16:creationId xmlns:a16="http://schemas.microsoft.com/office/drawing/2014/main" id="{50AF7E70-9430-4D78-90E6-C6C99DD551A5}"/>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60;p53">
                <a:extLst>
                  <a:ext uri="{FF2B5EF4-FFF2-40B4-BE49-F238E27FC236}">
                    <a16:creationId xmlns:a16="http://schemas.microsoft.com/office/drawing/2014/main" id="{5F82D265-84FE-4A72-BD65-FB75DE11EC21}"/>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61;p53">
                <a:extLst>
                  <a:ext uri="{FF2B5EF4-FFF2-40B4-BE49-F238E27FC236}">
                    <a16:creationId xmlns:a16="http://schemas.microsoft.com/office/drawing/2014/main" id="{7C7C0BFA-8568-4254-B5E6-081017E2A6BF}"/>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62;p53">
                <a:extLst>
                  <a:ext uri="{FF2B5EF4-FFF2-40B4-BE49-F238E27FC236}">
                    <a16:creationId xmlns:a16="http://schemas.microsoft.com/office/drawing/2014/main" id="{E26D53E3-DE75-4627-A331-2DB8B6A3413C}"/>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63;p53">
                <a:extLst>
                  <a:ext uri="{FF2B5EF4-FFF2-40B4-BE49-F238E27FC236}">
                    <a16:creationId xmlns:a16="http://schemas.microsoft.com/office/drawing/2014/main" id="{BA6218D7-D841-43F7-AB1F-DFC605D7792F}"/>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 name="Google Shape;964;p53">
                <a:extLst>
                  <a:ext uri="{FF2B5EF4-FFF2-40B4-BE49-F238E27FC236}">
                    <a16:creationId xmlns:a16="http://schemas.microsoft.com/office/drawing/2014/main" id="{29258034-7851-4BBD-A3FF-58D58E39078A}"/>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47" name="Google Shape;965;p53">
                <a:extLst>
                  <a:ext uri="{FF2B5EF4-FFF2-40B4-BE49-F238E27FC236}">
                    <a16:creationId xmlns:a16="http://schemas.microsoft.com/office/drawing/2014/main" id="{CB40BEF2-858D-41D2-8767-9FC3E996461E}"/>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966;p53">
              <a:extLst>
                <a:ext uri="{FF2B5EF4-FFF2-40B4-BE49-F238E27FC236}">
                  <a16:creationId xmlns:a16="http://schemas.microsoft.com/office/drawing/2014/main" id="{3BA484F0-9D9B-4BA4-9595-E34E1D8EE7EC}"/>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433755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 calcmode="lin" valueType="num">
                                      <p:cBhvr>
                                        <p:cTn id="9" dur="1000" fill="hold"/>
                                        <p:tgtEl>
                                          <p:spTgt spid="12"/>
                                        </p:tgtEl>
                                        <p:attrNameLst>
                                          <p:attrName>style.rotation</p:attrName>
                                        </p:attrNameLst>
                                      </p:cBhvr>
                                      <p:tavLst>
                                        <p:tav tm="0">
                                          <p:val>
                                            <p:fltVal val="90"/>
                                          </p:val>
                                        </p:tav>
                                        <p:tav tm="100000">
                                          <p:val>
                                            <p:fltVal val="0"/>
                                          </p:val>
                                        </p:tav>
                                      </p:tavLst>
                                    </p:anim>
                                    <p:animEffect transition="in" filter="fade">
                                      <p:cBhvr>
                                        <p:cTn id="10" dur="1000"/>
                                        <p:tgtEl>
                                          <p:spTgt spid="12"/>
                                        </p:tgtEl>
                                      </p:cBhvr>
                                    </p:animEffect>
                                  </p:childTnLst>
                                  <p:subTnLst>
                                    <p:audio>
                                      <p:cMediaNode>
                                        <p:cTn display="0" masterRel="sameClick">
                                          <p:stCondLst>
                                            <p:cond evt="begin" delay="0">
                                              <p:tn val="5"/>
                                            </p:cond>
                                          </p:stCondLst>
                                          <p:endCondLst>
                                            <p:cond evt="onStopAudio" delay="0">
                                              <p:tgtEl>
                                                <p:sldTgt/>
                                              </p:tgtEl>
                                            </p:cond>
                                          </p:endCondLst>
                                        </p:cTn>
                                        <p:tgtEl>
                                          <p:sndTgt r:embed="rId2"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2">
            <a:extLst>
              <a:ext uri="{FF2B5EF4-FFF2-40B4-BE49-F238E27FC236}">
                <a16:creationId xmlns:a16="http://schemas.microsoft.com/office/drawing/2014/main" id="{103FE024-84E7-4E40-AF42-4AB891F4EB6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88445" y="1031910"/>
            <a:ext cx="5328252" cy="3282879"/>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7EA8E7CF-CBDE-4F4E-9571-F059E4FD5E03}"/>
              </a:ext>
            </a:extLst>
          </p:cNvPr>
          <p:cNvSpPr/>
          <p:nvPr/>
        </p:nvSpPr>
        <p:spPr>
          <a:xfrm>
            <a:off x="2494949" y="4644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F31C3EC1-8B7F-49BB-8B5C-0F7FCE896E1D}"/>
              </a:ext>
            </a:extLst>
          </p:cNvPr>
          <p:cNvSpPr/>
          <p:nvPr/>
        </p:nvSpPr>
        <p:spPr>
          <a:xfrm>
            <a:off x="4070502" y="4644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31429CA3-4390-4A38-A30F-22AEEC473313}"/>
              </a:ext>
            </a:extLst>
          </p:cNvPr>
          <p:cNvSpPr/>
          <p:nvPr/>
        </p:nvSpPr>
        <p:spPr>
          <a:xfrm>
            <a:off x="5652559" y="4644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5FBDD32-6060-43CA-BE51-EE1D875E1101}"/>
              </a:ext>
            </a:extLst>
          </p:cNvPr>
          <p:cNvSpPr/>
          <p:nvPr/>
        </p:nvSpPr>
        <p:spPr>
          <a:xfrm>
            <a:off x="4070502" y="1763484"/>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827B643B-83AC-4700-A20C-1F1E3FF85B85}"/>
              </a:ext>
            </a:extLst>
          </p:cNvPr>
          <p:cNvSpPr/>
          <p:nvPr/>
        </p:nvSpPr>
        <p:spPr>
          <a:xfrm>
            <a:off x="2491697" y="1770741"/>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BF679ABA-A5BF-4D37-B00D-F32758AAB840}"/>
              </a:ext>
            </a:extLst>
          </p:cNvPr>
          <p:cNvSpPr/>
          <p:nvPr/>
        </p:nvSpPr>
        <p:spPr>
          <a:xfrm>
            <a:off x="5655811" y="1752599"/>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EA7C951-D162-4D7C-92C5-074792EE6F25}"/>
              </a:ext>
            </a:extLst>
          </p:cNvPr>
          <p:cNvSpPr/>
          <p:nvPr/>
        </p:nvSpPr>
        <p:spPr>
          <a:xfrm>
            <a:off x="2488445" y="31060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2FDFDE75-6218-4F96-B113-D43E0BF4E3AD}"/>
              </a:ext>
            </a:extLst>
          </p:cNvPr>
          <p:cNvSpPr/>
          <p:nvPr/>
        </p:nvSpPr>
        <p:spPr>
          <a:xfrm>
            <a:off x="4070502" y="31060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15D5452-3E8F-4782-948A-B20CBBD414DC}"/>
              </a:ext>
            </a:extLst>
          </p:cNvPr>
          <p:cNvSpPr/>
          <p:nvPr/>
        </p:nvSpPr>
        <p:spPr>
          <a:xfrm>
            <a:off x="5652559" y="3106055"/>
            <a:ext cx="2164138" cy="17907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84C3687-F2CD-4EB7-BE48-913693CEC0C6}"/>
              </a:ext>
            </a:extLst>
          </p:cNvPr>
          <p:cNvSpPr txBox="1"/>
          <p:nvPr/>
        </p:nvSpPr>
        <p:spPr>
          <a:xfrm>
            <a:off x="3802050" y="4349261"/>
            <a:ext cx="2701042" cy="461665"/>
          </a:xfrm>
          <a:prstGeom prst="rect">
            <a:avLst/>
          </a:prstGeom>
          <a:noFill/>
          <a:ln>
            <a:noFill/>
          </a:ln>
        </p:spPr>
        <p:txBody>
          <a:bodyPr wrap="square" rtlCol="0">
            <a:spAutoFit/>
          </a:bodyPr>
          <a:lstStyle/>
          <a:p>
            <a:r>
              <a:rPr lang="en-US" sz="2400" dirty="0">
                <a:solidFill>
                  <a:srgbClr val="FF0000"/>
                </a:solidFill>
                <a:latin typeface="Comic Sans MS" panose="030F0702030302020204" pitchFamily="66" charset="0"/>
                <a:cs typeface="Times New Roman" panose="02020603050405020304" pitchFamily="18" charset="0"/>
              </a:rPr>
              <a:t>join the funfair</a:t>
            </a:r>
          </a:p>
        </p:txBody>
      </p:sp>
      <p:grpSp>
        <p:nvGrpSpPr>
          <p:cNvPr id="24" name="Google Shape;827;p53">
            <a:extLst>
              <a:ext uri="{FF2B5EF4-FFF2-40B4-BE49-F238E27FC236}">
                <a16:creationId xmlns:a16="http://schemas.microsoft.com/office/drawing/2014/main" id="{500A03A7-914B-4009-BD38-12A308FD33DF}"/>
              </a:ext>
            </a:extLst>
          </p:cNvPr>
          <p:cNvGrpSpPr/>
          <p:nvPr/>
        </p:nvGrpSpPr>
        <p:grpSpPr>
          <a:xfrm>
            <a:off x="-29846" y="2673349"/>
            <a:ext cx="2164138" cy="2247857"/>
            <a:chOff x="776244" y="512741"/>
            <a:chExt cx="3616771" cy="3822039"/>
          </a:xfrm>
        </p:grpSpPr>
        <p:sp>
          <p:nvSpPr>
            <p:cNvPr id="25" name="Google Shape;828;p53">
              <a:extLst>
                <a:ext uri="{FF2B5EF4-FFF2-40B4-BE49-F238E27FC236}">
                  <a16:creationId xmlns:a16="http://schemas.microsoft.com/office/drawing/2014/main" id="{50E8C47C-D1A0-4DA1-A75E-3A7086B1662E}"/>
                </a:ext>
              </a:extLst>
            </p:cNvPr>
            <p:cNvSpPr/>
            <p:nvPr/>
          </p:nvSpPr>
          <p:spPr>
            <a:xfrm flipH="1">
              <a:off x="913465" y="2262741"/>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29;p53">
              <a:extLst>
                <a:ext uri="{FF2B5EF4-FFF2-40B4-BE49-F238E27FC236}">
                  <a16:creationId xmlns:a16="http://schemas.microsoft.com/office/drawing/2014/main" id="{163E2C73-4B48-40E0-B87A-B9FA015A0DA7}"/>
                </a:ext>
              </a:extLst>
            </p:cNvPr>
            <p:cNvSpPr/>
            <p:nvPr/>
          </p:nvSpPr>
          <p:spPr>
            <a:xfrm flipH="1">
              <a:off x="1715186" y="3677407"/>
              <a:ext cx="2677829" cy="657374"/>
            </a:xfrm>
            <a:custGeom>
              <a:avLst/>
              <a:gdLst/>
              <a:ahLst/>
              <a:cxnLst/>
              <a:rect l="l" t="t" r="r" b="b"/>
              <a:pathLst>
                <a:path w="136565" h="33525" extrusionOk="0">
                  <a:moveTo>
                    <a:pt x="36726" y="0"/>
                  </a:moveTo>
                  <a:lnTo>
                    <a:pt x="34" y="15178"/>
                  </a:lnTo>
                  <a:lnTo>
                    <a:pt x="0" y="15178"/>
                  </a:lnTo>
                  <a:lnTo>
                    <a:pt x="76288" y="33524"/>
                  </a:lnTo>
                  <a:lnTo>
                    <a:pt x="106376" y="20982"/>
                  </a:lnTo>
                  <a:cubicBezTo>
                    <a:pt x="106376" y="20982"/>
                    <a:pt x="124706" y="29671"/>
                    <a:pt x="131490" y="29671"/>
                  </a:cubicBezTo>
                  <a:cubicBezTo>
                    <a:pt x="132536" y="29671"/>
                    <a:pt x="133308" y="29464"/>
                    <a:pt x="133696" y="28988"/>
                  </a:cubicBezTo>
                  <a:cubicBezTo>
                    <a:pt x="136564" y="25452"/>
                    <a:pt x="124189" y="13010"/>
                    <a:pt x="124189" y="13010"/>
                  </a:cubicBezTo>
                  <a:lnTo>
                    <a:pt x="36726" y="0"/>
                  </a:lnTo>
                  <a:close/>
                </a:path>
              </a:pathLst>
            </a:custGeom>
            <a:solidFill>
              <a:schemeClr val="dk1">
                <a:alpha val="214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30;p53">
              <a:extLst>
                <a:ext uri="{FF2B5EF4-FFF2-40B4-BE49-F238E27FC236}">
                  <a16:creationId xmlns:a16="http://schemas.microsoft.com/office/drawing/2014/main" id="{78DD8162-8EAB-4E25-AEF1-562EA9E12833}"/>
                </a:ext>
              </a:extLst>
            </p:cNvPr>
            <p:cNvSpPr/>
            <p:nvPr/>
          </p:nvSpPr>
          <p:spPr>
            <a:xfrm flipH="1">
              <a:off x="2299165" y="2219576"/>
              <a:ext cx="276166" cy="230458"/>
            </a:xfrm>
            <a:custGeom>
              <a:avLst/>
              <a:gdLst/>
              <a:ahLst/>
              <a:cxnLst/>
              <a:rect l="l" t="t" r="r" b="b"/>
              <a:pathLst>
                <a:path w="14084" h="11753" extrusionOk="0">
                  <a:moveTo>
                    <a:pt x="7449" y="1"/>
                  </a:moveTo>
                  <a:cubicBezTo>
                    <a:pt x="7391" y="1"/>
                    <a:pt x="7332" y="9"/>
                    <a:pt x="7273" y="27"/>
                  </a:cubicBezTo>
                  <a:cubicBezTo>
                    <a:pt x="5887" y="459"/>
                    <a:pt x="7060" y="3421"/>
                    <a:pt x="7248" y="3873"/>
                  </a:cubicBezTo>
                  <a:lnTo>
                    <a:pt x="7248" y="3873"/>
                  </a:lnTo>
                  <a:cubicBezTo>
                    <a:pt x="7091" y="3510"/>
                    <a:pt x="6183" y="1555"/>
                    <a:pt x="4920" y="1555"/>
                  </a:cubicBezTo>
                  <a:cubicBezTo>
                    <a:pt x="4712" y="1555"/>
                    <a:pt x="4495" y="1607"/>
                    <a:pt x="4270" y="1729"/>
                  </a:cubicBezTo>
                  <a:cubicBezTo>
                    <a:pt x="2536" y="2663"/>
                    <a:pt x="5471" y="4030"/>
                    <a:pt x="5805" y="4764"/>
                  </a:cubicBezTo>
                  <a:cubicBezTo>
                    <a:pt x="5838" y="4841"/>
                    <a:pt x="5837" y="4874"/>
                    <a:pt x="5807" y="4874"/>
                  </a:cubicBezTo>
                  <a:cubicBezTo>
                    <a:pt x="5599" y="4874"/>
                    <a:pt x="3971" y="3199"/>
                    <a:pt x="2845" y="3199"/>
                  </a:cubicBezTo>
                  <a:cubicBezTo>
                    <a:pt x="2672" y="3199"/>
                    <a:pt x="2511" y="3239"/>
                    <a:pt x="2369" y="3330"/>
                  </a:cubicBezTo>
                  <a:cubicBezTo>
                    <a:pt x="1168" y="4097"/>
                    <a:pt x="4237" y="5798"/>
                    <a:pt x="3837" y="6198"/>
                  </a:cubicBezTo>
                  <a:cubicBezTo>
                    <a:pt x="3808" y="6227"/>
                    <a:pt x="3769" y="6241"/>
                    <a:pt x="3723" y="6241"/>
                  </a:cubicBezTo>
                  <a:cubicBezTo>
                    <a:pt x="3267" y="6241"/>
                    <a:pt x="2034" y="4978"/>
                    <a:pt x="1214" y="4978"/>
                  </a:cubicBezTo>
                  <a:cubicBezTo>
                    <a:pt x="1059" y="4978"/>
                    <a:pt x="919" y="5023"/>
                    <a:pt x="801" y="5131"/>
                  </a:cubicBezTo>
                  <a:cubicBezTo>
                    <a:pt x="1" y="5865"/>
                    <a:pt x="2102" y="6665"/>
                    <a:pt x="3770" y="7966"/>
                  </a:cubicBezTo>
                  <a:cubicBezTo>
                    <a:pt x="5438" y="9234"/>
                    <a:pt x="5638" y="11436"/>
                    <a:pt x="5638" y="11436"/>
                  </a:cubicBezTo>
                  <a:cubicBezTo>
                    <a:pt x="5638" y="11436"/>
                    <a:pt x="6202" y="11753"/>
                    <a:pt x="6897" y="11753"/>
                  </a:cubicBezTo>
                  <a:cubicBezTo>
                    <a:pt x="7374" y="11753"/>
                    <a:pt x="7912" y="11604"/>
                    <a:pt x="8373" y="11102"/>
                  </a:cubicBezTo>
                  <a:lnTo>
                    <a:pt x="8373" y="9701"/>
                  </a:lnTo>
                  <a:cubicBezTo>
                    <a:pt x="9241" y="9568"/>
                    <a:pt x="10041" y="9034"/>
                    <a:pt x="10508" y="8300"/>
                  </a:cubicBezTo>
                  <a:cubicBezTo>
                    <a:pt x="11442" y="6999"/>
                    <a:pt x="11242" y="6699"/>
                    <a:pt x="11242" y="6699"/>
                  </a:cubicBezTo>
                  <a:cubicBezTo>
                    <a:pt x="11876" y="6499"/>
                    <a:pt x="12510" y="6399"/>
                    <a:pt x="13143" y="6365"/>
                  </a:cubicBezTo>
                  <a:cubicBezTo>
                    <a:pt x="13213" y="6368"/>
                    <a:pt x="13277" y="6370"/>
                    <a:pt x="13337" y="6370"/>
                  </a:cubicBezTo>
                  <a:cubicBezTo>
                    <a:pt x="13943" y="6370"/>
                    <a:pt x="14084" y="6202"/>
                    <a:pt x="13811" y="5565"/>
                  </a:cubicBezTo>
                  <a:cubicBezTo>
                    <a:pt x="13657" y="5180"/>
                    <a:pt x="12869" y="4939"/>
                    <a:pt x="11981" y="4939"/>
                  </a:cubicBezTo>
                  <a:cubicBezTo>
                    <a:pt x="11330" y="4939"/>
                    <a:pt x="10625" y="5068"/>
                    <a:pt x="10075" y="5364"/>
                  </a:cubicBezTo>
                  <a:cubicBezTo>
                    <a:pt x="10075" y="5364"/>
                    <a:pt x="8903" y="1"/>
                    <a:pt x="7449"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31;p53">
              <a:extLst>
                <a:ext uri="{FF2B5EF4-FFF2-40B4-BE49-F238E27FC236}">
                  <a16:creationId xmlns:a16="http://schemas.microsoft.com/office/drawing/2014/main" id="{0D35FC14-F6FE-4044-966D-2C02FC7C4E62}"/>
                </a:ext>
              </a:extLst>
            </p:cNvPr>
            <p:cNvSpPr/>
            <p:nvPr/>
          </p:nvSpPr>
          <p:spPr>
            <a:xfrm flipH="1">
              <a:off x="2384305" y="2298108"/>
              <a:ext cx="112533" cy="62649"/>
            </a:xfrm>
            <a:custGeom>
              <a:avLst/>
              <a:gdLst/>
              <a:ahLst/>
              <a:cxnLst/>
              <a:rect l="l" t="t" r="r" b="b"/>
              <a:pathLst>
                <a:path w="5739" h="3195" extrusionOk="0">
                  <a:moveTo>
                    <a:pt x="5598" y="1"/>
                  </a:moveTo>
                  <a:cubicBezTo>
                    <a:pt x="5391" y="1"/>
                    <a:pt x="4876" y="64"/>
                    <a:pt x="3603" y="392"/>
                  </a:cubicBezTo>
                  <a:cubicBezTo>
                    <a:pt x="1893" y="826"/>
                    <a:pt x="581" y="2409"/>
                    <a:pt x="151" y="2984"/>
                  </a:cubicBezTo>
                  <a:lnTo>
                    <a:pt x="151" y="2984"/>
                  </a:lnTo>
                  <a:cubicBezTo>
                    <a:pt x="1249" y="1701"/>
                    <a:pt x="5738" y="25"/>
                    <a:pt x="5738" y="25"/>
                  </a:cubicBezTo>
                  <a:cubicBezTo>
                    <a:pt x="5738" y="25"/>
                    <a:pt x="5728" y="1"/>
                    <a:pt x="5598" y="1"/>
                  </a:cubicBezTo>
                  <a:close/>
                  <a:moveTo>
                    <a:pt x="151" y="2984"/>
                  </a:moveTo>
                  <a:cubicBezTo>
                    <a:pt x="90" y="3055"/>
                    <a:pt x="39" y="3125"/>
                    <a:pt x="1" y="3194"/>
                  </a:cubicBezTo>
                  <a:cubicBezTo>
                    <a:pt x="1" y="3194"/>
                    <a:pt x="53" y="3115"/>
                    <a:pt x="151" y="2984"/>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32;p53">
              <a:extLst>
                <a:ext uri="{FF2B5EF4-FFF2-40B4-BE49-F238E27FC236}">
                  <a16:creationId xmlns:a16="http://schemas.microsoft.com/office/drawing/2014/main" id="{76780796-328C-4CCC-9A1B-CE37A7E35FB7}"/>
                </a:ext>
              </a:extLst>
            </p:cNvPr>
            <p:cNvSpPr/>
            <p:nvPr/>
          </p:nvSpPr>
          <p:spPr>
            <a:xfrm flipH="1">
              <a:off x="2326107" y="2437250"/>
              <a:ext cx="178574" cy="636451"/>
            </a:xfrm>
            <a:custGeom>
              <a:avLst/>
              <a:gdLst/>
              <a:ahLst/>
              <a:cxnLst/>
              <a:rect l="l" t="t" r="r" b="b"/>
              <a:pathLst>
                <a:path w="9107" h="32458" extrusionOk="0">
                  <a:moveTo>
                    <a:pt x="4770" y="1"/>
                  </a:moveTo>
                  <a:lnTo>
                    <a:pt x="4137" y="301"/>
                  </a:lnTo>
                  <a:cubicBezTo>
                    <a:pt x="3936" y="412"/>
                    <a:pt x="3614" y="449"/>
                    <a:pt x="3273" y="449"/>
                  </a:cubicBezTo>
                  <a:cubicBezTo>
                    <a:pt x="2591" y="449"/>
                    <a:pt x="1835" y="301"/>
                    <a:pt x="1835" y="301"/>
                  </a:cubicBezTo>
                  <a:cubicBezTo>
                    <a:pt x="1835" y="301"/>
                    <a:pt x="1068" y="2703"/>
                    <a:pt x="534" y="11342"/>
                  </a:cubicBezTo>
                  <a:cubicBezTo>
                    <a:pt x="0" y="19982"/>
                    <a:pt x="1268" y="32458"/>
                    <a:pt x="1268" y="32458"/>
                  </a:cubicBezTo>
                  <a:lnTo>
                    <a:pt x="9107" y="25452"/>
                  </a:lnTo>
                  <a:cubicBezTo>
                    <a:pt x="8540" y="21516"/>
                    <a:pt x="4770" y="1"/>
                    <a:pt x="47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33;p53">
              <a:extLst>
                <a:ext uri="{FF2B5EF4-FFF2-40B4-BE49-F238E27FC236}">
                  <a16:creationId xmlns:a16="http://schemas.microsoft.com/office/drawing/2014/main" id="{225B993F-28EF-4E55-A2A3-3C0823662801}"/>
                </a:ext>
              </a:extLst>
            </p:cNvPr>
            <p:cNvSpPr/>
            <p:nvPr/>
          </p:nvSpPr>
          <p:spPr>
            <a:xfrm flipH="1">
              <a:off x="2332299" y="2812551"/>
              <a:ext cx="131494" cy="153064"/>
            </a:xfrm>
            <a:custGeom>
              <a:avLst/>
              <a:gdLst/>
              <a:ahLst/>
              <a:cxnLst/>
              <a:rect l="l" t="t" r="r" b="b"/>
              <a:pathLst>
                <a:path w="6706" h="7806" extrusionOk="0">
                  <a:moveTo>
                    <a:pt x="1" y="0"/>
                  </a:moveTo>
                  <a:lnTo>
                    <a:pt x="67" y="634"/>
                  </a:lnTo>
                  <a:lnTo>
                    <a:pt x="6705" y="7806"/>
                  </a:lnTo>
                  <a:cubicBezTo>
                    <a:pt x="6505" y="5237"/>
                    <a:pt x="1" y="1"/>
                    <a:pt x="1" y="0"/>
                  </a:cubicBezTo>
                  <a:close/>
                </a:path>
              </a:pathLst>
            </a:custGeom>
            <a:solidFill>
              <a:srgbClr val="47A0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34;p53">
              <a:extLst>
                <a:ext uri="{FF2B5EF4-FFF2-40B4-BE49-F238E27FC236}">
                  <a16:creationId xmlns:a16="http://schemas.microsoft.com/office/drawing/2014/main" id="{E73221EC-063C-4057-B260-2CD0EB6F161D}"/>
                </a:ext>
              </a:extLst>
            </p:cNvPr>
            <p:cNvSpPr/>
            <p:nvPr/>
          </p:nvSpPr>
          <p:spPr>
            <a:xfrm flipH="1">
              <a:off x="776244" y="2125520"/>
              <a:ext cx="1413378" cy="934794"/>
            </a:xfrm>
            <a:custGeom>
              <a:avLst/>
              <a:gdLst/>
              <a:ahLst/>
              <a:cxnLst/>
              <a:rect l="l" t="t" r="r" b="b"/>
              <a:pathLst>
                <a:path w="33792" h="47673" extrusionOk="0">
                  <a:moveTo>
                    <a:pt x="9019" y="0"/>
                  </a:moveTo>
                  <a:cubicBezTo>
                    <a:pt x="8754" y="0"/>
                    <a:pt x="8484" y="7"/>
                    <a:pt x="8206" y="20"/>
                  </a:cubicBezTo>
                  <a:cubicBezTo>
                    <a:pt x="2002" y="354"/>
                    <a:pt x="0" y="4457"/>
                    <a:pt x="1468" y="7726"/>
                  </a:cubicBezTo>
                  <a:cubicBezTo>
                    <a:pt x="2936" y="10995"/>
                    <a:pt x="9907" y="40616"/>
                    <a:pt x="9907" y="40616"/>
                  </a:cubicBezTo>
                  <a:cubicBezTo>
                    <a:pt x="9907" y="40616"/>
                    <a:pt x="8899" y="47672"/>
                    <a:pt x="14445" y="47672"/>
                  </a:cubicBezTo>
                  <a:cubicBezTo>
                    <a:pt x="14606" y="47672"/>
                    <a:pt x="14772" y="47667"/>
                    <a:pt x="14944" y="47654"/>
                  </a:cubicBezTo>
                  <a:cubicBezTo>
                    <a:pt x="21049" y="47254"/>
                    <a:pt x="18313" y="43551"/>
                    <a:pt x="24851" y="43251"/>
                  </a:cubicBezTo>
                  <a:cubicBezTo>
                    <a:pt x="31389" y="42918"/>
                    <a:pt x="31590" y="39115"/>
                    <a:pt x="30556" y="34712"/>
                  </a:cubicBezTo>
                  <a:cubicBezTo>
                    <a:pt x="30556" y="34712"/>
                    <a:pt x="33791" y="34378"/>
                    <a:pt x="33391" y="28807"/>
                  </a:cubicBezTo>
                  <a:cubicBezTo>
                    <a:pt x="32957" y="23203"/>
                    <a:pt x="29288" y="23837"/>
                    <a:pt x="31156" y="18700"/>
                  </a:cubicBezTo>
                  <a:cubicBezTo>
                    <a:pt x="33057" y="13530"/>
                    <a:pt x="27487" y="9527"/>
                    <a:pt x="27487" y="9527"/>
                  </a:cubicBezTo>
                  <a:cubicBezTo>
                    <a:pt x="27487" y="9527"/>
                    <a:pt x="28120" y="6258"/>
                    <a:pt x="22750" y="4557"/>
                  </a:cubicBezTo>
                  <a:cubicBezTo>
                    <a:pt x="17620" y="2963"/>
                    <a:pt x="14681" y="0"/>
                    <a:pt x="9019"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35;p53">
              <a:extLst>
                <a:ext uri="{FF2B5EF4-FFF2-40B4-BE49-F238E27FC236}">
                  <a16:creationId xmlns:a16="http://schemas.microsoft.com/office/drawing/2014/main" id="{E14902FD-E2C8-4FCF-8B0D-EE2CC52532C8}"/>
                </a:ext>
              </a:extLst>
            </p:cNvPr>
            <p:cNvSpPr/>
            <p:nvPr/>
          </p:nvSpPr>
          <p:spPr>
            <a:xfrm flipH="1">
              <a:off x="1543827" y="2312991"/>
              <a:ext cx="1088407" cy="761083"/>
            </a:xfrm>
            <a:custGeom>
              <a:avLst/>
              <a:gdLst/>
              <a:ahLst/>
              <a:cxnLst/>
              <a:rect l="l" t="t" r="r" b="b"/>
              <a:pathLst>
                <a:path w="55507" h="38814" extrusionOk="0">
                  <a:moveTo>
                    <a:pt x="26319" y="0"/>
                  </a:moveTo>
                  <a:cubicBezTo>
                    <a:pt x="26319" y="0"/>
                    <a:pt x="17680" y="634"/>
                    <a:pt x="14344" y="5437"/>
                  </a:cubicBezTo>
                  <a:cubicBezTo>
                    <a:pt x="11009" y="10274"/>
                    <a:pt x="11576" y="11608"/>
                    <a:pt x="8974" y="11608"/>
                  </a:cubicBezTo>
                  <a:cubicBezTo>
                    <a:pt x="6372" y="11608"/>
                    <a:pt x="1" y="18347"/>
                    <a:pt x="7139" y="26052"/>
                  </a:cubicBezTo>
                  <a:cubicBezTo>
                    <a:pt x="14278" y="33758"/>
                    <a:pt x="14644" y="34591"/>
                    <a:pt x="14077" y="36526"/>
                  </a:cubicBezTo>
                  <a:cubicBezTo>
                    <a:pt x="14544" y="37460"/>
                    <a:pt x="15312" y="38194"/>
                    <a:pt x="16312" y="38561"/>
                  </a:cubicBezTo>
                  <a:cubicBezTo>
                    <a:pt x="16835" y="38750"/>
                    <a:pt x="17409" y="38813"/>
                    <a:pt x="17943" y="38813"/>
                  </a:cubicBezTo>
                  <a:cubicBezTo>
                    <a:pt x="19011" y="38813"/>
                    <a:pt x="19915" y="38561"/>
                    <a:pt x="19915" y="38561"/>
                  </a:cubicBezTo>
                  <a:cubicBezTo>
                    <a:pt x="19915" y="38561"/>
                    <a:pt x="22050" y="36526"/>
                    <a:pt x="27420" y="35325"/>
                  </a:cubicBezTo>
                  <a:cubicBezTo>
                    <a:pt x="31056" y="34458"/>
                    <a:pt x="34625" y="33257"/>
                    <a:pt x="38095" y="31789"/>
                  </a:cubicBezTo>
                  <a:cubicBezTo>
                    <a:pt x="38095" y="31789"/>
                    <a:pt x="38995" y="32847"/>
                    <a:pt x="40641" y="32847"/>
                  </a:cubicBezTo>
                  <a:cubicBezTo>
                    <a:pt x="41626" y="32847"/>
                    <a:pt x="42879" y="32468"/>
                    <a:pt x="44366" y="31256"/>
                  </a:cubicBezTo>
                  <a:cubicBezTo>
                    <a:pt x="48369" y="27987"/>
                    <a:pt x="46968" y="24017"/>
                    <a:pt x="42998" y="24017"/>
                  </a:cubicBezTo>
                  <a:cubicBezTo>
                    <a:pt x="42998" y="23984"/>
                    <a:pt x="55507" y="2435"/>
                    <a:pt x="26319" y="0"/>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36;p53">
              <a:extLst>
                <a:ext uri="{FF2B5EF4-FFF2-40B4-BE49-F238E27FC236}">
                  <a16:creationId xmlns:a16="http://schemas.microsoft.com/office/drawing/2014/main" id="{91C4C622-31CD-42B0-9C26-93C4BF331539}"/>
                </a:ext>
              </a:extLst>
            </p:cNvPr>
            <p:cNvSpPr/>
            <p:nvPr/>
          </p:nvSpPr>
          <p:spPr>
            <a:xfrm flipH="1">
              <a:off x="1723696" y="2297834"/>
              <a:ext cx="523271" cy="209830"/>
            </a:xfrm>
            <a:custGeom>
              <a:avLst/>
              <a:gdLst/>
              <a:ahLst/>
              <a:cxnLst/>
              <a:rect l="l" t="t" r="r" b="b"/>
              <a:pathLst>
                <a:path w="26686" h="10701" extrusionOk="0">
                  <a:moveTo>
                    <a:pt x="4609" y="0"/>
                  </a:moveTo>
                  <a:cubicBezTo>
                    <a:pt x="4592" y="0"/>
                    <a:pt x="4579" y="2"/>
                    <a:pt x="4570" y="6"/>
                  </a:cubicBezTo>
                  <a:cubicBezTo>
                    <a:pt x="3903" y="239"/>
                    <a:pt x="0" y="1907"/>
                    <a:pt x="0" y="1907"/>
                  </a:cubicBezTo>
                  <a:cubicBezTo>
                    <a:pt x="0" y="1907"/>
                    <a:pt x="1668" y="3608"/>
                    <a:pt x="3669" y="3742"/>
                  </a:cubicBezTo>
                  <a:lnTo>
                    <a:pt x="5671" y="3875"/>
                  </a:lnTo>
                  <a:cubicBezTo>
                    <a:pt x="5671" y="3875"/>
                    <a:pt x="3269" y="7545"/>
                    <a:pt x="8373" y="7778"/>
                  </a:cubicBezTo>
                  <a:cubicBezTo>
                    <a:pt x="10074" y="7856"/>
                    <a:pt x="11471" y="7882"/>
                    <a:pt x="12578" y="7882"/>
                  </a:cubicBezTo>
                  <a:cubicBezTo>
                    <a:pt x="14792" y="7882"/>
                    <a:pt x="15845" y="7778"/>
                    <a:pt x="15845" y="7778"/>
                  </a:cubicBezTo>
                  <a:lnTo>
                    <a:pt x="15845" y="7778"/>
                  </a:lnTo>
                  <a:cubicBezTo>
                    <a:pt x="15845" y="7778"/>
                    <a:pt x="15084" y="10700"/>
                    <a:pt x="20104" y="10700"/>
                  </a:cubicBezTo>
                  <a:cubicBezTo>
                    <a:pt x="20339" y="10700"/>
                    <a:pt x="20587" y="10694"/>
                    <a:pt x="20848" y="10680"/>
                  </a:cubicBezTo>
                  <a:cubicBezTo>
                    <a:pt x="26686" y="10380"/>
                    <a:pt x="24451" y="8779"/>
                    <a:pt x="24451" y="8779"/>
                  </a:cubicBezTo>
                  <a:cubicBezTo>
                    <a:pt x="24451" y="8779"/>
                    <a:pt x="5760" y="0"/>
                    <a:pt x="4609"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37;p53">
              <a:extLst>
                <a:ext uri="{FF2B5EF4-FFF2-40B4-BE49-F238E27FC236}">
                  <a16:creationId xmlns:a16="http://schemas.microsoft.com/office/drawing/2014/main" id="{D4C107F6-4749-4EAC-9AB5-32B332792A40}"/>
                </a:ext>
              </a:extLst>
            </p:cNvPr>
            <p:cNvSpPr/>
            <p:nvPr/>
          </p:nvSpPr>
          <p:spPr>
            <a:xfrm flipH="1">
              <a:off x="1689028" y="2156888"/>
              <a:ext cx="654099" cy="626392"/>
            </a:xfrm>
            <a:custGeom>
              <a:avLst/>
              <a:gdLst/>
              <a:ahLst/>
              <a:cxnLst/>
              <a:rect l="l" t="t" r="r" b="b"/>
              <a:pathLst>
                <a:path w="33358" h="31945" extrusionOk="0">
                  <a:moveTo>
                    <a:pt x="9416" y="1"/>
                  </a:moveTo>
                  <a:cubicBezTo>
                    <a:pt x="8171" y="1"/>
                    <a:pt x="6744" y="370"/>
                    <a:pt x="5204" y="1423"/>
                  </a:cubicBezTo>
                  <a:cubicBezTo>
                    <a:pt x="1" y="4926"/>
                    <a:pt x="5871" y="9562"/>
                    <a:pt x="8707" y="9896"/>
                  </a:cubicBezTo>
                  <a:lnTo>
                    <a:pt x="11575" y="10229"/>
                  </a:lnTo>
                  <a:cubicBezTo>
                    <a:pt x="11575" y="10229"/>
                    <a:pt x="10308" y="13832"/>
                    <a:pt x="15311" y="13965"/>
                  </a:cubicBezTo>
                  <a:cubicBezTo>
                    <a:pt x="16979" y="14021"/>
                    <a:pt x="18151" y="14039"/>
                    <a:pt x="18971" y="14039"/>
                  </a:cubicBezTo>
                  <a:cubicBezTo>
                    <a:pt x="20611" y="14039"/>
                    <a:pt x="20849" y="13965"/>
                    <a:pt x="20849" y="13965"/>
                  </a:cubicBezTo>
                  <a:lnTo>
                    <a:pt x="20849" y="13965"/>
                  </a:lnTo>
                  <a:cubicBezTo>
                    <a:pt x="20849" y="13965"/>
                    <a:pt x="20582" y="15366"/>
                    <a:pt x="23684" y="16601"/>
                  </a:cubicBezTo>
                  <a:cubicBezTo>
                    <a:pt x="25526" y="17353"/>
                    <a:pt x="26580" y="17506"/>
                    <a:pt x="27133" y="17506"/>
                  </a:cubicBezTo>
                  <a:cubicBezTo>
                    <a:pt x="27510" y="17506"/>
                    <a:pt x="27653" y="17435"/>
                    <a:pt x="27654" y="17435"/>
                  </a:cubicBezTo>
                  <a:lnTo>
                    <a:pt x="27654" y="17435"/>
                  </a:lnTo>
                  <a:cubicBezTo>
                    <a:pt x="27652" y="17435"/>
                    <a:pt x="25719" y="18437"/>
                    <a:pt x="26386" y="22805"/>
                  </a:cubicBezTo>
                  <a:cubicBezTo>
                    <a:pt x="27053" y="27175"/>
                    <a:pt x="28454" y="27475"/>
                    <a:pt x="28454" y="27475"/>
                  </a:cubicBezTo>
                  <a:lnTo>
                    <a:pt x="28254" y="31945"/>
                  </a:lnTo>
                  <a:cubicBezTo>
                    <a:pt x="28254" y="31945"/>
                    <a:pt x="33191" y="28776"/>
                    <a:pt x="33258" y="20203"/>
                  </a:cubicBezTo>
                  <a:cubicBezTo>
                    <a:pt x="33358" y="11664"/>
                    <a:pt x="14277" y="2057"/>
                    <a:pt x="14277" y="2057"/>
                  </a:cubicBezTo>
                  <a:cubicBezTo>
                    <a:pt x="14277" y="2057"/>
                    <a:pt x="12353" y="1"/>
                    <a:pt x="9416"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38;p53">
              <a:extLst>
                <a:ext uri="{FF2B5EF4-FFF2-40B4-BE49-F238E27FC236}">
                  <a16:creationId xmlns:a16="http://schemas.microsoft.com/office/drawing/2014/main" id="{6456F658-3ED9-441B-A548-CC35F7ED9274}"/>
                </a:ext>
              </a:extLst>
            </p:cNvPr>
            <p:cNvSpPr/>
            <p:nvPr/>
          </p:nvSpPr>
          <p:spPr>
            <a:xfrm flipH="1">
              <a:off x="2149494" y="2753554"/>
              <a:ext cx="267538" cy="114102"/>
            </a:xfrm>
            <a:custGeom>
              <a:avLst/>
              <a:gdLst/>
              <a:ahLst/>
              <a:cxnLst/>
              <a:rect l="l" t="t" r="r" b="b"/>
              <a:pathLst>
                <a:path w="13644" h="5819" extrusionOk="0">
                  <a:moveTo>
                    <a:pt x="4024" y="1"/>
                  </a:moveTo>
                  <a:cubicBezTo>
                    <a:pt x="1898" y="1"/>
                    <a:pt x="0" y="2489"/>
                    <a:pt x="0" y="2517"/>
                  </a:cubicBezTo>
                  <a:cubicBezTo>
                    <a:pt x="1214" y="4127"/>
                    <a:pt x="2069" y="4921"/>
                    <a:pt x="3055" y="4921"/>
                  </a:cubicBezTo>
                  <a:cubicBezTo>
                    <a:pt x="3478" y="4921"/>
                    <a:pt x="3926" y="4775"/>
                    <a:pt x="4437" y="4485"/>
                  </a:cubicBezTo>
                  <a:cubicBezTo>
                    <a:pt x="5474" y="3881"/>
                    <a:pt x="6561" y="3557"/>
                    <a:pt x="7653" y="3557"/>
                  </a:cubicBezTo>
                  <a:cubicBezTo>
                    <a:pt x="8913" y="3557"/>
                    <a:pt x="10177" y="3989"/>
                    <a:pt x="11375" y="4918"/>
                  </a:cubicBezTo>
                  <a:cubicBezTo>
                    <a:pt x="12009" y="5385"/>
                    <a:pt x="12743" y="5686"/>
                    <a:pt x="13510" y="5819"/>
                  </a:cubicBezTo>
                  <a:cubicBezTo>
                    <a:pt x="13543" y="4985"/>
                    <a:pt x="13643" y="1449"/>
                    <a:pt x="10841" y="815"/>
                  </a:cubicBezTo>
                  <a:cubicBezTo>
                    <a:pt x="10566" y="740"/>
                    <a:pt x="10277" y="703"/>
                    <a:pt x="9986" y="703"/>
                  </a:cubicBezTo>
                  <a:cubicBezTo>
                    <a:pt x="9501" y="703"/>
                    <a:pt x="9011" y="807"/>
                    <a:pt x="8573" y="1016"/>
                  </a:cubicBezTo>
                  <a:cubicBezTo>
                    <a:pt x="8273" y="1182"/>
                    <a:pt x="7939" y="1266"/>
                    <a:pt x="7606" y="1266"/>
                  </a:cubicBezTo>
                  <a:cubicBezTo>
                    <a:pt x="7272" y="1266"/>
                    <a:pt x="6938" y="1182"/>
                    <a:pt x="6638" y="1016"/>
                  </a:cubicBezTo>
                  <a:lnTo>
                    <a:pt x="5271" y="315"/>
                  </a:lnTo>
                  <a:cubicBezTo>
                    <a:pt x="4855" y="94"/>
                    <a:pt x="4435" y="1"/>
                    <a:pt x="4024"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39;p53">
              <a:extLst>
                <a:ext uri="{FF2B5EF4-FFF2-40B4-BE49-F238E27FC236}">
                  <a16:creationId xmlns:a16="http://schemas.microsoft.com/office/drawing/2014/main" id="{BF4BA4D2-7755-4EE1-BFAB-6F7B893E9E47}"/>
                </a:ext>
              </a:extLst>
            </p:cNvPr>
            <p:cNvSpPr/>
            <p:nvPr/>
          </p:nvSpPr>
          <p:spPr>
            <a:xfrm flipH="1">
              <a:off x="1977469" y="2589000"/>
              <a:ext cx="535056" cy="282048"/>
            </a:xfrm>
            <a:custGeom>
              <a:avLst/>
              <a:gdLst/>
              <a:ahLst/>
              <a:cxnLst/>
              <a:rect l="l" t="t" r="r" b="b"/>
              <a:pathLst>
                <a:path w="27287" h="14384" extrusionOk="0">
                  <a:moveTo>
                    <a:pt x="4136" y="1"/>
                  </a:moveTo>
                  <a:cubicBezTo>
                    <a:pt x="4136" y="1"/>
                    <a:pt x="4136" y="1"/>
                    <a:pt x="4135" y="1"/>
                  </a:cubicBezTo>
                  <a:lnTo>
                    <a:pt x="4135" y="1"/>
                  </a:lnTo>
                  <a:cubicBezTo>
                    <a:pt x="4136" y="1"/>
                    <a:pt x="4136" y="1"/>
                    <a:pt x="4136" y="1"/>
                  </a:cubicBezTo>
                  <a:close/>
                  <a:moveTo>
                    <a:pt x="18880" y="6005"/>
                  </a:moveTo>
                  <a:lnTo>
                    <a:pt x="18880" y="6005"/>
                  </a:lnTo>
                  <a:cubicBezTo>
                    <a:pt x="18880" y="6005"/>
                    <a:pt x="18880" y="6005"/>
                    <a:pt x="18880" y="6005"/>
                  </a:cubicBezTo>
                  <a:lnTo>
                    <a:pt x="18880" y="6005"/>
                  </a:lnTo>
                  <a:cubicBezTo>
                    <a:pt x="18880" y="6005"/>
                    <a:pt x="18880" y="6005"/>
                    <a:pt x="18880" y="6005"/>
                  </a:cubicBezTo>
                  <a:close/>
                  <a:moveTo>
                    <a:pt x="4135" y="1"/>
                  </a:moveTo>
                  <a:lnTo>
                    <a:pt x="4135" y="1"/>
                  </a:lnTo>
                  <a:cubicBezTo>
                    <a:pt x="3902" y="101"/>
                    <a:pt x="3669" y="201"/>
                    <a:pt x="3469" y="368"/>
                  </a:cubicBezTo>
                  <a:cubicBezTo>
                    <a:pt x="1434" y="1702"/>
                    <a:pt x="0" y="3804"/>
                    <a:pt x="3002" y="8240"/>
                  </a:cubicBezTo>
                  <a:cubicBezTo>
                    <a:pt x="3736" y="9307"/>
                    <a:pt x="4336" y="10175"/>
                    <a:pt x="4870" y="10909"/>
                  </a:cubicBezTo>
                  <a:cubicBezTo>
                    <a:pt x="4870" y="10909"/>
                    <a:pt x="6773" y="8395"/>
                    <a:pt x="8903" y="8395"/>
                  </a:cubicBezTo>
                  <a:cubicBezTo>
                    <a:pt x="9311" y="8395"/>
                    <a:pt x="9728" y="8487"/>
                    <a:pt x="10141" y="8707"/>
                  </a:cubicBezTo>
                  <a:lnTo>
                    <a:pt x="11508" y="9408"/>
                  </a:lnTo>
                  <a:cubicBezTo>
                    <a:pt x="11808" y="9574"/>
                    <a:pt x="12142" y="9658"/>
                    <a:pt x="12476" y="9658"/>
                  </a:cubicBezTo>
                  <a:cubicBezTo>
                    <a:pt x="12809" y="9658"/>
                    <a:pt x="13143" y="9574"/>
                    <a:pt x="13443" y="9408"/>
                  </a:cubicBezTo>
                  <a:cubicBezTo>
                    <a:pt x="13881" y="9199"/>
                    <a:pt x="14371" y="9095"/>
                    <a:pt x="14856" y="9095"/>
                  </a:cubicBezTo>
                  <a:cubicBezTo>
                    <a:pt x="15147" y="9095"/>
                    <a:pt x="15436" y="9132"/>
                    <a:pt x="15711" y="9207"/>
                  </a:cubicBezTo>
                  <a:cubicBezTo>
                    <a:pt x="18513" y="9841"/>
                    <a:pt x="18413" y="13377"/>
                    <a:pt x="18380" y="14211"/>
                  </a:cubicBezTo>
                  <a:cubicBezTo>
                    <a:pt x="18909" y="14322"/>
                    <a:pt x="19485" y="14383"/>
                    <a:pt x="20078" y="14383"/>
                  </a:cubicBezTo>
                  <a:cubicBezTo>
                    <a:pt x="22888" y="14383"/>
                    <a:pt x="26109" y="12999"/>
                    <a:pt x="26853" y="8840"/>
                  </a:cubicBezTo>
                  <a:cubicBezTo>
                    <a:pt x="27286" y="6205"/>
                    <a:pt x="26252" y="5205"/>
                    <a:pt x="24451" y="4704"/>
                  </a:cubicBezTo>
                  <a:cubicBezTo>
                    <a:pt x="24451" y="4704"/>
                    <a:pt x="24210" y="7630"/>
                    <a:pt x="21719" y="7630"/>
                  </a:cubicBezTo>
                  <a:cubicBezTo>
                    <a:pt x="21590" y="7630"/>
                    <a:pt x="21456" y="7623"/>
                    <a:pt x="21315" y="7606"/>
                  </a:cubicBezTo>
                  <a:cubicBezTo>
                    <a:pt x="18442" y="7276"/>
                    <a:pt x="18871" y="6030"/>
                    <a:pt x="18880" y="6005"/>
                  </a:cubicBezTo>
                  <a:lnTo>
                    <a:pt x="18880" y="6005"/>
                  </a:lnTo>
                  <a:cubicBezTo>
                    <a:pt x="18873" y="6024"/>
                    <a:pt x="18620" y="6698"/>
                    <a:pt x="17462" y="6698"/>
                  </a:cubicBezTo>
                  <a:cubicBezTo>
                    <a:pt x="17134" y="6698"/>
                    <a:pt x="16733" y="6644"/>
                    <a:pt x="16245" y="6505"/>
                  </a:cubicBezTo>
                  <a:cubicBezTo>
                    <a:pt x="13977" y="5872"/>
                    <a:pt x="14110" y="4538"/>
                    <a:pt x="14110" y="4537"/>
                  </a:cubicBezTo>
                  <a:lnTo>
                    <a:pt x="14110" y="4537"/>
                  </a:lnTo>
                  <a:cubicBezTo>
                    <a:pt x="14110" y="4537"/>
                    <a:pt x="13680" y="4908"/>
                    <a:pt x="12731" y="4908"/>
                  </a:cubicBezTo>
                  <a:cubicBezTo>
                    <a:pt x="12257" y="4908"/>
                    <a:pt x="11653" y="4815"/>
                    <a:pt x="10908" y="4537"/>
                  </a:cubicBezTo>
                  <a:cubicBezTo>
                    <a:pt x="8673" y="3704"/>
                    <a:pt x="9440" y="2470"/>
                    <a:pt x="9440" y="2469"/>
                  </a:cubicBezTo>
                  <a:lnTo>
                    <a:pt x="9440" y="2469"/>
                  </a:lnTo>
                  <a:cubicBezTo>
                    <a:pt x="9440" y="2469"/>
                    <a:pt x="8961" y="3019"/>
                    <a:pt x="7757" y="3019"/>
                  </a:cubicBezTo>
                  <a:cubicBezTo>
                    <a:pt x="7310" y="3019"/>
                    <a:pt x="6763" y="2944"/>
                    <a:pt x="6104" y="2736"/>
                  </a:cubicBezTo>
                  <a:cubicBezTo>
                    <a:pt x="3689" y="1975"/>
                    <a:pt x="4096" y="32"/>
                    <a:pt x="4135"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40;p53">
              <a:extLst>
                <a:ext uri="{FF2B5EF4-FFF2-40B4-BE49-F238E27FC236}">
                  <a16:creationId xmlns:a16="http://schemas.microsoft.com/office/drawing/2014/main" id="{BF25FB0D-47B1-420D-A0C3-31437DC2F1C5}"/>
                </a:ext>
              </a:extLst>
            </p:cNvPr>
            <p:cNvSpPr/>
            <p:nvPr/>
          </p:nvSpPr>
          <p:spPr>
            <a:xfrm flipH="1">
              <a:off x="2033725" y="2580706"/>
              <a:ext cx="406856" cy="157927"/>
            </a:xfrm>
            <a:custGeom>
              <a:avLst/>
              <a:gdLst/>
              <a:ahLst/>
              <a:cxnLst/>
              <a:rect l="l" t="t" r="r" b="b"/>
              <a:pathLst>
                <a:path w="20749" h="8054" extrusionOk="0">
                  <a:moveTo>
                    <a:pt x="2476" y="0"/>
                  </a:moveTo>
                  <a:cubicBezTo>
                    <a:pt x="1614" y="0"/>
                    <a:pt x="957" y="180"/>
                    <a:pt x="434" y="424"/>
                  </a:cubicBezTo>
                  <a:cubicBezTo>
                    <a:pt x="434" y="424"/>
                    <a:pt x="0" y="2392"/>
                    <a:pt x="2435" y="3159"/>
                  </a:cubicBezTo>
                  <a:cubicBezTo>
                    <a:pt x="3094" y="3367"/>
                    <a:pt x="3641" y="3442"/>
                    <a:pt x="4088" y="3442"/>
                  </a:cubicBezTo>
                  <a:cubicBezTo>
                    <a:pt x="5292" y="3442"/>
                    <a:pt x="5771" y="2892"/>
                    <a:pt x="5771" y="2892"/>
                  </a:cubicBezTo>
                  <a:lnTo>
                    <a:pt x="5771" y="2892"/>
                  </a:lnTo>
                  <a:cubicBezTo>
                    <a:pt x="5771" y="2893"/>
                    <a:pt x="5004" y="4127"/>
                    <a:pt x="7239" y="4960"/>
                  </a:cubicBezTo>
                  <a:cubicBezTo>
                    <a:pt x="7984" y="5238"/>
                    <a:pt x="8588" y="5331"/>
                    <a:pt x="9062" y="5331"/>
                  </a:cubicBezTo>
                  <a:cubicBezTo>
                    <a:pt x="10011" y="5331"/>
                    <a:pt x="10441" y="4960"/>
                    <a:pt x="10441" y="4960"/>
                  </a:cubicBezTo>
                  <a:lnTo>
                    <a:pt x="10441" y="4960"/>
                  </a:lnTo>
                  <a:cubicBezTo>
                    <a:pt x="10441" y="4961"/>
                    <a:pt x="10308" y="6295"/>
                    <a:pt x="12576" y="6928"/>
                  </a:cubicBezTo>
                  <a:cubicBezTo>
                    <a:pt x="13064" y="7067"/>
                    <a:pt x="13465" y="7121"/>
                    <a:pt x="13793" y="7121"/>
                  </a:cubicBezTo>
                  <a:cubicBezTo>
                    <a:pt x="14951" y="7121"/>
                    <a:pt x="15204" y="6447"/>
                    <a:pt x="15211" y="6428"/>
                  </a:cubicBezTo>
                  <a:lnTo>
                    <a:pt x="15211" y="6428"/>
                  </a:lnTo>
                  <a:cubicBezTo>
                    <a:pt x="15202" y="6453"/>
                    <a:pt x="14773" y="7699"/>
                    <a:pt x="17646" y="8029"/>
                  </a:cubicBezTo>
                  <a:cubicBezTo>
                    <a:pt x="17787" y="8046"/>
                    <a:pt x="17921" y="8053"/>
                    <a:pt x="18049" y="8053"/>
                  </a:cubicBezTo>
                  <a:cubicBezTo>
                    <a:pt x="20537" y="8053"/>
                    <a:pt x="20748" y="5127"/>
                    <a:pt x="20748" y="5127"/>
                  </a:cubicBezTo>
                  <a:cubicBezTo>
                    <a:pt x="18080" y="4427"/>
                    <a:pt x="13677" y="4760"/>
                    <a:pt x="9907" y="2625"/>
                  </a:cubicBezTo>
                  <a:cubicBezTo>
                    <a:pt x="6409" y="626"/>
                    <a:pt x="4086" y="0"/>
                    <a:pt x="2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41;p53">
              <a:extLst>
                <a:ext uri="{FF2B5EF4-FFF2-40B4-BE49-F238E27FC236}">
                  <a16:creationId xmlns:a16="http://schemas.microsoft.com/office/drawing/2014/main" id="{BC13F62F-B55C-4DA2-A3CC-DA8012C19BBE}"/>
                </a:ext>
              </a:extLst>
            </p:cNvPr>
            <p:cNvSpPr/>
            <p:nvPr/>
          </p:nvSpPr>
          <p:spPr>
            <a:xfrm flipH="1">
              <a:off x="2157612" y="2522292"/>
              <a:ext cx="97866" cy="63473"/>
            </a:xfrm>
            <a:custGeom>
              <a:avLst/>
              <a:gdLst/>
              <a:ahLst/>
              <a:cxnLst/>
              <a:rect l="l" t="t" r="r" b="b"/>
              <a:pathLst>
                <a:path w="4991" h="3237" extrusionOk="0">
                  <a:moveTo>
                    <a:pt x="4770" y="1"/>
                  </a:moveTo>
                  <a:cubicBezTo>
                    <a:pt x="4699" y="1"/>
                    <a:pt x="4630" y="41"/>
                    <a:pt x="4604" y="134"/>
                  </a:cubicBezTo>
                  <a:cubicBezTo>
                    <a:pt x="4370" y="1001"/>
                    <a:pt x="4003" y="1968"/>
                    <a:pt x="3703" y="2002"/>
                  </a:cubicBezTo>
                  <a:cubicBezTo>
                    <a:pt x="3576" y="2030"/>
                    <a:pt x="3491" y="2040"/>
                    <a:pt x="3430" y="2040"/>
                  </a:cubicBezTo>
                  <a:cubicBezTo>
                    <a:pt x="3346" y="2040"/>
                    <a:pt x="3308" y="2021"/>
                    <a:pt x="3269" y="2002"/>
                  </a:cubicBezTo>
                  <a:cubicBezTo>
                    <a:pt x="3236" y="1968"/>
                    <a:pt x="3203" y="1835"/>
                    <a:pt x="3203" y="1702"/>
                  </a:cubicBezTo>
                  <a:cubicBezTo>
                    <a:pt x="3169" y="1168"/>
                    <a:pt x="2836" y="701"/>
                    <a:pt x="2302" y="501"/>
                  </a:cubicBezTo>
                  <a:cubicBezTo>
                    <a:pt x="2171" y="457"/>
                    <a:pt x="2034" y="432"/>
                    <a:pt x="1898" y="432"/>
                  </a:cubicBezTo>
                  <a:cubicBezTo>
                    <a:pt x="1723" y="432"/>
                    <a:pt x="1552" y="473"/>
                    <a:pt x="1401" y="567"/>
                  </a:cubicBezTo>
                  <a:cubicBezTo>
                    <a:pt x="467" y="1034"/>
                    <a:pt x="34" y="2902"/>
                    <a:pt x="34" y="3003"/>
                  </a:cubicBezTo>
                  <a:cubicBezTo>
                    <a:pt x="0" y="3103"/>
                    <a:pt x="67" y="3203"/>
                    <a:pt x="201" y="3236"/>
                  </a:cubicBezTo>
                  <a:lnTo>
                    <a:pt x="234" y="3236"/>
                  </a:lnTo>
                  <a:cubicBezTo>
                    <a:pt x="301" y="3236"/>
                    <a:pt x="401" y="3169"/>
                    <a:pt x="401" y="3069"/>
                  </a:cubicBezTo>
                  <a:cubicBezTo>
                    <a:pt x="534" y="2569"/>
                    <a:pt x="934" y="1235"/>
                    <a:pt x="1602" y="901"/>
                  </a:cubicBezTo>
                  <a:cubicBezTo>
                    <a:pt x="1693" y="846"/>
                    <a:pt x="1795" y="821"/>
                    <a:pt x="1896" y="821"/>
                  </a:cubicBezTo>
                  <a:cubicBezTo>
                    <a:pt x="1979" y="821"/>
                    <a:pt x="2060" y="838"/>
                    <a:pt x="2135" y="868"/>
                  </a:cubicBezTo>
                  <a:cubicBezTo>
                    <a:pt x="2536" y="1001"/>
                    <a:pt x="2802" y="1368"/>
                    <a:pt x="2802" y="1768"/>
                  </a:cubicBezTo>
                  <a:cubicBezTo>
                    <a:pt x="2802" y="1968"/>
                    <a:pt x="2902" y="2169"/>
                    <a:pt x="3069" y="2335"/>
                  </a:cubicBezTo>
                  <a:cubicBezTo>
                    <a:pt x="3199" y="2400"/>
                    <a:pt x="3356" y="2437"/>
                    <a:pt x="3514" y="2437"/>
                  </a:cubicBezTo>
                  <a:cubicBezTo>
                    <a:pt x="3600" y="2437"/>
                    <a:pt x="3687" y="2426"/>
                    <a:pt x="3770" y="2402"/>
                  </a:cubicBezTo>
                  <a:cubicBezTo>
                    <a:pt x="4370" y="2269"/>
                    <a:pt x="4837" y="701"/>
                    <a:pt x="4971" y="234"/>
                  </a:cubicBezTo>
                  <a:cubicBezTo>
                    <a:pt x="4991" y="93"/>
                    <a:pt x="4878" y="1"/>
                    <a:pt x="4770"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42;p53">
              <a:extLst>
                <a:ext uri="{FF2B5EF4-FFF2-40B4-BE49-F238E27FC236}">
                  <a16:creationId xmlns:a16="http://schemas.microsoft.com/office/drawing/2014/main" id="{B35946DB-514A-422C-B698-F1383C300F76}"/>
                </a:ext>
              </a:extLst>
            </p:cNvPr>
            <p:cNvSpPr/>
            <p:nvPr/>
          </p:nvSpPr>
          <p:spPr>
            <a:xfrm flipH="1">
              <a:off x="2247614" y="2465565"/>
              <a:ext cx="122474" cy="80944"/>
            </a:xfrm>
            <a:custGeom>
              <a:avLst/>
              <a:gdLst/>
              <a:ahLst/>
              <a:cxnLst/>
              <a:rect l="l" t="t" r="r" b="b"/>
              <a:pathLst>
                <a:path w="6246" h="4128" extrusionOk="0">
                  <a:moveTo>
                    <a:pt x="3322" y="0"/>
                  </a:moveTo>
                  <a:cubicBezTo>
                    <a:pt x="1223" y="0"/>
                    <a:pt x="103" y="2870"/>
                    <a:pt x="41" y="2993"/>
                  </a:cubicBezTo>
                  <a:cubicBezTo>
                    <a:pt x="0" y="3158"/>
                    <a:pt x="112" y="3272"/>
                    <a:pt x="227" y="3272"/>
                  </a:cubicBezTo>
                  <a:cubicBezTo>
                    <a:pt x="298" y="3272"/>
                    <a:pt x="370" y="3229"/>
                    <a:pt x="408" y="3127"/>
                  </a:cubicBezTo>
                  <a:cubicBezTo>
                    <a:pt x="408" y="3127"/>
                    <a:pt x="1459" y="384"/>
                    <a:pt x="3341" y="384"/>
                  </a:cubicBezTo>
                  <a:cubicBezTo>
                    <a:pt x="3472" y="384"/>
                    <a:pt x="3606" y="397"/>
                    <a:pt x="3744" y="425"/>
                  </a:cubicBezTo>
                  <a:cubicBezTo>
                    <a:pt x="4411" y="492"/>
                    <a:pt x="4978" y="892"/>
                    <a:pt x="5312" y="1459"/>
                  </a:cubicBezTo>
                  <a:cubicBezTo>
                    <a:pt x="5812" y="2493"/>
                    <a:pt x="5145" y="3861"/>
                    <a:pt x="5145" y="3861"/>
                  </a:cubicBezTo>
                  <a:cubicBezTo>
                    <a:pt x="5112" y="3961"/>
                    <a:pt x="5145" y="4061"/>
                    <a:pt x="5245" y="4094"/>
                  </a:cubicBezTo>
                  <a:cubicBezTo>
                    <a:pt x="5278" y="4128"/>
                    <a:pt x="5312" y="4128"/>
                    <a:pt x="5345" y="4128"/>
                  </a:cubicBezTo>
                  <a:cubicBezTo>
                    <a:pt x="5412" y="4128"/>
                    <a:pt x="5478" y="4094"/>
                    <a:pt x="5512" y="4028"/>
                  </a:cubicBezTo>
                  <a:cubicBezTo>
                    <a:pt x="5545" y="3961"/>
                    <a:pt x="6246" y="2493"/>
                    <a:pt x="5679" y="1292"/>
                  </a:cubicBezTo>
                  <a:cubicBezTo>
                    <a:pt x="5278" y="625"/>
                    <a:pt x="4611" y="158"/>
                    <a:pt x="3844" y="58"/>
                  </a:cubicBezTo>
                  <a:cubicBezTo>
                    <a:pt x="3664" y="19"/>
                    <a:pt x="3490" y="0"/>
                    <a:pt x="3322"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43;p53">
              <a:extLst>
                <a:ext uri="{FF2B5EF4-FFF2-40B4-BE49-F238E27FC236}">
                  <a16:creationId xmlns:a16="http://schemas.microsoft.com/office/drawing/2014/main" id="{D3F67F06-9D2C-4AD3-92F5-354DE79F640E}"/>
                </a:ext>
              </a:extLst>
            </p:cNvPr>
            <p:cNvSpPr/>
            <p:nvPr/>
          </p:nvSpPr>
          <p:spPr>
            <a:xfrm flipH="1">
              <a:off x="1895721" y="2576764"/>
              <a:ext cx="187084" cy="137847"/>
            </a:xfrm>
            <a:custGeom>
              <a:avLst/>
              <a:gdLst/>
              <a:ahLst/>
              <a:cxnLst/>
              <a:rect l="l" t="t" r="r" b="b"/>
              <a:pathLst>
                <a:path w="9541" h="7030" extrusionOk="0">
                  <a:moveTo>
                    <a:pt x="5113" y="0"/>
                  </a:moveTo>
                  <a:cubicBezTo>
                    <a:pt x="1991" y="0"/>
                    <a:pt x="62" y="3671"/>
                    <a:pt x="34" y="3727"/>
                  </a:cubicBezTo>
                  <a:cubicBezTo>
                    <a:pt x="1" y="3827"/>
                    <a:pt x="34" y="3927"/>
                    <a:pt x="134" y="3994"/>
                  </a:cubicBezTo>
                  <a:cubicBezTo>
                    <a:pt x="151" y="4002"/>
                    <a:pt x="172" y="4006"/>
                    <a:pt x="194" y="4006"/>
                  </a:cubicBezTo>
                  <a:cubicBezTo>
                    <a:pt x="261" y="4006"/>
                    <a:pt x="343" y="3969"/>
                    <a:pt x="368" y="3894"/>
                  </a:cubicBezTo>
                  <a:cubicBezTo>
                    <a:pt x="396" y="3866"/>
                    <a:pt x="2213" y="401"/>
                    <a:pt x="5107" y="401"/>
                  </a:cubicBezTo>
                  <a:cubicBezTo>
                    <a:pt x="5658" y="401"/>
                    <a:pt x="6248" y="526"/>
                    <a:pt x="6872" y="825"/>
                  </a:cubicBezTo>
                  <a:cubicBezTo>
                    <a:pt x="7906" y="1325"/>
                    <a:pt x="8540" y="1992"/>
                    <a:pt x="8740" y="2860"/>
                  </a:cubicBezTo>
                  <a:cubicBezTo>
                    <a:pt x="9141" y="4661"/>
                    <a:pt x="7506" y="6729"/>
                    <a:pt x="7506" y="6729"/>
                  </a:cubicBezTo>
                  <a:cubicBezTo>
                    <a:pt x="7439" y="6796"/>
                    <a:pt x="7473" y="6929"/>
                    <a:pt x="7539" y="6996"/>
                  </a:cubicBezTo>
                  <a:cubicBezTo>
                    <a:pt x="7573" y="7029"/>
                    <a:pt x="7606" y="7029"/>
                    <a:pt x="7673" y="7029"/>
                  </a:cubicBezTo>
                  <a:cubicBezTo>
                    <a:pt x="7740" y="7029"/>
                    <a:pt x="7773" y="6996"/>
                    <a:pt x="7806" y="6929"/>
                  </a:cubicBezTo>
                  <a:cubicBezTo>
                    <a:pt x="7873" y="6863"/>
                    <a:pt x="9541" y="4761"/>
                    <a:pt x="9107" y="2760"/>
                  </a:cubicBezTo>
                  <a:cubicBezTo>
                    <a:pt x="8874" y="1792"/>
                    <a:pt x="8173" y="1025"/>
                    <a:pt x="7039" y="458"/>
                  </a:cubicBezTo>
                  <a:cubicBezTo>
                    <a:pt x="6356" y="136"/>
                    <a:pt x="5713" y="0"/>
                    <a:pt x="5113" y="0"/>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44;p53">
              <a:extLst>
                <a:ext uri="{FF2B5EF4-FFF2-40B4-BE49-F238E27FC236}">
                  <a16:creationId xmlns:a16="http://schemas.microsoft.com/office/drawing/2014/main" id="{2CB194A0-4B29-4BE2-9824-57AB01CF2272}"/>
                </a:ext>
              </a:extLst>
            </p:cNvPr>
            <p:cNvSpPr/>
            <p:nvPr/>
          </p:nvSpPr>
          <p:spPr>
            <a:xfrm flipH="1">
              <a:off x="2238889" y="2382425"/>
              <a:ext cx="112082" cy="37844"/>
            </a:xfrm>
            <a:custGeom>
              <a:avLst/>
              <a:gdLst/>
              <a:ahLst/>
              <a:cxnLst/>
              <a:rect l="l" t="t" r="r" b="b"/>
              <a:pathLst>
                <a:path w="5716" h="1930" extrusionOk="0">
                  <a:moveTo>
                    <a:pt x="4207" y="0"/>
                  </a:moveTo>
                  <a:cubicBezTo>
                    <a:pt x="2840" y="0"/>
                    <a:pt x="869" y="595"/>
                    <a:pt x="0" y="1930"/>
                  </a:cubicBezTo>
                  <a:cubicBezTo>
                    <a:pt x="0" y="1930"/>
                    <a:pt x="1687" y="1142"/>
                    <a:pt x="3125" y="1142"/>
                  </a:cubicBezTo>
                  <a:cubicBezTo>
                    <a:pt x="3253" y="1142"/>
                    <a:pt x="3380" y="1149"/>
                    <a:pt x="3503" y="1162"/>
                  </a:cubicBezTo>
                  <a:cubicBezTo>
                    <a:pt x="4144" y="1218"/>
                    <a:pt x="4646" y="1297"/>
                    <a:pt x="5003" y="1297"/>
                  </a:cubicBezTo>
                  <a:cubicBezTo>
                    <a:pt x="5499" y="1297"/>
                    <a:pt x="5715" y="1144"/>
                    <a:pt x="5638" y="562"/>
                  </a:cubicBezTo>
                  <a:cubicBezTo>
                    <a:pt x="5577" y="197"/>
                    <a:pt x="4992" y="0"/>
                    <a:pt x="4207"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45;p53">
              <a:extLst>
                <a:ext uri="{FF2B5EF4-FFF2-40B4-BE49-F238E27FC236}">
                  <a16:creationId xmlns:a16="http://schemas.microsoft.com/office/drawing/2014/main" id="{656A2A65-D226-4556-9A0F-41D2FA0C709E}"/>
                </a:ext>
              </a:extLst>
            </p:cNvPr>
            <p:cNvSpPr/>
            <p:nvPr/>
          </p:nvSpPr>
          <p:spPr>
            <a:xfrm flipH="1">
              <a:off x="1869544" y="2503331"/>
              <a:ext cx="58276" cy="115788"/>
            </a:xfrm>
            <a:custGeom>
              <a:avLst/>
              <a:gdLst/>
              <a:ahLst/>
              <a:cxnLst/>
              <a:rect l="l" t="t" r="r" b="b"/>
              <a:pathLst>
                <a:path w="2972" h="5905" extrusionOk="0">
                  <a:moveTo>
                    <a:pt x="288" y="0"/>
                  </a:moveTo>
                  <a:cubicBezTo>
                    <a:pt x="0" y="0"/>
                    <a:pt x="478" y="1197"/>
                    <a:pt x="1403" y="2935"/>
                  </a:cubicBezTo>
                  <a:cubicBezTo>
                    <a:pt x="2504" y="5004"/>
                    <a:pt x="2504" y="5904"/>
                    <a:pt x="2504" y="5904"/>
                  </a:cubicBezTo>
                  <a:cubicBezTo>
                    <a:pt x="2971" y="3769"/>
                    <a:pt x="2204" y="1568"/>
                    <a:pt x="536" y="133"/>
                  </a:cubicBezTo>
                  <a:cubicBezTo>
                    <a:pt x="424" y="43"/>
                    <a:pt x="343" y="0"/>
                    <a:pt x="288" y="0"/>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46;p53">
              <a:extLst>
                <a:ext uri="{FF2B5EF4-FFF2-40B4-BE49-F238E27FC236}">
                  <a16:creationId xmlns:a16="http://schemas.microsoft.com/office/drawing/2014/main" id="{64C8D763-F7DB-4689-8B1C-9162DE68844B}"/>
                </a:ext>
              </a:extLst>
            </p:cNvPr>
            <p:cNvSpPr/>
            <p:nvPr/>
          </p:nvSpPr>
          <p:spPr>
            <a:xfrm flipH="1">
              <a:off x="1617085" y="2492860"/>
              <a:ext cx="192967" cy="166064"/>
            </a:xfrm>
            <a:custGeom>
              <a:avLst/>
              <a:gdLst/>
              <a:ahLst/>
              <a:cxnLst/>
              <a:rect l="l" t="t" r="r" b="b"/>
              <a:pathLst>
                <a:path w="9841" h="8469" extrusionOk="0">
                  <a:moveTo>
                    <a:pt x="7706" y="0"/>
                  </a:moveTo>
                  <a:cubicBezTo>
                    <a:pt x="5938" y="267"/>
                    <a:pt x="1" y="7105"/>
                    <a:pt x="1502" y="8139"/>
                  </a:cubicBezTo>
                  <a:cubicBezTo>
                    <a:pt x="1843" y="8374"/>
                    <a:pt x="2152" y="8468"/>
                    <a:pt x="2445" y="8468"/>
                  </a:cubicBezTo>
                  <a:cubicBezTo>
                    <a:pt x="3441" y="8468"/>
                    <a:pt x="4237" y="7381"/>
                    <a:pt x="5371" y="7072"/>
                  </a:cubicBezTo>
                  <a:cubicBezTo>
                    <a:pt x="5550" y="7023"/>
                    <a:pt x="5715" y="7002"/>
                    <a:pt x="5869" y="7002"/>
                  </a:cubicBezTo>
                  <a:cubicBezTo>
                    <a:pt x="6846" y="7002"/>
                    <a:pt x="7349" y="7856"/>
                    <a:pt x="7796" y="7856"/>
                  </a:cubicBezTo>
                  <a:cubicBezTo>
                    <a:pt x="7856" y="7856"/>
                    <a:pt x="7914" y="7840"/>
                    <a:pt x="7973" y="7806"/>
                  </a:cubicBezTo>
                  <a:cubicBezTo>
                    <a:pt x="8450" y="7497"/>
                    <a:pt x="4797" y="5537"/>
                    <a:pt x="5470" y="5537"/>
                  </a:cubicBezTo>
                  <a:cubicBezTo>
                    <a:pt x="5597" y="5537"/>
                    <a:pt x="5879" y="5607"/>
                    <a:pt x="6372" y="5771"/>
                  </a:cubicBezTo>
                  <a:cubicBezTo>
                    <a:pt x="7322" y="6102"/>
                    <a:pt x="7962" y="6224"/>
                    <a:pt x="8400" y="6224"/>
                  </a:cubicBezTo>
                  <a:cubicBezTo>
                    <a:pt x="9379" y="6224"/>
                    <a:pt x="9357" y="5614"/>
                    <a:pt x="9541" y="5337"/>
                  </a:cubicBezTo>
                  <a:cubicBezTo>
                    <a:pt x="9841" y="4904"/>
                    <a:pt x="6539" y="3836"/>
                    <a:pt x="6539" y="3836"/>
                  </a:cubicBezTo>
                  <a:cubicBezTo>
                    <a:pt x="6539" y="3836"/>
                    <a:pt x="6639" y="3503"/>
                    <a:pt x="7873" y="3503"/>
                  </a:cubicBezTo>
                  <a:cubicBezTo>
                    <a:pt x="9107" y="3469"/>
                    <a:pt x="8874" y="3136"/>
                    <a:pt x="9040" y="2802"/>
                  </a:cubicBezTo>
                  <a:cubicBezTo>
                    <a:pt x="9207" y="2469"/>
                    <a:pt x="4370" y="2269"/>
                    <a:pt x="6305" y="1501"/>
                  </a:cubicBezTo>
                  <a:cubicBezTo>
                    <a:pt x="8273" y="768"/>
                    <a:pt x="7706" y="0"/>
                    <a:pt x="7706"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47;p53">
              <a:extLst>
                <a:ext uri="{FF2B5EF4-FFF2-40B4-BE49-F238E27FC236}">
                  <a16:creationId xmlns:a16="http://schemas.microsoft.com/office/drawing/2014/main" id="{6A049A4E-B76E-42AE-B702-7AC1C645F3A5}"/>
                </a:ext>
              </a:extLst>
            </p:cNvPr>
            <p:cNvSpPr/>
            <p:nvPr/>
          </p:nvSpPr>
          <p:spPr>
            <a:xfrm flipH="1">
              <a:off x="1782560" y="2471996"/>
              <a:ext cx="465387" cy="603254"/>
            </a:xfrm>
            <a:custGeom>
              <a:avLst/>
              <a:gdLst/>
              <a:ahLst/>
              <a:cxnLst/>
              <a:rect l="l" t="t" r="r" b="b"/>
              <a:pathLst>
                <a:path w="23734" h="30765" extrusionOk="0">
                  <a:moveTo>
                    <a:pt x="21410" y="1"/>
                  </a:moveTo>
                  <a:cubicBezTo>
                    <a:pt x="21318" y="1"/>
                    <a:pt x="21225" y="21"/>
                    <a:pt x="21132" y="64"/>
                  </a:cubicBezTo>
                  <a:cubicBezTo>
                    <a:pt x="19797" y="631"/>
                    <a:pt x="22166" y="2932"/>
                    <a:pt x="22099" y="2999"/>
                  </a:cubicBezTo>
                  <a:cubicBezTo>
                    <a:pt x="21465" y="3833"/>
                    <a:pt x="20965" y="4834"/>
                    <a:pt x="20731" y="5868"/>
                  </a:cubicBezTo>
                  <a:cubicBezTo>
                    <a:pt x="20465" y="6768"/>
                    <a:pt x="20465" y="7769"/>
                    <a:pt x="20765" y="8670"/>
                  </a:cubicBezTo>
                  <a:cubicBezTo>
                    <a:pt x="20765" y="8670"/>
                    <a:pt x="17496" y="12839"/>
                    <a:pt x="13460" y="17209"/>
                  </a:cubicBezTo>
                  <a:cubicBezTo>
                    <a:pt x="8156" y="22947"/>
                    <a:pt x="1618" y="29285"/>
                    <a:pt x="317" y="30452"/>
                  </a:cubicBezTo>
                  <a:cubicBezTo>
                    <a:pt x="76" y="30665"/>
                    <a:pt x="0" y="30765"/>
                    <a:pt x="66" y="30765"/>
                  </a:cubicBezTo>
                  <a:cubicBezTo>
                    <a:pt x="626" y="30765"/>
                    <a:pt x="11464" y="23489"/>
                    <a:pt x="16929" y="17576"/>
                  </a:cubicBezTo>
                  <a:cubicBezTo>
                    <a:pt x="23033" y="11005"/>
                    <a:pt x="22766" y="9871"/>
                    <a:pt x="22766" y="9871"/>
                  </a:cubicBezTo>
                  <a:lnTo>
                    <a:pt x="21599" y="9170"/>
                  </a:lnTo>
                  <a:lnTo>
                    <a:pt x="23734" y="3366"/>
                  </a:lnTo>
                  <a:cubicBezTo>
                    <a:pt x="23734" y="3366"/>
                    <a:pt x="22612" y="1"/>
                    <a:pt x="21410"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48;p53">
              <a:extLst>
                <a:ext uri="{FF2B5EF4-FFF2-40B4-BE49-F238E27FC236}">
                  <a16:creationId xmlns:a16="http://schemas.microsoft.com/office/drawing/2014/main" id="{172C85B8-7586-4EDB-9827-40C6528E5C6B}"/>
                </a:ext>
              </a:extLst>
            </p:cNvPr>
            <p:cNvSpPr/>
            <p:nvPr/>
          </p:nvSpPr>
          <p:spPr>
            <a:xfrm flipH="1">
              <a:off x="1614457" y="2467663"/>
              <a:ext cx="243341" cy="200693"/>
            </a:xfrm>
            <a:custGeom>
              <a:avLst/>
              <a:gdLst/>
              <a:ahLst/>
              <a:cxnLst/>
              <a:rect l="l" t="t" r="r" b="b"/>
              <a:pathLst>
                <a:path w="12410" h="10235" extrusionOk="0">
                  <a:moveTo>
                    <a:pt x="2053" y="1"/>
                  </a:moveTo>
                  <a:cubicBezTo>
                    <a:pt x="1944" y="1"/>
                    <a:pt x="1827" y="17"/>
                    <a:pt x="1702" y="51"/>
                  </a:cubicBezTo>
                  <a:cubicBezTo>
                    <a:pt x="1" y="518"/>
                    <a:pt x="1768" y="1986"/>
                    <a:pt x="2336" y="2820"/>
                  </a:cubicBezTo>
                  <a:cubicBezTo>
                    <a:pt x="2903" y="3687"/>
                    <a:pt x="2402" y="3520"/>
                    <a:pt x="1702" y="5255"/>
                  </a:cubicBezTo>
                  <a:cubicBezTo>
                    <a:pt x="968" y="6956"/>
                    <a:pt x="1435" y="9358"/>
                    <a:pt x="1435" y="9358"/>
                  </a:cubicBezTo>
                  <a:cubicBezTo>
                    <a:pt x="1712" y="10140"/>
                    <a:pt x="2905" y="10235"/>
                    <a:pt x="3470" y="10235"/>
                  </a:cubicBezTo>
                  <a:cubicBezTo>
                    <a:pt x="3653" y="10235"/>
                    <a:pt x="3770" y="10225"/>
                    <a:pt x="3770" y="10225"/>
                  </a:cubicBezTo>
                  <a:lnTo>
                    <a:pt x="3703" y="9891"/>
                  </a:lnTo>
                  <a:cubicBezTo>
                    <a:pt x="3641" y="9706"/>
                    <a:pt x="3808" y="9521"/>
                    <a:pt x="4019" y="9521"/>
                  </a:cubicBezTo>
                  <a:cubicBezTo>
                    <a:pt x="4036" y="9521"/>
                    <a:pt x="4053" y="9522"/>
                    <a:pt x="4070" y="9525"/>
                  </a:cubicBezTo>
                  <a:cubicBezTo>
                    <a:pt x="4165" y="9548"/>
                    <a:pt x="4264" y="9559"/>
                    <a:pt x="4367" y="9559"/>
                  </a:cubicBezTo>
                  <a:cubicBezTo>
                    <a:pt x="5277" y="9559"/>
                    <a:pt x="6463" y="8700"/>
                    <a:pt x="7272" y="8190"/>
                  </a:cubicBezTo>
                  <a:cubicBezTo>
                    <a:pt x="7403" y="8105"/>
                    <a:pt x="7542" y="8068"/>
                    <a:pt x="7688" y="8068"/>
                  </a:cubicBezTo>
                  <a:cubicBezTo>
                    <a:pt x="8512" y="8068"/>
                    <a:pt x="9532" y="9230"/>
                    <a:pt x="10144" y="9230"/>
                  </a:cubicBezTo>
                  <a:cubicBezTo>
                    <a:pt x="10311" y="9230"/>
                    <a:pt x="10447" y="9144"/>
                    <a:pt x="10541" y="8924"/>
                  </a:cubicBezTo>
                  <a:cubicBezTo>
                    <a:pt x="11042" y="7723"/>
                    <a:pt x="9040" y="8023"/>
                    <a:pt x="9174" y="7190"/>
                  </a:cubicBezTo>
                  <a:cubicBezTo>
                    <a:pt x="9203" y="7009"/>
                    <a:pt x="9330" y="6947"/>
                    <a:pt x="9517" y="6947"/>
                  </a:cubicBezTo>
                  <a:cubicBezTo>
                    <a:pt x="9918" y="6947"/>
                    <a:pt x="10592" y="7233"/>
                    <a:pt x="11144" y="7233"/>
                  </a:cubicBezTo>
                  <a:cubicBezTo>
                    <a:pt x="11519" y="7233"/>
                    <a:pt x="11838" y="7100"/>
                    <a:pt x="11976" y="6656"/>
                  </a:cubicBezTo>
                  <a:cubicBezTo>
                    <a:pt x="12409" y="5255"/>
                    <a:pt x="9040" y="5588"/>
                    <a:pt x="9240" y="4721"/>
                  </a:cubicBezTo>
                  <a:cubicBezTo>
                    <a:pt x="9306" y="4469"/>
                    <a:pt x="9501" y="4395"/>
                    <a:pt x="9752" y="4395"/>
                  </a:cubicBezTo>
                  <a:cubicBezTo>
                    <a:pt x="10114" y="4395"/>
                    <a:pt x="10592" y="4552"/>
                    <a:pt x="10953" y="4552"/>
                  </a:cubicBezTo>
                  <a:cubicBezTo>
                    <a:pt x="11234" y="4552"/>
                    <a:pt x="11444" y="4457"/>
                    <a:pt x="11475" y="4121"/>
                  </a:cubicBezTo>
                  <a:cubicBezTo>
                    <a:pt x="11570" y="3116"/>
                    <a:pt x="10600" y="3086"/>
                    <a:pt x="9929" y="3086"/>
                  </a:cubicBezTo>
                  <a:cubicBezTo>
                    <a:pt x="9888" y="3086"/>
                    <a:pt x="9847" y="3087"/>
                    <a:pt x="9808" y="3087"/>
                  </a:cubicBezTo>
                  <a:cubicBezTo>
                    <a:pt x="9759" y="3089"/>
                    <a:pt x="9708" y="3090"/>
                    <a:pt x="9658" y="3090"/>
                  </a:cubicBezTo>
                  <a:cubicBezTo>
                    <a:pt x="8978" y="3090"/>
                    <a:pt x="8190" y="2878"/>
                    <a:pt x="9307" y="2319"/>
                  </a:cubicBezTo>
                  <a:cubicBezTo>
                    <a:pt x="10541" y="1752"/>
                    <a:pt x="10408" y="918"/>
                    <a:pt x="9040" y="652"/>
                  </a:cubicBezTo>
                  <a:cubicBezTo>
                    <a:pt x="8866" y="618"/>
                    <a:pt x="8691" y="602"/>
                    <a:pt x="8516" y="602"/>
                  </a:cubicBezTo>
                  <a:cubicBezTo>
                    <a:pt x="7310" y="602"/>
                    <a:pt x="6069" y="1337"/>
                    <a:pt x="4904" y="1919"/>
                  </a:cubicBezTo>
                  <a:cubicBezTo>
                    <a:pt x="4774" y="1981"/>
                    <a:pt x="4656" y="2008"/>
                    <a:pt x="4546" y="2008"/>
                  </a:cubicBezTo>
                  <a:cubicBezTo>
                    <a:pt x="3606" y="2008"/>
                    <a:pt x="3289" y="1"/>
                    <a:pt x="2053" y="1"/>
                  </a:cubicBezTo>
                  <a:close/>
                </a:path>
              </a:pathLst>
            </a:custGeom>
            <a:solidFill>
              <a:srgbClr val="9F70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49;p53">
              <a:extLst>
                <a:ext uri="{FF2B5EF4-FFF2-40B4-BE49-F238E27FC236}">
                  <a16:creationId xmlns:a16="http://schemas.microsoft.com/office/drawing/2014/main" id="{43F7455A-A226-46B7-AB2B-BE46B6EF0916}"/>
                </a:ext>
              </a:extLst>
            </p:cNvPr>
            <p:cNvSpPr/>
            <p:nvPr/>
          </p:nvSpPr>
          <p:spPr>
            <a:xfrm flipH="1">
              <a:off x="1671361" y="2507899"/>
              <a:ext cx="85709" cy="102062"/>
            </a:xfrm>
            <a:custGeom>
              <a:avLst/>
              <a:gdLst/>
              <a:ahLst/>
              <a:cxnLst/>
              <a:rect l="l" t="t" r="r" b="b"/>
              <a:pathLst>
                <a:path w="4371" h="5205" extrusionOk="0">
                  <a:moveTo>
                    <a:pt x="1" y="1"/>
                  </a:moveTo>
                  <a:lnTo>
                    <a:pt x="1" y="1"/>
                  </a:lnTo>
                  <a:cubicBezTo>
                    <a:pt x="3403" y="1268"/>
                    <a:pt x="2936" y="5204"/>
                    <a:pt x="2936" y="5204"/>
                  </a:cubicBezTo>
                  <a:cubicBezTo>
                    <a:pt x="4370" y="1002"/>
                    <a:pt x="1" y="1"/>
                    <a:pt x="1" y="1"/>
                  </a:cubicBezTo>
                  <a:close/>
                </a:path>
              </a:pathLst>
            </a:custGeom>
            <a:solidFill>
              <a:srgbClr val="725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50;p53">
              <a:extLst>
                <a:ext uri="{FF2B5EF4-FFF2-40B4-BE49-F238E27FC236}">
                  <a16:creationId xmlns:a16="http://schemas.microsoft.com/office/drawing/2014/main" id="{3D98F24E-78A1-43C3-A707-79382CF2CED9}"/>
                </a:ext>
              </a:extLst>
            </p:cNvPr>
            <p:cNvSpPr/>
            <p:nvPr/>
          </p:nvSpPr>
          <p:spPr>
            <a:xfrm flipH="1">
              <a:off x="1770776" y="2645904"/>
              <a:ext cx="898734" cy="741749"/>
            </a:xfrm>
            <a:custGeom>
              <a:avLst/>
              <a:gdLst/>
              <a:ahLst/>
              <a:cxnLst/>
              <a:rect l="l" t="t" r="r" b="b"/>
              <a:pathLst>
                <a:path w="45834" h="37828" extrusionOk="0">
                  <a:moveTo>
                    <a:pt x="42798" y="1"/>
                  </a:moveTo>
                  <a:cubicBezTo>
                    <a:pt x="42798" y="1"/>
                    <a:pt x="31923" y="12677"/>
                    <a:pt x="27553" y="16813"/>
                  </a:cubicBezTo>
                  <a:cubicBezTo>
                    <a:pt x="25752" y="18514"/>
                    <a:pt x="23817" y="20115"/>
                    <a:pt x="21816" y="21583"/>
                  </a:cubicBezTo>
                  <a:cubicBezTo>
                    <a:pt x="21816" y="21583"/>
                    <a:pt x="20923" y="21754"/>
                    <a:pt x="19897" y="21754"/>
                  </a:cubicBezTo>
                  <a:cubicBezTo>
                    <a:pt x="19051" y="21754"/>
                    <a:pt x="18115" y="21638"/>
                    <a:pt x="17513" y="21216"/>
                  </a:cubicBezTo>
                  <a:cubicBezTo>
                    <a:pt x="16145" y="20315"/>
                    <a:pt x="15978" y="19548"/>
                    <a:pt x="15978" y="19548"/>
                  </a:cubicBezTo>
                  <a:cubicBezTo>
                    <a:pt x="15978" y="19548"/>
                    <a:pt x="16712" y="17747"/>
                    <a:pt x="15511" y="16613"/>
                  </a:cubicBezTo>
                  <a:cubicBezTo>
                    <a:pt x="15511" y="16613"/>
                    <a:pt x="5738" y="24885"/>
                    <a:pt x="2869" y="29155"/>
                  </a:cubicBezTo>
                  <a:cubicBezTo>
                    <a:pt x="1168" y="31757"/>
                    <a:pt x="167" y="34726"/>
                    <a:pt x="0" y="37828"/>
                  </a:cubicBezTo>
                  <a:lnTo>
                    <a:pt x="36693" y="24552"/>
                  </a:lnTo>
                  <a:cubicBezTo>
                    <a:pt x="36693" y="24552"/>
                    <a:pt x="43298" y="16813"/>
                    <a:pt x="44565" y="10975"/>
                  </a:cubicBezTo>
                  <a:cubicBezTo>
                    <a:pt x="45833" y="5105"/>
                    <a:pt x="45199" y="1002"/>
                    <a:pt x="45199" y="1002"/>
                  </a:cubicBezTo>
                  <a:lnTo>
                    <a:pt x="45199" y="1002"/>
                  </a:lnTo>
                  <a:cubicBezTo>
                    <a:pt x="45199" y="1002"/>
                    <a:pt x="45012" y="1025"/>
                    <a:pt x="44741" y="1025"/>
                  </a:cubicBezTo>
                  <a:cubicBezTo>
                    <a:pt x="44098" y="1025"/>
                    <a:pt x="42985" y="893"/>
                    <a:pt x="427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51;p53">
              <a:extLst>
                <a:ext uri="{FF2B5EF4-FFF2-40B4-BE49-F238E27FC236}">
                  <a16:creationId xmlns:a16="http://schemas.microsoft.com/office/drawing/2014/main" id="{A246F1DC-42A6-4BE0-8E33-1D8B9C6F5392}"/>
                </a:ext>
              </a:extLst>
            </p:cNvPr>
            <p:cNvSpPr/>
            <p:nvPr/>
          </p:nvSpPr>
          <p:spPr>
            <a:xfrm flipH="1">
              <a:off x="1825189" y="2660316"/>
              <a:ext cx="58767" cy="61492"/>
            </a:xfrm>
            <a:custGeom>
              <a:avLst/>
              <a:gdLst/>
              <a:ahLst/>
              <a:cxnLst/>
              <a:rect l="l" t="t" r="r" b="b"/>
              <a:pathLst>
                <a:path w="2997" h="3136" extrusionOk="0">
                  <a:moveTo>
                    <a:pt x="2713" y="0"/>
                  </a:moveTo>
                  <a:cubicBezTo>
                    <a:pt x="2665" y="0"/>
                    <a:pt x="2615" y="20"/>
                    <a:pt x="2569" y="66"/>
                  </a:cubicBezTo>
                  <a:cubicBezTo>
                    <a:pt x="1668" y="934"/>
                    <a:pt x="868" y="1834"/>
                    <a:pt x="67" y="2802"/>
                  </a:cubicBezTo>
                  <a:cubicBezTo>
                    <a:pt x="0" y="2868"/>
                    <a:pt x="34" y="3002"/>
                    <a:pt x="100" y="3102"/>
                  </a:cubicBezTo>
                  <a:cubicBezTo>
                    <a:pt x="167" y="3135"/>
                    <a:pt x="200" y="3135"/>
                    <a:pt x="267" y="3135"/>
                  </a:cubicBezTo>
                  <a:cubicBezTo>
                    <a:pt x="300" y="3135"/>
                    <a:pt x="367" y="3102"/>
                    <a:pt x="401" y="3069"/>
                  </a:cubicBezTo>
                  <a:cubicBezTo>
                    <a:pt x="1168" y="2101"/>
                    <a:pt x="2002" y="1201"/>
                    <a:pt x="2869" y="367"/>
                  </a:cubicBezTo>
                  <a:cubicBezTo>
                    <a:pt x="2997" y="213"/>
                    <a:pt x="2870" y="0"/>
                    <a:pt x="27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52;p53">
              <a:extLst>
                <a:ext uri="{FF2B5EF4-FFF2-40B4-BE49-F238E27FC236}">
                  <a16:creationId xmlns:a16="http://schemas.microsoft.com/office/drawing/2014/main" id="{16F979F5-67F5-4854-B619-00B2FB63D69F}"/>
                </a:ext>
              </a:extLst>
            </p:cNvPr>
            <p:cNvSpPr/>
            <p:nvPr/>
          </p:nvSpPr>
          <p:spPr>
            <a:xfrm flipH="1">
              <a:off x="1800875" y="2672728"/>
              <a:ext cx="56276" cy="76551"/>
            </a:xfrm>
            <a:custGeom>
              <a:avLst/>
              <a:gdLst/>
              <a:ahLst/>
              <a:cxnLst/>
              <a:rect l="l" t="t" r="r" b="b"/>
              <a:pathLst>
                <a:path w="2870" h="3904" extrusionOk="0">
                  <a:moveTo>
                    <a:pt x="2630" y="1"/>
                  </a:moveTo>
                  <a:cubicBezTo>
                    <a:pt x="2558" y="1"/>
                    <a:pt x="2492" y="45"/>
                    <a:pt x="2469" y="134"/>
                  </a:cubicBezTo>
                  <a:cubicBezTo>
                    <a:pt x="1836" y="1368"/>
                    <a:pt x="1035" y="2502"/>
                    <a:pt x="68" y="3536"/>
                  </a:cubicBezTo>
                  <a:cubicBezTo>
                    <a:pt x="1" y="3603"/>
                    <a:pt x="1" y="3737"/>
                    <a:pt x="68" y="3837"/>
                  </a:cubicBezTo>
                  <a:cubicBezTo>
                    <a:pt x="101" y="3870"/>
                    <a:pt x="168" y="3903"/>
                    <a:pt x="201" y="3903"/>
                  </a:cubicBezTo>
                  <a:cubicBezTo>
                    <a:pt x="268" y="3903"/>
                    <a:pt x="334" y="3870"/>
                    <a:pt x="368" y="3837"/>
                  </a:cubicBezTo>
                  <a:cubicBezTo>
                    <a:pt x="1335" y="2769"/>
                    <a:pt x="2169" y="1602"/>
                    <a:pt x="2836" y="301"/>
                  </a:cubicBezTo>
                  <a:cubicBezTo>
                    <a:pt x="2870" y="201"/>
                    <a:pt x="2836" y="67"/>
                    <a:pt x="2736" y="34"/>
                  </a:cubicBezTo>
                  <a:cubicBezTo>
                    <a:pt x="2703" y="12"/>
                    <a:pt x="2666" y="1"/>
                    <a:pt x="2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53;p53">
              <a:extLst>
                <a:ext uri="{FF2B5EF4-FFF2-40B4-BE49-F238E27FC236}">
                  <a16:creationId xmlns:a16="http://schemas.microsoft.com/office/drawing/2014/main" id="{5681574D-33F4-49FA-883A-9E0E6992F698}"/>
                </a:ext>
              </a:extLst>
            </p:cNvPr>
            <p:cNvSpPr/>
            <p:nvPr/>
          </p:nvSpPr>
          <p:spPr>
            <a:xfrm flipH="1">
              <a:off x="1786482" y="2670120"/>
              <a:ext cx="19648" cy="99435"/>
            </a:xfrm>
            <a:custGeom>
              <a:avLst/>
              <a:gdLst/>
              <a:ahLst/>
              <a:cxnLst/>
              <a:rect l="l" t="t" r="r" b="b"/>
              <a:pathLst>
                <a:path w="1002" h="5071" extrusionOk="0">
                  <a:moveTo>
                    <a:pt x="668" y="0"/>
                  </a:moveTo>
                  <a:cubicBezTo>
                    <a:pt x="534" y="0"/>
                    <a:pt x="468" y="100"/>
                    <a:pt x="468" y="234"/>
                  </a:cubicBezTo>
                  <a:cubicBezTo>
                    <a:pt x="601" y="1768"/>
                    <a:pt x="434" y="3302"/>
                    <a:pt x="34" y="4804"/>
                  </a:cubicBezTo>
                  <a:cubicBezTo>
                    <a:pt x="1" y="4904"/>
                    <a:pt x="67" y="5037"/>
                    <a:pt x="168" y="5070"/>
                  </a:cubicBezTo>
                  <a:lnTo>
                    <a:pt x="234" y="5070"/>
                  </a:lnTo>
                  <a:cubicBezTo>
                    <a:pt x="334" y="5037"/>
                    <a:pt x="401" y="5004"/>
                    <a:pt x="434" y="4904"/>
                  </a:cubicBezTo>
                  <a:cubicBezTo>
                    <a:pt x="868" y="3369"/>
                    <a:pt x="1001" y="1801"/>
                    <a:pt x="901" y="200"/>
                  </a:cubicBezTo>
                  <a:cubicBezTo>
                    <a:pt x="868" y="100"/>
                    <a:pt x="768" y="0"/>
                    <a:pt x="6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54;p53">
              <a:extLst>
                <a:ext uri="{FF2B5EF4-FFF2-40B4-BE49-F238E27FC236}">
                  <a16:creationId xmlns:a16="http://schemas.microsoft.com/office/drawing/2014/main" id="{2BC7FE9E-5D3F-4828-90CF-CC06D4E68E18}"/>
                </a:ext>
              </a:extLst>
            </p:cNvPr>
            <p:cNvSpPr/>
            <p:nvPr/>
          </p:nvSpPr>
          <p:spPr>
            <a:xfrm flipH="1">
              <a:off x="2300596" y="1739601"/>
              <a:ext cx="321814" cy="386640"/>
            </a:xfrm>
            <a:custGeom>
              <a:avLst/>
              <a:gdLst/>
              <a:ahLst/>
              <a:cxnLst/>
              <a:rect l="l" t="t" r="r" b="b"/>
              <a:pathLst>
                <a:path w="16412" h="19718" extrusionOk="0">
                  <a:moveTo>
                    <a:pt x="8210" y="0"/>
                  </a:moveTo>
                  <a:cubicBezTo>
                    <a:pt x="8126" y="0"/>
                    <a:pt x="8036" y="7"/>
                    <a:pt x="7939" y="21"/>
                  </a:cubicBezTo>
                  <a:cubicBezTo>
                    <a:pt x="5437" y="355"/>
                    <a:pt x="7239" y="4291"/>
                    <a:pt x="5904" y="5258"/>
                  </a:cubicBezTo>
                  <a:cubicBezTo>
                    <a:pt x="5698" y="5417"/>
                    <a:pt x="5497" y="5482"/>
                    <a:pt x="5300" y="5482"/>
                  </a:cubicBezTo>
                  <a:cubicBezTo>
                    <a:pt x="4346" y="5482"/>
                    <a:pt x="3502" y="3943"/>
                    <a:pt x="2829" y="3943"/>
                  </a:cubicBezTo>
                  <a:cubicBezTo>
                    <a:pt x="2763" y="3943"/>
                    <a:pt x="2698" y="3958"/>
                    <a:pt x="2635" y="3991"/>
                  </a:cubicBezTo>
                  <a:cubicBezTo>
                    <a:pt x="1801" y="4424"/>
                    <a:pt x="1201" y="5358"/>
                    <a:pt x="2635" y="6192"/>
                  </a:cubicBezTo>
                  <a:cubicBezTo>
                    <a:pt x="4036" y="7026"/>
                    <a:pt x="3869" y="7760"/>
                    <a:pt x="3669" y="9128"/>
                  </a:cubicBezTo>
                  <a:cubicBezTo>
                    <a:pt x="3469" y="10495"/>
                    <a:pt x="4270" y="11730"/>
                    <a:pt x="4170" y="12530"/>
                  </a:cubicBezTo>
                  <a:cubicBezTo>
                    <a:pt x="4036" y="13297"/>
                    <a:pt x="0" y="16199"/>
                    <a:pt x="0" y="16199"/>
                  </a:cubicBezTo>
                  <a:cubicBezTo>
                    <a:pt x="762" y="19097"/>
                    <a:pt x="2080" y="19718"/>
                    <a:pt x="3070" y="19718"/>
                  </a:cubicBezTo>
                  <a:cubicBezTo>
                    <a:pt x="3812" y="19718"/>
                    <a:pt x="4370" y="19368"/>
                    <a:pt x="4370" y="19368"/>
                  </a:cubicBezTo>
                  <a:lnTo>
                    <a:pt x="7138" y="13030"/>
                  </a:lnTo>
                  <a:cubicBezTo>
                    <a:pt x="7347" y="13062"/>
                    <a:pt x="7548" y="13077"/>
                    <a:pt x="7741" y="13077"/>
                  </a:cubicBezTo>
                  <a:cubicBezTo>
                    <a:pt x="9400" y="13077"/>
                    <a:pt x="10524" y="11973"/>
                    <a:pt x="11808" y="10629"/>
                  </a:cubicBezTo>
                  <a:cubicBezTo>
                    <a:pt x="13076" y="9261"/>
                    <a:pt x="16212" y="10429"/>
                    <a:pt x="16145" y="8661"/>
                  </a:cubicBezTo>
                  <a:cubicBezTo>
                    <a:pt x="16113" y="8101"/>
                    <a:pt x="15771" y="7939"/>
                    <a:pt x="15324" y="7939"/>
                  </a:cubicBezTo>
                  <a:cubicBezTo>
                    <a:pt x="14713" y="7939"/>
                    <a:pt x="13907" y="8243"/>
                    <a:pt x="13441" y="8243"/>
                  </a:cubicBezTo>
                  <a:cubicBezTo>
                    <a:pt x="13173" y="8243"/>
                    <a:pt x="13018" y="8143"/>
                    <a:pt x="13076" y="7827"/>
                  </a:cubicBezTo>
                  <a:cubicBezTo>
                    <a:pt x="13310" y="6526"/>
                    <a:pt x="16412" y="6459"/>
                    <a:pt x="15811" y="4524"/>
                  </a:cubicBezTo>
                  <a:cubicBezTo>
                    <a:pt x="15691" y="4142"/>
                    <a:pt x="15497" y="3995"/>
                    <a:pt x="15259" y="3995"/>
                  </a:cubicBezTo>
                  <a:cubicBezTo>
                    <a:pt x="14447" y="3995"/>
                    <a:pt x="13116" y="5715"/>
                    <a:pt x="12384" y="5715"/>
                  </a:cubicBezTo>
                  <a:cubicBezTo>
                    <a:pt x="12263" y="5715"/>
                    <a:pt x="12159" y="5668"/>
                    <a:pt x="12075" y="5558"/>
                  </a:cubicBezTo>
                  <a:cubicBezTo>
                    <a:pt x="11341" y="4624"/>
                    <a:pt x="15444" y="2089"/>
                    <a:pt x="13109" y="1289"/>
                  </a:cubicBezTo>
                  <a:cubicBezTo>
                    <a:pt x="12894" y="1216"/>
                    <a:pt x="12701" y="1183"/>
                    <a:pt x="12528" y="1183"/>
                  </a:cubicBezTo>
                  <a:cubicBezTo>
                    <a:pt x="10843" y="1183"/>
                    <a:pt x="11028" y="4329"/>
                    <a:pt x="9763" y="4329"/>
                  </a:cubicBezTo>
                  <a:cubicBezTo>
                    <a:pt x="9734" y="4329"/>
                    <a:pt x="9704" y="4328"/>
                    <a:pt x="9674" y="4324"/>
                  </a:cubicBezTo>
                  <a:cubicBezTo>
                    <a:pt x="8263" y="4196"/>
                    <a:pt x="10273" y="0"/>
                    <a:pt x="8210" y="0"/>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55;p53">
              <a:extLst>
                <a:ext uri="{FF2B5EF4-FFF2-40B4-BE49-F238E27FC236}">
                  <a16:creationId xmlns:a16="http://schemas.microsoft.com/office/drawing/2014/main" id="{EFADAC83-C35A-4C3B-9D66-8E90322D063C}"/>
                </a:ext>
              </a:extLst>
            </p:cNvPr>
            <p:cNvSpPr/>
            <p:nvPr/>
          </p:nvSpPr>
          <p:spPr>
            <a:xfrm flipH="1">
              <a:off x="3655855" y="2419740"/>
              <a:ext cx="409836" cy="215595"/>
            </a:xfrm>
            <a:custGeom>
              <a:avLst/>
              <a:gdLst/>
              <a:ahLst/>
              <a:cxnLst/>
              <a:rect l="l" t="t" r="r" b="b"/>
              <a:pathLst>
                <a:path w="20901" h="10995" extrusionOk="0">
                  <a:moveTo>
                    <a:pt x="8599" y="1"/>
                  </a:moveTo>
                  <a:cubicBezTo>
                    <a:pt x="8520" y="1"/>
                    <a:pt x="8440" y="9"/>
                    <a:pt x="8358" y="27"/>
                  </a:cubicBezTo>
                  <a:cubicBezTo>
                    <a:pt x="6824" y="360"/>
                    <a:pt x="8725" y="2862"/>
                    <a:pt x="7658" y="3096"/>
                  </a:cubicBezTo>
                  <a:cubicBezTo>
                    <a:pt x="7628" y="3101"/>
                    <a:pt x="7596" y="3104"/>
                    <a:pt x="7563" y="3104"/>
                  </a:cubicBezTo>
                  <a:cubicBezTo>
                    <a:pt x="6606" y="3104"/>
                    <a:pt x="4233" y="827"/>
                    <a:pt x="2928" y="827"/>
                  </a:cubicBezTo>
                  <a:cubicBezTo>
                    <a:pt x="2699" y="827"/>
                    <a:pt x="2504" y="897"/>
                    <a:pt x="2354" y="1061"/>
                  </a:cubicBezTo>
                  <a:cubicBezTo>
                    <a:pt x="1320" y="2195"/>
                    <a:pt x="5290" y="4230"/>
                    <a:pt x="5023" y="4730"/>
                  </a:cubicBezTo>
                  <a:cubicBezTo>
                    <a:pt x="4995" y="4793"/>
                    <a:pt x="4920" y="4819"/>
                    <a:pt x="4809" y="4819"/>
                  </a:cubicBezTo>
                  <a:cubicBezTo>
                    <a:pt x="4210" y="4819"/>
                    <a:pt x="2555" y="4059"/>
                    <a:pt x="1546" y="4059"/>
                  </a:cubicBezTo>
                  <a:cubicBezTo>
                    <a:pt x="1139" y="4059"/>
                    <a:pt x="838" y="4183"/>
                    <a:pt x="753" y="4530"/>
                  </a:cubicBezTo>
                  <a:cubicBezTo>
                    <a:pt x="419" y="5898"/>
                    <a:pt x="4489" y="6331"/>
                    <a:pt x="4389" y="6798"/>
                  </a:cubicBezTo>
                  <a:cubicBezTo>
                    <a:pt x="4369" y="6898"/>
                    <a:pt x="4183" y="6932"/>
                    <a:pt x="3899" y="6932"/>
                  </a:cubicBezTo>
                  <a:cubicBezTo>
                    <a:pt x="3331" y="6932"/>
                    <a:pt x="2368" y="6798"/>
                    <a:pt x="1543" y="6798"/>
                  </a:cubicBezTo>
                  <a:cubicBezTo>
                    <a:pt x="718" y="6798"/>
                    <a:pt x="33" y="6932"/>
                    <a:pt x="19" y="7465"/>
                  </a:cubicBezTo>
                  <a:cubicBezTo>
                    <a:pt x="1" y="8207"/>
                    <a:pt x="1218" y="8320"/>
                    <a:pt x="2417" y="8320"/>
                  </a:cubicBezTo>
                  <a:cubicBezTo>
                    <a:pt x="2945" y="8320"/>
                    <a:pt x="3470" y="8298"/>
                    <a:pt x="3884" y="8298"/>
                  </a:cubicBezTo>
                  <a:cubicBezTo>
                    <a:pt x="4223" y="8298"/>
                    <a:pt x="4489" y="8313"/>
                    <a:pt x="4622" y="8366"/>
                  </a:cubicBezTo>
                  <a:cubicBezTo>
                    <a:pt x="5256" y="8633"/>
                    <a:pt x="886" y="9767"/>
                    <a:pt x="1587" y="10701"/>
                  </a:cubicBezTo>
                  <a:cubicBezTo>
                    <a:pt x="1740" y="10912"/>
                    <a:pt x="1974" y="10995"/>
                    <a:pt x="2259" y="10995"/>
                  </a:cubicBezTo>
                  <a:cubicBezTo>
                    <a:pt x="3266" y="10995"/>
                    <a:pt x="4904" y="9967"/>
                    <a:pt x="5823" y="9967"/>
                  </a:cubicBezTo>
                  <a:cubicBezTo>
                    <a:pt x="5834" y="9967"/>
                    <a:pt x="5846" y="9967"/>
                    <a:pt x="5857" y="9967"/>
                  </a:cubicBezTo>
                  <a:cubicBezTo>
                    <a:pt x="5923" y="9969"/>
                    <a:pt x="6014" y="9970"/>
                    <a:pt x="6127" y="9970"/>
                  </a:cubicBezTo>
                  <a:cubicBezTo>
                    <a:pt x="8007" y="9970"/>
                    <a:pt x="16022" y="9715"/>
                    <a:pt x="19200" y="9400"/>
                  </a:cubicBezTo>
                  <a:cubicBezTo>
                    <a:pt x="19200" y="9400"/>
                    <a:pt x="20901" y="6765"/>
                    <a:pt x="19400" y="3963"/>
                  </a:cubicBezTo>
                  <a:cubicBezTo>
                    <a:pt x="19384" y="3935"/>
                    <a:pt x="19304" y="3923"/>
                    <a:pt x="19171" y="3923"/>
                  </a:cubicBezTo>
                  <a:cubicBezTo>
                    <a:pt x="18294" y="3923"/>
                    <a:pt x="15111" y="4450"/>
                    <a:pt x="13047" y="4450"/>
                  </a:cubicBezTo>
                  <a:cubicBezTo>
                    <a:pt x="12051" y="4450"/>
                    <a:pt x="11316" y="4327"/>
                    <a:pt x="11227" y="3963"/>
                  </a:cubicBezTo>
                  <a:cubicBezTo>
                    <a:pt x="10943" y="2761"/>
                    <a:pt x="10029" y="1"/>
                    <a:pt x="859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56;p53">
              <a:extLst>
                <a:ext uri="{FF2B5EF4-FFF2-40B4-BE49-F238E27FC236}">
                  <a16:creationId xmlns:a16="http://schemas.microsoft.com/office/drawing/2014/main" id="{3BF97401-9E67-4DF7-B477-6E1CA441AFA6}"/>
                </a:ext>
              </a:extLst>
            </p:cNvPr>
            <p:cNvSpPr/>
            <p:nvPr/>
          </p:nvSpPr>
          <p:spPr>
            <a:xfrm flipH="1">
              <a:off x="3644070" y="2504625"/>
              <a:ext cx="398816" cy="138279"/>
            </a:xfrm>
            <a:custGeom>
              <a:avLst/>
              <a:gdLst/>
              <a:ahLst/>
              <a:cxnLst/>
              <a:rect l="l" t="t" r="r" b="b"/>
              <a:pathLst>
                <a:path w="20339" h="7052" extrusionOk="0">
                  <a:moveTo>
                    <a:pt x="18637" y="1"/>
                  </a:moveTo>
                  <a:cubicBezTo>
                    <a:pt x="18637" y="1"/>
                    <a:pt x="18737" y="2436"/>
                    <a:pt x="18203" y="3336"/>
                  </a:cubicBezTo>
                  <a:cubicBezTo>
                    <a:pt x="17670" y="4237"/>
                    <a:pt x="17736" y="4804"/>
                    <a:pt x="15034" y="4904"/>
                  </a:cubicBezTo>
                  <a:cubicBezTo>
                    <a:pt x="12366" y="5038"/>
                    <a:pt x="2826" y="5638"/>
                    <a:pt x="2025" y="5905"/>
                  </a:cubicBezTo>
                  <a:cubicBezTo>
                    <a:pt x="1501" y="6110"/>
                    <a:pt x="993" y="6377"/>
                    <a:pt x="659" y="6377"/>
                  </a:cubicBezTo>
                  <a:cubicBezTo>
                    <a:pt x="504" y="6377"/>
                    <a:pt x="387" y="6320"/>
                    <a:pt x="324" y="6172"/>
                  </a:cubicBezTo>
                  <a:cubicBezTo>
                    <a:pt x="305" y="6119"/>
                    <a:pt x="283" y="6096"/>
                    <a:pt x="261" y="6096"/>
                  </a:cubicBezTo>
                  <a:cubicBezTo>
                    <a:pt x="120" y="6096"/>
                    <a:pt x="0" y="7051"/>
                    <a:pt x="962" y="7051"/>
                  </a:cubicBezTo>
                  <a:cubicBezTo>
                    <a:pt x="1165" y="7051"/>
                    <a:pt x="1416" y="7009"/>
                    <a:pt x="1725" y="6906"/>
                  </a:cubicBezTo>
                  <a:cubicBezTo>
                    <a:pt x="3424" y="6368"/>
                    <a:pt x="6639" y="5853"/>
                    <a:pt x="10061" y="5853"/>
                  </a:cubicBezTo>
                  <a:cubicBezTo>
                    <a:pt x="10670" y="5853"/>
                    <a:pt x="11285" y="5870"/>
                    <a:pt x="11899" y="5905"/>
                  </a:cubicBezTo>
                  <a:cubicBezTo>
                    <a:pt x="12502" y="5944"/>
                    <a:pt x="13069" y="5961"/>
                    <a:pt x="13597" y="5961"/>
                  </a:cubicBezTo>
                  <a:cubicBezTo>
                    <a:pt x="16636" y="5961"/>
                    <a:pt x="18403" y="5405"/>
                    <a:pt x="18403" y="5405"/>
                  </a:cubicBezTo>
                  <a:cubicBezTo>
                    <a:pt x="18403" y="5405"/>
                    <a:pt x="20338" y="1902"/>
                    <a:pt x="1863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57;p53">
              <a:extLst>
                <a:ext uri="{FF2B5EF4-FFF2-40B4-BE49-F238E27FC236}">
                  <a16:creationId xmlns:a16="http://schemas.microsoft.com/office/drawing/2014/main" id="{268CBC55-561D-427F-BE37-C306A734EE51}"/>
                </a:ext>
              </a:extLst>
            </p:cNvPr>
            <p:cNvSpPr/>
            <p:nvPr/>
          </p:nvSpPr>
          <p:spPr>
            <a:xfrm flipH="1">
              <a:off x="4009062" y="2563489"/>
              <a:ext cx="61492" cy="24177"/>
            </a:xfrm>
            <a:custGeom>
              <a:avLst/>
              <a:gdLst/>
              <a:ahLst/>
              <a:cxnLst/>
              <a:rect l="l" t="t" r="r" b="b"/>
              <a:pathLst>
                <a:path w="3136" h="1233" extrusionOk="0">
                  <a:moveTo>
                    <a:pt x="2369" y="1"/>
                  </a:moveTo>
                  <a:cubicBezTo>
                    <a:pt x="2369" y="93"/>
                    <a:pt x="2228" y="580"/>
                    <a:pt x="1479" y="580"/>
                  </a:cubicBezTo>
                  <a:cubicBezTo>
                    <a:pt x="1413" y="580"/>
                    <a:pt x="1343" y="576"/>
                    <a:pt x="1268" y="568"/>
                  </a:cubicBezTo>
                  <a:cubicBezTo>
                    <a:pt x="834" y="535"/>
                    <a:pt x="401" y="435"/>
                    <a:pt x="0" y="268"/>
                  </a:cubicBezTo>
                  <a:lnTo>
                    <a:pt x="0" y="268"/>
                  </a:lnTo>
                  <a:cubicBezTo>
                    <a:pt x="0" y="268"/>
                    <a:pt x="1324" y="1233"/>
                    <a:pt x="2141" y="1233"/>
                  </a:cubicBezTo>
                  <a:cubicBezTo>
                    <a:pt x="2222" y="1233"/>
                    <a:pt x="2299" y="1223"/>
                    <a:pt x="2369" y="1202"/>
                  </a:cubicBezTo>
                  <a:cubicBezTo>
                    <a:pt x="3136" y="1002"/>
                    <a:pt x="2369" y="1"/>
                    <a:pt x="2369"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58;p53">
              <a:extLst>
                <a:ext uri="{FF2B5EF4-FFF2-40B4-BE49-F238E27FC236}">
                  <a16:creationId xmlns:a16="http://schemas.microsoft.com/office/drawing/2014/main" id="{623C5D67-D367-44D5-8D80-B9B1A63E0694}"/>
                </a:ext>
              </a:extLst>
            </p:cNvPr>
            <p:cNvSpPr/>
            <p:nvPr/>
          </p:nvSpPr>
          <p:spPr>
            <a:xfrm flipH="1">
              <a:off x="3927805" y="2493252"/>
              <a:ext cx="127122" cy="60649"/>
            </a:xfrm>
            <a:custGeom>
              <a:avLst/>
              <a:gdLst/>
              <a:ahLst/>
              <a:cxnLst/>
              <a:rect l="l" t="t" r="r" b="b"/>
              <a:pathLst>
                <a:path w="6483" h="3093" extrusionOk="0">
                  <a:moveTo>
                    <a:pt x="6249" y="0"/>
                  </a:moveTo>
                  <a:cubicBezTo>
                    <a:pt x="6224" y="0"/>
                    <a:pt x="6189" y="35"/>
                    <a:pt x="6142" y="114"/>
                  </a:cubicBezTo>
                  <a:cubicBezTo>
                    <a:pt x="5641" y="914"/>
                    <a:pt x="4707" y="2415"/>
                    <a:pt x="3807" y="2415"/>
                  </a:cubicBezTo>
                  <a:cubicBezTo>
                    <a:pt x="3798" y="2416"/>
                    <a:pt x="3790" y="2416"/>
                    <a:pt x="3781" y="2416"/>
                  </a:cubicBezTo>
                  <a:cubicBezTo>
                    <a:pt x="2901" y="2416"/>
                    <a:pt x="247" y="865"/>
                    <a:pt x="19" y="865"/>
                  </a:cubicBezTo>
                  <a:cubicBezTo>
                    <a:pt x="5" y="865"/>
                    <a:pt x="0" y="870"/>
                    <a:pt x="4" y="881"/>
                  </a:cubicBezTo>
                  <a:cubicBezTo>
                    <a:pt x="171" y="1882"/>
                    <a:pt x="2572" y="2849"/>
                    <a:pt x="4207" y="3083"/>
                  </a:cubicBezTo>
                  <a:cubicBezTo>
                    <a:pt x="4254" y="3089"/>
                    <a:pt x="4300" y="3092"/>
                    <a:pt x="4346" y="3092"/>
                  </a:cubicBezTo>
                  <a:cubicBezTo>
                    <a:pt x="5765" y="3092"/>
                    <a:pt x="6482" y="0"/>
                    <a:pt x="6249"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59;p53">
              <a:extLst>
                <a:ext uri="{FF2B5EF4-FFF2-40B4-BE49-F238E27FC236}">
                  <a16:creationId xmlns:a16="http://schemas.microsoft.com/office/drawing/2014/main" id="{031B2160-5069-4B87-A0BB-D26D10A75D24}"/>
                </a:ext>
              </a:extLst>
            </p:cNvPr>
            <p:cNvSpPr/>
            <p:nvPr/>
          </p:nvSpPr>
          <p:spPr>
            <a:xfrm flipH="1">
              <a:off x="3951609" y="2440525"/>
              <a:ext cx="82983" cy="72296"/>
            </a:xfrm>
            <a:custGeom>
              <a:avLst/>
              <a:gdLst/>
              <a:ahLst/>
              <a:cxnLst/>
              <a:rect l="l" t="t" r="r" b="b"/>
              <a:pathLst>
                <a:path w="4232" h="3687" extrusionOk="0">
                  <a:moveTo>
                    <a:pt x="768" y="1"/>
                  </a:moveTo>
                  <a:lnTo>
                    <a:pt x="768" y="1"/>
                  </a:lnTo>
                  <a:cubicBezTo>
                    <a:pt x="1" y="1602"/>
                    <a:pt x="1902" y="3403"/>
                    <a:pt x="3437" y="3670"/>
                  </a:cubicBezTo>
                  <a:cubicBezTo>
                    <a:pt x="3496" y="3681"/>
                    <a:pt x="3549" y="3686"/>
                    <a:pt x="3594" y="3686"/>
                  </a:cubicBezTo>
                  <a:cubicBezTo>
                    <a:pt x="4232" y="3686"/>
                    <a:pt x="3460" y="2627"/>
                    <a:pt x="1902" y="1569"/>
                  </a:cubicBezTo>
                  <a:cubicBezTo>
                    <a:pt x="1335" y="1202"/>
                    <a:pt x="935" y="635"/>
                    <a:pt x="768"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60;p53">
              <a:extLst>
                <a:ext uri="{FF2B5EF4-FFF2-40B4-BE49-F238E27FC236}">
                  <a16:creationId xmlns:a16="http://schemas.microsoft.com/office/drawing/2014/main" id="{3A9159BC-F4EE-445A-8D33-540E3D932005}"/>
                </a:ext>
              </a:extLst>
            </p:cNvPr>
            <p:cNvSpPr/>
            <p:nvPr/>
          </p:nvSpPr>
          <p:spPr>
            <a:xfrm flipH="1">
              <a:off x="3869156" y="2419602"/>
              <a:ext cx="62727" cy="90415"/>
            </a:xfrm>
            <a:custGeom>
              <a:avLst/>
              <a:gdLst/>
              <a:ahLst/>
              <a:cxnLst/>
              <a:rect l="l" t="t" r="r" b="b"/>
              <a:pathLst>
                <a:path w="3199" h="4611" extrusionOk="0">
                  <a:moveTo>
                    <a:pt x="1334" y="0"/>
                  </a:moveTo>
                  <a:cubicBezTo>
                    <a:pt x="0" y="334"/>
                    <a:pt x="634" y="1835"/>
                    <a:pt x="834" y="2435"/>
                  </a:cubicBezTo>
                  <a:cubicBezTo>
                    <a:pt x="1434" y="3973"/>
                    <a:pt x="2658" y="4611"/>
                    <a:pt x="3034" y="4611"/>
                  </a:cubicBezTo>
                  <a:cubicBezTo>
                    <a:pt x="3180" y="4611"/>
                    <a:pt x="3198" y="4514"/>
                    <a:pt x="3002" y="4337"/>
                  </a:cubicBezTo>
                  <a:cubicBezTo>
                    <a:pt x="2102" y="3570"/>
                    <a:pt x="1501" y="2569"/>
                    <a:pt x="1268" y="1401"/>
                  </a:cubicBezTo>
                  <a:cubicBezTo>
                    <a:pt x="1101" y="934"/>
                    <a:pt x="1134" y="434"/>
                    <a:pt x="1334"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61;p53">
              <a:extLst>
                <a:ext uri="{FF2B5EF4-FFF2-40B4-BE49-F238E27FC236}">
                  <a16:creationId xmlns:a16="http://schemas.microsoft.com/office/drawing/2014/main" id="{9C590438-1BB4-49A3-9668-194B41E12064}"/>
                </a:ext>
              </a:extLst>
            </p:cNvPr>
            <p:cNvSpPr/>
            <p:nvPr/>
          </p:nvSpPr>
          <p:spPr>
            <a:xfrm flipH="1">
              <a:off x="2523701" y="2051963"/>
              <a:ext cx="1168802" cy="582175"/>
            </a:xfrm>
            <a:custGeom>
              <a:avLst/>
              <a:gdLst/>
              <a:ahLst/>
              <a:cxnLst/>
              <a:rect l="l" t="t" r="r" b="b"/>
              <a:pathLst>
                <a:path w="59607" h="29690" extrusionOk="0">
                  <a:moveTo>
                    <a:pt x="54059" y="0"/>
                  </a:moveTo>
                  <a:cubicBezTo>
                    <a:pt x="53893" y="0"/>
                    <a:pt x="53726" y="68"/>
                    <a:pt x="53606" y="203"/>
                  </a:cubicBezTo>
                  <a:cubicBezTo>
                    <a:pt x="52338" y="1570"/>
                    <a:pt x="48736" y="4673"/>
                    <a:pt x="39496" y="7174"/>
                  </a:cubicBezTo>
                  <a:cubicBezTo>
                    <a:pt x="27254" y="10510"/>
                    <a:pt x="13410" y="16047"/>
                    <a:pt x="13410" y="16047"/>
                  </a:cubicBezTo>
                  <a:cubicBezTo>
                    <a:pt x="13410" y="16047"/>
                    <a:pt x="9641" y="18983"/>
                    <a:pt x="5972" y="20117"/>
                  </a:cubicBezTo>
                  <a:cubicBezTo>
                    <a:pt x="3937" y="20784"/>
                    <a:pt x="2169" y="21218"/>
                    <a:pt x="1068" y="21485"/>
                  </a:cubicBezTo>
                  <a:cubicBezTo>
                    <a:pt x="468" y="21618"/>
                    <a:pt x="168" y="22285"/>
                    <a:pt x="401" y="22819"/>
                  </a:cubicBezTo>
                  <a:cubicBezTo>
                    <a:pt x="835" y="23686"/>
                    <a:pt x="1001" y="24687"/>
                    <a:pt x="868" y="25654"/>
                  </a:cubicBezTo>
                  <a:cubicBezTo>
                    <a:pt x="735" y="26455"/>
                    <a:pt x="534" y="27222"/>
                    <a:pt x="234" y="27956"/>
                  </a:cubicBezTo>
                  <a:cubicBezTo>
                    <a:pt x="1" y="28523"/>
                    <a:pt x="334" y="29157"/>
                    <a:pt x="935" y="29324"/>
                  </a:cubicBezTo>
                  <a:cubicBezTo>
                    <a:pt x="1636" y="29510"/>
                    <a:pt x="2693" y="29689"/>
                    <a:pt x="4166" y="29689"/>
                  </a:cubicBezTo>
                  <a:cubicBezTo>
                    <a:pt x="6128" y="29689"/>
                    <a:pt x="8828" y="29371"/>
                    <a:pt x="12410" y="28323"/>
                  </a:cubicBezTo>
                  <a:cubicBezTo>
                    <a:pt x="21716" y="25654"/>
                    <a:pt x="52005" y="15947"/>
                    <a:pt x="52005" y="15947"/>
                  </a:cubicBezTo>
                  <a:cubicBezTo>
                    <a:pt x="52005" y="15947"/>
                    <a:pt x="56708" y="10610"/>
                    <a:pt x="58309" y="7541"/>
                  </a:cubicBezTo>
                  <a:cubicBezTo>
                    <a:pt x="58843" y="6574"/>
                    <a:pt x="59243" y="5506"/>
                    <a:pt x="59510" y="4439"/>
                  </a:cubicBezTo>
                  <a:cubicBezTo>
                    <a:pt x="59607" y="3956"/>
                    <a:pt x="59205" y="3503"/>
                    <a:pt x="58727" y="3503"/>
                  </a:cubicBezTo>
                  <a:cubicBezTo>
                    <a:pt x="58710" y="3503"/>
                    <a:pt x="58693" y="3504"/>
                    <a:pt x="58676" y="3505"/>
                  </a:cubicBezTo>
                  <a:cubicBezTo>
                    <a:pt x="58562" y="3517"/>
                    <a:pt x="58448" y="3523"/>
                    <a:pt x="58335" y="3523"/>
                  </a:cubicBezTo>
                  <a:cubicBezTo>
                    <a:pt x="57230" y="3523"/>
                    <a:pt x="56212" y="2942"/>
                    <a:pt x="55607" y="2004"/>
                  </a:cubicBezTo>
                  <a:cubicBezTo>
                    <a:pt x="55107" y="1203"/>
                    <a:pt x="54773" y="670"/>
                    <a:pt x="54573" y="303"/>
                  </a:cubicBezTo>
                  <a:cubicBezTo>
                    <a:pt x="54463" y="101"/>
                    <a:pt x="54262" y="0"/>
                    <a:pt x="540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62;p53">
              <a:extLst>
                <a:ext uri="{FF2B5EF4-FFF2-40B4-BE49-F238E27FC236}">
                  <a16:creationId xmlns:a16="http://schemas.microsoft.com/office/drawing/2014/main" id="{F595BCD2-F5B9-4096-8C48-A050B247BA13}"/>
                </a:ext>
              </a:extLst>
            </p:cNvPr>
            <p:cNvSpPr/>
            <p:nvPr/>
          </p:nvSpPr>
          <p:spPr>
            <a:xfrm flipH="1">
              <a:off x="2736865" y="1578556"/>
              <a:ext cx="1059641" cy="823967"/>
            </a:xfrm>
            <a:custGeom>
              <a:avLst/>
              <a:gdLst/>
              <a:ahLst/>
              <a:cxnLst/>
              <a:rect l="l" t="t" r="r" b="b"/>
              <a:pathLst>
                <a:path w="54040" h="42021" extrusionOk="0">
                  <a:moveTo>
                    <a:pt x="34096" y="1"/>
                  </a:moveTo>
                  <a:cubicBezTo>
                    <a:pt x="31816" y="1"/>
                    <a:pt x="29154" y="246"/>
                    <a:pt x="26053" y="795"/>
                  </a:cubicBezTo>
                  <a:cubicBezTo>
                    <a:pt x="18181" y="2196"/>
                    <a:pt x="6039" y="9268"/>
                    <a:pt x="6572" y="13538"/>
                  </a:cubicBezTo>
                  <a:cubicBezTo>
                    <a:pt x="7073" y="17841"/>
                    <a:pt x="9007" y="20776"/>
                    <a:pt x="5972" y="21677"/>
                  </a:cubicBezTo>
                  <a:cubicBezTo>
                    <a:pt x="2970" y="22544"/>
                    <a:pt x="1" y="28515"/>
                    <a:pt x="7306" y="34486"/>
                  </a:cubicBezTo>
                  <a:cubicBezTo>
                    <a:pt x="14611" y="40457"/>
                    <a:pt x="20649" y="41391"/>
                    <a:pt x="26553" y="41958"/>
                  </a:cubicBezTo>
                  <a:cubicBezTo>
                    <a:pt x="26984" y="42000"/>
                    <a:pt x="27429" y="42020"/>
                    <a:pt x="27886" y="42020"/>
                  </a:cubicBezTo>
                  <a:cubicBezTo>
                    <a:pt x="33700" y="42020"/>
                    <a:pt x="41431" y="38661"/>
                    <a:pt x="44833" y="31517"/>
                  </a:cubicBezTo>
                  <a:cubicBezTo>
                    <a:pt x="44833" y="31517"/>
                    <a:pt x="43799" y="27481"/>
                    <a:pt x="46534" y="26948"/>
                  </a:cubicBezTo>
                  <a:cubicBezTo>
                    <a:pt x="49269" y="26414"/>
                    <a:pt x="54040" y="26414"/>
                    <a:pt x="53773" y="20676"/>
                  </a:cubicBezTo>
                  <a:cubicBezTo>
                    <a:pt x="53597" y="17312"/>
                    <a:pt x="51390" y="16299"/>
                    <a:pt x="49239" y="16299"/>
                  </a:cubicBezTo>
                  <a:cubicBezTo>
                    <a:pt x="47721" y="16299"/>
                    <a:pt x="46231" y="16803"/>
                    <a:pt x="45500" y="17341"/>
                  </a:cubicBezTo>
                  <a:lnTo>
                    <a:pt x="45500" y="17341"/>
                  </a:lnTo>
                  <a:cubicBezTo>
                    <a:pt x="45539" y="17283"/>
                    <a:pt x="53232" y="1"/>
                    <a:pt x="34096" y="1"/>
                  </a:cubicBezTo>
                  <a:close/>
                </a:path>
              </a:pathLst>
            </a:custGeom>
            <a:solidFill>
              <a:srgbClr val="E0B0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63;p53">
              <a:extLst>
                <a:ext uri="{FF2B5EF4-FFF2-40B4-BE49-F238E27FC236}">
                  <a16:creationId xmlns:a16="http://schemas.microsoft.com/office/drawing/2014/main" id="{889D6155-ECA8-4160-B045-8AC7C49FC21E}"/>
                </a:ext>
              </a:extLst>
            </p:cNvPr>
            <p:cNvSpPr/>
            <p:nvPr/>
          </p:nvSpPr>
          <p:spPr>
            <a:xfrm flipH="1">
              <a:off x="2776807" y="1986648"/>
              <a:ext cx="132749" cy="48492"/>
            </a:xfrm>
            <a:custGeom>
              <a:avLst/>
              <a:gdLst/>
              <a:ahLst/>
              <a:cxnLst/>
              <a:rect l="l" t="t" r="r" b="b"/>
              <a:pathLst>
                <a:path w="6770" h="2473" extrusionOk="0">
                  <a:moveTo>
                    <a:pt x="3125" y="0"/>
                  </a:moveTo>
                  <a:cubicBezTo>
                    <a:pt x="2173" y="0"/>
                    <a:pt x="1227" y="289"/>
                    <a:pt x="467" y="865"/>
                  </a:cubicBezTo>
                  <a:cubicBezTo>
                    <a:pt x="0" y="1199"/>
                    <a:pt x="234" y="1899"/>
                    <a:pt x="767" y="1933"/>
                  </a:cubicBezTo>
                  <a:cubicBezTo>
                    <a:pt x="1735" y="1966"/>
                    <a:pt x="2702" y="2099"/>
                    <a:pt x="3636" y="2333"/>
                  </a:cubicBezTo>
                  <a:cubicBezTo>
                    <a:pt x="4056" y="2429"/>
                    <a:pt x="4412" y="2472"/>
                    <a:pt x="4709" y="2472"/>
                  </a:cubicBezTo>
                  <a:cubicBezTo>
                    <a:pt x="6769" y="2472"/>
                    <a:pt x="5973" y="414"/>
                    <a:pt x="3903" y="65"/>
                  </a:cubicBezTo>
                  <a:cubicBezTo>
                    <a:pt x="3646" y="22"/>
                    <a:pt x="3385" y="0"/>
                    <a:pt x="3125"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64;p53">
              <a:extLst>
                <a:ext uri="{FF2B5EF4-FFF2-40B4-BE49-F238E27FC236}">
                  <a16:creationId xmlns:a16="http://schemas.microsoft.com/office/drawing/2014/main" id="{595EE872-56A8-4FA7-8D60-21A6F94A3108}"/>
                </a:ext>
              </a:extLst>
            </p:cNvPr>
            <p:cNvSpPr/>
            <p:nvPr/>
          </p:nvSpPr>
          <p:spPr>
            <a:xfrm flipH="1">
              <a:off x="3212155" y="2164065"/>
              <a:ext cx="128455" cy="65884"/>
            </a:xfrm>
            <a:custGeom>
              <a:avLst/>
              <a:gdLst/>
              <a:ahLst/>
              <a:cxnLst/>
              <a:rect l="l" t="t" r="r" b="b"/>
              <a:pathLst>
                <a:path w="6551" h="3360" extrusionOk="0">
                  <a:moveTo>
                    <a:pt x="6017" y="1"/>
                  </a:moveTo>
                  <a:cubicBezTo>
                    <a:pt x="5940" y="1"/>
                    <a:pt x="5797" y="68"/>
                    <a:pt x="5572" y="223"/>
                  </a:cubicBezTo>
                  <a:cubicBezTo>
                    <a:pt x="3770" y="1491"/>
                    <a:pt x="1" y="3159"/>
                    <a:pt x="1" y="3159"/>
                  </a:cubicBezTo>
                  <a:lnTo>
                    <a:pt x="1" y="3159"/>
                  </a:lnTo>
                  <a:cubicBezTo>
                    <a:pt x="665" y="2956"/>
                    <a:pt x="1191" y="2883"/>
                    <a:pt x="1614" y="2883"/>
                  </a:cubicBezTo>
                  <a:cubicBezTo>
                    <a:pt x="2696" y="2883"/>
                    <a:pt x="3104" y="3360"/>
                    <a:pt x="3414" y="3360"/>
                  </a:cubicBezTo>
                  <a:cubicBezTo>
                    <a:pt x="3422" y="3360"/>
                    <a:pt x="3429" y="3359"/>
                    <a:pt x="3437" y="3359"/>
                  </a:cubicBezTo>
                  <a:cubicBezTo>
                    <a:pt x="3845" y="3300"/>
                    <a:pt x="6551" y="1"/>
                    <a:pt x="6017"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65;p53">
              <a:extLst>
                <a:ext uri="{FF2B5EF4-FFF2-40B4-BE49-F238E27FC236}">
                  <a16:creationId xmlns:a16="http://schemas.microsoft.com/office/drawing/2014/main" id="{D63B0B25-9399-48DD-9F3E-673B83A8DD24}"/>
                </a:ext>
              </a:extLst>
            </p:cNvPr>
            <p:cNvSpPr/>
            <p:nvPr/>
          </p:nvSpPr>
          <p:spPr>
            <a:xfrm flipH="1">
              <a:off x="3712092" y="2191321"/>
              <a:ext cx="686" cy="667"/>
            </a:xfrm>
            <a:custGeom>
              <a:avLst/>
              <a:gdLst/>
              <a:ahLst/>
              <a:cxnLst/>
              <a:rect l="l" t="t" r="r" b="b"/>
              <a:pathLst>
                <a:path w="35" h="34" extrusionOk="0">
                  <a:moveTo>
                    <a:pt x="1" y="1"/>
                  </a:moveTo>
                  <a:lnTo>
                    <a:pt x="34" y="34"/>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66;p53">
              <a:extLst>
                <a:ext uri="{FF2B5EF4-FFF2-40B4-BE49-F238E27FC236}">
                  <a16:creationId xmlns:a16="http://schemas.microsoft.com/office/drawing/2014/main" id="{058DC9D6-3664-441F-9521-728BBDEE4BE0}"/>
                </a:ext>
              </a:extLst>
            </p:cNvPr>
            <p:cNvSpPr/>
            <p:nvPr/>
          </p:nvSpPr>
          <p:spPr>
            <a:xfrm flipH="1">
              <a:off x="3692483" y="2204400"/>
              <a:ext cx="11138" cy="15726"/>
            </a:xfrm>
            <a:custGeom>
              <a:avLst/>
              <a:gdLst/>
              <a:ahLst/>
              <a:cxnLst/>
              <a:rect l="l" t="t" r="r" b="b"/>
              <a:pathLst>
                <a:path w="568" h="802" extrusionOk="0">
                  <a:moveTo>
                    <a:pt x="1" y="1"/>
                  </a:moveTo>
                  <a:lnTo>
                    <a:pt x="568" y="801"/>
                  </a:lnTo>
                  <a:cubicBezTo>
                    <a:pt x="434" y="534"/>
                    <a:pt x="201" y="234"/>
                    <a:pt x="1" y="1"/>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67;p53">
              <a:extLst>
                <a:ext uri="{FF2B5EF4-FFF2-40B4-BE49-F238E27FC236}">
                  <a16:creationId xmlns:a16="http://schemas.microsoft.com/office/drawing/2014/main" id="{2A51CE7F-F58F-47F7-9DE3-859541A24FFF}"/>
                </a:ext>
              </a:extLst>
            </p:cNvPr>
            <p:cNvSpPr/>
            <p:nvPr/>
          </p:nvSpPr>
          <p:spPr>
            <a:xfrm flipH="1">
              <a:off x="3702935" y="2191968"/>
              <a:ext cx="9177" cy="12451"/>
            </a:xfrm>
            <a:custGeom>
              <a:avLst/>
              <a:gdLst/>
              <a:ahLst/>
              <a:cxnLst/>
              <a:rect l="l" t="t" r="r" b="b"/>
              <a:pathLst>
                <a:path w="468" h="635" extrusionOk="0">
                  <a:moveTo>
                    <a:pt x="0" y="1"/>
                  </a:moveTo>
                  <a:lnTo>
                    <a:pt x="0" y="1"/>
                  </a:lnTo>
                  <a:cubicBezTo>
                    <a:pt x="8" y="17"/>
                    <a:pt x="27" y="46"/>
                    <a:pt x="53" y="85"/>
                  </a:cubicBezTo>
                  <a:lnTo>
                    <a:pt x="53" y="85"/>
                  </a:lnTo>
                  <a:cubicBezTo>
                    <a:pt x="36" y="58"/>
                    <a:pt x="18" y="30"/>
                    <a:pt x="0" y="1"/>
                  </a:cubicBezTo>
                  <a:close/>
                  <a:moveTo>
                    <a:pt x="53" y="85"/>
                  </a:moveTo>
                  <a:lnTo>
                    <a:pt x="53" y="85"/>
                  </a:lnTo>
                  <a:cubicBezTo>
                    <a:pt x="196" y="304"/>
                    <a:pt x="318" y="456"/>
                    <a:pt x="467" y="635"/>
                  </a:cubicBezTo>
                  <a:cubicBezTo>
                    <a:pt x="291" y="409"/>
                    <a:pt x="134" y="202"/>
                    <a:pt x="53" y="85"/>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68;p53">
              <a:extLst>
                <a:ext uri="{FF2B5EF4-FFF2-40B4-BE49-F238E27FC236}">
                  <a16:creationId xmlns:a16="http://schemas.microsoft.com/office/drawing/2014/main" id="{1F04562A-1608-4938-98F6-DE8ECCBA97BD}"/>
                </a:ext>
              </a:extLst>
            </p:cNvPr>
            <p:cNvSpPr/>
            <p:nvPr/>
          </p:nvSpPr>
          <p:spPr>
            <a:xfrm flipH="1">
              <a:off x="3689209" y="2220106"/>
              <a:ext cx="2628" cy="3941"/>
            </a:xfrm>
            <a:custGeom>
              <a:avLst/>
              <a:gdLst/>
              <a:ahLst/>
              <a:cxnLst/>
              <a:rect l="l" t="t" r="r" b="b"/>
              <a:pathLst>
                <a:path w="134" h="201" extrusionOk="0">
                  <a:moveTo>
                    <a:pt x="0" y="0"/>
                  </a:moveTo>
                  <a:lnTo>
                    <a:pt x="134" y="20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69;p53">
              <a:extLst>
                <a:ext uri="{FF2B5EF4-FFF2-40B4-BE49-F238E27FC236}">
                  <a16:creationId xmlns:a16="http://schemas.microsoft.com/office/drawing/2014/main" id="{6FFE220E-2EDF-4BAD-819E-C7B2C1952E8F}"/>
                </a:ext>
              </a:extLst>
            </p:cNvPr>
            <p:cNvSpPr/>
            <p:nvPr/>
          </p:nvSpPr>
          <p:spPr>
            <a:xfrm flipH="1">
              <a:off x="3680052" y="2236459"/>
              <a:ext cx="20" cy="20"/>
            </a:xfrm>
            <a:custGeom>
              <a:avLst/>
              <a:gdLst/>
              <a:ahLst/>
              <a:cxnLst/>
              <a:rect l="l" t="t" r="r" b="b"/>
              <a:pathLst>
                <a:path w="1" h="1" extrusionOk="0">
                  <a:moveTo>
                    <a:pt x="1" y="0"/>
                  </a:moveTo>
                  <a:lnTo>
                    <a:pt x="1" y="0"/>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0;p53">
              <a:extLst>
                <a:ext uri="{FF2B5EF4-FFF2-40B4-BE49-F238E27FC236}">
                  <a16:creationId xmlns:a16="http://schemas.microsoft.com/office/drawing/2014/main" id="{9E52B7CC-5CBB-4D64-917D-AE85AAB959D1}"/>
                </a:ext>
              </a:extLst>
            </p:cNvPr>
            <p:cNvSpPr/>
            <p:nvPr/>
          </p:nvSpPr>
          <p:spPr>
            <a:xfrm flipH="1">
              <a:off x="3680052" y="2236459"/>
              <a:ext cx="20" cy="20"/>
            </a:xfrm>
            <a:custGeom>
              <a:avLst/>
              <a:gdLst/>
              <a:ahLst/>
              <a:cxnLst/>
              <a:rect l="l" t="t" r="r" b="b"/>
              <a:pathLst>
                <a:path w="1" h="1" extrusionOk="0">
                  <a:moveTo>
                    <a:pt x="1" y="0"/>
                  </a:move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1;p53">
              <a:extLst>
                <a:ext uri="{FF2B5EF4-FFF2-40B4-BE49-F238E27FC236}">
                  <a16:creationId xmlns:a16="http://schemas.microsoft.com/office/drawing/2014/main" id="{6CCCF59B-E7FD-46CD-B778-76E8365E6AD9}"/>
                </a:ext>
              </a:extLst>
            </p:cNvPr>
            <p:cNvSpPr/>
            <p:nvPr/>
          </p:nvSpPr>
          <p:spPr>
            <a:xfrm flipH="1">
              <a:off x="3680052" y="2231224"/>
              <a:ext cx="3941" cy="5255"/>
            </a:xfrm>
            <a:custGeom>
              <a:avLst/>
              <a:gdLst/>
              <a:ahLst/>
              <a:cxnLst/>
              <a:rect l="l" t="t" r="r" b="b"/>
              <a:pathLst>
                <a:path w="201" h="268" extrusionOk="0">
                  <a:moveTo>
                    <a:pt x="0" y="0"/>
                  </a:moveTo>
                  <a:lnTo>
                    <a:pt x="201" y="267"/>
                  </a:ln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2;p53">
              <a:extLst>
                <a:ext uri="{FF2B5EF4-FFF2-40B4-BE49-F238E27FC236}">
                  <a16:creationId xmlns:a16="http://schemas.microsoft.com/office/drawing/2014/main" id="{BC6CECD8-6D28-46CD-B69F-1870C8AFBDC0}"/>
                </a:ext>
              </a:extLst>
            </p:cNvPr>
            <p:cNvSpPr/>
            <p:nvPr/>
          </p:nvSpPr>
          <p:spPr>
            <a:xfrm flipH="1">
              <a:off x="3683973" y="2224028"/>
              <a:ext cx="5255" cy="7216"/>
            </a:xfrm>
            <a:custGeom>
              <a:avLst/>
              <a:gdLst/>
              <a:ahLst/>
              <a:cxnLst/>
              <a:rect l="l" t="t" r="r" b="b"/>
              <a:pathLst>
                <a:path w="268" h="368" extrusionOk="0">
                  <a:moveTo>
                    <a:pt x="1" y="0"/>
                  </a:moveTo>
                  <a:lnTo>
                    <a:pt x="267" y="367"/>
                  </a:lnTo>
                  <a:cubicBezTo>
                    <a:pt x="201" y="267"/>
                    <a:pt x="134" y="167"/>
                    <a:pt x="1" y="0"/>
                  </a:cubicBezTo>
                  <a:close/>
                </a:path>
              </a:pathLst>
            </a:custGeom>
            <a:solidFill>
              <a:srgbClr val="C9A5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3;p53">
              <a:extLst>
                <a:ext uri="{FF2B5EF4-FFF2-40B4-BE49-F238E27FC236}">
                  <a16:creationId xmlns:a16="http://schemas.microsoft.com/office/drawing/2014/main" id="{50176E71-BCE4-45E9-B740-24BC2C2E30B1}"/>
                </a:ext>
              </a:extLst>
            </p:cNvPr>
            <p:cNvSpPr/>
            <p:nvPr/>
          </p:nvSpPr>
          <p:spPr>
            <a:xfrm flipH="1">
              <a:off x="2786573" y="2172359"/>
              <a:ext cx="711669" cy="188398"/>
            </a:xfrm>
            <a:custGeom>
              <a:avLst/>
              <a:gdLst/>
              <a:ahLst/>
              <a:cxnLst/>
              <a:rect l="l" t="t" r="r" b="b"/>
              <a:pathLst>
                <a:path w="36294" h="9608" extrusionOk="0">
                  <a:moveTo>
                    <a:pt x="30589" y="0"/>
                  </a:moveTo>
                  <a:cubicBezTo>
                    <a:pt x="28880" y="1243"/>
                    <a:pt x="26794" y="1879"/>
                    <a:pt x="24683" y="1879"/>
                  </a:cubicBezTo>
                  <a:cubicBezTo>
                    <a:pt x="24528" y="1879"/>
                    <a:pt x="24373" y="1875"/>
                    <a:pt x="24218" y="1868"/>
                  </a:cubicBezTo>
                  <a:cubicBezTo>
                    <a:pt x="23908" y="1850"/>
                    <a:pt x="23598" y="1841"/>
                    <a:pt x="23288" y="1841"/>
                  </a:cubicBezTo>
                  <a:cubicBezTo>
                    <a:pt x="21291" y="1841"/>
                    <a:pt x="19290" y="2209"/>
                    <a:pt x="17413" y="2902"/>
                  </a:cubicBezTo>
                  <a:lnTo>
                    <a:pt x="18180" y="3970"/>
                  </a:lnTo>
                  <a:cubicBezTo>
                    <a:pt x="15178" y="4403"/>
                    <a:pt x="12243" y="5037"/>
                    <a:pt x="9341" y="5804"/>
                  </a:cubicBezTo>
                  <a:cubicBezTo>
                    <a:pt x="4871" y="7039"/>
                    <a:pt x="1" y="9607"/>
                    <a:pt x="1" y="9607"/>
                  </a:cubicBezTo>
                  <a:lnTo>
                    <a:pt x="21716" y="9340"/>
                  </a:lnTo>
                  <a:cubicBezTo>
                    <a:pt x="36293" y="6138"/>
                    <a:pt x="30590" y="0"/>
                    <a:pt x="30589"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4;p53">
              <a:extLst>
                <a:ext uri="{FF2B5EF4-FFF2-40B4-BE49-F238E27FC236}">
                  <a16:creationId xmlns:a16="http://schemas.microsoft.com/office/drawing/2014/main" id="{36B64415-2571-4588-B471-C446030E023C}"/>
                </a:ext>
              </a:extLst>
            </p:cNvPr>
            <p:cNvSpPr/>
            <p:nvPr/>
          </p:nvSpPr>
          <p:spPr>
            <a:xfrm flipH="1">
              <a:off x="3457005" y="1557850"/>
              <a:ext cx="353227" cy="256459"/>
            </a:xfrm>
            <a:custGeom>
              <a:avLst/>
              <a:gdLst/>
              <a:ahLst/>
              <a:cxnLst/>
              <a:rect l="l" t="t" r="r" b="b"/>
              <a:pathLst>
                <a:path w="18014" h="13079" extrusionOk="0">
                  <a:moveTo>
                    <a:pt x="4947" y="1"/>
                  </a:moveTo>
                  <a:cubicBezTo>
                    <a:pt x="4827" y="1"/>
                    <a:pt x="4706" y="38"/>
                    <a:pt x="4604" y="117"/>
                  </a:cubicBezTo>
                  <a:cubicBezTo>
                    <a:pt x="3169" y="1118"/>
                    <a:pt x="0" y="3920"/>
                    <a:pt x="1101" y="8456"/>
                  </a:cubicBezTo>
                  <a:cubicBezTo>
                    <a:pt x="1929" y="11855"/>
                    <a:pt x="3696" y="13078"/>
                    <a:pt x="5822" y="13078"/>
                  </a:cubicBezTo>
                  <a:cubicBezTo>
                    <a:pt x="7724" y="13078"/>
                    <a:pt x="9913" y="12100"/>
                    <a:pt x="11976" y="10825"/>
                  </a:cubicBezTo>
                  <a:cubicBezTo>
                    <a:pt x="16345" y="8123"/>
                    <a:pt x="18013" y="5287"/>
                    <a:pt x="18013" y="5287"/>
                  </a:cubicBezTo>
                  <a:lnTo>
                    <a:pt x="16179" y="4186"/>
                  </a:lnTo>
                  <a:cubicBezTo>
                    <a:pt x="16179" y="4186"/>
                    <a:pt x="13954" y="5652"/>
                    <a:pt x="11622" y="5652"/>
                  </a:cubicBezTo>
                  <a:cubicBezTo>
                    <a:pt x="10787" y="5652"/>
                    <a:pt x="9939" y="5464"/>
                    <a:pt x="9174" y="4954"/>
                  </a:cubicBezTo>
                  <a:cubicBezTo>
                    <a:pt x="7539" y="3820"/>
                    <a:pt x="6272" y="2218"/>
                    <a:pt x="5504" y="384"/>
                  </a:cubicBezTo>
                  <a:cubicBezTo>
                    <a:pt x="5416" y="141"/>
                    <a:pt x="5182" y="1"/>
                    <a:pt x="494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5;p53">
              <a:extLst>
                <a:ext uri="{FF2B5EF4-FFF2-40B4-BE49-F238E27FC236}">
                  <a16:creationId xmlns:a16="http://schemas.microsoft.com/office/drawing/2014/main" id="{78C396DC-7954-4B5F-B844-226E42191167}"/>
                </a:ext>
              </a:extLst>
            </p:cNvPr>
            <p:cNvSpPr/>
            <p:nvPr/>
          </p:nvSpPr>
          <p:spPr>
            <a:xfrm flipH="1">
              <a:off x="3622501" y="1545751"/>
              <a:ext cx="247282" cy="272852"/>
            </a:xfrm>
            <a:custGeom>
              <a:avLst/>
              <a:gdLst/>
              <a:ahLst/>
              <a:cxnLst/>
              <a:rect l="l" t="t" r="r" b="b"/>
              <a:pathLst>
                <a:path w="12611" h="13915" extrusionOk="0">
                  <a:moveTo>
                    <a:pt x="8141" y="0"/>
                  </a:moveTo>
                  <a:cubicBezTo>
                    <a:pt x="8141" y="0"/>
                    <a:pt x="1403" y="2235"/>
                    <a:pt x="2237" y="9607"/>
                  </a:cubicBezTo>
                  <a:cubicBezTo>
                    <a:pt x="2627" y="13009"/>
                    <a:pt x="4922" y="13914"/>
                    <a:pt x="7255" y="13914"/>
                  </a:cubicBezTo>
                  <a:cubicBezTo>
                    <a:pt x="9909" y="13914"/>
                    <a:pt x="12611" y="12743"/>
                    <a:pt x="12611" y="12743"/>
                  </a:cubicBezTo>
                  <a:lnTo>
                    <a:pt x="12611" y="12743"/>
                  </a:lnTo>
                  <a:cubicBezTo>
                    <a:pt x="12176" y="12773"/>
                    <a:pt x="11765" y="12788"/>
                    <a:pt x="11376" y="12788"/>
                  </a:cubicBezTo>
                  <a:cubicBezTo>
                    <a:pt x="0" y="12788"/>
                    <a:pt x="8141" y="0"/>
                    <a:pt x="8141"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6;p53">
              <a:extLst>
                <a:ext uri="{FF2B5EF4-FFF2-40B4-BE49-F238E27FC236}">
                  <a16:creationId xmlns:a16="http://schemas.microsoft.com/office/drawing/2014/main" id="{E26BF185-375C-400A-8F84-758A59E52CA3}"/>
                </a:ext>
              </a:extLst>
            </p:cNvPr>
            <p:cNvSpPr/>
            <p:nvPr/>
          </p:nvSpPr>
          <p:spPr>
            <a:xfrm flipH="1">
              <a:off x="3443927" y="1639931"/>
              <a:ext cx="74591" cy="45805"/>
            </a:xfrm>
            <a:custGeom>
              <a:avLst/>
              <a:gdLst/>
              <a:ahLst/>
              <a:cxnLst/>
              <a:rect l="l" t="t" r="r" b="b"/>
              <a:pathLst>
                <a:path w="3804" h="2336" extrusionOk="0">
                  <a:moveTo>
                    <a:pt x="1302" y="0"/>
                  </a:moveTo>
                  <a:lnTo>
                    <a:pt x="1" y="701"/>
                  </a:lnTo>
                  <a:lnTo>
                    <a:pt x="3136" y="2335"/>
                  </a:lnTo>
                  <a:lnTo>
                    <a:pt x="3803" y="1101"/>
                  </a:lnTo>
                  <a:lnTo>
                    <a:pt x="1302" y="0"/>
                  </a:ln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7;p53">
              <a:extLst>
                <a:ext uri="{FF2B5EF4-FFF2-40B4-BE49-F238E27FC236}">
                  <a16:creationId xmlns:a16="http://schemas.microsoft.com/office/drawing/2014/main" id="{CB3CC832-7124-47C0-B935-160662E375F0}"/>
                </a:ext>
              </a:extLst>
            </p:cNvPr>
            <p:cNvSpPr/>
            <p:nvPr/>
          </p:nvSpPr>
          <p:spPr>
            <a:xfrm flipH="1">
              <a:off x="3192115" y="1276664"/>
              <a:ext cx="402268" cy="407758"/>
            </a:xfrm>
            <a:custGeom>
              <a:avLst/>
              <a:gdLst/>
              <a:ahLst/>
              <a:cxnLst/>
              <a:rect l="l" t="t" r="r" b="b"/>
              <a:pathLst>
                <a:path w="20515" h="20795" extrusionOk="0">
                  <a:moveTo>
                    <a:pt x="7798" y="0"/>
                  </a:moveTo>
                  <a:cubicBezTo>
                    <a:pt x="7658" y="0"/>
                    <a:pt x="7515" y="26"/>
                    <a:pt x="7372" y="80"/>
                  </a:cubicBezTo>
                  <a:cubicBezTo>
                    <a:pt x="5104" y="914"/>
                    <a:pt x="0" y="3749"/>
                    <a:pt x="401" y="9553"/>
                  </a:cubicBezTo>
                  <a:cubicBezTo>
                    <a:pt x="875" y="16991"/>
                    <a:pt x="6755" y="20795"/>
                    <a:pt x="12199" y="20795"/>
                  </a:cubicBezTo>
                  <a:cubicBezTo>
                    <a:pt x="12493" y="20795"/>
                    <a:pt x="12786" y="20784"/>
                    <a:pt x="13076" y="20761"/>
                  </a:cubicBezTo>
                  <a:cubicBezTo>
                    <a:pt x="18747" y="20328"/>
                    <a:pt x="20515" y="18026"/>
                    <a:pt x="20448" y="17759"/>
                  </a:cubicBezTo>
                  <a:cubicBezTo>
                    <a:pt x="20382" y="17459"/>
                    <a:pt x="17046" y="14290"/>
                    <a:pt x="17046" y="14290"/>
                  </a:cubicBezTo>
                  <a:cubicBezTo>
                    <a:pt x="16646" y="14190"/>
                    <a:pt x="16245" y="14057"/>
                    <a:pt x="15912" y="13856"/>
                  </a:cubicBezTo>
                  <a:cubicBezTo>
                    <a:pt x="13543" y="12789"/>
                    <a:pt x="11709" y="10754"/>
                    <a:pt x="10875" y="8319"/>
                  </a:cubicBezTo>
                  <a:cubicBezTo>
                    <a:pt x="10007" y="5917"/>
                    <a:pt x="9340" y="3449"/>
                    <a:pt x="8907" y="947"/>
                  </a:cubicBezTo>
                  <a:cubicBezTo>
                    <a:pt x="8827" y="389"/>
                    <a:pt x="8345" y="0"/>
                    <a:pt x="7798"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8;p53">
              <a:extLst>
                <a:ext uri="{FF2B5EF4-FFF2-40B4-BE49-F238E27FC236}">
                  <a16:creationId xmlns:a16="http://schemas.microsoft.com/office/drawing/2014/main" id="{3C909D1A-3D49-4B9F-B7CB-D0D03C44F087}"/>
                </a:ext>
              </a:extLst>
            </p:cNvPr>
            <p:cNvSpPr/>
            <p:nvPr/>
          </p:nvSpPr>
          <p:spPr>
            <a:xfrm flipH="1">
              <a:off x="3084190" y="1518927"/>
              <a:ext cx="239047" cy="123710"/>
            </a:xfrm>
            <a:custGeom>
              <a:avLst/>
              <a:gdLst/>
              <a:ahLst/>
              <a:cxnLst/>
              <a:rect l="l" t="t" r="r" b="b"/>
              <a:pathLst>
                <a:path w="12191" h="6309" extrusionOk="0">
                  <a:moveTo>
                    <a:pt x="3184" y="0"/>
                  </a:moveTo>
                  <a:lnTo>
                    <a:pt x="683" y="267"/>
                  </a:lnTo>
                  <a:cubicBezTo>
                    <a:pt x="683" y="267"/>
                    <a:pt x="1" y="6308"/>
                    <a:pt x="5847" y="6308"/>
                  </a:cubicBezTo>
                  <a:cubicBezTo>
                    <a:pt x="5926" y="6308"/>
                    <a:pt x="6006" y="6307"/>
                    <a:pt x="6087" y="6305"/>
                  </a:cubicBezTo>
                  <a:cubicBezTo>
                    <a:pt x="12191" y="6171"/>
                    <a:pt x="3184" y="0"/>
                    <a:pt x="3184" y="0"/>
                  </a:cubicBezTo>
                  <a:close/>
                </a:path>
              </a:pathLst>
            </a:custGeom>
            <a:solidFill>
              <a:srgbClr val="4C0F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79;p53">
              <a:extLst>
                <a:ext uri="{FF2B5EF4-FFF2-40B4-BE49-F238E27FC236}">
                  <a16:creationId xmlns:a16="http://schemas.microsoft.com/office/drawing/2014/main" id="{62F60321-E37B-4DE9-BEA3-E9385B289764}"/>
                </a:ext>
              </a:extLst>
            </p:cNvPr>
            <p:cNvSpPr/>
            <p:nvPr/>
          </p:nvSpPr>
          <p:spPr>
            <a:xfrm flipH="1">
              <a:off x="2675373" y="1370883"/>
              <a:ext cx="610941" cy="647118"/>
            </a:xfrm>
            <a:custGeom>
              <a:avLst/>
              <a:gdLst/>
              <a:ahLst/>
              <a:cxnLst/>
              <a:rect l="l" t="t" r="r" b="b"/>
              <a:pathLst>
                <a:path w="31157" h="33002" extrusionOk="0">
                  <a:moveTo>
                    <a:pt x="12257" y="1"/>
                  </a:moveTo>
                  <a:cubicBezTo>
                    <a:pt x="9516" y="1"/>
                    <a:pt x="6824" y="954"/>
                    <a:pt x="4671" y="2714"/>
                  </a:cubicBezTo>
                  <a:cubicBezTo>
                    <a:pt x="1" y="6416"/>
                    <a:pt x="601" y="11687"/>
                    <a:pt x="3870" y="13688"/>
                  </a:cubicBezTo>
                  <a:cubicBezTo>
                    <a:pt x="7106" y="15690"/>
                    <a:pt x="14711" y="13088"/>
                    <a:pt x="16546" y="17091"/>
                  </a:cubicBezTo>
                  <a:cubicBezTo>
                    <a:pt x="18380" y="21060"/>
                    <a:pt x="17346" y="23962"/>
                    <a:pt x="16312" y="27531"/>
                  </a:cubicBezTo>
                  <a:cubicBezTo>
                    <a:pt x="15278" y="31101"/>
                    <a:pt x="15945" y="33002"/>
                    <a:pt x="15945" y="33002"/>
                  </a:cubicBezTo>
                  <a:cubicBezTo>
                    <a:pt x="15945" y="33002"/>
                    <a:pt x="16479" y="29533"/>
                    <a:pt x="19481" y="27998"/>
                  </a:cubicBezTo>
                  <a:cubicBezTo>
                    <a:pt x="20549" y="27454"/>
                    <a:pt x="22051" y="27120"/>
                    <a:pt x="23450" y="27120"/>
                  </a:cubicBezTo>
                  <a:cubicBezTo>
                    <a:pt x="24280" y="27120"/>
                    <a:pt x="25073" y="27237"/>
                    <a:pt x="25719" y="27498"/>
                  </a:cubicBezTo>
                  <a:cubicBezTo>
                    <a:pt x="25719" y="27498"/>
                    <a:pt x="31156" y="22094"/>
                    <a:pt x="25719" y="17958"/>
                  </a:cubicBezTo>
                  <a:cubicBezTo>
                    <a:pt x="20315" y="13822"/>
                    <a:pt x="13277" y="10853"/>
                    <a:pt x="13377" y="6149"/>
                  </a:cubicBezTo>
                  <a:cubicBezTo>
                    <a:pt x="13410" y="3548"/>
                    <a:pt x="13310" y="3047"/>
                    <a:pt x="14711" y="746"/>
                  </a:cubicBezTo>
                  <a:cubicBezTo>
                    <a:pt x="14844" y="545"/>
                    <a:pt x="14744" y="245"/>
                    <a:pt x="14478" y="212"/>
                  </a:cubicBezTo>
                  <a:cubicBezTo>
                    <a:pt x="13740" y="70"/>
                    <a:pt x="12997" y="1"/>
                    <a:pt x="12257"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80;p53">
              <a:extLst>
                <a:ext uri="{FF2B5EF4-FFF2-40B4-BE49-F238E27FC236}">
                  <a16:creationId xmlns:a16="http://schemas.microsoft.com/office/drawing/2014/main" id="{D37EB409-1FB6-4091-A704-20D478DF2B2B}"/>
                </a:ext>
              </a:extLst>
            </p:cNvPr>
            <p:cNvSpPr/>
            <p:nvPr/>
          </p:nvSpPr>
          <p:spPr>
            <a:xfrm flipH="1">
              <a:off x="3145662" y="1801426"/>
              <a:ext cx="115141" cy="95572"/>
            </a:xfrm>
            <a:custGeom>
              <a:avLst/>
              <a:gdLst/>
              <a:ahLst/>
              <a:cxnLst/>
              <a:rect l="l" t="t" r="r" b="b"/>
              <a:pathLst>
                <a:path w="5872" h="4874" extrusionOk="0">
                  <a:moveTo>
                    <a:pt x="5036" y="1"/>
                  </a:moveTo>
                  <a:cubicBezTo>
                    <a:pt x="4998" y="1"/>
                    <a:pt x="4963" y="12"/>
                    <a:pt x="4937" y="37"/>
                  </a:cubicBezTo>
                  <a:lnTo>
                    <a:pt x="4737" y="104"/>
                  </a:lnTo>
                  <a:cubicBezTo>
                    <a:pt x="1668" y="1105"/>
                    <a:pt x="67" y="2606"/>
                    <a:pt x="0" y="4707"/>
                  </a:cubicBezTo>
                  <a:cubicBezTo>
                    <a:pt x="0" y="4774"/>
                    <a:pt x="67" y="4874"/>
                    <a:pt x="134" y="4874"/>
                  </a:cubicBezTo>
                  <a:lnTo>
                    <a:pt x="201" y="4874"/>
                  </a:lnTo>
                  <a:cubicBezTo>
                    <a:pt x="267" y="4874"/>
                    <a:pt x="334" y="4841"/>
                    <a:pt x="367" y="4774"/>
                  </a:cubicBezTo>
                  <a:cubicBezTo>
                    <a:pt x="426" y="4686"/>
                    <a:pt x="1459" y="2675"/>
                    <a:pt x="4320" y="2675"/>
                  </a:cubicBezTo>
                  <a:cubicBezTo>
                    <a:pt x="4722" y="2675"/>
                    <a:pt x="5161" y="2715"/>
                    <a:pt x="5638" y="2806"/>
                  </a:cubicBezTo>
                  <a:cubicBezTo>
                    <a:pt x="5656" y="2812"/>
                    <a:pt x="5673" y="2814"/>
                    <a:pt x="5690" y="2814"/>
                  </a:cubicBezTo>
                  <a:cubicBezTo>
                    <a:pt x="5770" y="2814"/>
                    <a:pt x="5838" y="2755"/>
                    <a:pt x="5838" y="2672"/>
                  </a:cubicBezTo>
                  <a:cubicBezTo>
                    <a:pt x="5871" y="2539"/>
                    <a:pt x="5805" y="2439"/>
                    <a:pt x="5705" y="2439"/>
                  </a:cubicBezTo>
                  <a:cubicBezTo>
                    <a:pt x="5212" y="2347"/>
                    <a:pt x="4757" y="2307"/>
                    <a:pt x="4337" y="2307"/>
                  </a:cubicBezTo>
                  <a:cubicBezTo>
                    <a:pt x="2312" y="2307"/>
                    <a:pt x="1109" y="3249"/>
                    <a:pt x="501" y="3940"/>
                  </a:cubicBezTo>
                  <a:cubicBezTo>
                    <a:pt x="901" y="2439"/>
                    <a:pt x="2335" y="1271"/>
                    <a:pt x="4837" y="471"/>
                  </a:cubicBezTo>
                  <a:cubicBezTo>
                    <a:pt x="5071" y="404"/>
                    <a:pt x="5137" y="371"/>
                    <a:pt x="5204" y="337"/>
                  </a:cubicBezTo>
                  <a:cubicBezTo>
                    <a:pt x="5271" y="237"/>
                    <a:pt x="5271" y="137"/>
                    <a:pt x="5204" y="70"/>
                  </a:cubicBezTo>
                  <a:cubicBezTo>
                    <a:pt x="5163" y="29"/>
                    <a:pt x="5096" y="1"/>
                    <a:pt x="5036"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81;p53">
              <a:extLst>
                <a:ext uri="{FF2B5EF4-FFF2-40B4-BE49-F238E27FC236}">
                  <a16:creationId xmlns:a16="http://schemas.microsoft.com/office/drawing/2014/main" id="{4D20F250-93A5-424A-B008-7D6221718656}"/>
                </a:ext>
              </a:extLst>
            </p:cNvPr>
            <p:cNvSpPr/>
            <p:nvPr/>
          </p:nvSpPr>
          <p:spPr>
            <a:xfrm flipH="1">
              <a:off x="3585206" y="1938195"/>
              <a:ext cx="17020" cy="61492"/>
            </a:xfrm>
            <a:custGeom>
              <a:avLst/>
              <a:gdLst/>
              <a:ahLst/>
              <a:cxnLst/>
              <a:rect l="l" t="t" r="r" b="b"/>
              <a:pathLst>
                <a:path w="868" h="3136" extrusionOk="0">
                  <a:moveTo>
                    <a:pt x="434" y="0"/>
                  </a:moveTo>
                  <a:cubicBezTo>
                    <a:pt x="200" y="0"/>
                    <a:pt x="0" y="701"/>
                    <a:pt x="0" y="1568"/>
                  </a:cubicBezTo>
                  <a:cubicBezTo>
                    <a:pt x="0" y="2435"/>
                    <a:pt x="200" y="3136"/>
                    <a:pt x="434" y="3136"/>
                  </a:cubicBezTo>
                  <a:cubicBezTo>
                    <a:pt x="667" y="3136"/>
                    <a:pt x="867" y="2435"/>
                    <a:pt x="867" y="1568"/>
                  </a:cubicBezTo>
                  <a:cubicBezTo>
                    <a:pt x="867" y="701"/>
                    <a:pt x="667" y="0"/>
                    <a:pt x="434" y="0"/>
                  </a:cubicBezTo>
                  <a:close/>
                </a:path>
              </a:pathLst>
            </a:custGeom>
            <a:solidFill>
              <a:srgbClr val="473C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82;p53">
              <a:extLst>
                <a:ext uri="{FF2B5EF4-FFF2-40B4-BE49-F238E27FC236}">
                  <a16:creationId xmlns:a16="http://schemas.microsoft.com/office/drawing/2014/main" id="{D27DC274-F4F7-4DF1-9D49-0F66EF0386E3}"/>
                </a:ext>
              </a:extLst>
            </p:cNvPr>
            <p:cNvSpPr/>
            <p:nvPr/>
          </p:nvSpPr>
          <p:spPr>
            <a:xfrm flipH="1">
              <a:off x="3596990" y="1857349"/>
              <a:ext cx="49727" cy="63198"/>
            </a:xfrm>
            <a:custGeom>
              <a:avLst/>
              <a:gdLst/>
              <a:ahLst/>
              <a:cxnLst/>
              <a:rect l="l" t="t" r="r" b="b"/>
              <a:pathLst>
                <a:path w="2536" h="3223" extrusionOk="0">
                  <a:moveTo>
                    <a:pt x="1848" y="1"/>
                  </a:moveTo>
                  <a:cubicBezTo>
                    <a:pt x="1701" y="1"/>
                    <a:pt x="1552" y="52"/>
                    <a:pt x="1435" y="154"/>
                  </a:cubicBezTo>
                  <a:cubicBezTo>
                    <a:pt x="972" y="551"/>
                    <a:pt x="345" y="1374"/>
                    <a:pt x="9" y="3177"/>
                  </a:cubicBezTo>
                  <a:lnTo>
                    <a:pt x="9" y="3177"/>
                  </a:lnTo>
                  <a:cubicBezTo>
                    <a:pt x="154" y="2431"/>
                    <a:pt x="648" y="1816"/>
                    <a:pt x="1335" y="1522"/>
                  </a:cubicBezTo>
                  <a:cubicBezTo>
                    <a:pt x="1669" y="1388"/>
                    <a:pt x="1902" y="1255"/>
                    <a:pt x="2102" y="1155"/>
                  </a:cubicBezTo>
                  <a:cubicBezTo>
                    <a:pt x="2436" y="988"/>
                    <a:pt x="2536" y="554"/>
                    <a:pt x="2336" y="254"/>
                  </a:cubicBezTo>
                  <a:cubicBezTo>
                    <a:pt x="2223" y="85"/>
                    <a:pt x="2037" y="1"/>
                    <a:pt x="1848" y="1"/>
                  </a:cubicBezTo>
                  <a:close/>
                  <a:moveTo>
                    <a:pt x="9" y="3177"/>
                  </a:moveTo>
                  <a:cubicBezTo>
                    <a:pt x="6" y="3192"/>
                    <a:pt x="3" y="3208"/>
                    <a:pt x="1" y="3223"/>
                  </a:cubicBezTo>
                  <a:cubicBezTo>
                    <a:pt x="4" y="3208"/>
                    <a:pt x="6" y="3192"/>
                    <a:pt x="9" y="3177"/>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83;p53">
              <a:extLst>
                <a:ext uri="{FF2B5EF4-FFF2-40B4-BE49-F238E27FC236}">
                  <a16:creationId xmlns:a16="http://schemas.microsoft.com/office/drawing/2014/main" id="{5ECEA08C-B9FB-4D6B-B71A-F969E1F19938}"/>
                </a:ext>
              </a:extLst>
            </p:cNvPr>
            <p:cNvSpPr/>
            <p:nvPr/>
          </p:nvSpPr>
          <p:spPr>
            <a:xfrm flipH="1">
              <a:off x="3092033" y="1745542"/>
              <a:ext cx="94866" cy="68394"/>
            </a:xfrm>
            <a:custGeom>
              <a:avLst/>
              <a:gdLst/>
              <a:ahLst/>
              <a:cxnLst/>
              <a:rect l="l" t="t" r="r" b="b"/>
              <a:pathLst>
                <a:path w="4838" h="3488" extrusionOk="0">
                  <a:moveTo>
                    <a:pt x="735" y="1"/>
                  </a:moveTo>
                  <a:cubicBezTo>
                    <a:pt x="336" y="1"/>
                    <a:pt x="1" y="308"/>
                    <a:pt x="1" y="719"/>
                  </a:cubicBezTo>
                  <a:cubicBezTo>
                    <a:pt x="1" y="1086"/>
                    <a:pt x="301" y="1386"/>
                    <a:pt x="668" y="1419"/>
                  </a:cubicBezTo>
                  <a:cubicBezTo>
                    <a:pt x="1735" y="1519"/>
                    <a:pt x="3837" y="1886"/>
                    <a:pt x="4571" y="3488"/>
                  </a:cubicBezTo>
                  <a:cubicBezTo>
                    <a:pt x="4571" y="3488"/>
                    <a:pt x="4838" y="986"/>
                    <a:pt x="901" y="18"/>
                  </a:cubicBezTo>
                  <a:cubicBezTo>
                    <a:pt x="845" y="6"/>
                    <a:pt x="789" y="1"/>
                    <a:pt x="735" y="1"/>
                  </a:cubicBezTo>
                  <a:close/>
                </a:path>
              </a:pathLst>
            </a:custGeom>
            <a:solidFill>
              <a:srgbClr val="7D6A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4;p53">
              <a:extLst>
                <a:ext uri="{FF2B5EF4-FFF2-40B4-BE49-F238E27FC236}">
                  <a16:creationId xmlns:a16="http://schemas.microsoft.com/office/drawing/2014/main" id="{194A7F44-851C-4F27-AC0F-96769FCFEFF5}"/>
                </a:ext>
              </a:extLst>
            </p:cNvPr>
            <p:cNvSpPr/>
            <p:nvPr/>
          </p:nvSpPr>
          <p:spPr>
            <a:xfrm flipH="1">
              <a:off x="3438044" y="1899566"/>
              <a:ext cx="84395" cy="127592"/>
            </a:xfrm>
            <a:custGeom>
              <a:avLst/>
              <a:gdLst/>
              <a:ahLst/>
              <a:cxnLst/>
              <a:rect l="l" t="t" r="r" b="b"/>
              <a:pathLst>
                <a:path w="4304" h="6507" extrusionOk="0">
                  <a:moveTo>
                    <a:pt x="4108" y="1"/>
                  </a:moveTo>
                  <a:cubicBezTo>
                    <a:pt x="4074" y="1"/>
                    <a:pt x="4039" y="12"/>
                    <a:pt x="4003" y="36"/>
                  </a:cubicBezTo>
                  <a:cubicBezTo>
                    <a:pt x="3903" y="136"/>
                    <a:pt x="3903" y="236"/>
                    <a:pt x="3903" y="703"/>
                  </a:cubicBezTo>
                  <a:cubicBezTo>
                    <a:pt x="3870" y="1337"/>
                    <a:pt x="3837" y="2704"/>
                    <a:pt x="3403" y="3004"/>
                  </a:cubicBezTo>
                  <a:cubicBezTo>
                    <a:pt x="3385" y="3023"/>
                    <a:pt x="3337" y="3051"/>
                    <a:pt x="3248" y="3051"/>
                  </a:cubicBezTo>
                  <a:cubicBezTo>
                    <a:pt x="3174" y="3051"/>
                    <a:pt x="3072" y="3032"/>
                    <a:pt x="2936" y="2971"/>
                  </a:cubicBezTo>
                  <a:cubicBezTo>
                    <a:pt x="2612" y="2829"/>
                    <a:pt x="2228" y="2752"/>
                    <a:pt x="1850" y="2752"/>
                  </a:cubicBezTo>
                  <a:cubicBezTo>
                    <a:pt x="1254" y="2752"/>
                    <a:pt x="674" y="2943"/>
                    <a:pt x="368" y="3371"/>
                  </a:cubicBezTo>
                  <a:cubicBezTo>
                    <a:pt x="34" y="3872"/>
                    <a:pt x="1" y="4806"/>
                    <a:pt x="1735" y="6440"/>
                  </a:cubicBezTo>
                  <a:cubicBezTo>
                    <a:pt x="1769" y="6474"/>
                    <a:pt x="1835" y="6507"/>
                    <a:pt x="1869" y="6507"/>
                  </a:cubicBezTo>
                  <a:cubicBezTo>
                    <a:pt x="2069" y="6507"/>
                    <a:pt x="2135" y="6273"/>
                    <a:pt x="2002" y="6173"/>
                  </a:cubicBezTo>
                  <a:cubicBezTo>
                    <a:pt x="835" y="5039"/>
                    <a:pt x="368" y="4105"/>
                    <a:pt x="701" y="3572"/>
                  </a:cubicBezTo>
                  <a:cubicBezTo>
                    <a:pt x="913" y="3263"/>
                    <a:pt x="1348" y="3122"/>
                    <a:pt x="1812" y="3122"/>
                  </a:cubicBezTo>
                  <a:cubicBezTo>
                    <a:pt x="2152" y="3122"/>
                    <a:pt x="2507" y="3197"/>
                    <a:pt x="2803" y="3338"/>
                  </a:cubicBezTo>
                  <a:cubicBezTo>
                    <a:pt x="2919" y="3405"/>
                    <a:pt x="3053" y="3438"/>
                    <a:pt x="3190" y="3438"/>
                  </a:cubicBezTo>
                  <a:cubicBezTo>
                    <a:pt x="3328" y="3438"/>
                    <a:pt x="3470" y="3405"/>
                    <a:pt x="3603" y="3338"/>
                  </a:cubicBezTo>
                  <a:cubicBezTo>
                    <a:pt x="4170" y="2971"/>
                    <a:pt x="4237" y="1804"/>
                    <a:pt x="4270" y="703"/>
                  </a:cubicBezTo>
                  <a:lnTo>
                    <a:pt x="4270" y="303"/>
                  </a:lnTo>
                  <a:cubicBezTo>
                    <a:pt x="4304" y="236"/>
                    <a:pt x="4304" y="136"/>
                    <a:pt x="4270" y="102"/>
                  </a:cubicBezTo>
                  <a:cubicBezTo>
                    <a:pt x="4227" y="38"/>
                    <a:pt x="4170" y="1"/>
                    <a:pt x="4108" y="1"/>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85;p53">
              <a:extLst>
                <a:ext uri="{FF2B5EF4-FFF2-40B4-BE49-F238E27FC236}">
                  <a16:creationId xmlns:a16="http://schemas.microsoft.com/office/drawing/2014/main" id="{66E9DB5E-DB33-4A9F-882D-BA0FB531B176}"/>
                </a:ext>
              </a:extLst>
            </p:cNvPr>
            <p:cNvSpPr/>
            <p:nvPr/>
          </p:nvSpPr>
          <p:spPr>
            <a:xfrm flipH="1">
              <a:off x="3156780" y="1896468"/>
              <a:ext cx="383973" cy="271911"/>
            </a:xfrm>
            <a:custGeom>
              <a:avLst/>
              <a:gdLst/>
              <a:ahLst/>
              <a:cxnLst/>
              <a:rect l="l" t="t" r="r" b="b"/>
              <a:pathLst>
                <a:path w="19582" h="13867" extrusionOk="0">
                  <a:moveTo>
                    <a:pt x="17544" y="1"/>
                  </a:moveTo>
                  <a:cubicBezTo>
                    <a:pt x="17437" y="1"/>
                    <a:pt x="17326" y="9"/>
                    <a:pt x="17213" y="27"/>
                  </a:cubicBezTo>
                  <a:cubicBezTo>
                    <a:pt x="13343" y="694"/>
                    <a:pt x="13343" y="4530"/>
                    <a:pt x="8206" y="6698"/>
                  </a:cubicBezTo>
                  <a:cubicBezTo>
                    <a:pt x="3036" y="8900"/>
                    <a:pt x="768" y="7365"/>
                    <a:pt x="201" y="10468"/>
                  </a:cubicBezTo>
                  <a:cubicBezTo>
                    <a:pt x="1" y="11502"/>
                    <a:pt x="568" y="12736"/>
                    <a:pt x="1702" y="13737"/>
                  </a:cubicBezTo>
                  <a:cubicBezTo>
                    <a:pt x="1751" y="13769"/>
                    <a:pt x="1904" y="13866"/>
                    <a:pt x="2275" y="13866"/>
                  </a:cubicBezTo>
                  <a:cubicBezTo>
                    <a:pt x="2661" y="13866"/>
                    <a:pt x="3283" y="13761"/>
                    <a:pt x="4270" y="13370"/>
                  </a:cubicBezTo>
                  <a:cubicBezTo>
                    <a:pt x="5471" y="12969"/>
                    <a:pt x="6439" y="12102"/>
                    <a:pt x="7006" y="10968"/>
                  </a:cubicBezTo>
                  <a:cubicBezTo>
                    <a:pt x="7277" y="11001"/>
                    <a:pt x="7548" y="11018"/>
                    <a:pt x="7818" y="11018"/>
                  </a:cubicBezTo>
                  <a:cubicBezTo>
                    <a:pt x="8644" y="11018"/>
                    <a:pt x="9462" y="10861"/>
                    <a:pt x="10241" y="10534"/>
                  </a:cubicBezTo>
                  <a:cubicBezTo>
                    <a:pt x="11909" y="9834"/>
                    <a:pt x="11609" y="8600"/>
                    <a:pt x="11609" y="8600"/>
                  </a:cubicBezTo>
                  <a:cubicBezTo>
                    <a:pt x="12576" y="8533"/>
                    <a:pt x="13510" y="8166"/>
                    <a:pt x="14277" y="7599"/>
                  </a:cubicBezTo>
                  <a:cubicBezTo>
                    <a:pt x="15445" y="6598"/>
                    <a:pt x="15211" y="6198"/>
                    <a:pt x="15211" y="6198"/>
                  </a:cubicBezTo>
                  <a:cubicBezTo>
                    <a:pt x="15211" y="6198"/>
                    <a:pt x="19014" y="6098"/>
                    <a:pt x="19581" y="1661"/>
                  </a:cubicBezTo>
                  <a:cubicBezTo>
                    <a:pt x="19164" y="618"/>
                    <a:pt x="18453" y="1"/>
                    <a:pt x="175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86;p53">
              <a:extLst>
                <a:ext uri="{FF2B5EF4-FFF2-40B4-BE49-F238E27FC236}">
                  <a16:creationId xmlns:a16="http://schemas.microsoft.com/office/drawing/2014/main" id="{E047A8D3-1B40-42B3-AB45-94C8E54DCD7D}"/>
                </a:ext>
              </a:extLst>
            </p:cNvPr>
            <p:cNvSpPr/>
            <p:nvPr/>
          </p:nvSpPr>
          <p:spPr>
            <a:xfrm flipH="1">
              <a:off x="3208449" y="2111044"/>
              <a:ext cx="211301" cy="93277"/>
            </a:xfrm>
            <a:custGeom>
              <a:avLst/>
              <a:gdLst/>
              <a:ahLst/>
              <a:cxnLst/>
              <a:rect l="l" t="t" r="r" b="b"/>
              <a:pathLst>
                <a:path w="10776" h="4757" extrusionOk="0">
                  <a:moveTo>
                    <a:pt x="9076" y="1"/>
                  </a:moveTo>
                  <a:cubicBezTo>
                    <a:pt x="8735" y="1"/>
                    <a:pt x="8335" y="64"/>
                    <a:pt x="7873" y="225"/>
                  </a:cubicBezTo>
                  <a:cubicBezTo>
                    <a:pt x="5738" y="926"/>
                    <a:pt x="5471" y="2427"/>
                    <a:pt x="5471" y="2427"/>
                  </a:cubicBezTo>
                  <a:cubicBezTo>
                    <a:pt x="5471" y="2427"/>
                    <a:pt x="5045" y="2189"/>
                    <a:pt x="4216" y="2189"/>
                  </a:cubicBezTo>
                  <a:cubicBezTo>
                    <a:pt x="3693" y="2189"/>
                    <a:pt x="3008" y="2284"/>
                    <a:pt x="2169" y="2594"/>
                  </a:cubicBezTo>
                  <a:cubicBezTo>
                    <a:pt x="1" y="3427"/>
                    <a:pt x="434" y="4728"/>
                    <a:pt x="434" y="4728"/>
                  </a:cubicBezTo>
                  <a:cubicBezTo>
                    <a:pt x="723" y="4747"/>
                    <a:pt x="1012" y="4757"/>
                    <a:pt x="1300" y="4757"/>
                  </a:cubicBezTo>
                  <a:cubicBezTo>
                    <a:pt x="3543" y="4757"/>
                    <a:pt x="5755" y="4184"/>
                    <a:pt x="7706" y="3061"/>
                  </a:cubicBezTo>
                  <a:cubicBezTo>
                    <a:pt x="8840" y="2493"/>
                    <a:pt x="9874" y="1726"/>
                    <a:pt x="10775" y="792"/>
                  </a:cubicBezTo>
                  <a:cubicBezTo>
                    <a:pt x="10775" y="792"/>
                    <a:pt x="10288" y="1"/>
                    <a:pt x="9076"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7;p53">
              <a:extLst>
                <a:ext uri="{FF2B5EF4-FFF2-40B4-BE49-F238E27FC236}">
                  <a16:creationId xmlns:a16="http://schemas.microsoft.com/office/drawing/2014/main" id="{5401E19D-AC1C-43CA-94AE-339766638DD6}"/>
                </a:ext>
              </a:extLst>
            </p:cNvPr>
            <p:cNvSpPr/>
            <p:nvPr/>
          </p:nvSpPr>
          <p:spPr>
            <a:xfrm flipH="1">
              <a:off x="3137172" y="1929038"/>
              <a:ext cx="370227" cy="274734"/>
            </a:xfrm>
            <a:custGeom>
              <a:avLst/>
              <a:gdLst/>
              <a:ahLst/>
              <a:cxnLst/>
              <a:rect l="l" t="t" r="r" b="b"/>
              <a:pathLst>
                <a:path w="18881" h="14011" extrusionOk="0">
                  <a:moveTo>
                    <a:pt x="1" y="12076"/>
                  </a:moveTo>
                  <a:cubicBezTo>
                    <a:pt x="5" y="12080"/>
                    <a:pt x="11" y="12085"/>
                    <a:pt x="18" y="12090"/>
                  </a:cubicBezTo>
                  <a:lnTo>
                    <a:pt x="18" y="12090"/>
                  </a:lnTo>
                  <a:cubicBezTo>
                    <a:pt x="12" y="12085"/>
                    <a:pt x="7" y="12081"/>
                    <a:pt x="1" y="12076"/>
                  </a:cubicBezTo>
                  <a:close/>
                  <a:moveTo>
                    <a:pt x="17880" y="0"/>
                  </a:moveTo>
                  <a:lnTo>
                    <a:pt x="17880" y="0"/>
                  </a:lnTo>
                  <a:cubicBezTo>
                    <a:pt x="17313" y="4470"/>
                    <a:pt x="13510" y="4537"/>
                    <a:pt x="13510" y="4537"/>
                  </a:cubicBezTo>
                  <a:cubicBezTo>
                    <a:pt x="13510" y="4537"/>
                    <a:pt x="13744" y="4937"/>
                    <a:pt x="12576" y="5938"/>
                  </a:cubicBezTo>
                  <a:cubicBezTo>
                    <a:pt x="11809" y="6505"/>
                    <a:pt x="10875" y="6872"/>
                    <a:pt x="9908" y="6939"/>
                  </a:cubicBezTo>
                  <a:cubicBezTo>
                    <a:pt x="9908" y="6939"/>
                    <a:pt x="10241" y="8173"/>
                    <a:pt x="8540" y="8873"/>
                  </a:cubicBezTo>
                  <a:cubicBezTo>
                    <a:pt x="7761" y="9200"/>
                    <a:pt x="6943" y="9357"/>
                    <a:pt x="6117" y="9357"/>
                  </a:cubicBezTo>
                  <a:cubicBezTo>
                    <a:pt x="5847" y="9357"/>
                    <a:pt x="5576" y="9340"/>
                    <a:pt x="5305" y="9307"/>
                  </a:cubicBezTo>
                  <a:cubicBezTo>
                    <a:pt x="4738" y="10441"/>
                    <a:pt x="3770" y="11308"/>
                    <a:pt x="2569" y="11742"/>
                  </a:cubicBezTo>
                  <a:cubicBezTo>
                    <a:pt x="1602" y="12109"/>
                    <a:pt x="977" y="12209"/>
                    <a:pt x="585" y="12209"/>
                  </a:cubicBezTo>
                  <a:cubicBezTo>
                    <a:pt x="239" y="12209"/>
                    <a:pt x="75" y="12131"/>
                    <a:pt x="18" y="12090"/>
                  </a:cubicBezTo>
                  <a:lnTo>
                    <a:pt x="18" y="12090"/>
                  </a:lnTo>
                  <a:cubicBezTo>
                    <a:pt x="1416" y="13249"/>
                    <a:pt x="3110" y="13911"/>
                    <a:pt x="4904" y="14010"/>
                  </a:cubicBezTo>
                  <a:cubicBezTo>
                    <a:pt x="4904" y="13977"/>
                    <a:pt x="4504" y="12676"/>
                    <a:pt x="6639" y="11876"/>
                  </a:cubicBezTo>
                  <a:cubicBezTo>
                    <a:pt x="7493" y="11555"/>
                    <a:pt x="8192" y="11459"/>
                    <a:pt x="8724" y="11459"/>
                  </a:cubicBezTo>
                  <a:cubicBezTo>
                    <a:pt x="9521" y="11459"/>
                    <a:pt x="9941" y="11675"/>
                    <a:pt x="9941" y="11675"/>
                  </a:cubicBezTo>
                  <a:cubicBezTo>
                    <a:pt x="9941" y="11675"/>
                    <a:pt x="10208" y="10208"/>
                    <a:pt x="12310" y="9474"/>
                  </a:cubicBezTo>
                  <a:cubicBezTo>
                    <a:pt x="12770" y="9323"/>
                    <a:pt x="13168" y="9263"/>
                    <a:pt x="13507" y="9263"/>
                  </a:cubicBezTo>
                  <a:cubicBezTo>
                    <a:pt x="14742" y="9263"/>
                    <a:pt x="15219" y="10048"/>
                    <a:pt x="15245" y="10074"/>
                  </a:cubicBezTo>
                  <a:cubicBezTo>
                    <a:pt x="18381" y="6805"/>
                    <a:pt x="18881" y="2369"/>
                    <a:pt x="17880"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8;p53">
              <a:extLst>
                <a:ext uri="{FF2B5EF4-FFF2-40B4-BE49-F238E27FC236}">
                  <a16:creationId xmlns:a16="http://schemas.microsoft.com/office/drawing/2014/main" id="{1A37AE99-9F2A-4D63-BB85-F200B2229567}"/>
                </a:ext>
              </a:extLst>
            </p:cNvPr>
            <p:cNvSpPr/>
            <p:nvPr/>
          </p:nvSpPr>
          <p:spPr>
            <a:xfrm flipH="1">
              <a:off x="3737602" y="2468663"/>
              <a:ext cx="286519" cy="169417"/>
            </a:xfrm>
            <a:custGeom>
              <a:avLst/>
              <a:gdLst/>
              <a:ahLst/>
              <a:cxnLst/>
              <a:rect l="l" t="t" r="r" b="b"/>
              <a:pathLst>
                <a:path w="14612" h="8640" extrusionOk="0">
                  <a:moveTo>
                    <a:pt x="5671" y="0"/>
                  </a:moveTo>
                  <a:lnTo>
                    <a:pt x="4871" y="167"/>
                  </a:lnTo>
                  <a:cubicBezTo>
                    <a:pt x="4871" y="167"/>
                    <a:pt x="4304" y="3136"/>
                    <a:pt x="2936" y="3769"/>
                  </a:cubicBezTo>
                  <a:cubicBezTo>
                    <a:pt x="2383" y="3987"/>
                    <a:pt x="1796" y="4099"/>
                    <a:pt x="1208" y="4099"/>
                  </a:cubicBezTo>
                  <a:cubicBezTo>
                    <a:pt x="802" y="4099"/>
                    <a:pt x="396" y="4045"/>
                    <a:pt x="1" y="3936"/>
                  </a:cubicBezTo>
                  <a:lnTo>
                    <a:pt x="1" y="6038"/>
                  </a:lnTo>
                  <a:cubicBezTo>
                    <a:pt x="1" y="6038"/>
                    <a:pt x="582" y="5951"/>
                    <a:pt x="1044" y="5951"/>
                  </a:cubicBezTo>
                  <a:cubicBezTo>
                    <a:pt x="1341" y="5951"/>
                    <a:pt x="1589" y="5987"/>
                    <a:pt x="1602" y="6104"/>
                  </a:cubicBezTo>
                  <a:cubicBezTo>
                    <a:pt x="1669" y="6438"/>
                    <a:pt x="534" y="6738"/>
                    <a:pt x="534" y="6738"/>
                  </a:cubicBezTo>
                  <a:lnTo>
                    <a:pt x="1602" y="8640"/>
                  </a:lnTo>
                  <a:cubicBezTo>
                    <a:pt x="2169" y="8273"/>
                    <a:pt x="2803" y="7972"/>
                    <a:pt x="3470" y="7772"/>
                  </a:cubicBezTo>
                  <a:cubicBezTo>
                    <a:pt x="3643" y="7723"/>
                    <a:pt x="3949" y="7702"/>
                    <a:pt x="4349" y="7702"/>
                  </a:cubicBezTo>
                  <a:cubicBezTo>
                    <a:pt x="6514" y="7702"/>
                    <a:pt x="11422" y="8313"/>
                    <a:pt x="12769" y="8313"/>
                  </a:cubicBezTo>
                  <a:cubicBezTo>
                    <a:pt x="12852" y="8313"/>
                    <a:pt x="12922" y="8311"/>
                    <a:pt x="12977" y="8306"/>
                  </a:cubicBezTo>
                  <a:cubicBezTo>
                    <a:pt x="13344" y="8206"/>
                    <a:pt x="13677" y="7972"/>
                    <a:pt x="13844" y="7606"/>
                  </a:cubicBezTo>
                  <a:cubicBezTo>
                    <a:pt x="14344" y="6805"/>
                    <a:pt x="14611" y="5437"/>
                    <a:pt x="14578" y="4036"/>
                  </a:cubicBezTo>
                  <a:cubicBezTo>
                    <a:pt x="14544" y="1935"/>
                    <a:pt x="13544" y="1101"/>
                    <a:pt x="13544" y="1101"/>
                  </a:cubicBezTo>
                  <a:cubicBezTo>
                    <a:pt x="12893" y="1334"/>
                    <a:pt x="11918" y="1393"/>
                    <a:pt x="11104" y="1393"/>
                  </a:cubicBezTo>
                  <a:cubicBezTo>
                    <a:pt x="10291" y="1393"/>
                    <a:pt x="9641" y="1334"/>
                    <a:pt x="9641" y="1334"/>
                  </a:cubicBezTo>
                  <a:cubicBezTo>
                    <a:pt x="9123" y="1726"/>
                    <a:pt x="8640" y="1879"/>
                    <a:pt x="8201" y="1879"/>
                  </a:cubicBezTo>
                  <a:cubicBezTo>
                    <a:pt x="6661" y="1879"/>
                    <a:pt x="5671" y="0"/>
                    <a:pt x="5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89;p53">
              <a:extLst>
                <a:ext uri="{FF2B5EF4-FFF2-40B4-BE49-F238E27FC236}">
                  <a16:creationId xmlns:a16="http://schemas.microsoft.com/office/drawing/2014/main" id="{D839B49A-1DF7-4940-B97E-2FB06676E71F}"/>
                </a:ext>
              </a:extLst>
            </p:cNvPr>
            <p:cNvSpPr/>
            <p:nvPr/>
          </p:nvSpPr>
          <p:spPr>
            <a:xfrm flipH="1">
              <a:off x="3744799" y="2597000"/>
              <a:ext cx="255773" cy="41080"/>
            </a:xfrm>
            <a:custGeom>
              <a:avLst/>
              <a:gdLst/>
              <a:ahLst/>
              <a:cxnLst/>
              <a:rect l="l" t="t" r="r" b="b"/>
              <a:pathLst>
                <a:path w="13044" h="2095" extrusionOk="0">
                  <a:moveTo>
                    <a:pt x="6065" y="1"/>
                  </a:moveTo>
                  <a:cubicBezTo>
                    <a:pt x="4533" y="1"/>
                    <a:pt x="3214" y="49"/>
                    <a:pt x="2702" y="193"/>
                  </a:cubicBezTo>
                  <a:cubicBezTo>
                    <a:pt x="401" y="827"/>
                    <a:pt x="1" y="1394"/>
                    <a:pt x="1" y="1394"/>
                  </a:cubicBezTo>
                  <a:lnTo>
                    <a:pt x="434" y="2095"/>
                  </a:lnTo>
                  <a:cubicBezTo>
                    <a:pt x="1290" y="1496"/>
                    <a:pt x="2316" y="1165"/>
                    <a:pt x="3367" y="1165"/>
                  </a:cubicBezTo>
                  <a:cubicBezTo>
                    <a:pt x="3545" y="1165"/>
                    <a:pt x="3724" y="1175"/>
                    <a:pt x="3903" y="1194"/>
                  </a:cubicBezTo>
                  <a:cubicBezTo>
                    <a:pt x="5520" y="1292"/>
                    <a:pt x="8863" y="1678"/>
                    <a:pt x="10842" y="1678"/>
                  </a:cubicBezTo>
                  <a:cubicBezTo>
                    <a:pt x="11559" y="1678"/>
                    <a:pt x="12097" y="1627"/>
                    <a:pt x="12309" y="1494"/>
                  </a:cubicBezTo>
                  <a:cubicBezTo>
                    <a:pt x="12776" y="1227"/>
                    <a:pt x="13043" y="727"/>
                    <a:pt x="13043" y="193"/>
                  </a:cubicBezTo>
                  <a:cubicBezTo>
                    <a:pt x="13043" y="193"/>
                    <a:pt x="9129" y="1"/>
                    <a:pt x="6065" y="1"/>
                  </a:cubicBezTo>
                  <a:close/>
                </a:path>
              </a:pathLst>
            </a:custGeom>
            <a:solidFill>
              <a:srgbClr val="00CC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90;p53">
              <a:extLst>
                <a:ext uri="{FF2B5EF4-FFF2-40B4-BE49-F238E27FC236}">
                  <a16:creationId xmlns:a16="http://schemas.microsoft.com/office/drawing/2014/main" id="{07BA5EC0-A672-4FC0-9879-FDC5C487E415}"/>
                </a:ext>
              </a:extLst>
            </p:cNvPr>
            <p:cNvSpPr/>
            <p:nvPr/>
          </p:nvSpPr>
          <p:spPr>
            <a:xfrm flipH="1">
              <a:off x="2793769" y="1985216"/>
              <a:ext cx="123651" cy="60257"/>
            </a:xfrm>
            <a:custGeom>
              <a:avLst/>
              <a:gdLst/>
              <a:ahLst/>
              <a:cxnLst/>
              <a:rect l="l" t="t" r="r" b="b"/>
              <a:pathLst>
                <a:path w="6306" h="3073" extrusionOk="0">
                  <a:moveTo>
                    <a:pt x="3264" y="0"/>
                  </a:moveTo>
                  <a:cubicBezTo>
                    <a:pt x="2255" y="0"/>
                    <a:pt x="1115" y="419"/>
                    <a:pt x="68" y="1805"/>
                  </a:cubicBezTo>
                  <a:cubicBezTo>
                    <a:pt x="1" y="1872"/>
                    <a:pt x="1" y="1972"/>
                    <a:pt x="68" y="2039"/>
                  </a:cubicBezTo>
                  <a:cubicBezTo>
                    <a:pt x="101" y="2106"/>
                    <a:pt x="201" y="2139"/>
                    <a:pt x="268" y="2139"/>
                  </a:cubicBezTo>
                  <a:cubicBezTo>
                    <a:pt x="284" y="2122"/>
                    <a:pt x="1135" y="1918"/>
                    <a:pt x="2103" y="1918"/>
                  </a:cubicBezTo>
                  <a:cubicBezTo>
                    <a:pt x="3090" y="1918"/>
                    <a:pt x="4199" y="2131"/>
                    <a:pt x="4671" y="2973"/>
                  </a:cubicBezTo>
                  <a:cubicBezTo>
                    <a:pt x="4704" y="3040"/>
                    <a:pt x="4738" y="3073"/>
                    <a:pt x="4838" y="3073"/>
                  </a:cubicBezTo>
                  <a:lnTo>
                    <a:pt x="4938" y="3073"/>
                  </a:lnTo>
                  <a:cubicBezTo>
                    <a:pt x="5005" y="3006"/>
                    <a:pt x="5038" y="2906"/>
                    <a:pt x="5005" y="2806"/>
                  </a:cubicBezTo>
                  <a:cubicBezTo>
                    <a:pt x="4443" y="1773"/>
                    <a:pt x="3186" y="1526"/>
                    <a:pt x="2098" y="1526"/>
                  </a:cubicBezTo>
                  <a:cubicBezTo>
                    <a:pt x="1571" y="1526"/>
                    <a:pt x="1083" y="1584"/>
                    <a:pt x="735" y="1639"/>
                  </a:cubicBezTo>
                  <a:cubicBezTo>
                    <a:pt x="1583" y="704"/>
                    <a:pt x="2487" y="408"/>
                    <a:pt x="3302" y="408"/>
                  </a:cubicBezTo>
                  <a:cubicBezTo>
                    <a:pt x="4379" y="408"/>
                    <a:pt x="5302" y="925"/>
                    <a:pt x="5738" y="1172"/>
                  </a:cubicBezTo>
                  <a:cubicBezTo>
                    <a:pt x="5917" y="1274"/>
                    <a:pt x="5998" y="1317"/>
                    <a:pt x="6086" y="1317"/>
                  </a:cubicBezTo>
                  <a:cubicBezTo>
                    <a:pt x="6113" y="1317"/>
                    <a:pt x="6141" y="1313"/>
                    <a:pt x="6172" y="1305"/>
                  </a:cubicBezTo>
                  <a:cubicBezTo>
                    <a:pt x="6272" y="1272"/>
                    <a:pt x="6305" y="1172"/>
                    <a:pt x="6272" y="1072"/>
                  </a:cubicBezTo>
                  <a:cubicBezTo>
                    <a:pt x="6272" y="1005"/>
                    <a:pt x="6205" y="938"/>
                    <a:pt x="6105" y="938"/>
                  </a:cubicBezTo>
                  <a:cubicBezTo>
                    <a:pt x="6072" y="938"/>
                    <a:pt x="6005" y="871"/>
                    <a:pt x="5905" y="838"/>
                  </a:cubicBezTo>
                  <a:cubicBezTo>
                    <a:pt x="5438" y="569"/>
                    <a:pt x="4440" y="0"/>
                    <a:pt x="3264" y="0"/>
                  </a:cubicBezTo>
                  <a:close/>
                </a:path>
              </a:pathLst>
            </a:custGeom>
            <a:solidFill>
              <a:srgbClr val="A588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91;p53">
              <a:extLst>
                <a:ext uri="{FF2B5EF4-FFF2-40B4-BE49-F238E27FC236}">
                  <a16:creationId xmlns:a16="http://schemas.microsoft.com/office/drawing/2014/main" id="{C12278F6-81AF-4DC9-A034-7F9C3E84F82A}"/>
                </a:ext>
              </a:extLst>
            </p:cNvPr>
            <p:cNvSpPr/>
            <p:nvPr/>
          </p:nvSpPr>
          <p:spPr>
            <a:xfrm flipH="1">
              <a:off x="3390297" y="2386895"/>
              <a:ext cx="107945" cy="159378"/>
            </a:xfrm>
            <a:custGeom>
              <a:avLst/>
              <a:gdLst/>
              <a:ahLst/>
              <a:cxnLst/>
              <a:rect l="l" t="t" r="r" b="b"/>
              <a:pathLst>
                <a:path w="5505" h="8128" extrusionOk="0">
                  <a:moveTo>
                    <a:pt x="1268" y="0"/>
                  </a:moveTo>
                  <a:lnTo>
                    <a:pt x="1" y="1268"/>
                  </a:lnTo>
                  <a:lnTo>
                    <a:pt x="2870" y="2836"/>
                  </a:lnTo>
                  <a:cubicBezTo>
                    <a:pt x="2870" y="2836"/>
                    <a:pt x="901" y="5604"/>
                    <a:pt x="401" y="7139"/>
                  </a:cubicBezTo>
                  <a:cubicBezTo>
                    <a:pt x="148" y="7931"/>
                    <a:pt x="688" y="8127"/>
                    <a:pt x="1283" y="8127"/>
                  </a:cubicBezTo>
                  <a:cubicBezTo>
                    <a:pt x="1866" y="8127"/>
                    <a:pt x="2503" y="7939"/>
                    <a:pt x="2503" y="7939"/>
                  </a:cubicBezTo>
                  <a:lnTo>
                    <a:pt x="5505" y="2402"/>
                  </a:lnTo>
                  <a:lnTo>
                    <a:pt x="1268" y="0"/>
                  </a:ln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2;p53">
              <a:extLst>
                <a:ext uri="{FF2B5EF4-FFF2-40B4-BE49-F238E27FC236}">
                  <a16:creationId xmlns:a16="http://schemas.microsoft.com/office/drawing/2014/main" id="{15957110-5444-4267-9485-58811A8997D7}"/>
                </a:ext>
              </a:extLst>
            </p:cNvPr>
            <p:cNvSpPr/>
            <p:nvPr/>
          </p:nvSpPr>
          <p:spPr>
            <a:xfrm flipH="1">
              <a:off x="2572683" y="2991875"/>
              <a:ext cx="989659" cy="471662"/>
            </a:xfrm>
            <a:custGeom>
              <a:avLst/>
              <a:gdLst/>
              <a:ahLst/>
              <a:cxnLst/>
              <a:rect l="l" t="t" r="r" b="b"/>
              <a:pathLst>
                <a:path w="50471" h="24054" extrusionOk="0">
                  <a:moveTo>
                    <a:pt x="41008" y="1"/>
                  </a:moveTo>
                  <a:cubicBezTo>
                    <a:pt x="41002" y="1"/>
                    <a:pt x="40999" y="2"/>
                    <a:pt x="40997" y="3"/>
                  </a:cubicBezTo>
                  <a:cubicBezTo>
                    <a:pt x="40997" y="3"/>
                    <a:pt x="7273" y="3706"/>
                    <a:pt x="7373" y="3739"/>
                  </a:cubicBezTo>
                  <a:cubicBezTo>
                    <a:pt x="7506" y="3806"/>
                    <a:pt x="1" y="19984"/>
                    <a:pt x="1" y="19984"/>
                  </a:cubicBezTo>
                  <a:lnTo>
                    <a:pt x="34492" y="24053"/>
                  </a:lnTo>
                  <a:cubicBezTo>
                    <a:pt x="34492" y="24053"/>
                    <a:pt x="38962" y="22552"/>
                    <a:pt x="44733" y="20985"/>
                  </a:cubicBezTo>
                  <a:cubicBezTo>
                    <a:pt x="50470" y="19417"/>
                    <a:pt x="49736" y="13212"/>
                    <a:pt x="47768" y="7408"/>
                  </a:cubicBezTo>
                  <a:cubicBezTo>
                    <a:pt x="45838" y="1683"/>
                    <a:pt x="41278" y="1"/>
                    <a:pt x="4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93;p53">
              <a:extLst>
                <a:ext uri="{FF2B5EF4-FFF2-40B4-BE49-F238E27FC236}">
                  <a16:creationId xmlns:a16="http://schemas.microsoft.com/office/drawing/2014/main" id="{D7A6F35E-E091-47E3-97E6-32915EB9F473}"/>
                </a:ext>
              </a:extLst>
            </p:cNvPr>
            <p:cNvSpPr/>
            <p:nvPr/>
          </p:nvSpPr>
          <p:spPr>
            <a:xfrm flipH="1">
              <a:off x="2543310" y="2360483"/>
              <a:ext cx="1054994" cy="803104"/>
            </a:xfrm>
            <a:custGeom>
              <a:avLst/>
              <a:gdLst/>
              <a:ahLst/>
              <a:cxnLst/>
              <a:rect l="l" t="t" r="r" b="b"/>
              <a:pathLst>
                <a:path w="53803" h="40957" extrusionOk="0">
                  <a:moveTo>
                    <a:pt x="34961" y="0"/>
                  </a:moveTo>
                  <a:cubicBezTo>
                    <a:pt x="32233" y="0"/>
                    <a:pt x="28857" y="528"/>
                    <a:pt x="24684" y="1748"/>
                  </a:cubicBezTo>
                  <a:cubicBezTo>
                    <a:pt x="18680" y="3516"/>
                    <a:pt x="3569" y="3616"/>
                    <a:pt x="6471" y="18860"/>
                  </a:cubicBezTo>
                  <a:cubicBezTo>
                    <a:pt x="6471" y="18860"/>
                    <a:pt x="0" y="20561"/>
                    <a:pt x="1535" y="28567"/>
                  </a:cubicBezTo>
                  <a:cubicBezTo>
                    <a:pt x="3069" y="36539"/>
                    <a:pt x="21315" y="40008"/>
                    <a:pt x="26319" y="40742"/>
                  </a:cubicBezTo>
                  <a:cubicBezTo>
                    <a:pt x="27298" y="40879"/>
                    <a:pt x="28336" y="40956"/>
                    <a:pt x="29391" y="40956"/>
                  </a:cubicBezTo>
                  <a:cubicBezTo>
                    <a:pt x="33727" y="40956"/>
                    <a:pt x="38350" y="39655"/>
                    <a:pt x="40362" y="35872"/>
                  </a:cubicBezTo>
                  <a:cubicBezTo>
                    <a:pt x="42021" y="32776"/>
                    <a:pt x="42727" y="31879"/>
                    <a:pt x="43831" y="31879"/>
                  </a:cubicBezTo>
                  <a:cubicBezTo>
                    <a:pt x="44392" y="31879"/>
                    <a:pt x="45055" y="32111"/>
                    <a:pt x="46000" y="32403"/>
                  </a:cubicBezTo>
                  <a:cubicBezTo>
                    <a:pt x="46668" y="32615"/>
                    <a:pt x="47341" y="32733"/>
                    <a:pt x="47992" y="32733"/>
                  </a:cubicBezTo>
                  <a:cubicBezTo>
                    <a:pt x="50102" y="32733"/>
                    <a:pt x="51989" y="31496"/>
                    <a:pt x="52805" y="28233"/>
                  </a:cubicBezTo>
                  <a:cubicBezTo>
                    <a:pt x="53802" y="24114"/>
                    <a:pt x="52130" y="21920"/>
                    <a:pt x="47758" y="21920"/>
                  </a:cubicBezTo>
                  <a:cubicBezTo>
                    <a:pt x="47598" y="21920"/>
                    <a:pt x="47434" y="21923"/>
                    <a:pt x="47267" y="21929"/>
                  </a:cubicBezTo>
                  <a:cubicBezTo>
                    <a:pt x="47254" y="21929"/>
                    <a:pt x="47241" y="21930"/>
                    <a:pt x="47228" y="21930"/>
                  </a:cubicBezTo>
                  <a:cubicBezTo>
                    <a:pt x="43226" y="21930"/>
                    <a:pt x="52541" y="0"/>
                    <a:pt x="34961" y="0"/>
                  </a:cubicBezTo>
                  <a:close/>
                </a:path>
              </a:pathLst>
            </a:custGeom>
            <a:solidFill>
              <a:srgbClr val="F6DA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94;p53">
              <a:extLst>
                <a:ext uri="{FF2B5EF4-FFF2-40B4-BE49-F238E27FC236}">
                  <a16:creationId xmlns:a16="http://schemas.microsoft.com/office/drawing/2014/main" id="{CE337507-D8DA-4CD8-99D7-1DADB2444773}"/>
                </a:ext>
              </a:extLst>
            </p:cNvPr>
            <p:cNvSpPr/>
            <p:nvPr/>
          </p:nvSpPr>
          <p:spPr>
            <a:xfrm flipH="1">
              <a:off x="2753473" y="2393837"/>
              <a:ext cx="943598" cy="829967"/>
            </a:xfrm>
            <a:custGeom>
              <a:avLst/>
              <a:gdLst/>
              <a:ahLst/>
              <a:cxnLst/>
              <a:rect l="l" t="t" r="r" b="b"/>
              <a:pathLst>
                <a:path w="48122" h="42327" extrusionOk="0">
                  <a:moveTo>
                    <a:pt x="46365" y="0"/>
                  </a:moveTo>
                  <a:cubicBezTo>
                    <a:pt x="45530" y="0"/>
                    <a:pt x="44243" y="188"/>
                    <a:pt x="42631" y="414"/>
                  </a:cubicBezTo>
                  <a:cubicBezTo>
                    <a:pt x="37660" y="1148"/>
                    <a:pt x="11375" y="5551"/>
                    <a:pt x="11375" y="5551"/>
                  </a:cubicBezTo>
                  <a:lnTo>
                    <a:pt x="11175" y="9353"/>
                  </a:lnTo>
                  <a:cubicBezTo>
                    <a:pt x="9941" y="11588"/>
                    <a:pt x="7139" y="16725"/>
                    <a:pt x="5704" y="19761"/>
                  </a:cubicBezTo>
                  <a:cubicBezTo>
                    <a:pt x="3803" y="23697"/>
                    <a:pt x="0" y="26799"/>
                    <a:pt x="16412" y="37740"/>
                  </a:cubicBezTo>
                  <a:cubicBezTo>
                    <a:pt x="21558" y="41154"/>
                    <a:pt x="26109" y="42326"/>
                    <a:pt x="29935" y="42326"/>
                  </a:cubicBezTo>
                  <a:cubicBezTo>
                    <a:pt x="38334" y="42326"/>
                    <a:pt x="43231" y="36673"/>
                    <a:pt x="43231" y="36673"/>
                  </a:cubicBezTo>
                  <a:cubicBezTo>
                    <a:pt x="43231" y="36673"/>
                    <a:pt x="20448" y="33104"/>
                    <a:pt x="14577" y="30902"/>
                  </a:cubicBezTo>
                  <a:cubicBezTo>
                    <a:pt x="8340" y="28567"/>
                    <a:pt x="7005" y="28734"/>
                    <a:pt x="8139" y="23397"/>
                  </a:cubicBezTo>
                  <a:cubicBezTo>
                    <a:pt x="9040" y="19160"/>
                    <a:pt x="11809" y="17559"/>
                    <a:pt x="11809" y="17559"/>
                  </a:cubicBezTo>
                  <a:lnTo>
                    <a:pt x="14577" y="9287"/>
                  </a:lnTo>
                  <a:lnTo>
                    <a:pt x="24718" y="7219"/>
                  </a:lnTo>
                  <a:lnTo>
                    <a:pt x="25685" y="8419"/>
                  </a:lnTo>
                  <a:cubicBezTo>
                    <a:pt x="25685" y="8419"/>
                    <a:pt x="39428" y="8386"/>
                    <a:pt x="44465" y="3883"/>
                  </a:cubicBezTo>
                  <a:cubicBezTo>
                    <a:pt x="47879" y="831"/>
                    <a:pt x="48121" y="0"/>
                    <a:pt x="46365" y="0"/>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95;p53">
              <a:extLst>
                <a:ext uri="{FF2B5EF4-FFF2-40B4-BE49-F238E27FC236}">
                  <a16:creationId xmlns:a16="http://schemas.microsoft.com/office/drawing/2014/main" id="{09AABB17-46CC-48E0-8A56-A5383DB244C9}"/>
                </a:ext>
              </a:extLst>
            </p:cNvPr>
            <p:cNvSpPr/>
            <p:nvPr/>
          </p:nvSpPr>
          <p:spPr>
            <a:xfrm flipH="1">
              <a:off x="2602567" y="2871656"/>
              <a:ext cx="115357" cy="52080"/>
            </a:xfrm>
            <a:custGeom>
              <a:avLst/>
              <a:gdLst/>
              <a:ahLst/>
              <a:cxnLst/>
              <a:rect l="l" t="t" r="r" b="b"/>
              <a:pathLst>
                <a:path w="5883" h="2656" extrusionOk="0">
                  <a:moveTo>
                    <a:pt x="2947" y="1"/>
                  </a:moveTo>
                  <a:cubicBezTo>
                    <a:pt x="1321" y="1"/>
                    <a:pt x="1" y="2031"/>
                    <a:pt x="1" y="2031"/>
                  </a:cubicBezTo>
                  <a:cubicBezTo>
                    <a:pt x="1" y="2031"/>
                    <a:pt x="558" y="1784"/>
                    <a:pt x="1155" y="1784"/>
                  </a:cubicBezTo>
                  <a:cubicBezTo>
                    <a:pt x="1435" y="1784"/>
                    <a:pt x="1724" y="1838"/>
                    <a:pt x="1969" y="1998"/>
                  </a:cubicBezTo>
                  <a:cubicBezTo>
                    <a:pt x="2591" y="2440"/>
                    <a:pt x="3372" y="2656"/>
                    <a:pt x="4017" y="2656"/>
                  </a:cubicBezTo>
                  <a:cubicBezTo>
                    <a:pt x="5168" y="2656"/>
                    <a:pt x="5882" y="1968"/>
                    <a:pt x="4471" y="663"/>
                  </a:cubicBezTo>
                  <a:cubicBezTo>
                    <a:pt x="3954" y="185"/>
                    <a:pt x="3437" y="1"/>
                    <a:pt x="2947" y="1"/>
                  </a:cubicBezTo>
                  <a:close/>
                </a:path>
              </a:pathLst>
            </a:custGeom>
            <a:solidFill>
              <a:srgbClr val="F1C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96;p53">
              <a:extLst>
                <a:ext uri="{FF2B5EF4-FFF2-40B4-BE49-F238E27FC236}">
                  <a16:creationId xmlns:a16="http://schemas.microsoft.com/office/drawing/2014/main" id="{30B76470-BB12-4526-8EB5-A0B6CDAFDD47}"/>
                </a:ext>
              </a:extLst>
            </p:cNvPr>
            <p:cNvSpPr/>
            <p:nvPr/>
          </p:nvSpPr>
          <p:spPr>
            <a:xfrm flipH="1">
              <a:off x="2494191" y="2168438"/>
              <a:ext cx="1018444" cy="702493"/>
            </a:xfrm>
            <a:custGeom>
              <a:avLst/>
              <a:gdLst/>
              <a:ahLst/>
              <a:cxnLst/>
              <a:rect l="l" t="t" r="r" b="b"/>
              <a:pathLst>
                <a:path w="51939" h="35826" extrusionOk="0">
                  <a:moveTo>
                    <a:pt x="43399" y="0"/>
                  </a:moveTo>
                  <a:lnTo>
                    <a:pt x="40030" y="3503"/>
                  </a:lnTo>
                  <a:lnTo>
                    <a:pt x="36460" y="2635"/>
                  </a:lnTo>
                  <a:lnTo>
                    <a:pt x="37428" y="6138"/>
                  </a:lnTo>
                  <a:cubicBezTo>
                    <a:pt x="37428" y="6138"/>
                    <a:pt x="29355" y="5604"/>
                    <a:pt x="26253" y="4203"/>
                  </a:cubicBezTo>
                  <a:cubicBezTo>
                    <a:pt x="24683" y="3511"/>
                    <a:pt x="22976" y="3340"/>
                    <a:pt x="21673" y="3340"/>
                  </a:cubicBezTo>
                  <a:cubicBezTo>
                    <a:pt x="20402" y="3340"/>
                    <a:pt x="19515" y="3503"/>
                    <a:pt x="19515" y="3503"/>
                  </a:cubicBezTo>
                  <a:lnTo>
                    <a:pt x="23551" y="5571"/>
                  </a:lnTo>
                  <a:cubicBezTo>
                    <a:pt x="23551" y="5571"/>
                    <a:pt x="22588" y="5372"/>
                    <a:pt x="20740" y="5372"/>
                  </a:cubicBezTo>
                  <a:cubicBezTo>
                    <a:pt x="18653" y="5372"/>
                    <a:pt x="15438" y="5626"/>
                    <a:pt x="11209" y="6705"/>
                  </a:cubicBezTo>
                  <a:cubicBezTo>
                    <a:pt x="3237" y="8740"/>
                    <a:pt x="1" y="11475"/>
                    <a:pt x="868" y="11875"/>
                  </a:cubicBezTo>
                  <a:cubicBezTo>
                    <a:pt x="1769" y="12276"/>
                    <a:pt x="5138" y="13710"/>
                    <a:pt x="5138" y="13710"/>
                  </a:cubicBezTo>
                  <a:cubicBezTo>
                    <a:pt x="1502" y="15478"/>
                    <a:pt x="1769" y="18580"/>
                    <a:pt x="1769" y="18580"/>
                  </a:cubicBezTo>
                  <a:lnTo>
                    <a:pt x="1769" y="18580"/>
                  </a:lnTo>
                  <a:cubicBezTo>
                    <a:pt x="7239" y="17279"/>
                    <a:pt x="16913" y="17212"/>
                    <a:pt x="16913" y="17212"/>
                  </a:cubicBezTo>
                  <a:lnTo>
                    <a:pt x="16913" y="18213"/>
                  </a:lnTo>
                  <a:cubicBezTo>
                    <a:pt x="16913" y="18213"/>
                    <a:pt x="16986" y="18237"/>
                    <a:pt x="17265" y="18237"/>
                  </a:cubicBezTo>
                  <a:cubicBezTo>
                    <a:pt x="17928" y="18237"/>
                    <a:pt x="19753" y="18104"/>
                    <a:pt x="24518" y="17212"/>
                  </a:cubicBezTo>
                  <a:cubicBezTo>
                    <a:pt x="31290" y="15945"/>
                    <a:pt x="35426" y="13710"/>
                    <a:pt x="35426" y="13710"/>
                  </a:cubicBezTo>
                  <a:lnTo>
                    <a:pt x="35426" y="13710"/>
                  </a:lnTo>
                  <a:cubicBezTo>
                    <a:pt x="34059" y="17713"/>
                    <a:pt x="36460" y="22583"/>
                    <a:pt x="36460" y="22583"/>
                  </a:cubicBezTo>
                  <a:lnTo>
                    <a:pt x="38162" y="21415"/>
                  </a:lnTo>
                  <a:cubicBezTo>
                    <a:pt x="38162" y="21415"/>
                    <a:pt x="38895" y="22750"/>
                    <a:pt x="38729" y="26753"/>
                  </a:cubicBezTo>
                  <a:cubicBezTo>
                    <a:pt x="38562" y="30755"/>
                    <a:pt x="38962" y="35826"/>
                    <a:pt x="38962" y="35826"/>
                  </a:cubicBezTo>
                  <a:cubicBezTo>
                    <a:pt x="40962" y="32772"/>
                    <a:pt x="42868" y="31864"/>
                    <a:pt x="44429" y="31864"/>
                  </a:cubicBezTo>
                  <a:cubicBezTo>
                    <a:pt x="46722" y="31864"/>
                    <a:pt x="48269" y="33824"/>
                    <a:pt x="48269" y="33824"/>
                  </a:cubicBezTo>
                  <a:cubicBezTo>
                    <a:pt x="51905" y="30856"/>
                    <a:pt x="51938" y="25051"/>
                    <a:pt x="50337" y="22116"/>
                  </a:cubicBezTo>
                  <a:cubicBezTo>
                    <a:pt x="48769" y="19181"/>
                    <a:pt x="39763" y="9040"/>
                    <a:pt x="40096" y="6938"/>
                  </a:cubicBezTo>
                  <a:cubicBezTo>
                    <a:pt x="40430" y="4837"/>
                    <a:pt x="45400" y="3970"/>
                    <a:pt x="45400" y="3970"/>
                  </a:cubicBezTo>
                  <a:lnTo>
                    <a:pt x="42531" y="3336"/>
                  </a:lnTo>
                  <a:lnTo>
                    <a:pt x="433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97;p53">
              <a:extLst>
                <a:ext uri="{FF2B5EF4-FFF2-40B4-BE49-F238E27FC236}">
                  <a16:creationId xmlns:a16="http://schemas.microsoft.com/office/drawing/2014/main" id="{44374D7C-5FD1-4053-9E6A-34A44D262620}"/>
                </a:ext>
              </a:extLst>
            </p:cNvPr>
            <p:cNvSpPr/>
            <p:nvPr/>
          </p:nvSpPr>
          <p:spPr>
            <a:xfrm flipH="1">
              <a:off x="2689118" y="2561528"/>
              <a:ext cx="69355" cy="46472"/>
            </a:xfrm>
            <a:custGeom>
              <a:avLst/>
              <a:gdLst/>
              <a:ahLst/>
              <a:cxnLst/>
              <a:rect l="l" t="t" r="r" b="b"/>
              <a:pathLst>
                <a:path w="3537" h="2370" fill="none" extrusionOk="0">
                  <a:moveTo>
                    <a:pt x="1" y="2369"/>
                  </a:moveTo>
                  <a:lnTo>
                    <a:pt x="3537" y="1"/>
                  </a:lnTo>
                </a:path>
              </a:pathLst>
            </a:custGeom>
            <a:noFill/>
            <a:ln w="10850" cap="rnd" cmpd="sng">
              <a:solidFill>
                <a:srgbClr val="72716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98;p53">
              <a:extLst>
                <a:ext uri="{FF2B5EF4-FFF2-40B4-BE49-F238E27FC236}">
                  <a16:creationId xmlns:a16="http://schemas.microsoft.com/office/drawing/2014/main" id="{C5CF57C8-A49E-4FD8-BA8F-CBBAE2CE5AC9}"/>
                </a:ext>
              </a:extLst>
            </p:cNvPr>
            <p:cNvSpPr/>
            <p:nvPr/>
          </p:nvSpPr>
          <p:spPr>
            <a:xfrm flipH="1">
              <a:off x="2646725" y="2517370"/>
              <a:ext cx="54747" cy="50433"/>
            </a:xfrm>
            <a:custGeom>
              <a:avLst/>
              <a:gdLst/>
              <a:ahLst/>
              <a:cxnLst/>
              <a:rect l="l" t="t" r="r" b="b"/>
              <a:pathLst>
                <a:path w="2792" h="2572" extrusionOk="0">
                  <a:moveTo>
                    <a:pt x="1154" y="0"/>
                  </a:moveTo>
                  <a:cubicBezTo>
                    <a:pt x="583" y="0"/>
                    <a:pt x="1" y="1400"/>
                    <a:pt x="596" y="2153"/>
                  </a:cubicBezTo>
                  <a:cubicBezTo>
                    <a:pt x="827" y="2444"/>
                    <a:pt x="1190" y="2572"/>
                    <a:pt x="1548" y="2572"/>
                  </a:cubicBezTo>
                  <a:cubicBezTo>
                    <a:pt x="2176" y="2572"/>
                    <a:pt x="2792" y="2180"/>
                    <a:pt x="2664" y="1586"/>
                  </a:cubicBezTo>
                  <a:cubicBezTo>
                    <a:pt x="2589" y="1164"/>
                    <a:pt x="2357" y="1048"/>
                    <a:pt x="2126" y="1048"/>
                  </a:cubicBezTo>
                  <a:cubicBezTo>
                    <a:pt x="1844" y="1048"/>
                    <a:pt x="1564" y="1219"/>
                    <a:pt x="1564" y="1219"/>
                  </a:cubicBezTo>
                  <a:cubicBezTo>
                    <a:pt x="1564" y="1219"/>
                    <a:pt x="1730" y="218"/>
                    <a:pt x="1263" y="18"/>
                  </a:cubicBezTo>
                  <a:cubicBezTo>
                    <a:pt x="1227" y="6"/>
                    <a:pt x="1191" y="0"/>
                    <a:pt x="1154" y="0"/>
                  </a:cubicBezTo>
                  <a:close/>
                </a:path>
              </a:pathLst>
            </a:custGeom>
            <a:solidFill>
              <a:srgbClr val="F148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99;p53">
              <a:extLst>
                <a:ext uri="{FF2B5EF4-FFF2-40B4-BE49-F238E27FC236}">
                  <a16:creationId xmlns:a16="http://schemas.microsoft.com/office/drawing/2014/main" id="{F810BA29-AF29-4D86-BF15-2A738C7DF571}"/>
                </a:ext>
              </a:extLst>
            </p:cNvPr>
            <p:cNvSpPr/>
            <p:nvPr/>
          </p:nvSpPr>
          <p:spPr>
            <a:xfrm flipH="1">
              <a:off x="3377866" y="2681238"/>
              <a:ext cx="41217" cy="91591"/>
            </a:xfrm>
            <a:custGeom>
              <a:avLst/>
              <a:gdLst/>
              <a:ahLst/>
              <a:cxnLst/>
              <a:rect l="l" t="t" r="r" b="b"/>
              <a:pathLst>
                <a:path w="2102" h="4671" extrusionOk="0">
                  <a:moveTo>
                    <a:pt x="1034" y="0"/>
                  </a:moveTo>
                  <a:cubicBezTo>
                    <a:pt x="467" y="0"/>
                    <a:pt x="0" y="1034"/>
                    <a:pt x="0" y="2335"/>
                  </a:cubicBezTo>
                  <a:cubicBezTo>
                    <a:pt x="0" y="3603"/>
                    <a:pt x="467" y="4670"/>
                    <a:pt x="1034" y="4670"/>
                  </a:cubicBezTo>
                  <a:cubicBezTo>
                    <a:pt x="1635" y="4670"/>
                    <a:pt x="2102" y="3603"/>
                    <a:pt x="2102" y="2335"/>
                  </a:cubicBezTo>
                  <a:cubicBezTo>
                    <a:pt x="2102" y="1034"/>
                    <a:pt x="1635" y="0"/>
                    <a:pt x="1034" y="0"/>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00;p53">
              <a:extLst>
                <a:ext uri="{FF2B5EF4-FFF2-40B4-BE49-F238E27FC236}">
                  <a16:creationId xmlns:a16="http://schemas.microsoft.com/office/drawing/2014/main" id="{DA801430-E189-446D-87CE-5C8F6C3A6A60}"/>
                </a:ext>
              </a:extLst>
            </p:cNvPr>
            <p:cNvSpPr/>
            <p:nvPr/>
          </p:nvSpPr>
          <p:spPr>
            <a:xfrm flipH="1">
              <a:off x="2980186" y="2733534"/>
              <a:ext cx="56923" cy="91630"/>
            </a:xfrm>
            <a:custGeom>
              <a:avLst/>
              <a:gdLst/>
              <a:ahLst/>
              <a:cxnLst/>
              <a:rect l="l" t="t" r="r" b="b"/>
              <a:pathLst>
                <a:path w="2903" h="4673" extrusionOk="0">
                  <a:moveTo>
                    <a:pt x="1498" y="1"/>
                  </a:moveTo>
                  <a:cubicBezTo>
                    <a:pt x="746" y="1"/>
                    <a:pt x="100" y="990"/>
                    <a:pt x="34" y="2270"/>
                  </a:cubicBezTo>
                  <a:cubicBezTo>
                    <a:pt x="1" y="3571"/>
                    <a:pt x="568" y="4638"/>
                    <a:pt x="1335" y="4672"/>
                  </a:cubicBezTo>
                  <a:cubicBezTo>
                    <a:pt x="1347" y="4672"/>
                    <a:pt x="1360" y="4673"/>
                    <a:pt x="1373" y="4673"/>
                  </a:cubicBezTo>
                  <a:cubicBezTo>
                    <a:pt x="2156" y="4673"/>
                    <a:pt x="2803" y="3651"/>
                    <a:pt x="2836" y="2403"/>
                  </a:cubicBezTo>
                  <a:cubicBezTo>
                    <a:pt x="2903" y="1103"/>
                    <a:pt x="2336" y="35"/>
                    <a:pt x="1535" y="2"/>
                  </a:cubicBezTo>
                  <a:cubicBezTo>
                    <a:pt x="1523" y="1"/>
                    <a:pt x="1510" y="1"/>
                    <a:pt x="1498" y="1"/>
                  </a:cubicBezTo>
                  <a:close/>
                </a:path>
              </a:pathLst>
            </a:custGeom>
            <a:solidFill>
              <a:srgbClr val="5941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01;p53">
              <a:extLst>
                <a:ext uri="{FF2B5EF4-FFF2-40B4-BE49-F238E27FC236}">
                  <a16:creationId xmlns:a16="http://schemas.microsoft.com/office/drawing/2014/main" id="{C8A6EF58-5B5A-4BCD-AA26-20F45F750C8D}"/>
                </a:ext>
              </a:extLst>
            </p:cNvPr>
            <p:cNvSpPr/>
            <p:nvPr/>
          </p:nvSpPr>
          <p:spPr>
            <a:xfrm flipH="1">
              <a:off x="3384415" y="2920618"/>
              <a:ext cx="20" cy="686"/>
            </a:xfrm>
            <a:custGeom>
              <a:avLst/>
              <a:gdLst/>
              <a:ahLst/>
              <a:cxnLst/>
              <a:rect l="l" t="t" r="r" b="b"/>
              <a:pathLst>
                <a:path w="1" h="35" extrusionOk="0">
                  <a:moveTo>
                    <a:pt x="1" y="34"/>
                  </a:moveTo>
                  <a:lnTo>
                    <a:pt x="1" y="1"/>
                  </a:ln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02;p53">
              <a:extLst>
                <a:ext uri="{FF2B5EF4-FFF2-40B4-BE49-F238E27FC236}">
                  <a16:creationId xmlns:a16="http://schemas.microsoft.com/office/drawing/2014/main" id="{D02DEF47-8DD9-41B7-B1CA-B209254DA27A}"/>
                </a:ext>
              </a:extLst>
            </p:cNvPr>
            <p:cNvSpPr/>
            <p:nvPr/>
          </p:nvSpPr>
          <p:spPr>
            <a:xfrm flipH="1">
              <a:off x="2978873" y="2872224"/>
              <a:ext cx="491898" cy="174005"/>
            </a:xfrm>
            <a:custGeom>
              <a:avLst/>
              <a:gdLst/>
              <a:ahLst/>
              <a:cxnLst/>
              <a:rect l="l" t="t" r="r" b="b"/>
              <a:pathLst>
                <a:path w="25086" h="8874" extrusionOk="0">
                  <a:moveTo>
                    <a:pt x="22817" y="0"/>
                  </a:moveTo>
                  <a:cubicBezTo>
                    <a:pt x="22517" y="1301"/>
                    <a:pt x="21550" y="2369"/>
                    <a:pt x="20282" y="2802"/>
                  </a:cubicBezTo>
                  <a:cubicBezTo>
                    <a:pt x="19673" y="3005"/>
                    <a:pt x="19163" y="3080"/>
                    <a:pt x="18741" y="3080"/>
                  </a:cubicBezTo>
                  <a:cubicBezTo>
                    <a:pt x="17567" y="3080"/>
                    <a:pt x="17080" y="2502"/>
                    <a:pt x="17080" y="2502"/>
                  </a:cubicBezTo>
                  <a:lnTo>
                    <a:pt x="17080" y="2502"/>
                  </a:lnTo>
                  <a:cubicBezTo>
                    <a:pt x="17080" y="2502"/>
                    <a:pt x="17113" y="3703"/>
                    <a:pt x="14745" y="3870"/>
                  </a:cubicBezTo>
                  <a:cubicBezTo>
                    <a:pt x="14485" y="3885"/>
                    <a:pt x="14254" y="3891"/>
                    <a:pt x="14048" y="3891"/>
                  </a:cubicBezTo>
                  <a:cubicBezTo>
                    <a:pt x="12403" y="3891"/>
                    <a:pt x="12376" y="3470"/>
                    <a:pt x="12376" y="3470"/>
                  </a:cubicBezTo>
                  <a:cubicBezTo>
                    <a:pt x="12376" y="3470"/>
                    <a:pt x="12310" y="4203"/>
                    <a:pt x="10241" y="4203"/>
                  </a:cubicBezTo>
                  <a:cubicBezTo>
                    <a:pt x="8173" y="4203"/>
                    <a:pt x="7540" y="3036"/>
                    <a:pt x="7540" y="3036"/>
                  </a:cubicBezTo>
                  <a:cubicBezTo>
                    <a:pt x="7540" y="3036"/>
                    <a:pt x="7040" y="3536"/>
                    <a:pt x="6076" y="3536"/>
                  </a:cubicBezTo>
                  <a:cubicBezTo>
                    <a:pt x="5845" y="3536"/>
                    <a:pt x="5588" y="3507"/>
                    <a:pt x="5305" y="3436"/>
                  </a:cubicBezTo>
                  <a:cubicBezTo>
                    <a:pt x="4070" y="3103"/>
                    <a:pt x="4304" y="2636"/>
                    <a:pt x="4371" y="2502"/>
                  </a:cubicBezTo>
                  <a:lnTo>
                    <a:pt x="4371" y="2502"/>
                  </a:lnTo>
                  <a:cubicBezTo>
                    <a:pt x="4273" y="2624"/>
                    <a:pt x="3892" y="3047"/>
                    <a:pt x="3201" y="3047"/>
                  </a:cubicBezTo>
                  <a:cubicBezTo>
                    <a:pt x="2944" y="3047"/>
                    <a:pt x="2645" y="2989"/>
                    <a:pt x="2302" y="2836"/>
                  </a:cubicBezTo>
                  <a:cubicBezTo>
                    <a:pt x="1502" y="2469"/>
                    <a:pt x="901" y="1802"/>
                    <a:pt x="601" y="1001"/>
                  </a:cubicBezTo>
                  <a:lnTo>
                    <a:pt x="601" y="1001"/>
                  </a:lnTo>
                  <a:cubicBezTo>
                    <a:pt x="1" y="3069"/>
                    <a:pt x="1569" y="6272"/>
                    <a:pt x="4904" y="8440"/>
                  </a:cubicBezTo>
                  <a:cubicBezTo>
                    <a:pt x="4904" y="8407"/>
                    <a:pt x="5651" y="6037"/>
                    <a:pt x="8105" y="6037"/>
                  </a:cubicBezTo>
                  <a:cubicBezTo>
                    <a:pt x="8138" y="6037"/>
                    <a:pt x="8172" y="6037"/>
                    <a:pt x="8207" y="6038"/>
                  </a:cubicBezTo>
                  <a:cubicBezTo>
                    <a:pt x="8266" y="6036"/>
                    <a:pt x="8326" y="6035"/>
                    <a:pt x="8385" y="6035"/>
                  </a:cubicBezTo>
                  <a:cubicBezTo>
                    <a:pt x="9389" y="6035"/>
                    <a:pt x="10359" y="6300"/>
                    <a:pt x="11209" y="6772"/>
                  </a:cubicBezTo>
                  <a:cubicBezTo>
                    <a:pt x="11343" y="6833"/>
                    <a:pt x="11487" y="6863"/>
                    <a:pt x="11628" y="6863"/>
                  </a:cubicBezTo>
                  <a:cubicBezTo>
                    <a:pt x="11871" y="6863"/>
                    <a:pt x="12107" y="6774"/>
                    <a:pt x="12276" y="6605"/>
                  </a:cubicBezTo>
                  <a:cubicBezTo>
                    <a:pt x="12710" y="6205"/>
                    <a:pt x="13577" y="5771"/>
                    <a:pt x="15278" y="5738"/>
                  </a:cubicBezTo>
                  <a:cubicBezTo>
                    <a:pt x="15293" y="5738"/>
                    <a:pt x="15307" y="5738"/>
                    <a:pt x="15321" y="5738"/>
                  </a:cubicBezTo>
                  <a:cubicBezTo>
                    <a:pt x="17997" y="5738"/>
                    <a:pt x="19581" y="8840"/>
                    <a:pt x="19581" y="8874"/>
                  </a:cubicBezTo>
                  <a:cubicBezTo>
                    <a:pt x="23818" y="6272"/>
                    <a:pt x="25085" y="1668"/>
                    <a:pt x="23918" y="601"/>
                  </a:cubicBezTo>
                  <a:cubicBezTo>
                    <a:pt x="23584" y="301"/>
                    <a:pt x="23217" y="101"/>
                    <a:pt x="22817" y="0"/>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903;p53">
              <a:extLst>
                <a:ext uri="{FF2B5EF4-FFF2-40B4-BE49-F238E27FC236}">
                  <a16:creationId xmlns:a16="http://schemas.microsoft.com/office/drawing/2014/main" id="{7C3A815A-EE19-44F3-B159-83AA1D52DAF4}"/>
                </a:ext>
              </a:extLst>
            </p:cNvPr>
            <p:cNvSpPr/>
            <p:nvPr/>
          </p:nvSpPr>
          <p:spPr>
            <a:xfrm flipH="1">
              <a:off x="3022698" y="2852753"/>
              <a:ext cx="436288" cy="101905"/>
            </a:xfrm>
            <a:custGeom>
              <a:avLst/>
              <a:gdLst/>
              <a:ahLst/>
              <a:cxnLst/>
              <a:rect l="l" t="t" r="r" b="b"/>
              <a:pathLst>
                <a:path w="22250" h="5197" extrusionOk="0">
                  <a:moveTo>
                    <a:pt x="2312" y="1"/>
                  </a:moveTo>
                  <a:cubicBezTo>
                    <a:pt x="1908" y="1"/>
                    <a:pt x="1466" y="165"/>
                    <a:pt x="901" y="593"/>
                  </a:cubicBezTo>
                  <a:cubicBezTo>
                    <a:pt x="434" y="960"/>
                    <a:pt x="134" y="1427"/>
                    <a:pt x="0" y="1961"/>
                  </a:cubicBezTo>
                  <a:cubicBezTo>
                    <a:pt x="300" y="2795"/>
                    <a:pt x="901" y="3462"/>
                    <a:pt x="1701" y="3829"/>
                  </a:cubicBezTo>
                  <a:cubicBezTo>
                    <a:pt x="2053" y="3982"/>
                    <a:pt x="2359" y="4040"/>
                    <a:pt x="2620" y="4040"/>
                  </a:cubicBezTo>
                  <a:cubicBezTo>
                    <a:pt x="3275" y="4040"/>
                    <a:pt x="3651" y="3674"/>
                    <a:pt x="3779" y="3525"/>
                  </a:cubicBezTo>
                  <a:lnTo>
                    <a:pt x="3779" y="3525"/>
                  </a:lnTo>
                  <a:cubicBezTo>
                    <a:pt x="3676" y="3670"/>
                    <a:pt x="3566" y="4119"/>
                    <a:pt x="4737" y="4396"/>
                  </a:cubicBezTo>
                  <a:cubicBezTo>
                    <a:pt x="5034" y="4479"/>
                    <a:pt x="5302" y="4512"/>
                    <a:pt x="5541" y="4512"/>
                  </a:cubicBezTo>
                  <a:cubicBezTo>
                    <a:pt x="6456" y="4512"/>
                    <a:pt x="6939" y="4029"/>
                    <a:pt x="6939" y="4029"/>
                  </a:cubicBezTo>
                  <a:cubicBezTo>
                    <a:pt x="6939" y="4029"/>
                    <a:pt x="7572" y="5196"/>
                    <a:pt x="9640" y="5196"/>
                  </a:cubicBezTo>
                  <a:cubicBezTo>
                    <a:pt x="11709" y="5196"/>
                    <a:pt x="11809" y="4463"/>
                    <a:pt x="11809" y="4463"/>
                  </a:cubicBezTo>
                  <a:cubicBezTo>
                    <a:pt x="11809" y="4463"/>
                    <a:pt x="11809" y="4862"/>
                    <a:pt x="13341" y="4862"/>
                  </a:cubicBezTo>
                  <a:cubicBezTo>
                    <a:pt x="13580" y="4862"/>
                    <a:pt x="13857" y="4852"/>
                    <a:pt x="14177" y="4830"/>
                  </a:cubicBezTo>
                  <a:cubicBezTo>
                    <a:pt x="16545" y="4696"/>
                    <a:pt x="16479" y="3495"/>
                    <a:pt x="16479" y="3495"/>
                  </a:cubicBezTo>
                  <a:lnTo>
                    <a:pt x="16479" y="3495"/>
                  </a:lnTo>
                  <a:cubicBezTo>
                    <a:pt x="16479" y="3495"/>
                    <a:pt x="16966" y="4073"/>
                    <a:pt x="18153" y="4073"/>
                  </a:cubicBezTo>
                  <a:cubicBezTo>
                    <a:pt x="18580" y="4073"/>
                    <a:pt x="19097" y="3998"/>
                    <a:pt x="19714" y="3795"/>
                  </a:cubicBezTo>
                  <a:cubicBezTo>
                    <a:pt x="20982" y="3362"/>
                    <a:pt x="21916" y="2294"/>
                    <a:pt x="22249" y="960"/>
                  </a:cubicBezTo>
                  <a:cubicBezTo>
                    <a:pt x="21830" y="833"/>
                    <a:pt x="21359" y="780"/>
                    <a:pt x="20830" y="780"/>
                  </a:cubicBezTo>
                  <a:cubicBezTo>
                    <a:pt x="18579" y="780"/>
                    <a:pt x="15275" y="1743"/>
                    <a:pt x="10441" y="2094"/>
                  </a:cubicBezTo>
                  <a:cubicBezTo>
                    <a:pt x="9996" y="2130"/>
                    <a:pt x="9581" y="2146"/>
                    <a:pt x="9191" y="2146"/>
                  </a:cubicBezTo>
                  <a:cubicBezTo>
                    <a:pt x="5904" y="2146"/>
                    <a:pt x="4510" y="986"/>
                    <a:pt x="3436" y="360"/>
                  </a:cubicBezTo>
                  <a:cubicBezTo>
                    <a:pt x="3046" y="149"/>
                    <a:pt x="2696" y="1"/>
                    <a:pt x="2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904;p53">
              <a:extLst>
                <a:ext uri="{FF2B5EF4-FFF2-40B4-BE49-F238E27FC236}">
                  <a16:creationId xmlns:a16="http://schemas.microsoft.com/office/drawing/2014/main" id="{5A08D077-47B4-4CF5-88DB-F24C8B6AA394}"/>
                </a:ext>
              </a:extLst>
            </p:cNvPr>
            <p:cNvSpPr/>
            <p:nvPr/>
          </p:nvSpPr>
          <p:spPr>
            <a:xfrm flipH="1">
              <a:off x="3385062" y="2833008"/>
              <a:ext cx="109023" cy="131690"/>
            </a:xfrm>
            <a:custGeom>
              <a:avLst/>
              <a:gdLst/>
              <a:ahLst/>
              <a:cxnLst/>
              <a:rect l="l" t="t" r="r" b="b"/>
              <a:pathLst>
                <a:path w="5560" h="6716" extrusionOk="0">
                  <a:moveTo>
                    <a:pt x="3268" y="1"/>
                  </a:moveTo>
                  <a:cubicBezTo>
                    <a:pt x="2878" y="1"/>
                    <a:pt x="2485" y="234"/>
                    <a:pt x="2157" y="900"/>
                  </a:cubicBezTo>
                  <a:cubicBezTo>
                    <a:pt x="1" y="5121"/>
                    <a:pt x="1384" y="6716"/>
                    <a:pt x="2807" y="6716"/>
                  </a:cubicBezTo>
                  <a:cubicBezTo>
                    <a:pt x="2947" y="6716"/>
                    <a:pt x="3087" y="6700"/>
                    <a:pt x="3225" y="6670"/>
                  </a:cubicBezTo>
                  <a:cubicBezTo>
                    <a:pt x="4626" y="6404"/>
                    <a:pt x="5560" y="4502"/>
                    <a:pt x="5560" y="4502"/>
                  </a:cubicBezTo>
                  <a:lnTo>
                    <a:pt x="5560" y="4502"/>
                  </a:lnTo>
                  <a:cubicBezTo>
                    <a:pt x="5420" y="4582"/>
                    <a:pt x="5266" y="4620"/>
                    <a:pt x="5112" y="4620"/>
                  </a:cubicBezTo>
                  <a:cubicBezTo>
                    <a:pt x="4750" y="4620"/>
                    <a:pt x="4389" y="4410"/>
                    <a:pt x="4225" y="4035"/>
                  </a:cubicBezTo>
                  <a:cubicBezTo>
                    <a:pt x="3091" y="2067"/>
                    <a:pt x="4559" y="1967"/>
                    <a:pt x="5093" y="1300"/>
                  </a:cubicBezTo>
                  <a:cubicBezTo>
                    <a:pt x="5093" y="1300"/>
                    <a:pt x="4188" y="1"/>
                    <a:pt x="3268" y="1"/>
                  </a:cubicBezTo>
                  <a:close/>
                </a:path>
              </a:pathLst>
            </a:custGeom>
            <a:solidFill>
              <a:srgbClr val="AF6E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905;p53">
              <a:extLst>
                <a:ext uri="{FF2B5EF4-FFF2-40B4-BE49-F238E27FC236}">
                  <a16:creationId xmlns:a16="http://schemas.microsoft.com/office/drawing/2014/main" id="{51935C11-BA4C-43C0-807F-FD23C8A54099}"/>
                </a:ext>
              </a:extLst>
            </p:cNvPr>
            <p:cNvSpPr/>
            <p:nvPr/>
          </p:nvSpPr>
          <p:spPr>
            <a:xfrm flipH="1">
              <a:off x="3086798" y="2984699"/>
              <a:ext cx="287813" cy="96395"/>
            </a:xfrm>
            <a:custGeom>
              <a:avLst/>
              <a:gdLst/>
              <a:ahLst/>
              <a:cxnLst/>
              <a:rect l="l" t="t" r="r" b="b"/>
              <a:pathLst>
                <a:path w="14678" h="4916" extrusionOk="0">
                  <a:moveTo>
                    <a:pt x="10458" y="1"/>
                  </a:moveTo>
                  <a:cubicBezTo>
                    <a:pt x="10431" y="1"/>
                    <a:pt x="10403" y="1"/>
                    <a:pt x="10374" y="2"/>
                  </a:cubicBezTo>
                  <a:cubicBezTo>
                    <a:pt x="8673" y="2"/>
                    <a:pt x="7806" y="469"/>
                    <a:pt x="7372" y="869"/>
                  </a:cubicBezTo>
                  <a:cubicBezTo>
                    <a:pt x="7211" y="1031"/>
                    <a:pt x="6988" y="1119"/>
                    <a:pt x="6756" y="1119"/>
                  </a:cubicBezTo>
                  <a:cubicBezTo>
                    <a:pt x="6605" y="1119"/>
                    <a:pt x="6450" y="1082"/>
                    <a:pt x="6305" y="1003"/>
                  </a:cubicBezTo>
                  <a:cubicBezTo>
                    <a:pt x="5371" y="536"/>
                    <a:pt x="4337" y="269"/>
                    <a:pt x="3303" y="269"/>
                  </a:cubicBezTo>
                  <a:cubicBezTo>
                    <a:pt x="3285" y="269"/>
                    <a:pt x="3268" y="268"/>
                    <a:pt x="3251" y="268"/>
                  </a:cubicBezTo>
                  <a:cubicBezTo>
                    <a:pt x="757" y="268"/>
                    <a:pt x="0" y="2671"/>
                    <a:pt x="0" y="2671"/>
                  </a:cubicBezTo>
                  <a:cubicBezTo>
                    <a:pt x="2302" y="4105"/>
                    <a:pt x="4937" y="4905"/>
                    <a:pt x="7639" y="4905"/>
                  </a:cubicBezTo>
                  <a:cubicBezTo>
                    <a:pt x="7808" y="4912"/>
                    <a:pt x="7978" y="4916"/>
                    <a:pt x="8147" y="4916"/>
                  </a:cubicBezTo>
                  <a:cubicBezTo>
                    <a:pt x="10440" y="4916"/>
                    <a:pt x="12689" y="4287"/>
                    <a:pt x="14677" y="3138"/>
                  </a:cubicBezTo>
                  <a:cubicBezTo>
                    <a:pt x="14644" y="3104"/>
                    <a:pt x="13109" y="1"/>
                    <a:pt x="10458" y="1"/>
                  </a:cubicBezTo>
                  <a:close/>
                </a:path>
              </a:pathLst>
            </a:custGeom>
            <a:solidFill>
              <a:srgbClr val="FBA0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906;p53">
              <a:extLst>
                <a:ext uri="{FF2B5EF4-FFF2-40B4-BE49-F238E27FC236}">
                  <a16:creationId xmlns:a16="http://schemas.microsoft.com/office/drawing/2014/main" id="{F65A835C-CF11-403B-A6D9-2C290920BCDD}"/>
                </a:ext>
              </a:extLst>
            </p:cNvPr>
            <p:cNvSpPr/>
            <p:nvPr/>
          </p:nvSpPr>
          <p:spPr>
            <a:xfrm flipH="1">
              <a:off x="2629587" y="2873519"/>
              <a:ext cx="100101" cy="66100"/>
            </a:xfrm>
            <a:custGeom>
              <a:avLst/>
              <a:gdLst/>
              <a:ahLst/>
              <a:cxnLst/>
              <a:rect l="l" t="t" r="r" b="b"/>
              <a:pathLst>
                <a:path w="5105" h="3371" extrusionOk="0">
                  <a:moveTo>
                    <a:pt x="3149" y="1"/>
                  </a:moveTo>
                  <a:cubicBezTo>
                    <a:pt x="2616" y="1"/>
                    <a:pt x="2033" y="91"/>
                    <a:pt x="1502" y="368"/>
                  </a:cubicBezTo>
                  <a:cubicBezTo>
                    <a:pt x="734" y="768"/>
                    <a:pt x="201" y="1502"/>
                    <a:pt x="34" y="2336"/>
                  </a:cubicBezTo>
                  <a:cubicBezTo>
                    <a:pt x="0" y="2436"/>
                    <a:pt x="34" y="2536"/>
                    <a:pt x="101" y="2570"/>
                  </a:cubicBezTo>
                  <a:cubicBezTo>
                    <a:pt x="134" y="2586"/>
                    <a:pt x="176" y="2595"/>
                    <a:pt x="217" y="2595"/>
                  </a:cubicBezTo>
                  <a:cubicBezTo>
                    <a:pt x="259" y="2595"/>
                    <a:pt x="301" y="2586"/>
                    <a:pt x="334" y="2570"/>
                  </a:cubicBezTo>
                  <a:cubicBezTo>
                    <a:pt x="334" y="2570"/>
                    <a:pt x="1104" y="1928"/>
                    <a:pt x="1924" y="1928"/>
                  </a:cubicBezTo>
                  <a:cubicBezTo>
                    <a:pt x="2038" y="1928"/>
                    <a:pt x="2154" y="1941"/>
                    <a:pt x="2269" y="1969"/>
                  </a:cubicBezTo>
                  <a:cubicBezTo>
                    <a:pt x="2769" y="2103"/>
                    <a:pt x="3169" y="2536"/>
                    <a:pt x="3470" y="3237"/>
                  </a:cubicBezTo>
                  <a:cubicBezTo>
                    <a:pt x="3503" y="3337"/>
                    <a:pt x="3570" y="3370"/>
                    <a:pt x="3670" y="3370"/>
                  </a:cubicBezTo>
                  <a:cubicBezTo>
                    <a:pt x="3670" y="3370"/>
                    <a:pt x="3703" y="3337"/>
                    <a:pt x="3736" y="3337"/>
                  </a:cubicBezTo>
                  <a:cubicBezTo>
                    <a:pt x="3837" y="3304"/>
                    <a:pt x="3870" y="3170"/>
                    <a:pt x="3837" y="3070"/>
                  </a:cubicBezTo>
                  <a:cubicBezTo>
                    <a:pt x="3503" y="2236"/>
                    <a:pt x="3003" y="1736"/>
                    <a:pt x="2369" y="1569"/>
                  </a:cubicBezTo>
                  <a:cubicBezTo>
                    <a:pt x="2214" y="1544"/>
                    <a:pt x="2058" y="1532"/>
                    <a:pt x="1905" y="1532"/>
                  </a:cubicBezTo>
                  <a:cubicBezTo>
                    <a:pt x="1433" y="1532"/>
                    <a:pt x="979" y="1651"/>
                    <a:pt x="601" y="1903"/>
                  </a:cubicBezTo>
                  <a:cubicBezTo>
                    <a:pt x="801" y="1402"/>
                    <a:pt x="1201" y="969"/>
                    <a:pt x="1668" y="702"/>
                  </a:cubicBezTo>
                  <a:cubicBezTo>
                    <a:pt x="2128" y="461"/>
                    <a:pt x="2642" y="381"/>
                    <a:pt x="3120" y="381"/>
                  </a:cubicBezTo>
                  <a:cubicBezTo>
                    <a:pt x="4029" y="381"/>
                    <a:pt x="4804" y="668"/>
                    <a:pt x="4804" y="668"/>
                  </a:cubicBezTo>
                  <a:cubicBezTo>
                    <a:pt x="4822" y="674"/>
                    <a:pt x="4840" y="677"/>
                    <a:pt x="4859" y="677"/>
                  </a:cubicBezTo>
                  <a:cubicBezTo>
                    <a:pt x="4948" y="677"/>
                    <a:pt x="5043" y="617"/>
                    <a:pt x="5071" y="535"/>
                  </a:cubicBezTo>
                  <a:cubicBezTo>
                    <a:pt x="5104" y="435"/>
                    <a:pt x="5037" y="335"/>
                    <a:pt x="4937" y="301"/>
                  </a:cubicBezTo>
                  <a:cubicBezTo>
                    <a:pt x="4873" y="280"/>
                    <a:pt x="4090" y="1"/>
                    <a:pt x="3149" y="1"/>
                  </a:cubicBezTo>
                  <a:close/>
                </a:path>
              </a:pathLst>
            </a:custGeom>
            <a:solidFill>
              <a:srgbClr val="DDAE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907;p53">
              <a:extLst>
                <a:ext uri="{FF2B5EF4-FFF2-40B4-BE49-F238E27FC236}">
                  <a16:creationId xmlns:a16="http://schemas.microsoft.com/office/drawing/2014/main" id="{6A394DAF-A47C-4BE4-8377-9CED1663FC87}"/>
                </a:ext>
              </a:extLst>
            </p:cNvPr>
            <p:cNvSpPr/>
            <p:nvPr/>
          </p:nvSpPr>
          <p:spPr>
            <a:xfrm flipH="1">
              <a:off x="2707021" y="2266794"/>
              <a:ext cx="85454" cy="38962"/>
            </a:xfrm>
            <a:custGeom>
              <a:avLst/>
              <a:gdLst/>
              <a:ahLst/>
              <a:cxnLst/>
              <a:rect l="l" t="t" r="r" b="b"/>
              <a:pathLst>
                <a:path w="4358" h="1987" extrusionOk="0">
                  <a:moveTo>
                    <a:pt x="1927" y="1"/>
                  </a:moveTo>
                  <a:cubicBezTo>
                    <a:pt x="866" y="1"/>
                    <a:pt x="534" y="488"/>
                    <a:pt x="534" y="488"/>
                  </a:cubicBezTo>
                  <a:cubicBezTo>
                    <a:pt x="0" y="822"/>
                    <a:pt x="434" y="1088"/>
                    <a:pt x="701" y="1122"/>
                  </a:cubicBezTo>
                  <a:cubicBezTo>
                    <a:pt x="1635" y="1289"/>
                    <a:pt x="2502" y="1555"/>
                    <a:pt x="3369" y="1922"/>
                  </a:cubicBezTo>
                  <a:cubicBezTo>
                    <a:pt x="3467" y="1966"/>
                    <a:pt x="3558" y="1986"/>
                    <a:pt x="3639" y="1986"/>
                  </a:cubicBezTo>
                  <a:cubicBezTo>
                    <a:pt x="4357" y="1986"/>
                    <a:pt x="4358" y="418"/>
                    <a:pt x="2769" y="88"/>
                  </a:cubicBezTo>
                  <a:cubicBezTo>
                    <a:pt x="2448" y="26"/>
                    <a:pt x="2169" y="1"/>
                    <a:pt x="1927" y="1"/>
                  </a:cubicBezTo>
                  <a:close/>
                </a:path>
              </a:pathLst>
            </a:custGeom>
            <a:solidFill>
              <a:srgbClr val="4EB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908;p53">
              <a:extLst>
                <a:ext uri="{FF2B5EF4-FFF2-40B4-BE49-F238E27FC236}">
                  <a16:creationId xmlns:a16="http://schemas.microsoft.com/office/drawing/2014/main" id="{11D11E51-D303-499D-9C72-FF6DE2977428}"/>
                </a:ext>
              </a:extLst>
            </p:cNvPr>
            <p:cNvSpPr/>
            <p:nvPr/>
          </p:nvSpPr>
          <p:spPr>
            <a:xfrm flipH="1">
              <a:off x="2892694" y="2667885"/>
              <a:ext cx="82924" cy="63080"/>
            </a:xfrm>
            <a:custGeom>
              <a:avLst/>
              <a:gdLst/>
              <a:ahLst/>
              <a:cxnLst/>
              <a:rect l="l" t="t" r="r" b="b"/>
              <a:pathLst>
                <a:path w="4229" h="3217" extrusionOk="0">
                  <a:moveTo>
                    <a:pt x="1255" y="1"/>
                  </a:moveTo>
                  <a:cubicBezTo>
                    <a:pt x="1053" y="1"/>
                    <a:pt x="835" y="15"/>
                    <a:pt x="601" y="47"/>
                  </a:cubicBezTo>
                  <a:cubicBezTo>
                    <a:pt x="0" y="147"/>
                    <a:pt x="2969" y="815"/>
                    <a:pt x="3936" y="3216"/>
                  </a:cubicBezTo>
                  <a:cubicBezTo>
                    <a:pt x="3936" y="3216"/>
                    <a:pt x="4229" y="1"/>
                    <a:pt x="1255" y="1"/>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909;p53">
              <a:extLst>
                <a:ext uri="{FF2B5EF4-FFF2-40B4-BE49-F238E27FC236}">
                  <a16:creationId xmlns:a16="http://schemas.microsoft.com/office/drawing/2014/main" id="{36493713-DE3C-469F-A284-C5CC96A2F4A8}"/>
                </a:ext>
              </a:extLst>
            </p:cNvPr>
            <p:cNvSpPr/>
            <p:nvPr/>
          </p:nvSpPr>
          <p:spPr>
            <a:xfrm flipH="1">
              <a:off x="3403572" y="2620393"/>
              <a:ext cx="69806" cy="39276"/>
            </a:xfrm>
            <a:custGeom>
              <a:avLst/>
              <a:gdLst/>
              <a:ahLst/>
              <a:cxnLst/>
              <a:rect l="l" t="t" r="r" b="b"/>
              <a:pathLst>
                <a:path w="3560" h="2003" extrusionOk="0">
                  <a:moveTo>
                    <a:pt x="2262" y="0"/>
                  </a:moveTo>
                  <a:cubicBezTo>
                    <a:pt x="2060" y="0"/>
                    <a:pt x="1836" y="58"/>
                    <a:pt x="1602" y="201"/>
                  </a:cubicBezTo>
                  <a:cubicBezTo>
                    <a:pt x="234" y="1035"/>
                    <a:pt x="0" y="2002"/>
                    <a:pt x="0" y="2002"/>
                  </a:cubicBezTo>
                  <a:cubicBezTo>
                    <a:pt x="0" y="2002"/>
                    <a:pt x="649" y="805"/>
                    <a:pt x="1817" y="805"/>
                  </a:cubicBezTo>
                  <a:cubicBezTo>
                    <a:pt x="2000" y="805"/>
                    <a:pt x="2195" y="834"/>
                    <a:pt x="2402" y="902"/>
                  </a:cubicBezTo>
                  <a:cubicBezTo>
                    <a:pt x="2586" y="964"/>
                    <a:pt x="2734" y="991"/>
                    <a:pt x="2851" y="991"/>
                  </a:cubicBezTo>
                  <a:cubicBezTo>
                    <a:pt x="3560" y="991"/>
                    <a:pt x="3099" y="0"/>
                    <a:pt x="2262" y="0"/>
                  </a:cubicBezTo>
                  <a:close/>
                </a:path>
              </a:pathLst>
            </a:custGeom>
            <a:solidFill>
              <a:srgbClr val="F19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910;p53">
              <a:extLst>
                <a:ext uri="{FF2B5EF4-FFF2-40B4-BE49-F238E27FC236}">
                  <a16:creationId xmlns:a16="http://schemas.microsoft.com/office/drawing/2014/main" id="{0E942366-EA56-43CF-8207-03FF016339D0}"/>
                </a:ext>
              </a:extLst>
            </p:cNvPr>
            <p:cNvSpPr/>
            <p:nvPr/>
          </p:nvSpPr>
          <p:spPr>
            <a:xfrm flipH="1">
              <a:off x="2834986" y="2590314"/>
              <a:ext cx="376110" cy="376110"/>
            </a:xfrm>
            <a:custGeom>
              <a:avLst/>
              <a:gdLst/>
              <a:ahLst/>
              <a:cxnLst/>
              <a:rect l="l" t="t" r="r" b="b"/>
              <a:pathLst>
                <a:path w="19181" h="19181" extrusionOk="0">
                  <a:moveTo>
                    <a:pt x="9574" y="1"/>
                  </a:moveTo>
                  <a:cubicBezTo>
                    <a:pt x="4304" y="1"/>
                    <a:pt x="1" y="4304"/>
                    <a:pt x="1" y="9574"/>
                  </a:cubicBezTo>
                  <a:cubicBezTo>
                    <a:pt x="1" y="14878"/>
                    <a:pt x="4304" y="19181"/>
                    <a:pt x="9574" y="19181"/>
                  </a:cubicBezTo>
                  <a:cubicBezTo>
                    <a:pt x="14878" y="19181"/>
                    <a:pt x="19181" y="14878"/>
                    <a:pt x="19181" y="9574"/>
                  </a:cubicBezTo>
                  <a:cubicBezTo>
                    <a:pt x="19181" y="4304"/>
                    <a:pt x="14878" y="1"/>
                    <a:pt x="9574"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911;p53">
              <a:extLst>
                <a:ext uri="{FF2B5EF4-FFF2-40B4-BE49-F238E27FC236}">
                  <a16:creationId xmlns:a16="http://schemas.microsoft.com/office/drawing/2014/main" id="{1CD2287C-1D04-455A-98E3-0EC5FD61B434}"/>
                </a:ext>
              </a:extLst>
            </p:cNvPr>
            <p:cNvSpPr/>
            <p:nvPr/>
          </p:nvSpPr>
          <p:spPr>
            <a:xfrm flipH="1">
              <a:off x="3258823" y="2568235"/>
              <a:ext cx="356501" cy="324775"/>
            </a:xfrm>
            <a:custGeom>
              <a:avLst/>
              <a:gdLst/>
              <a:ahLst/>
              <a:cxnLst/>
              <a:rect l="l" t="t" r="r" b="b"/>
              <a:pathLst>
                <a:path w="18181" h="16563" extrusionOk="0">
                  <a:moveTo>
                    <a:pt x="9103" y="1"/>
                  </a:moveTo>
                  <a:cubicBezTo>
                    <a:pt x="6981" y="1"/>
                    <a:pt x="4854" y="810"/>
                    <a:pt x="3237" y="2427"/>
                  </a:cubicBezTo>
                  <a:cubicBezTo>
                    <a:pt x="1" y="5663"/>
                    <a:pt x="1" y="10900"/>
                    <a:pt x="3237" y="14136"/>
                  </a:cubicBezTo>
                  <a:cubicBezTo>
                    <a:pt x="4854" y="15754"/>
                    <a:pt x="6981" y="16563"/>
                    <a:pt x="9103" y="16563"/>
                  </a:cubicBezTo>
                  <a:cubicBezTo>
                    <a:pt x="11226" y="16563"/>
                    <a:pt x="13344" y="15754"/>
                    <a:pt x="14945" y="14136"/>
                  </a:cubicBezTo>
                  <a:cubicBezTo>
                    <a:pt x="18181" y="10900"/>
                    <a:pt x="18181" y="5663"/>
                    <a:pt x="14945" y="2427"/>
                  </a:cubicBezTo>
                  <a:cubicBezTo>
                    <a:pt x="13344" y="810"/>
                    <a:pt x="11226" y="1"/>
                    <a:pt x="9103" y="1"/>
                  </a:cubicBezTo>
                  <a:close/>
                </a:path>
              </a:pathLst>
            </a:custGeom>
            <a:solidFill>
              <a:schemeClr val="lt1">
                <a:alpha val="28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912;p53">
              <a:extLst>
                <a:ext uri="{FF2B5EF4-FFF2-40B4-BE49-F238E27FC236}">
                  <a16:creationId xmlns:a16="http://schemas.microsoft.com/office/drawing/2014/main" id="{FA7D111B-3DA5-471A-A7A3-09470E24383D}"/>
                </a:ext>
              </a:extLst>
            </p:cNvPr>
            <p:cNvSpPr/>
            <p:nvPr/>
          </p:nvSpPr>
          <p:spPr>
            <a:xfrm flipH="1">
              <a:off x="2731630" y="2809438"/>
              <a:ext cx="98787" cy="43178"/>
            </a:xfrm>
            <a:custGeom>
              <a:avLst/>
              <a:gdLst/>
              <a:ahLst/>
              <a:cxnLst/>
              <a:rect l="l" t="t" r="r" b="b"/>
              <a:pathLst>
                <a:path w="5038" h="2202" extrusionOk="0">
                  <a:moveTo>
                    <a:pt x="234" y="0"/>
                  </a:moveTo>
                  <a:lnTo>
                    <a:pt x="0" y="1068"/>
                  </a:lnTo>
                  <a:lnTo>
                    <a:pt x="4837" y="2202"/>
                  </a:lnTo>
                  <a:lnTo>
                    <a:pt x="5037" y="1902"/>
                  </a:lnTo>
                  <a:lnTo>
                    <a:pt x="2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913;p53">
              <a:extLst>
                <a:ext uri="{FF2B5EF4-FFF2-40B4-BE49-F238E27FC236}">
                  <a16:creationId xmlns:a16="http://schemas.microsoft.com/office/drawing/2014/main" id="{62C60603-B8B2-4299-A13E-D22ED42C0B87}"/>
                </a:ext>
              </a:extLst>
            </p:cNvPr>
            <p:cNvSpPr/>
            <p:nvPr/>
          </p:nvSpPr>
          <p:spPr>
            <a:xfrm flipH="1">
              <a:off x="3473359" y="2696925"/>
              <a:ext cx="128220" cy="22256"/>
            </a:xfrm>
            <a:custGeom>
              <a:avLst/>
              <a:gdLst/>
              <a:ahLst/>
              <a:cxnLst/>
              <a:rect l="l" t="t" r="r" b="b"/>
              <a:pathLst>
                <a:path w="6539" h="1135" extrusionOk="0">
                  <a:moveTo>
                    <a:pt x="100" y="1"/>
                  </a:moveTo>
                  <a:lnTo>
                    <a:pt x="0" y="735"/>
                  </a:lnTo>
                  <a:lnTo>
                    <a:pt x="6538" y="1135"/>
                  </a:lnTo>
                  <a:lnTo>
                    <a:pt x="6505" y="868"/>
                  </a:lnTo>
                  <a:lnTo>
                    <a:pt x="100" y="1"/>
                  </a:lnTo>
                  <a:close/>
                </a:path>
              </a:pathLst>
            </a:custGeom>
            <a:solidFill>
              <a:srgbClr val="C983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914;p53">
              <a:extLst>
                <a:ext uri="{FF2B5EF4-FFF2-40B4-BE49-F238E27FC236}">
                  <a16:creationId xmlns:a16="http://schemas.microsoft.com/office/drawing/2014/main" id="{62FF4362-E6AB-4BB4-A858-2139EA2364D9}"/>
                </a:ext>
              </a:extLst>
            </p:cNvPr>
            <p:cNvSpPr/>
            <p:nvPr/>
          </p:nvSpPr>
          <p:spPr>
            <a:xfrm flipH="1">
              <a:off x="3273215" y="2553685"/>
              <a:ext cx="337520" cy="353874"/>
            </a:xfrm>
            <a:custGeom>
              <a:avLst/>
              <a:gdLst/>
              <a:ahLst/>
              <a:cxnLst/>
              <a:rect l="l" t="t" r="r" b="b"/>
              <a:pathLst>
                <a:path w="17213" h="18047" extrusionOk="0">
                  <a:moveTo>
                    <a:pt x="8607" y="801"/>
                  </a:moveTo>
                  <a:cubicBezTo>
                    <a:pt x="12943" y="801"/>
                    <a:pt x="16445" y="4470"/>
                    <a:pt x="16445" y="9007"/>
                  </a:cubicBezTo>
                  <a:cubicBezTo>
                    <a:pt x="16445" y="13544"/>
                    <a:pt x="12910" y="17246"/>
                    <a:pt x="8607" y="17246"/>
                  </a:cubicBezTo>
                  <a:cubicBezTo>
                    <a:pt x="4303" y="17246"/>
                    <a:pt x="768" y="13577"/>
                    <a:pt x="768" y="9007"/>
                  </a:cubicBezTo>
                  <a:cubicBezTo>
                    <a:pt x="768" y="4470"/>
                    <a:pt x="4303" y="801"/>
                    <a:pt x="8607" y="801"/>
                  </a:cubicBezTo>
                  <a:close/>
                  <a:moveTo>
                    <a:pt x="8607" y="1"/>
                  </a:moveTo>
                  <a:cubicBezTo>
                    <a:pt x="3870" y="1"/>
                    <a:pt x="0" y="4070"/>
                    <a:pt x="0" y="9007"/>
                  </a:cubicBezTo>
                  <a:cubicBezTo>
                    <a:pt x="0" y="13977"/>
                    <a:pt x="3870" y="18047"/>
                    <a:pt x="8607" y="18047"/>
                  </a:cubicBezTo>
                  <a:cubicBezTo>
                    <a:pt x="13377" y="18047"/>
                    <a:pt x="17213" y="13977"/>
                    <a:pt x="17213" y="9007"/>
                  </a:cubicBezTo>
                  <a:cubicBezTo>
                    <a:pt x="17213" y="4070"/>
                    <a:pt x="13343" y="1"/>
                    <a:pt x="8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915;p53">
              <a:extLst>
                <a:ext uri="{FF2B5EF4-FFF2-40B4-BE49-F238E27FC236}">
                  <a16:creationId xmlns:a16="http://schemas.microsoft.com/office/drawing/2014/main" id="{806B0743-EA77-4D0D-B67E-580FB38934ED}"/>
                </a:ext>
              </a:extLst>
            </p:cNvPr>
            <p:cNvSpPr/>
            <p:nvPr/>
          </p:nvSpPr>
          <p:spPr>
            <a:xfrm flipH="1">
              <a:off x="2816005" y="2589667"/>
              <a:ext cx="411444" cy="383306"/>
            </a:xfrm>
            <a:custGeom>
              <a:avLst/>
              <a:gdLst/>
              <a:ahLst/>
              <a:cxnLst/>
              <a:rect l="l" t="t" r="r" b="b"/>
              <a:pathLst>
                <a:path w="20983" h="19548" extrusionOk="0">
                  <a:moveTo>
                    <a:pt x="10475" y="734"/>
                  </a:moveTo>
                  <a:cubicBezTo>
                    <a:pt x="15845" y="734"/>
                    <a:pt x="20215" y="4804"/>
                    <a:pt x="20215" y="9774"/>
                  </a:cubicBezTo>
                  <a:cubicBezTo>
                    <a:pt x="20215" y="14744"/>
                    <a:pt x="15845" y="18780"/>
                    <a:pt x="10475" y="18780"/>
                  </a:cubicBezTo>
                  <a:cubicBezTo>
                    <a:pt x="5138" y="18780"/>
                    <a:pt x="768" y="14744"/>
                    <a:pt x="768" y="9774"/>
                  </a:cubicBezTo>
                  <a:cubicBezTo>
                    <a:pt x="768" y="4804"/>
                    <a:pt x="5138" y="734"/>
                    <a:pt x="10475" y="734"/>
                  </a:cubicBezTo>
                  <a:close/>
                  <a:moveTo>
                    <a:pt x="10475" y="0"/>
                  </a:moveTo>
                  <a:cubicBezTo>
                    <a:pt x="4704" y="0"/>
                    <a:pt x="1" y="4370"/>
                    <a:pt x="1" y="9774"/>
                  </a:cubicBezTo>
                  <a:cubicBezTo>
                    <a:pt x="1" y="15178"/>
                    <a:pt x="4704" y="19547"/>
                    <a:pt x="10475" y="19547"/>
                  </a:cubicBezTo>
                  <a:cubicBezTo>
                    <a:pt x="16279" y="19547"/>
                    <a:pt x="20982" y="15178"/>
                    <a:pt x="20982" y="9774"/>
                  </a:cubicBezTo>
                  <a:cubicBezTo>
                    <a:pt x="20982" y="4370"/>
                    <a:pt x="16279" y="0"/>
                    <a:pt x="10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916;p53">
              <a:extLst>
                <a:ext uri="{FF2B5EF4-FFF2-40B4-BE49-F238E27FC236}">
                  <a16:creationId xmlns:a16="http://schemas.microsoft.com/office/drawing/2014/main" id="{E8253BB4-CB06-4818-869E-951E721BF6D4}"/>
                </a:ext>
              </a:extLst>
            </p:cNvPr>
            <p:cNvSpPr/>
            <p:nvPr/>
          </p:nvSpPr>
          <p:spPr>
            <a:xfrm flipH="1">
              <a:off x="3210429" y="2703513"/>
              <a:ext cx="70649" cy="51649"/>
            </a:xfrm>
            <a:custGeom>
              <a:avLst/>
              <a:gdLst/>
              <a:ahLst/>
              <a:cxnLst/>
              <a:rect l="l" t="t" r="r" b="b"/>
              <a:pathLst>
                <a:path w="3603" h="2634" extrusionOk="0">
                  <a:moveTo>
                    <a:pt x="1584" y="1"/>
                  </a:moveTo>
                  <a:cubicBezTo>
                    <a:pt x="1026" y="1"/>
                    <a:pt x="466" y="185"/>
                    <a:pt x="0" y="565"/>
                  </a:cubicBezTo>
                  <a:lnTo>
                    <a:pt x="34" y="2533"/>
                  </a:lnTo>
                  <a:cubicBezTo>
                    <a:pt x="34" y="2533"/>
                    <a:pt x="644" y="1880"/>
                    <a:pt x="1523" y="1880"/>
                  </a:cubicBezTo>
                  <a:cubicBezTo>
                    <a:pt x="1991" y="1880"/>
                    <a:pt x="2535" y="2066"/>
                    <a:pt x="3103" y="2634"/>
                  </a:cubicBezTo>
                  <a:lnTo>
                    <a:pt x="3603" y="999"/>
                  </a:lnTo>
                  <a:cubicBezTo>
                    <a:pt x="3102" y="344"/>
                    <a:pt x="2346" y="1"/>
                    <a:pt x="15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917;p53">
              <a:extLst>
                <a:ext uri="{FF2B5EF4-FFF2-40B4-BE49-F238E27FC236}">
                  <a16:creationId xmlns:a16="http://schemas.microsoft.com/office/drawing/2014/main" id="{67781DAC-9708-4D37-B7B7-5F4364E92206}"/>
                </a:ext>
              </a:extLst>
            </p:cNvPr>
            <p:cNvSpPr/>
            <p:nvPr/>
          </p:nvSpPr>
          <p:spPr>
            <a:xfrm flipH="1">
              <a:off x="3465515" y="2600118"/>
              <a:ext cx="84395" cy="145240"/>
            </a:xfrm>
            <a:custGeom>
              <a:avLst/>
              <a:gdLst/>
              <a:ahLst/>
              <a:cxnLst/>
              <a:rect l="l" t="t" r="r" b="b"/>
              <a:pathLst>
                <a:path w="4304" h="7407" extrusionOk="0">
                  <a:moveTo>
                    <a:pt x="4304" y="1"/>
                  </a:moveTo>
                  <a:lnTo>
                    <a:pt x="4304" y="1"/>
                  </a:lnTo>
                  <a:cubicBezTo>
                    <a:pt x="4104" y="101"/>
                    <a:pt x="1101" y="1502"/>
                    <a:pt x="401" y="3437"/>
                  </a:cubicBezTo>
                  <a:cubicBezTo>
                    <a:pt x="1" y="4738"/>
                    <a:pt x="1" y="6105"/>
                    <a:pt x="401" y="7406"/>
                  </a:cubicBezTo>
                  <a:lnTo>
                    <a:pt x="43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918;p53">
              <a:extLst>
                <a:ext uri="{FF2B5EF4-FFF2-40B4-BE49-F238E27FC236}">
                  <a16:creationId xmlns:a16="http://schemas.microsoft.com/office/drawing/2014/main" id="{79F71B0B-3FC1-4ABD-B918-A1099D67B887}"/>
                </a:ext>
              </a:extLst>
            </p:cNvPr>
            <p:cNvSpPr/>
            <p:nvPr/>
          </p:nvSpPr>
          <p:spPr>
            <a:xfrm flipH="1">
              <a:off x="3062601" y="2641335"/>
              <a:ext cx="94866" cy="164201"/>
            </a:xfrm>
            <a:custGeom>
              <a:avLst/>
              <a:gdLst/>
              <a:ahLst/>
              <a:cxnLst/>
              <a:rect l="l" t="t" r="r" b="b"/>
              <a:pathLst>
                <a:path w="4838" h="8374" extrusionOk="0">
                  <a:moveTo>
                    <a:pt x="4838" y="0"/>
                  </a:moveTo>
                  <a:lnTo>
                    <a:pt x="4838" y="0"/>
                  </a:lnTo>
                  <a:cubicBezTo>
                    <a:pt x="4638" y="100"/>
                    <a:pt x="1235" y="1702"/>
                    <a:pt x="435" y="3903"/>
                  </a:cubicBezTo>
                  <a:cubicBezTo>
                    <a:pt x="1" y="5371"/>
                    <a:pt x="1" y="6905"/>
                    <a:pt x="435" y="8373"/>
                  </a:cubicBezTo>
                  <a:lnTo>
                    <a:pt x="4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919;p53">
              <a:extLst>
                <a:ext uri="{FF2B5EF4-FFF2-40B4-BE49-F238E27FC236}">
                  <a16:creationId xmlns:a16="http://schemas.microsoft.com/office/drawing/2014/main" id="{5F371270-E906-4316-B59E-8DEB355F5265}"/>
                </a:ext>
              </a:extLst>
            </p:cNvPr>
            <p:cNvSpPr/>
            <p:nvPr/>
          </p:nvSpPr>
          <p:spPr>
            <a:xfrm flipH="1">
              <a:off x="3260136" y="2745985"/>
              <a:ext cx="100748" cy="106631"/>
            </a:xfrm>
            <a:custGeom>
              <a:avLst/>
              <a:gdLst/>
              <a:ahLst/>
              <a:cxnLst/>
              <a:rect l="l" t="t" r="r" b="b"/>
              <a:pathLst>
                <a:path w="5138" h="5438" extrusionOk="0">
                  <a:moveTo>
                    <a:pt x="5138" y="1"/>
                  </a:moveTo>
                  <a:lnTo>
                    <a:pt x="4704" y="234"/>
                  </a:lnTo>
                  <a:cubicBezTo>
                    <a:pt x="4704" y="234"/>
                    <a:pt x="4680" y="2198"/>
                    <a:pt x="3556" y="2198"/>
                  </a:cubicBezTo>
                  <a:cubicBezTo>
                    <a:pt x="3362" y="2198"/>
                    <a:pt x="3135" y="2140"/>
                    <a:pt x="2870" y="2002"/>
                  </a:cubicBezTo>
                  <a:cubicBezTo>
                    <a:pt x="2575" y="1841"/>
                    <a:pt x="2286" y="1768"/>
                    <a:pt x="2022" y="1768"/>
                  </a:cubicBezTo>
                  <a:cubicBezTo>
                    <a:pt x="701" y="1768"/>
                    <a:pt x="0" y="3603"/>
                    <a:pt x="2336" y="5438"/>
                  </a:cubicBezTo>
                  <a:cubicBezTo>
                    <a:pt x="3103" y="5138"/>
                    <a:pt x="3737" y="4537"/>
                    <a:pt x="4070" y="3770"/>
                  </a:cubicBezTo>
                  <a:cubicBezTo>
                    <a:pt x="4537" y="2536"/>
                    <a:pt x="4904" y="1268"/>
                    <a:pt x="5138" y="1"/>
                  </a:cubicBezTo>
                  <a:close/>
                </a:path>
              </a:pathLst>
            </a:custGeom>
            <a:solidFill>
              <a:srgbClr val="EDE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920;p53">
              <a:extLst>
                <a:ext uri="{FF2B5EF4-FFF2-40B4-BE49-F238E27FC236}">
                  <a16:creationId xmlns:a16="http://schemas.microsoft.com/office/drawing/2014/main" id="{7DE7CA43-A00D-4A43-AAAB-4A20B43EF567}"/>
                </a:ext>
              </a:extLst>
            </p:cNvPr>
            <p:cNvSpPr/>
            <p:nvPr/>
          </p:nvSpPr>
          <p:spPr>
            <a:xfrm flipH="1">
              <a:off x="3268627" y="2750574"/>
              <a:ext cx="101415" cy="102042"/>
            </a:xfrm>
            <a:custGeom>
              <a:avLst/>
              <a:gdLst/>
              <a:ahLst/>
              <a:cxnLst/>
              <a:rect l="l" t="t" r="r" b="b"/>
              <a:pathLst>
                <a:path w="5172" h="5204" fill="none" extrusionOk="0">
                  <a:moveTo>
                    <a:pt x="5171" y="0"/>
                  </a:moveTo>
                  <a:cubicBezTo>
                    <a:pt x="5171" y="0"/>
                    <a:pt x="5138" y="2702"/>
                    <a:pt x="3337" y="1768"/>
                  </a:cubicBezTo>
                  <a:cubicBezTo>
                    <a:pt x="1569" y="801"/>
                    <a:pt x="1" y="3002"/>
                    <a:pt x="2803" y="5204"/>
                  </a:cubicBezTo>
                </a:path>
              </a:pathLst>
            </a:custGeom>
            <a:noFill/>
            <a:ln w="10850" cap="rnd" cmpd="sng">
              <a:solidFill>
                <a:srgbClr val="DDAE8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921;p53">
              <a:extLst>
                <a:ext uri="{FF2B5EF4-FFF2-40B4-BE49-F238E27FC236}">
                  <a16:creationId xmlns:a16="http://schemas.microsoft.com/office/drawing/2014/main" id="{3539B558-6C64-44C8-B93A-7BD2F99BADE2}"/>
                </a:ext>
              </a:extLst>
            </p:cNvPr>
            <p:cNvSpPr/>
            <p:nvPr/>
          </p:nvSpPr>
          <p:spPr>
            <a:xfrm flipH="1">
              <a:off x="2629587" y="2616471"/>
              <a:ext cx="152436" cy="85846"/>
            </a:xfrm>
            <a:custGeom>
              <a:avLst/>
              <a:gdLst/>
              <a:ahLst/>
              <a:cxnLst/>
              <a:rect l="l" t="t" r="r" b="b"/>
              <a:pathLst>
                <a:path w="7774" h="4378" extrusionOk="0">
                  <a:moveTo>
                    <a:pt x="4804" y="1268"/>
                  </a:moveTo>
                  <a:cubicBezTo>
                    <a:pt x="5271" y="1268"/>
                    <a:pt x="5471" y="2002"/>
                    <a:pt x="4704" y="2369"/>
                  </a:cubicBezTo>
                  <a:cubicBezTo>
                    <a:pt x="4009" y="2702"/>
                    <a:pt x="3368" y="3117"/>
                    <a:pt x="2956" y="3117"/>
                  </a:cubicBezTo>
                  <a:cubicBezTo>
                    <a:pt x="2914" y="3117"/>
                    <a:pt x="2874" y="3112"/>
                    <a:pt x="2836" y="3103"/>
                  </a:cubicBezTo>
                  <a:cubicBezTo>
                    <a:pt x="2369" y="2936"/>
                    <a:pt x="2303" y="2302"/>
                    <a:pt x="2736" y="2069"/>
                  </a:cubicBezTo>
                  <a:cubicBezTo>
                    <a:pt x="2736" y="2069"/>
                    <a:pt x="4070" y="1268"/>
                    <a:pt x="4804" y="1268"/>
                  </a:cubicBezTo>
                  <a:close/>
                  <a:moveTo>
                    <a:pt x="6139" y="1"/>
                  </a:moveTo>
                  <a:cubicBezTo>
                    <a:pt x="4371" y="1"/>
                    <a:pt x="1202" y="1902"/>
                    <a:pt x="1202" y="1902"/>
                  </a:cubicBezTo>
                  <a:cubicBezTo>
                    <a:pt x="1" y="2569"/>
                    <a:pt x="568" y="4037"/>
                    <a:pt x="1469" y="4337"/>
                  </a:cubicBezTo>
                  <a:cubicBezTo>
                    <a:pt x="1562" y="4365"/>
                    <a:pt x="1664" y="4378"/>
                    <a:pt x="1773" y="4378"/>
                  </a:cubicBezTo>
                  <a:cubicBezTo>
                    <a:pt x="2717" y="4378"/>
                    <a:pt x="4231" y="3410"/>
                    <a:pt x="5905" y="2603"/>
                  </a:cubicBezTo>
                  <a:cubicBezTo>
                    <a:pt x="7773" y="1735"/>
                    <a:pt x="7239" y="1"/>
                    <a:pt x="6139"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922;p53">
              <a:extLst>
                <a:ext uri="{FF2B5EF4-FFF2-40B4-BE49-F238E27FC236}">
                  <a16:creationId xmlns:a16="http://schemas.microsoft.com/office/drawing/2014/main" id="{26C49BAE-128E-4794-9B31-E5C00622AE07}"/>
                </a:ext>
              </a:extLst>
            </p:cNvPr>
            <p:cNvSpPr/>
            <p:nvPr/>
          </p:nvSpPr>
          <p:spPr>
            <a:xfrm flipH="1">
              <a:off x="2629587" y="2607981"/>
              <a:ext cx="152436" cy="86003"/>
            </a:xfrm>
            <a:custGeom>
              <a:avLst/>
              <a:gdLst/>
              <a:ahLst/>
              <a:cxnLst/>
              <a:rect l="l" t="t" r="r" b="b"/>
              <a:pathLst>
                <a:path w="7774" h="4386" extrusionOk="0">
                  <a:moveTo>
                    <a:pt x="4804" y="1301"/>
                  </a:moveTo>
                  <a:cubicBezTo>
                    <a:pt x="5271" y="1301"/>
                    <a:pt x="5471" y="2035"/>
                    <a:pt x="4704" y="2402"/>
                  </a:cubicBezTo>
                  <a:cubicBezTo>
                    <a:pt x="4024" y="2698"/>
                    <a:pt x="3396" y="3124"/>
                    <a:pt x="2984" y="3124"/>
                  </a:cubicBezTo>
                  <a:cubicBezTo>
                    <a:pt x="2931" y="3124"/>
                    <a:pt x="2882" y="3118"/>
                    <a:pt x="2836" y="3102"/>
                  </a:cubicBezTo>
                  <a:cubicBezTo>
                    <a:pt x="2369" y="2969"/>
                    <a:pt x="2303" y="2335"/>
                    <a:pt x="2736" y="2102"/>
                  </a:cubicBezTo>
                  <a:cubicBezTo>
                    <a:pt x="2736" y="2102"/>
                    <a:pt x="4070" y="1301"/>
                    <a:pt x="4804" y="1301"/>
                  </a:cubicBezTo>
                  <a:close/>
                  <a:moveTo>
                    <a:pt x="6139" y="0"/>
                  </a:moveTo>
                  <a:cubicBezTo>
                    <a:pt x="4371" y="0"/>
                    <a:pt x="1202" y="1935"/>
                    <a:pt x="1202" y="1935"/>
                  </a:cubicBezTo>
                  <a:cubicBezTo>
                    <a:pt x="1" y="2569"/>
                    <a:pt x="568" y="4070"/>
                    <a:pt x="1469" y="4337"/>
                  </a:cubicBezTo>
                  <a:cubicBezTo>
                    <a:pt x="1570" y="4370"/>
                    <a:pt x="1680" y="4386"/>
                    <a:pt x="1800" y="4386"/>
                  </a:cubicBezTo>
                  <a:cubicBezTo>
                    <a:pt x="2746" y="4386"/>
                    <a:pt x="4247" y="3405"/>
                    <a:pt x="5905" y="2635"/>
                  </a:cubicBezTo>
                  <a:cubicBezTo>
                    <a:pt x="7773" y="1768"/>
                    <a:pt x="7239" y="0"/>
                    <a:pt x="6139"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923;p53">
              <a:extLst>
                <a:ext uri="{FF2B5EF4-FFF2-40B4-BE49-F238E27FC236}">
                  <a16:creationId xmlns:a16="http://schemas.microsoft.com/office/drawing/2014/main" id="{3A5543E2-E04F-4881-82E0-67C3E3C8E40C}"/>
                </a:ext>
              </a:extLst>
            </p:cNvPr>
            <p:cNvSpPr/>
            <p:nvPr/>
          </p:nvSpPr>
          <p:spPr>
            <a:xfrm flipH="1">
              <a:off x="2684530" y="2565431"/>
              <a:ext cx="78512" cy="54982"/>
            </a:xfrm>
            <a:custGeom>
              <a:avLst/>
              <a:gdLst/>
              <a:ahLst/>
              <a:cxnLst/>
              <a:rect l="l" t="t" r="r" b="b"/>
              <a:pathLst>
                <a:path w="4004" h="2804" extrusionOk="0">
                  <a:moveTo>
                    <a:pt x="3751" y="1"/>
                  </a:moveTo>
                  <a:cubicBezTo>
                    <a:pt x="3711" y="1"/>
                    <a:pt x="3672" y="12"/>
                    <a:pt x="3636" y="35"/>
                  </a:cubicBezTo>
                  <a:lnTo>
                    <a:pt x="134" y="2437"/>
                  </a:lnTo>
                  <a:cubicBezTo>
                    <a:pt x="34" y="2504"/>
                    <a:pt x="0" y="2604"/>
                    <a:pt x="67" y="2704"/>
                  </a:cubicBezTo>
                  <a:cubicBezTo>
                    <a:pt x="100" y="2771"/>
                    <a:pt x="167" y="2804"/>
                    <a:pt x="234" y="2804"/>
                  </a:cubicBezTo>
                  <a:cubicBezTo>
                    <a:pt x="267" y="2804"/>
                    <a:pt x="334" y="2804"/>
                    <a:pt x="367" y="2771"/>
                  </a:cubicBezTo>
                  <a:lnTo>
                    <a:pt x="3870" y="369"/>
                  </a:lnTo>
                  <a:cubicBezTo>
                    <a:pt x="3970" y="302"/>
                    <a:pt x="4003" y="169"/>
                    <a:pt x="3936" y="102"/>
                  </a:cubicBezTo>
                  <a:cubicBezTo>
                    <a:pt x="3893" y="37"/>
                    <a:pt x="3822" y="1"/>
                    <a:pt x="3751" y="1"/>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924;p53">
              <a:extLst>
                <a:ext uri="{FF2B5EF4-FFF2-40B4-BE49-F238E27FC236}">
                  <a16:creationId xmlns:a16="http://schemas.microsoft.com/office/drawing/2014/main" id="{97541CF2-39A8-4D85-8065-8D536B097DD7}"/>
                </a:ext>
              </a:extLst>
            </p:cNvPr>
            <p:cNvSpPr/>
            <p:nvPr/>
          </p:nvSpPr>
          <p:spPr>
            <a:xfrm flipH="1">
              <a:off x="2646725" y="2525763"/>
              <a:ext cx="54649" cy="50551"/>
            </a:xfrm>
            <a:custGeom>
              <a:avLst/>
              <a:gdLst/>
              <a:ahLst/>
              <a:cxnLst/>
              <a:rect l="l" t="t" r="r" b="b"/>
              <a:pathLst>
                <a:path w="2787" h="2578" extrusionOk="0">
                  <a:moveTo>
                    <a:pt x="1135" y="0"/>
                  </a:moveTo>
                  <a:cubicBezTo>
                    <a:pt x="569" y="0"/>
                    <a:pt x="1" y="1412"/>
                    <a:pt x="591" y="2158"/>
                  </a:cubicBezTo>
                  <a:cubicBezTo>
                    <a:pt x="822" y="2449"/>
                    <a:pt x="1185" y="2577"/>
                    <a:pt x="1543" y="2577"/>
                  </a:cubicBezTo>
                  <a:cubicBezTo>
                    <a:pt x="2171" y="2577"/>
                    <a:pt x="2787" y="2186"/>
                    <a:pt x="2659" y="1591"/>
                  </a:cubicBezTo>
                  <a:cubicBezTo>
                    <a:pt x="2582" y="1155"/>
                    <a:pt x="2337" y="1039"/>
                    <a:pt x="2098" y="1039"/>
                  </a:cubicBezTo>
                  <a:cubicBezTo>
                    <a:pt x="1824" y="1039"/>
                    <a:pt x="1559" y="1191"/>
                    <a:pt x="1559" y="1191"/>
                  </a:cubicBezTo>
                  <a:cubicBezTo>
                    <a:pt x="1559" y="1191"/>
                    <a:pt x="1725" y="190"/>
                    <a:pt x="1258" y="24"/>
                  </a:cubicBezTo>
                  <a:cubicBezTo>
                    <a:pt x="1218" y="8"/>
                    <a:pt x="1176" y="0"/>
                    <a:pt x="1135" y="0"/>
                  </a:cubicBezTo>
                  <a:close/>
                </a:path>
              </a:pathLst>
            </a:custGeom>
            <a:solidFill>
              <a:srgbClr val="FC9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925;p53">
              <a:extLst>
                <a:ext uri="{FF2B5EF4-FFF2-40B4-BE49-F238E27FC236}">
                  <a16:creationId xmlns:a16="http://schemas.microsoft.com/office/drawing/2014/main" id="{F00C34B5-D19D-4150-9768-93AE9CEBC9EC}"/>
                </a:ext>
              </a:extLst>
            </p:cNvPr>
            <p:cNvSpPr/>
            <p:nvPr/>
          </p:nvSpPr>
          <p:spPr>
            <a:xfrm flipH="1">
              <a:off x="2792455" y="2921285"/>
              <a:ext cx="1179331" cy="542252"/>
            </a:xfrm>
            <a:custGeom>
              <a:avLst/>
              <a:gdLst/>
              <a:ahLst/>
              <a:cxnLst/>
              <a:rect l="l" t="t" r="r" b="b"/>
              <a:pathLst>
                <a:path w="60144" h="27654" extrusionOk="0">
                  <a:moveTo>
                    <a:pt x="9173" y="0"/>
                  </a:moveTo>
                  <a:lnTo>
                    <a:pt x="0" y="19548"/>
                  </a:lnTo>
                  <a:lnTo>
                    <a:pt x="55373" y="27653"/>
                  </a:lnTo>
                  <a:lnTo>
                    <a:pt x="60143" y="11042"/>
                  </a:lnTo>
                  <a:lnTo>
                    <a:pt x="9173" y="0"/>
                  </a:ln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926;p53">
              <a:extLst>
                <a:ext uri="{FF2B5EF4-FFF2-40B4-BE49-F238E27FC236}">
                  <a16:creationId xmlns:a16="http://schemas.microsoft.com/office/drawing/2014/main" id="{9EFB3E32-E02D-4A31-937E-DB9B1A88C4F6}"/>
                </a:ext>
              </a:extLst>
            </p:cNvPr>
            <p:cNvSpPr/>
            <p:nvPr/>
          </p:nvSpPr>
          <p:spPr>
            <a:xfrm flipH="1">
              <a:off x="2866379" y="3304571"/>
              <a:ext cx="1105407" cy="871910"/>
            </a:xfrm>
            <a:custGeom>
              <a:avLst/>
              <a:gdLst/>
              <a:ahLst/>
              <a:cxnLst/>
              <a:rect l="l" t="t" r="r" b="b"/>
              <a:pathLst>
                <a:path w="56374" h="44466" extrusionOk="0">
                  <a:moveTo>
                    <a:pt x="0" y="1"/>
                  </a:moveTo>
                  <a:lnTo>
                    <a:pt x="534" y="34625"/>
                  </a:lnTo>
                  <a:lnTo>
                    <a:pt x="56374" y="44466"/>
                  </a:lnTo>
                  <a:lnTo>
                    <a:pt x="55373" y="8106"/>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927;p53">
              <a:extLst>
                <a:ext uri="{FF2B5EF4-FFF2-40B4-BE49-F238E27FC236}">
                  <a16:creationId xmlns:a16="http://schemas.microsoft.com/office/drawing/2014/main" id="{89634028-DAB0-4742-92CE-83FE28852DF3}"/>
                </a:ext>
              </a:extLst>
            </p:cNvPr>
            <p:cNvSpPr/>
            <p:nvPr/>
          </p:nvSpPr>
          <p:spPr>
            <a:xfrm flipH="1">
              <a:off x="1923192" y="3113585"/>
              <a:ext cx="962815" cy="1062896"/>
            </a:xfrm>
            <a:custGeom>
              <a:avLst/>
              <a:gdLst/>
              <a:ahLst/>
              <a:cxnLst/>
              <a:rect l="l" t="t" r="r" b="b"/>
              <a:pathLst>
                <a:path w="49102" h="54206" extrusionOk="0">
                  <a:moveTo>
                    <a:pt x="49102" y="0"/>
                  </a:moveTo>
                  <a:lnTo>
                    <a:pt x="0" y="17846"/>
                  </a:lnTo>
                  <a:lnTo>
                    <a:pt x="1001" y="54206"/>
                  </a:lnTo>
                  <a:cubicBezTo>
                    <a:pt x="1001" y="54206"/>
                    <a:pt x="48702" y="37160"/>
                    <a:pt x="48368" y="37160"/>
                  </a:cubicBezTo>
                  <a:cubicBezTo>
                    <a:pt x="48068" y="37160"/>
                    <a:pt x="49102" y="1"/>
                    <a:pt x="49102" y="0"/>
                  </a:cubicBez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928;p53">
              <a:extLst>
                <a:ext uri="{FF2B5EF4-FFF2-40B4-BE49-F238E27FC236}">
                  <a16:creationId xmlns:a16="http://schemas.microsoft.com/office/drawing/2014/main" id="{6BA79D70-6156-4F76-A078-42863577061C}"/>
                </a:ext>
              </a:extLst>
            </p:cNvPr>
            <p:cNvSpPr/>
            <p:nvPr/>
          </p:nvSpPr>
          <p:spPr>
            <a:xfrm flipH="1">
              <a:off x="1771442" y="3113585"/>
              <a:ext cx="1114565" cy="661942"/>
            </a:xfrm>
            <a:custGeom>
              <a:avLst/>
              <a:gdLst/>
              <a:ahLst/>
              <a:cxnLst/>
              <a:rect l="l" t="t" r="r" b="b"/>
              <a:pathLst>
                <a:path w="56841" h="33758" extrusionOk="0">
                  <a:moveTo>
                    <a:pt x="49102" y="0"/>
                  </a:moveTo>
                  <a:lnTo>
                    <a:pt x="0" y="17846"/>
                  </a:lnTo>
                  <a:lnTo>
                    <a:pt x="11842" y="33758"/>
                  </a:lnTo>
                  <a:lnTo>
                    <a:pt x="56841" y="17346"/>
                  </a:lnTo>
                  <a:lnTo>
                    <a:pt x="49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929;p53">
              <a:extLst>
                <a:ext uri="{FF2B5EF4-FFF2-40B4-BE49-F238E27FC236}">
                  <a16:creationId xmlns:a16="http://schemas.microsoft.com/office/drawing/2014/main" id="{29246A16-24E1-4283-B087-BBEA466A2704}"/>
                </a:ext>
              </a:extLst>
            </p:cNvPr>
            <p:cNvSpPr/>
            <p:nvPr/>
          </p:nvSpPr>
          <p:spPr>
            <a:xfrm flipH="1">
              <a:off x="1677243" y="3328121"/>
              <a:ext cx="919676" cy="918617"/>
            </a:xfrm>
            <a:custGeom>
              <a:avLst/>
              <a:gdLst/>
              <a:ahLst/>
              <a:cxnLst/>
              <a:rect l="l" t="t" r="r" b="b"/>
              <a:pathLst>
                <a:path w="46902" h="46848" extrusionOk="0">
                  <a:moveTo>
                    <a:pt x="27454" y="0"/>
                  </a:moveTo>
                  <a:cubicBezTo>
                    <a:pt x="27454" y="0"/>
                    <a:pt x="501" y="8573"/>
                    <a:pt x="1" y="8773"/>
                  </a:cubicBezTo>
                  <a:cubicBezTo>
                    <a:pt x="1" y="8773"/>
                    <a:pt x="28254" y="38295"/>
                    <a:pt x="35693" y="43765"/>
                  </a:cubicBezTo>
                  <a:cubicBezTo>
                    <a:pt x="38739" y="46005"/>
                    <a:pt x="40516" y="46847"/>
                    <a:pt x="41686" y="46847"/>
                  </a:cubicBezTo>
                  <a:cubicBezTo>
                    <a:pt x="43375" y="46847"/>
                    <a:pt x="43804" y="45097"/>
                    <a:pt x="44966" y="43265"/>
                  </a:cubicBezTo>
                  <a:cubicBezTo>
                    <a:pt x="46901" y="40163"/>
                    <a:pt x="27454" y="0"/>
                    <a:pt x="27454" y="0"/>
                  </a:cubicBezTo>
                  <a:close/>
                </a:path>
              </a:pathLst>
            </a:custGeom>
            <a:solidFill>
              <a:srgbClr val="FCDF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930;p53">
              <a:extLst>
                <a:ext uri="{FF2B5EF4-FFF2-40B4-BE49-F238E27FC236}">
                  <a16:creationId xmlns:a16="http://schemas.microsoft.com/office/drawing/2014/main" id="{113C10A3-65E0-4E1A-87B3-51B169915ADF}"/>
                </a:ext>
              </a:extLst>
            </p:cNvPr>
            <p:cNvSpPr/>
            <p:nvPr/>
          </p:nvSpPr>
          <p:spPr>
            <a:xfrm flipH="1">
              <a:off x="2486504" y="3392221"/>
              <a:ext cx="184967" cy="170731"/>
            </a:xfrm>
            <a:custGeom>
              <a:avLst/>
              <a:gdLst/>
              <a:ahLst/>
              <a:cxnLst/>
              <a:rect l="l" t="t" r="r" b="b"/>
              <a:pathLst>
                <a:path w="9433" h="8707" extrusionOk="0">
                  <a:moveTo>
                    <a:pt x="6572" y="0"/>
                  </a:moveTo>
                  <a:cubicBezTo>
                    <a:pt x="6572" y="0"/>
                    <a:pt x="5738" y="868"/>
                    <a:pt x="4737" y="2102"/>
                  </a:cubicBezTo>
                  <a:cubicBezTo>
                    <a:pt x="3736" y="3336"/>
                    <a:pt x="0" y="6238"/>
                    <a:pt x="0" y="6238"/>
                  </a:cubicBezTo>
                  <a:cubicBezTo>
                    <a:pt x="0" y="6238"/>
                    <a:pt x="67" y="7139"/>
                    <a:pt x="901" y="7139"/>
                  </a:cubicBezTo>
                  <a:cubicBezTo>
                    <a:pt x="1568" y="7172"/>
                    <a:pt x="2202" y="7272"/>
                    <a:pt x="2836" y="7439"/>
                  </a:cubicBezTo>
                  <a:lnTo>
                    <a:pt x="3803" y="8707"/>
                  </a:lnTo>
                  <a:cubicBezTo>
                    <a:pt x="3803" y="8707"/>
                    <a:pt x="9433" y="2661"/>
                    <a:pt x="8946" y="2661"/>
                  </a:cubicBezTo>
                  <a:cubicBezTo>
                    <a:pt x="8936" y="2661"/>
                    <a:pt x="8923" y="2664"/>
                    <a:pt x="8907" y="2669"/>
                  </a:cubicBezTo>
                  <a:lnTo>
                    <a:pt x="8440" y="1368"/>
                  </a:lnTo>
                  <a:cubicBezTo>
                    <a:pt x="7964" y="1293"/>
                    <a:pt x="7508" y="1256"/>
                    <a:pt x="7042" y="1256"/>
                  </a:cubicBezTo>
                  <a:cubicBezTo>
                    <a:pt x="6886" y="1256"/>
                    <a:pt x="6730" y="1260"/>
                    <a:pt x="6572" y="1268"/>
                  </a:cubicBezTo>
                  <a:lnTo>
                    <a:pt x="6572" y="0"/>
                  </a:ln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931;p53">
              <a:extLst>
                <a:ext uri="{FF2B5EF4-FFF2-40B4-BE49-F238E27FC236}">
                  <a16:creationId xmlns:a16="http://schemas.microsoft.com/office/drawing/2014/main" id="{903D86ED-9C3F-4FF3-8400-68C7F22A2425}"/>
                </a:ext>
              </a:extLst>
            </p:cNvPr>
            <p:cNvSpPr/>
            <p:nvPr/>
          </p:nvSpPr>
          <p:spPr>
            <a:xfrm flipH="1">
              <a:off x="1957193" y="3273178"/>
              <a:ext cx="208673" cy="140044"/>
            </a:xfrm>
            <a:custGeom>
              <a:avLst/>
              <a:gdLst/>
              <a:ahLst/>
              <a:cxnLst/>
              <a:rect l="l" t="t" r="r" b="b"/>
              <a:pathLst>
                <a:path w="10642" h="7142" extrusionOk="0">
                  <a:moveTo>
                    <a:pt x="3903" y="0"/>
                  </a:moveTo>
                  <a:lnTo>
                    <a:pt x="1535" y="2069"/>
                  </a:lnTo>
                  <a:cubicBezTo>
                    <a:pt x="1535" y="2069"/>
                    <a:pt x="701" y="3570"/>
                    <a:pt x="0" y="3937"/>
                  </a:cubicBezTo>
                  <a:cubicBezTo>
                    <a:pt x="0" y="3937"/>
                    <a:pt x="7942" y="6657"/>
                    <a:pt x="9060" y="7085"/>
                  </a:cubicBezTo>
                  <a:lnTo>
                    <a:pt x="9060" y="7085"/>
                  </a:lnTo>
                  <a:cubicBezTo>
                    <a:pt x="8696" y="6795"/>
                    <a:pt x="8780" y="5536"/>
                    <a:pt x="9241" y="5536"/>
                  </a:cubicBezTo>
                  <a:cubicBezTo>
                    <a:pt x="9252" y="5536"/>
                    <a:pt x="9263" y="5536"/>
                    <a:pt x="9274" y="5538"/>
                  </a:cubicBezTo>
                  <a:cubicBezTo>
                    <a:pt x="9279" y="5538"/>
                    <a:pt x="9284" y="5538"/>
                    <a:pt x="9289" y="5538"/>
                  </a:cubicBezTo>
                  <a:cubicBezTo>
                    <a:pt x="9795" y="5538"/>
                    <a:pt x="9181" y="3937"/>
                    <a:pt x="9907" y="3937"/>
                  </a:cubicBezTo>
                  <a:cubicBezTo>
                    <a:pt x="10641" y="3937"/>
                    <a:pt x="10641" y="3403"/>
                    <a:pt x="10641" y="3403"/>
                  </a:cubicBezTo>
                  <a:lnTo>
                    <a:pt x="3903" y="0"/>
                  </a:lnTo>
                  <a:close/>
                  <a:moveTo>
                    <a:pt x="9060" y="7085"/>
                  </a:moveTo>
                  <a:cubicBezTo>
                    <a:pt x="9094" y="7112"/>
                    <a:pt x="9132" y="7131"/>
                    <a:pt x="9174" y="7139"/>
                  </a:cubicBezTo>
                  <a:cubicBezTo>
                    <a:pt x="9181" y="7140"/>
                    <a:pt x="9185" y="7141"/>
                    <a:pt x="9188" y="7141"/>
                  </a:cubicBezTo>
                  <a:cubicBezTo>
                    <a:pt x="9201" y="7141"/>
                    <a:pt x="9155" y="7121"/>
                    <a:pt x="9060" y="708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932;p53">
              <a:extLst>
                <a:ext uri="{FF2B5EF4-FFF2-40B4-BE49-F238E27FC236}">
                  <a16:creationId xmlns:a16="http://schemas.microsoft.com/office/drawing/2014/main" id="{6568E233-E9BB-4AD0-94E8-48F076945875}"/>
                </a:ext>
              </a:extLst>
            </p:cNvPr>
            <p:cNvSpPr/>
            <p:nvPr/>
          </p:nvSpPr>
          <p:spPr>
            <a:xfrm flipH="1">
              <a:off x="3449809" y="3557932"/>
              <a:ext cx="55629" cy="458446"/>
            </a:xfrm>
            <a:custGeom>
              <a:avLst/>
              <a:gdLst/>
              <a:ahLst/>
              <a:cxnLst/>
              <a:rect l="l" t="t" r="r" b="b"/>
              <a:pathLst>
                <a:path w="2837" h="23380" extrusionOk="0">
                  <a:moveTo>
                    <a:pt x="1962" y="0"/>
                  </a:moveTo>
                  <a:cubicBezTo>
                    <a:pt x="1479" y="0"/>
                    <a:pt x="969" y="296"/>
                    <a:pt x="935" y="1523"/>
                  </a:cubicBezTo>
                  <a:cubicBezTo>
                    <a:pt x="935" y="1723"/>
                    <a:pt x="1" y="22839"/>
                    <a:pt x="1" y="22839"/>
                  </a:cubicBezTo>
                  <a:cubicBezTo>
                    <a:pt x="201" y="23172"/>
                    <a:pt x="568" y="23339"/>
                    <a:pt x="968" y="23372"/>
                  </a:cubicBezTo>
                  <a:cubicBezTo>
                    <a:pt x="1019" y="23377"/>
                    <a:pt x="1067" y="23380"/>
                    <a:pt x="1114" y="23380"/>
                  </a:cubicBezTo>
                  <a:cubicBezTo>
                    <a:pt x="1721" y="23380"/>
                    <a:pt x="2050" y="22952"/>
                    <a:pt x="2236" y="21404"/>
                  </a:cubicBezTo>
                  <a:cubicBezTo>
                    <a:pt x="2436" y="19770"/>
                    <a:pt x="2836" y="256"/>
                    <a:pt x="2836" y="256"/>
                  </a:cubicBezTo>
                  <a:cubicBezTo>
                    <a:pt x="2836" y="256"/>
                    <a:pt x="2410" y="0"/>
                    <a:pt x="1962" y="0"/>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33;p53">
              <a:extLst>
                <a:ext uri="{FF2B5EF4-FFF2-40B4-BE49-F238E27FC236}">
                  <a16:creationId xmlns:a16="http://schemas.microsoft.com/office/drawing/2014/main" id="{CE5ACC92-742E-4CE4-9DD7-29FC96DC79E8}"/>
                </a:ext>
              </a:extLst>
            </p:cNvPr>
            <p:cNvSpPr/>
            <p:nvPr/>
          </p:nvSpPr>
          <p:spPr>
            <a:xfrm flipH="1">
              <a:off x="3360198" y="3176744"/>
              <a:ext cx="290441" cy="268479"/>
            </a:xfrm>
            <a:custGeom>
              <a:avLst/>
              <a:gdLst/>
              <a:ahLst/>
              <a:cxnLst/>
              <a:rect l="l" t="t" r="r" b="b"/>
              <a:pathLst>
                <a:path w="14812" h="13692" extrusionOk="0">
                  <a:moveTo>
                    <a:pt x="4055" y="0"/>
                  </a:moveTo>
                  <a:cubicBezTo>
                    <a:pt x="1809" y="0"/>
                    <a:pt x="1" y="582"/>
                    <a:pt x="1" y="582"/>
                  </a:cubicBezTo>
                  <a:cubicBezTo>
                    <a:pt x="1" y="582"/>
                    <a:pt x="9908" y="13525"/>
                    <a:pt x="10141" y="13691"/>
                  </a:cubicBezTo>
                  <a:lnTo>
                    <a:pt x="14811" y="8921"/>
                  </a:lnTo>
                  <a:cubicBezTo>
                    <a:pt x="14811" y="8921"/>
                    <a:pt x="14411" y="8821"/>
                    <a:pt x="11109" y="3451"/>
                  </a:cubicBezTo>
                  <a:cubicBezTo>
                    <a:pt x="9382" y="671"/>
                    <a:pt x="6466" y="0"/>
                    <a:pt x="4055" y="0"/>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34;p53">
              <a:extLst>
                <a:ext uri="{FF2B5EF4-FFF2-40B4-BE49-F238E27FC236}">
                  <a16:creationId xmlns:a16="http://schemas.microsoft.com/office/drawing/2014/main" id="{3278EFA9-7DF8-4688-B158-4C985639C624}"/>
                </a:ext>
              </a:extLst>
            </p:cNvPr>
            <p:cNvSpPr/>
            <p:nvPr/>
          </p:nvSpPr>
          <p:spPr>
            <a:xfrm flipH="1">
              <a:off x="3360198" y="3173195"/>
              <a:ext cx="290441" cy="272028"/>
            </a:xfrm>
            <a:custGeom>
              <a:avLst/>
              <a:gdLst/>
              <a:ahLst/>
              <a:cxnLst/>
              <a:rect l="l" t="t" r="r" b="b"/>
              <a:pathLst>
                <a:path w="14812" h="13873" extrusionOk="0">
                  <a:moveTo>
                    <a:pt x="4731" y="0"/>
                  </a:moveTo>
                  <a:cubicBezTo>
                    <a:pt x="2198" y="0"/>
                    <a:pt x="1" y="763"/>
                    <a:pt x="1" y="763"/>
                  </a:cubicBezTo>
                  <a:cubicBezTo>
                    <a:pt x="810" y="619"/>
                    <a:pt x="1556" y="552"/>
                    <a:pt x="2244" y="552"/>
                  </a:cubicBezTo>
                  <a:cubicBezTo>
                    <a:pt x="11944" y="552"/>
                    <a:pt x="10141" y="13872"/>
                    <a:pt x="10141" y="13872"/>
                  </a:cubicBezTo>
                  <a:lnTo>
                    <a:pt x="14811" y="9102"/>
                  </a:lnTo>
                  <a:cubicBezTo>
                    <a:pt x="14811" y="9102"/>
                    <a:pt x="14111" y="8268"/>
                    <a:pt x="11109" y="3098"/>
                  </a:cubicBezTo>
                  <a:cubicBezTo>
                    <a:pt x="9657" y="641"/>
                    <a:pt x="7053" y="0"/>
                    <a:pt x="4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935;p53">
              <a:extLst>
                <a:ext uri="{FF2B5EF4-FFF2-40B4-BE49-F238E27FC236}">
                  <a16:creationId xmlns:a16="http://schemas.microsoft.com/office/drawing/2014/main" id="{22F2809A-BA39-4BC5-B028-22E60101EA49}"/>
                </a:ext>
              </a:extLst>
            </p:cNvPr>
            <p:cNvSpPr/>
            <p:nvPr/>
          </p:nvSpPr>
          <p:spPr>
            <a:xfrm flipH="1">
              <a:off x="3436730" y="3344475"/>
              <a:ext cx="306127" cy="290421"/>
            </a:xfrm>
            <a:custGeom>
              <a:avLst/>
              <a:gdLst/>
              <a:ahLst/>
              <a:cxnLst/>
              <a:rect l="l" t="t" r="r" b="b"/>
              <a:pathLst>
                <a:path w="15612" h="14811" extrusionOk="0">
                  <a:moveTo>
                    <a:pt x="10841" y="0"/>
                  </a:moveTo>
                  <a:cubicBezTo>
                    <a:pt x="10841" y="0"/>
                    <a:pt x="10741" y="367"/>
                    <a:pt x="5371" y="3703"/>
                  </a:cubicBezTo>
                  <a:cubicBezTo>
                    <a:pt x="0" y="7039"/>
                    <a:pt x="2502" y="14811"/>
                    <a:pt x="2502" y="14811"/>
                  </a:cubicBezTo>
                  <a:cubicBezTo>
                    <a:pt x="2502" y="14811"/>
                    <a:pt x="15445" y="4904"/>
                    <a:pt x="15611" y="4670"/>
                  </a:cubicBezTo>
                  <a:lnTo>
                    <a:pt x="1084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36;p53">
              <a:extLst>
                <a:ext uri="{FF2B5EF4-FFF2-40B4-BE49-F238E27FC236}">
                  <a16:creationId xmlns:a16="http://schemas.microsoft.com/office/drawing/2014/main" id="{65673682-1F39-4170-B2CA-78FDF6224152}"/>
                </a:ext>
              </a:extLst>
            </p:cNvPr>
            <p:cNvSpPr/>
            <p:nvPr/>
          </p:nvSpPr>
          <p:spPr>
            <a:xfrm flipH="1">
              <a:off x="3436730" y="3344475"/>
              <a:ext cx="312010" cy="290421"/>
            </a:xfrm>
            <a:custGeom>
              <a:avLst/>
              <a:gdLst/>
              <a:ahLst/>
              <a:cxnLst/>
              <a:rect l="l" t="t" r="r" b="b"/>
              <a:pathLst>
                <a:path w="15912" h="14811" extrusionOk="0">
                  <a:moveTo>
                    <a:pt x="11141" y="0"/>
                  </a:moveTo>
                  <a:cubicBezTo>
                    <a:pt x="11141" y="0"/>
                    <a:pt x="10307" y="668"/>
                    <a:pt x="5137" y="3703"/>
                  </a:cubicBezTo>
                  <a:cubicBezTo>
                    <a:pt x="0" y="6739"/>
                    <a:pt x="2802" y="14811"/>
                    <a:pt x="2802" y="14811"/>
                  </a:cubicBezTo>
                  <a:cubicBezTo>
                    <a:pt x="1188" y="5698"/>
                    <a:pt x="9242" y="4533"/>
                    <a:pt x="13464" y="4533"/>
                  </a:cubicBezTo>
                  <a:cubicBezTo>
                    <a:pt x="14913" y="4533"/>
                    <a:pt x="15911" y="4670"/>
                    <a:pt x="15911" y="4670"/>
                  </a:cubicBezTo>
                  <a:lnTo>
                    <a:pt x="111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37;p53">
              <a:extLst>
                <a:ext uri="{FF2B5EF4-FFF2-40B4-BE49-F238E27FC236}">
                  <a16:creationId xmlns:a16="http://schemas.microsoft.com/office/drawing/2014/main" id="{CE96548C-924F-4B27-BEF0-8CC1B6A09FD7}"/>
                </a:ext>
              </a:extLst>
            </p:cNvPr>
            <p:cNvSpPr/>
            <p:nvPr/>
          </p:nvSpPr>
          <p:spPr>
            <a:xfrm flipH="1">
              <a:off x="3249666" y="3425575"/>
              <a:ext cx="290441" cy="268499"/>
            </a:xfrm>
            <a:custGeom>
              <a:avLst/>
              <a:gdLst/>
              <a:ahLst/>
              <a:cxnLst/>
              <a:rect l="l" t="t" r="r" b="b"/>
              <a:pathLst>
                <a:path w="14812" h="13693" extrusionOk="0">
                  <a:moveTo>
                    <a:pt x="4671" y="1"/>
                  </a:moveTo>
                  <a:lnTo>
                    <a:pt x="1" y="4771"/>
                  </a:lnTo>
                  <a:cubicBezTo>
                    <a:pt x="1" y="4771"/>
                    <a:pt x="368" y="4871"/>
                    <a:pt x="3704" y="10241"/>
                  </a:cubicBezTo>
                  <a:cubicBezTo>
                    <a:pt x="5430" y="13022"/>
                    <a:pt x="8346" y="13692"/>
                    <a:pt x="10757" y="13692"/>
                  </a:cubicBezTo>
                  <a:cubicBezTo>
                    <a:pt x="13004" y="13692"/>
                    <a:pt x="14812" y="13110"/>
                    <a:pt x="14812" y="13110"/>
                  </a:cubicBezTo>
                  <a:cubicBezTo>
                    <a:pt x="14812" y="13110"/>
                    <a:pt x="4904" y="167"/>
                    <a:pt x="4671" y="1"/>
                  </a:cubicBezTo>
                  <a:close/>
                </a:path>
              </a:pathLst>
            </a:custGeom>
            <a:solidFill>
              <a:srgbClr val="88C3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38;p53">
              <a:extLst>
                <a:ext uri="{FF2B5EF4-FFF2-40B4-BE49-F238E27FC236}">
                  <a16:creationId xmlns:a16="http://schemas.microsoft.com/office/drawing/2014/main" id="{321645C2-FDC6-4005-BAB3-88865BC0AC12}"/>
                </a:ext>
              </a:extLst>
            </p:cNvPr>
            <p:cNvSpPr/>
            <p:nvPr/>
          </p:nvSpPr>
          <p:spPr>
            <a:xfrm flipH="1">
              <a:off x="3249666" y="3425575"/>
              <a:ext cx="300245" cy="272028"/>
            </a:xfrm>
            <a:custGeom>
              <a:avLst/>
              <a:gdLst/>
              <a:ahLst/>
              <a:cxnLst/>
              <a:rect l="l" t="t" r="r" b="b"/>
              <a:pathLst>
                <a:path w="15312" h="13873" extrusionOk="0">
                  <a:moveTo>
                    <a:pt x="5171" y="1"/>
                  </a:moveTo>
                  <a:lnTo>
                    <a:pt x="1" y="5038"/>
                  </a:lnTo>
                  <a:cubicBezTo>
                    <a:pt x="1" y="5038"/>
                    <a:pt x="1168" y="5605"/>
                    <a:pt x="4204" y="10775"/>
                  </a:cubicBezTo>
                  <a:cubicBezTo>
                    <a:pt x="5655" y="13232"/>
                    <a:pt x="8259" y="13873"/>
                    <a:pt x="10581" y="13873"/>
                  </a:cubicBezTo>
                  <a:cubicBezTo>
                    <a:pt x="13114" y="13873"/>
                    <a:pt x="15311" y="13110"/>
                    <a:pt x="15312" y="13110"/>
                  </a:cubicBezTo>
                  <a:lnTo>
                    <a:pt x="15312" y="13110"/>
                  </a:lnTo>
                  <a:cubicBezTo>
                    <a:pt x="14500" y="13254"/>
                    <a:pt x="13752" y="13321"/>
                    <a:pt x="13062" y="13321"/>
                  </a:cubicBezTo>
                  <a:cubicBezTo>
                    <a:pt x="3339" y="13321"/>
                    <a:pt x="5171" y="1"/>
                    <a:pt x="5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39;p53">
              <a:extLst>
                <a:ext uri="{FF2B5EF4-FFF2-40B4-BE49-F238E27FC236}">
                  <a16:creationId xmlns:a16="http://schemas.microsoft.com/office/drawing/2014/main" id="{247C0BA4-26CB-4D71-A179-EDD01E6A160B}"/>
                </a:ext>
              </a:extLst>
            </p:cNvPr>
            <p:cNvSpPr/>
            <p:nvPr/>
          </p:nvSpPr>
          <p:spPr>
            <a:xfrm flipH="1">
              <a:off x="3381787" y="3696368"/>
              <a:ext cx="180555" cy="98140"/>
            </a:xfrm>
            <a:custGeom>
              <a:avLst/>
              <a:gdLst/>
              <a:ahLst/>
              <a:cxnLst/>
              <a:rect l="l" t="t" r="r" b="b"/>
              <a:pathLst>
                <a:path w="9208" h="5005" extrusionOk="0">
                  <a:moveTo>
                    <a:pt x="1135" y="1"/>
                  </a:moveTo>
                  <a:lnTo>
                    <a:pt x="1135" y="768"/>
                  </a:lnTo>
                  <a:lnTo>
                    <a:pt x="1" y="868"/>
                  </a:lnTo>
                  <a:lnTo>
                    <a:pt x="1569" y="2236"/>
                  </a:lnTo>
                  <a:lnTo>
                    <a:pt x="501" y="2969"/>
                  </a:lnTo>
                  <a:lnTo>
                    <a:pt x="9207" y="5004"/>
                  </a:lnTo>
                  <a:lnTo>
                    <a:pt x="9207" y="2502"/>
                  </a:lnTo>
                  <a:cubicBezTo>
                    <a:pt x="9207" y="2502"/>
                    <a:pt x="1936" y="167"/>
                    <a:pt x="1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40;p53">
              <a:extLst>
                <a:ext uri="{FF2B5EF4-FFF2-40B4-BE49-F238E27FC236}">
                  <a16:creationId xmlns:a16="http://schemas.microsoft.com/office/drawing/2014/main" id="{A3C96BE8-6E5D-4BE7-9F0C-A0A76A2DA7D6}"/>
                </a:ext>
              </a:extLst>
            </p:cNvPr>
            <p:cNvSpPr/>
            <p:nvPr/>
          </p:nvSpPr>
          <p:spPr>
            <a:xfrm flipH="1">
              <a:off x="3342551" y="3829804"/>
              <a:ext cx="239400" cy="102474"/>
            </a:xfrm>
            <a:custGeom>
              <a:avLst/>
              <a:gdLst/>
              <a:ahLst/>
              <a:cxnLst/>
              <a:rect l="l" t="t" r="r" b="b"/>
              <a:pathLst>
                <a:path w="12209" h="5226" extrusionOk="0">
                  <a:moveTo>
                    <a:pt x="0" y="0"/>
                  </a:moveTo>
                  <a:cubicBezTo>
                    <a:pt x="0" y="1"/>
                    <a:pt x="601" y="1068"/>
                    <a:pt x="0" y="1668"/>
                  </a:cubicBezTo>
                  <a:lnTo>
                    <a:pt x="1001" y="2569"/>
                  </a:lnTo>
                  <a:lnTo>
                    <a:pt x="0" y="3703"/>
                  </a:lnTo>
                  <a:cubicBezTo>
                    <a:pt x="0" y="3703"/>
                    <a:pt x="10241" y="4971"/>
                    <a:pt x="10207" y="5204"/>
                  </a:cubicBezTo>
                  <a:cubicBezTo>
                    <a:pt x="10203" y="5219"/>
                    <a:pt x="10206" y="5226"/>
                    <a:pt x="10215" y="5226"/>
                  </a:cubicBezTo>
                  <a:cubicBezTo>
                    <a:pt x="10345" y="5226"/>
                    <a:pt x="11834" y="3680"/>
                    <a:pt x="12209" y="3336"/>
                  </a:cubicBez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41;p53">
              <a:extLst>
                <a:ext uri="{FF2B5EF4-FFF2-40B4-BE49-F238E27FC236}">
                  <a16:creationId xmlns:a16="http://schemas.microsoft.com/office/drawing/2014/main" id="{9F512154-1AC3-400A-BDFA-D9562D46D80A}"/>
                </a:ext>
              </a:extLst>
            </p:cNvPr>
            <p:cNvSpPr/>
            <p:nvPr/>
          </p:nvSpPr>
          <p:spPr>
            <a:xfrm flipH="1">
              <a:off x="3369356" y="3781410"/>
              <a:ext cx="192986" cy="193653"/>
            </a:xfrm>
            <a:custGeom>
              <a:avLst/>
              <a:gdLst/>
              <a:ahLst/>
              <a:cxnLst/>
              <a:rect l="l" t="t" r="r" b="b"/>
              <a:pathLst>
                <a:path w="9842" h="9876" extrusionOk="0">
                  <a:moveTo>
                    <a:pt x="2336" y="0"/>
                  </a:moveTo>
                  <a:cubicBezTo>
                    <a:pt x="2237" y="0"/>
                    <a:pt x="1945" y="1035"/>
                    <a:pt x="1713" y="1035"/>
                  </a:cubicBezTo>
                  <a:cubicBezTo>
                    <a:pt x="1709" y="1035"/>
                    <a:pt x="1706" y="1035"/>
                    <a:pt x="1702" y="1034"/>
                  </a:cubicBezTo>
                  <a:cubicBezTo>
                    <a:pt x="1552" y="1051"/>
                    <a:pt x="1402" y="1059"/>
                    <a:pt x="1252" y="1059"/>
                  </a:cubicBezTo>
                  <a:cubicBezTo>
                    <a:pt x="1102" y="1059"/>
                    <a:pt x="951" y="1051"/>
                    <a:pt x="801" y="1034"/>
                  </a:cubicBezTo>
                  <a:cubicBezTo>
                    <a:pt x="784" y="1029"/>
                    <a:pt x="767" y="1027"/>
                    <a:pt x="750" y="1027"/>
                  </a:cubicBezTo>
                  <a:cubicBezTo>
                    <a:pt x="395" y="1027"/>
                    <a:pt x="1" y="1968"/>
                    <a:pt x="1" y="1968"/>
                  </a:cubicBezTo>
                  <a:cubicBezTo>
                    <a:pt x="398" y="2233"/>
                    <a:pt x="7222" y="9875"/>
                    <a:pt x="7273" y="9875"/>
                  </a:cubicBezTo>
                  <a:cubicBezTo>
                    <a:pt x="7273" y="9875"/>
                    <a:pt x="7273" y="9875"/>
                    <a:pt x="7273" y="9874"/>
                  </a:cubicBezTo>
                  <a:cubicBezTo>
                    <a:pt x="7206" y="9774"/>
                    <a:pt x="7073" y="9006"/>
                    <a:pt x="7773" y="9006"/>
                  </a:cubicBezTo>
                  <a:cubicBezTo>
                    <a:pt x="8474" y="9006"/>
                    <a:pt x="9508" y="8006"/>
                    <a:pt x="9508" y="8006"/>
                  </a:cubicBezTo>
                  <a:lnTo>
                    <a:pt x="9841" y="7439"/>
                  </a:lnTo>
                  <a:cubicBezTo>
                    <a:pt x="9841" y="7439"/>
                    <a:pt x="2436" y="0"/>
                    <a:pt x="23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42;p53">
              <a:extLst>
                <a:ext uri="{FF2B5EF4-FFF2-40B4-BE49-F238E27FC236}">
                  <a16:creationId xmlns:a16="http://schemas.microsoft.com/office/drawing/2014/main" id="{74D07D56-071F-4B48-9FEE-40F1E83FB95E}"/>
                </a:ext>
              </a:extLst>
            </p:cNvPr>
            <p:cNvSpPr/>
            <p:nvPr/>
          </p:nvSpPr>
          <p:spPr>
            <a:xfrm flipH="1">
              <a:off x="3967198" y="3304571"/>
              <a:ext cx="109239" cy="340148"/>
            </a:xfrm>
            <a:custGeom>
              <a:avLst/>
              <a:gdLst/>
              <a:ahLst/>
              <a:cxnLst/>
              <a:rect l="l" t="t" r="r" b="b"/>
              <a:pathLst>
                <a:path w="5571" h="17347" extrusionOk="0">
                  <a:moveTo>
                    <a:pt x="5337" y="1"/>
                  </a:moveTo>
                  <a:lnTo>
                    <a:pt x="0" y="17346"/>
                  </a:lnTo>
                  <a:lnTo>
                    <a:pt x="0" y="17346"/>
                  </a:lnTo>
                  <a:lnTo>
                    <a:pt x="5571" y="14644"/>
                  </a:lnTo>
                  <a:lnTo>
                    <a:pt x="5337" y="1"/>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43;p53">
              <a:extLst>
                <a:ext uri="{FF2B5EF4-FFF2-40B4-BE49-F238E27FC236}">
                  <a16:creationId xmlns:a16="http://schemas.microsoft.com/office/drawing/2014/main" id="{66A249A0-DF02-4FCE-B772-8F19EAE1BF6B}"/>
                </a:ext>
              </a:extLst>
            </p:cNvPr>
            <p:cNvSpPr/>
            <p:nvPr/>
          </p:nvSpPr>
          <p:spPr>
            <a:xfrm flipH="1">
              <a:off x="2792455" y="3133860"/>
              <a:ext cx="84395" cy="136063"/>
            </a:xfrm>
            <a:custGeom>
              <a:avLst/>
              <a:gdLst/>
              <a:ahLst/>
              <a:cxnLst/>
              <a:rect l="l" t="t" r="r" b="b"/>
              <a:pathLst>
                <a:path w="4304" h="6939" extrusionOk="0">
                  <a:moveTo>
                    <a:pt x="3403" y="0"/>
                  </a:moveTo>
                  <a:cubicBezTo>
                    <a:pt x="3403" y="0"/>
                    <a:pt x="434" y="834"/>
                    <a:pt x="200" y="2002"/>
                  </a:cubicBezTo>
                  <a:cubicBezTo>
                    <a:pt x="0" y="3169"/>
                    <a:pt x="834" y="3269"/>
                    <a:pt x="834" y="3269"/>
                  </a:cubicBezTo>
                  <a:cubicBezTo>
                    <a:pt x="834" y="3269"/>
                    <a:pt x="167" y="3770"/>
                    <a:pt x="834" y="4637"/>
                  </a:cubicBezTo>
                  <a:cubicBezTo>
                    <a:pt x="1535" y="5504"/>
                    <a:pt x="1034" y="6138"/>
                    <a:pt x="1568" y="6572"/>
                  </a:cubicBezTo>
                  <a:cubicBezTo>
                    <a:pt x="1947" y="6856"/>
                    <a:pt x="2191" y="6938"/>
                    <a:pt x="2313" y="6938"/>
                  </a:cubicBezTo>
                  <a:cubicBezTo>
                    <a:pt x="2363" y="6938"/>
                    <a:pt x="2392" y="6925"/>
                    <a:pt x="2402" y="6905"/>
                  </a:cubicBezTo>
                  <a:cubicBezTo>
                    <a:pt x="2435" y="6805"/>
                    <a:pt x="4303" y="234"/>
                    <a:pt x="4303" y="234"/>
                  </a:cubicBezTo>
                  <a:lnTo>
                    <a:pt x="3403"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44;p53">
              <a:extLst>
                <a:ext uri="{FF2B5EF4-FFF2-40B4-BE49-F238E27FC236}">
                  <a16:creationId xmlns:a16="http://schemas.microsoft.com/office/drawing/2014/main" id="{DE53A70A-056F-48EB-A6BD-C18540EBEF4E}"/>
                </a:ext>
              </a:extLst>
            </p:cNvPr>
            <p:cNvSpPr/>
            <p:nvPr/>
          </p:nvSpPr>
          <p:spPr>
            <a:xfrm flipH="1">
              <a:off x="3677444" y="2921285"/>
              <a:ext cx="139338" cy="82787"/>
            </a:xfrm>
            <a:custGeom>
              <a:avLst/>
              <a:gdLst/>
              <a:ahLst/>
              <a:cxnLst/>
              <a:rect l="l" t="t" r="r" b="b"/>
              <a:pathLst>
                <a:path w="7106" h="4222" extrusionOk="0">
                  <a:moveTo>
                    <a:pt x="1268" y="0"/>
                  </a:moveTo>
                  <a:lnTo>
                    <a:pt x="1" y="2669"/>
                  </a:lnTo>
                  <a:cubicBezTo>
                    <a:pt x="1" y="2669"/>
                    <a:pt x="742" y="4221"/>
                    <a:pt x="1698" y="4221"/>
                  </a:cubicBezTo>
                  <a:cubicBezTo>
                    <a:pt x="2056" y="4221"/>
                    <a:pt x="2445" y="4003"/>
                    <a:pt x="2836" y="3403"/>
                  </a:cubicBezTo>
                  <a:cubicBezTo>
                    <a:pt x="2836" y="3403"/>
                    <a:pt x="3420" y="3787"/>
                    <a:pt x="4035" y="3787"/>
                  </a:cubicBezTo>
                  <a:cubicBezTo>
                    <a:pt x="4395" y="3787"/>
                    <a:pt x="4767" y="3655"/>
                    <a:pt x="5038" y="3236"/>
                  </a:cubicBezTo>
                  <a:lnTo>
                    <a:pt x="5171" y="2335"/>
                  </a:lnTo>
                  <a:cubicBezTo>
                    <a:pt x="5171" y="2335"/>
                    <a:pt x="5743" y="2530"/>
                    <a:pt x="6240" y="2530"/>
                  </a:cubicBezTo>
                  <a:cubicBezTo>
                    <a:pt x="6566" y="2530"/>
                    <a:pt x="6860" y="2446"/>
                    <a:pt x="6939" y="2168"/>
                  </a:cubicBezTo>
                  <a:cubicBezTo>
                    <a:pt x="7106" y="1835"/>
                    <a:pt x="7006" y="1435"/>
                    <a:pt x="6739" y="1168"/>
                  </a:cubicBezTo>
                  <a:lnTo>
                    <a:pt x="1268" y="0"/>
                  </a:lnTo>
                  <a:close/>
                </a:path>
              </a:pathLst>
            </a:custGeom>
            <a:solidFill>
              <a:srgbClr val="B7A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45;p53">
              <a:extLst>
                <a:ext uri="{FF2B5EF4-FFF2-40B4-BE49-F238E27FC236}">
                  <a16:creationId xmlns:a16="http://schemas.microsoft.com/office/drawing/2014/main" id="{F1BA49AF-ACFF-4E8D-AC4D-ED3CA9CFE531}"/>
                </a:ext>
              </a:extLst>
            </p:cNvPr>
            <p:cNvSpPr/>
            <p:nvPr/>
          </p:nvSpPr>
          <p:spPr>
            <a:xfrm flipH="1">
              <a:off x="3747426" y="2918187"/>
              <a:ext cx="87924" cy="82375"/>
            </a:xfrm>
            <a:custGeom>
              <a:avLst/>
              <a:gdLst/>
              <a:ahLst/>
              <a:cxnLst/>
              <a:rect l="l" t="t" r="r" b="b"/>
              <a:pathLst>
                <a:path w="4484" h="4201" extrusionOk="0">
                  <a:moveTo>
                    <a:pt x="1894" y="0"/>
                  </a:moveTo>
                  <a:cubicBezTo>
                    <a:pt x="1628" y="0"/>
                    <a:pt x="1448" y="125"/>
                    <a:pt x="1448" y="125"/>
                  </a:cubicBezTo>
                  <a:cubicBezTo>
                    <a:pt x="1" y="723"/>
                    <a:pt x="1403" y="4200"/>
                    <a:pt x="2799" y="4200"/>
                  </a:cubicBezTo>
                  <a:cubicBezTo>
                    <a:pt x="2882" y="4200"/>
                    <a:pt x="2966" y="4188"/>
                    <a:pt x="3049" y="4161"/>
                  </a:cubicBezTo>
                  <a:cubicBezTo>
                    <a:pt x="4484" y="3661"/>
                    <a:pt x="3750" y="2360"/>
                    <a:pt x="3049" y="959"/>
                  </a:cubicBezTo>
                  <a:cubicBezTo>
                    <a:pt x="2650" y="178"/>
                    <a:pt x="2211" y="0"/>
                    <a:pt x="1894"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46;p53">
              <a:extLst>
                <a:ext uri="{FF2B5EF4-FFF2-40B4-BE49-F238E27FC236}">
                  <a16:creationId xmlns:a16="http://schemas.microsoft.com/office/drawing/2014/main" id="{53CD79EC-20E5-4D70-AB41-1144084EF418}"/>
                </a:ext>
              </a:extLst>
            </p:cNvPr>
            <p:cNvSpPr/>
            <p:nvPr/>
          </p:nvSpPr>
          <p:spPr>
            <a:xfrm flipH="1">
              <a:off x="3702288" y="2905010"/>
              <a:ext cx="84395" cy="84630"/>
            </a:xfrm>
            <a:custGeom>
              <a:avLst/>
              <a:gdLst/>
              <a:ahLst/>
              <a:cxnLst/>
              <a:rect l="l" t="t" r="r" b="b"/>
              <a:pathLst>
                <a:path w="4304" h="4316" extrusionOk="0">
                  <a:moveTo>
                    <a:pt x="1199" y="0"/>
                  </a:moveTo>
                  <a:cubicBezTo>
                    <a:pt x="669" y="0"/>
                    <a:pt x="172" y="323"/>
                    <a:pt x="0" y="864"/>
                  </a:cubicBezTo>
                  <a:cubicBezTo>
                    <a:pt x="1048" y="3046"/>
                    <a:pt x="1994" y="4315"/>
                    <a:pt x="2883" y="4315"/>
                  </a:cubicBezTo>
                  <a:cubicBezTo>
                    <a:pt x="3013" y="4315"/>
                    <a:pt x="3142" y="4288"/>
                    <a:pt x="3269" y="4233"/>
                  </a:cubicBezTo>
                  <a:cubicBezTo>
                    <a:pt x="4303" y="3799"/>
                    <a:pt x="3103" y="697"/>
                    <a:pt x="1768" y="130"/>
                  </a:cubicBezTo>
                  <a:cubicBezTo>
                    <a:pt x="1583" y="42"/>
                    <a:pt x="1389" y="0"/>
                    <a:pt x="119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47;p53">
              <a:extLst>
                <a:ext uri="{FF2B5EF4-FFF2-40B4-BE49-F238E27FC236}">
                  <a16:creationId xmlns:a16="http://schemas.microsoft.com/office/drawing/2014/main" id="{0C66D171-476F-42BE-B7C7-D9183A396D22}"/>
                </a:ext>
              </a:extLst>
            </p:cNvPr>
            <p:cNvSpPr/>
            <p:nvPr/>
          </p:nvSpPr>
          <p:spPr>
            <a:xfrm flipH="1">
              <a:off x="3665659" y="2910794"/>
              <a:ext cx="70002" cy="57845"/>
            </a:xfrm>
            <a:custGeom>
              <a:avLst/>
              <a:gdLst/>
              <a:ahLst/>
              <a:cxnLst/>
              <a:rect l="l" t="t" r="r" b="b"/>
              <a:pathLst>
                <a:path w="3570" h="2950" extrusionOk="0">
                  <a:moveTo>
                    <a:pt x="819" y="0"/>
                  </a:moveTo>
                  <a:cubicBezTo>
                    <a:pt x="191" y="0"/>
                    <a:pt x="0" y="535"/>
                    <a:pt x="0" y="535"/>
                  </a:cubicBezTo>
                  <a:cubicBezTo>
                    <a:pt x="485" y="2047"/>
                    <a:pt x="1238" y="2949"/>
                    <a:pt x="2093" y="2949"/>
                  </a:cubicBezTo>
                  <a:cubicBezTo>
                    <a:pt x="2238" y="2949"/>
                    <a:pt x="2386" y="2923"/>
                    <a:pt x="2535" y="2870"/>
                  </a:cubicBezTo>
                  <a:cubicBezTo>
                    <a:pt x="3569" y="2537"/>
                    <a:pt x="2836" y="835"/>
                    <a:pt x="1568" y="202"/>
                  </a:cubicBezTo>
                  <a:cubicBezTo>
                    <a:pt x="1268" y="56"/>
                    <a:pt x="1021" y="0"/>
                    <a:pt x="819" y="0"/>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48;p53">
              <a:extLst>
                <a:ext uri="{FF2B5EF4-FFF2-40B4-BE49-F238E27FC236}">
                  <a16:creationId xmlns:a16="http://schemas.microsoft.com/office/drawing/2014/main" id="{F370E514-ABB5-4F84-B847-8D60B49BF14B}"/>
                </a:ext>
              </a:extLst>
            </p:cNvPr>
            <p:cNvSpPr/>
            <p:nvPr/>
          </p:nvSpPr>
          <p:spPr>
            <a:xfrm flipH="1">
              <a:off x="3162016" y="3226745"/>
              <a:ext cx="306127" cy="290421"/>
            </a:xfrm>
            <a:custGeom>
              <a:avLst/>
              <a:gdLst/>
              <a:ahLst/>
              <a:cxnLst/>
              <a:rect l="l" t="t" r="r" b="b"/>
              <a:pathLst>
                <a:path w="15612" h="14811" extrusionOk="0">
                  <a:moveTo>
                    <a:pt x="13110" y="0"/>
                  </a:moveTo>
                  <a:cubicBezTo>
                    <a:pt x="13109" y="0"/>
                    <a:pt x="134" y="9907"/>
                    <a:pt x="0" y="10141"/>
                  </a:cubicBezTo>
                  <a:lnTo>
                    <a:pt x="4770" y="14811"/>
                  </a:lnTo>
                  <a:cubicBezTo>
                    <a:pt x="4770" y="14811"/>
                    <a:pt x="4870" y="14444"/>
                    <a:pt x="10241" y="11108"/>
                  </a:cubicBezTo>
                  <a:cubicBezTo>
                    <a:pt x="15611" y="7772"/>
                    <a:pt x="13110" y="0"/>
                    <a:pt x="13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49;p53">
              <a:extLst>
                <a:ext uri="{FF2B5EF4-FFF2-40B4-BE49-F238E27FC236}">
                  <a16:creationId xmlns:a16="http://schemas.microsoft.com/office/drawing/2014/main" id="{91FE6174-598F-4261-B97E-24CA88327FB2}"/>
                </a:ext>
              </a:extLst>
            </p:cNvPr>
            <p:cNvSpPr/>
            <p:nvPr/>
          </p:nvSpPr>
          <p:spPr>
            <a:xfrm flipH="1">
              <a:off x="3156133" y="3226745"/>
              <a:ext cx="312010" cy="290421"/>
            </a:xfrm>
            <a:custGeom>
              <a:avLst/>
              <a:gdLst/>
              <a:ahLst/>
              <a:cxnLst/>
              <a:rect l="l" t="t" r="r" b="b"/>
              <a:pathLst>
                <a:path w="15912" h="14811" extrusionOk="0">
                  <a:moveTo>
                    <a:pt x="13110" y="0"/>
                  </a:moveTo>
                  <a:cubicBezTo>
                    <a:pt x="14724" y="9113"/>
                    <a:pt x="6670" y="10278"/>
                    <a:pt x="2448" y="10278"/>
                  </a:cubicBezTo>
                  <a:cubicBezTo>
                    <a:pt x="998" y="10278"/>
                    <a:pt x="0" y="10141"/>
                    <a:pt x="0" y="10141"/>
                  </a:cubicBezTo>
                  <a:lnTo>
                    <a:pt x="0" y="10141"/>
                  </a:lnTo>
                  <a:lnTo>
                    <a:pt x="4770" y="14811"/>
                  </a:lnTo>
                  <a:cubicBezTo>
                    <a:pt x="4770" y="14811"/>
                    <a:pt x="5604" y="14144"/>
                    <a:pt x="10775" y="11108"/>
                  </a:cubicBezTo>
                  <a:cubicBezTo>
                    <a:pt x="15911" y="8073"/>
                    <a:pt x="13110" y="1"/>
                    <a:pt x="131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50;p53">
              <a:extLst>
                <a:ext uri="{FF2B5EF4-FFF2-40B4-BE49-F238E27FC236}">
                  <a16:creationId xmlns:a16="http://schemas.microsoft.com/office/drawing/2014/main" id="{784E6F0F-C2BD-4B80-8556-ED8F99028B8D}"/>
                </a:ext>
              </a:extLst>
            </p:cNvPr>
            <p:cNvSpPr/>
            <p:nvPr/>
          </p:nvSpPr>
          <p:spPr>
            <a:xfrm flipH="1">
              <a:off x="3403376" y="3378476"/>
              <a:ext cx="109905" cy="94238"/>
            </a:xfrm>
            <a:custGeom>
              <a:avLst/>
              <a:gdLst/>
              <a:ahLst/>
              <a:cxnLst/>
              <a:rect l="l" t="t" r="r" b="b"/>
              <a:pathLst>
                <a:path w="5605" h="4806" extrusionOk="0">
                  <a:moveTo>
                    <a:pt x="3236" y="1"/>
                  </a:moveTo>
                  <a:cubicBezTo>
                    <a:pt x="1068" y="1"/>
                    <a:pt x="1" y="2603"/>
                    <a:pt x="1535" y="4104"/>
                  </a:cubicBezTo>
                  <a:cubicBezTo>
                    <a:pt x="2019" y="4588"/>
                    <a:pt x="2615" y="4805"/>
                    <a:pt x="3199" y="4805"/>
                  </a:cubicBezTo>
                  <a:cubicBezTo>
                    <a:pt x="4426" y="4805"/>
                    <a:pt x="5605" y="3849"/>
                    <a:pt x="5605" y="2403"/>
                  </a:cubicBezTo>
                  <a:cubicBezTo>
                    <a:pt x="5605" y="1068"/>
                    <a:pt x="4537" y="1"/>
                    <a:pt x="3236" y="1"/>
                  </a:cubicBezTo>
                  <a:close/>
                </a:path>
              </a:pathLst>
            </a:custGeom>
            <a:solidFill>
              <a:srgbClr val="806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51;p53">
              <a:extLst>
                <a:ext uri="{FF2B5EF4-FFF2-40B4-BE49-F238E27FC236}">
                  <a16:creationId xmlns:a16="http://schemas.microsoft.com/office/drawing/2014/main" id="{E0442B9C-96FC-4BF5-83FF-810CE6066FA0}"/>
                </a:ext>
              </a:extLst>
            </p:cNvPr>
            <p:cNvSpPr/>
            <p:nvPr/>
          </p:nvSpPr>
          <p:spPr>
            <a:xfrm flipH="1">
              <a:off x="2213809" y="2845420"/>
              <a:ext cx="88101" cy="18275"/>
            </a:xfrm>
            <a:custGeom>
              <a:avLst/>
              <a:gdLst/>
              <a:ahLst/>
              <a:cxnLst/>
              <a:rect l="l" t="t" r="r" b="b"/>
              <a:pathLst>
                <a:path w="4493" h="932" extrusionOk="0">
                  <a:moveTo>
                    <a:pt x="1977" y="1"/>
                  </a:moveTo>
                  <a:cubicBezTo>
                    <a:pt x="733" y="1"/>
                    <a:pt x="0" y="734"/>
                    <a:pt x="0" y="734"/>
                  </a:cubicBezTo>
                  <a:cubicBezTo>
                    <a:pt x="0" y="734"/>
                    <a:pt x="1781" y="932"/>
                    <a:pt x="2975" y="932"/>
                  </a:cubicBezTo>
                  <a:cubicBezTo>
                    <a:pt x="3917" y="932"/>
                    <a:pt x="4492" y="808"/>
                    <a:pt x="3536" y="367"/>
                  </a:cubicBezTo>
                  <a:cubicBezTo>
                    <a:pt x="2955" y="99"/>
                    <a:pt x="2432" y="1"/>
                    <a:pt x="1977" y="1"/>
                  </a:cubicBezTo>
                  <a:close/>
                </a:path>
              </a:pathLst>
            </a:custGeom>
            <a:solidFill>
              <a:srgbClr val="635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 name="Google Shape;952;p53">
              <a:extLst>
                <a:ext uri="{FF2B5EF4-FFF2-40B4-BE49-F238E27FC236}">
                  <a16:creationId xmlns:a16="http://schemas.microsoft.com/office/drawing/2014/main" id="{65854407-2310-44C3-863B-98B49E522DA2}"/>
                </a:ext>
              </a:extLst>
            </p:cNvPr>
            <p:cNvGrpSpPr/>
            <p:nvPr/>
          </p:nvGrpSpPr>
          <p:grpSpPr>
            <a:xfrm>
              <a:off x="1432089" y="1942912"/>
              <a:ext cx="566248" cy="520502"/>
              <a:chOff x="990724" y="1621180"/>
              <a:chExt cx="628885" cy="578078"/>
            </a:xfrm>
          </p:grpSpPr>
          <p:sp>
            <p:nvSpPr>
              <p:cNvPr id="159" name="Google Shape;953;p53">
                <a:extLst>
                  <a:ext uri="{FF2B5EF4-FFF2-40B4-BE49-F238E27FC236}">
                    <a16:creationId xmlns:a16="http://schemas.microsoft.com/office/drawing/2014/main" id="{B57A89A8-D425-4B36-A059-63794913CF58}"/>
                  </a:ext>
                </a:extLst>
              </p:cNvPr>
              <p:cNvSpPr/>
              <p:nvPr/>
            </p:nvSpPr>
            <p:spPr>
              <a:xfrm rot="-3065289">
                <a:off x="1099844" y="1691510"/>
                <a:ext cx="418929" cy="437418"/>
              </a:xfrm>
              <a:custGeom>
                <a:avLst/>
                <a:gdLst/>
                <a:ahLst/>
                <a:cxnLst/>
                <a:rect l="l" t="t" r="r" b="b"/>
                <a:pathLst>
                  <a:path w="31004" h="33010" extrusionOk="0">
                    <a:moveTo>
                      <a:pt x="4681" y="0"/>
                    </a:moveTo>
                    <a:lnTo>
                      <a:pt x="0" y="23587"/>
                    </a:lnTo>
                    <a:lnTo>
                      <a:pt x="1976" y="27508"/>
                    </a:lnTo>
                    <a:cubicBezTo>
                      <a:pt x="1976" y="27508"/>
                      <a:pt x="3051" y="27339"/>
                      <a:pt x="4733" y="27339"/>
                    </a:cubicBezTo>
                    <a:cubicBezTo>
                      <a:pt x="8341" y="27339"/>
                      <a:pt x="14740" y="28117"/>
                      <a:pt x="19302" y="33010"/>
                    </a:cubicBezTo>
                    <a:lnTo>
                      <a:pt x="31004" y="8845"/>
                    </a:lnTo>
                    <a:lnTo>
                      <a:pt x="15654" y="15776"/>
                    </a:lnTo>
                    <a:lnTo>
                      <a:pt x="15654" y="15776"/>
                    </a:lnTo>
                    <a:lnTo>
                      <a:pt x="16657" y="1642"/>
                    </a:lnTo>
                    <a:lnTo>
                      <a:pt x="8329" y="12250"/>
                    </a:lnTo>
                    <a:lnTo>
                      <a:pt x="468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54;p53">
                <a:extLst>
                  <a:ext uri="{FF2B5EF4-FFF2-40B4-BE49-F238E27FC236}">
                    <a16:creationId xmlns:a16="http://schemas.microsoft.com/office/drawing/2014/main" id="{286BD947-0057-470B-A1A6-5133783E3E2F}"/>
                  </a:ext>
                </a:extLst>
              </p:cNvPr>
              <p:cNvSpPr/>
              <p:nvPr/>
            </p:nvSpPr>
            <p:spPr>
              <a:xfrm rot="-3065289">
                <a:off x="1006390" y="1867931"/>
                <a:ext cx="47657" cy="60027"/>
              </a:xfrm>
              <a:custGeom>
                <a:avLst/>
                <a:gdLst/>
                <a:ahLst/>
                <a:cxnLst/>
                <a:rect l="l" t="t" r="r" b="b"/>
                <a:pathLst>
                  <a:path w="3527" h="4530" extrusionOk="0">
                    <a:moveTo>
                      <a:pt x="1763" y="0"/>
                    </a:moveTo>
                    <a:cubicBezTo>
                      <a:pt x="791" y="0"/>
                      <a:pt x="0" y="1003"/>
                      <a:pt x="0" y="2280"/>
                    </a:cubicBezTo>
                    <a:cubicBezTo>
                      <a:pt x="0" y="3526"/>
                      <a:pt x="791" y="4529"/>
                      <a:pt x="1763" y="4529"/>
                    </a:cubicBezTo>
                    <a:cubicBezTo>
                      <a:pt x="2736" y="4529"/>
                      <a:pt x="3526" y="3526"/>
                      <a:pt x="3526" y="2280"/>
                    </a:cubicBezTo>
                    <a:cubicBezTo>
                      <a:pt x="3526" y="1003"/>
                      <a:pt x="2736" y="0"/>
                      <a:pt x="17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55;p53">
                <a:extLst>
                  <a:ext uri="{FF2B5EF4-FFF2-40B4-BE49-F238E27FC236}">
                    <a16:creationId xmlns:a16="http://schemas.microsoft.com/office/drawing/2014/main" id="{AEFDE6C5-3804-4945-AEFA-94788016F6A3}"/>
                  </a:ext>
                </a:extLst>
              </p:cNvPr>
              <p:cNvSpPr/>
              <p:nvPr/>
            </p:nvSpPr>
            <p:spPr>
              <a:xfrm rot="-3065289">
                <a:off x="1119031" y="1746526"/>
                <a:ext cx="50941" cy="56807"/>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56;p53">
                <a:extLst>
                  <a:ext uri="{FF2B5EF4-FFF2-40B4-BE49-F238E27FC236}">
                    <a16:creationId xmlns:a16="http://schemas.microsoft.com/office/drawing/2014/main" id="{C53C1021-C742-4C04-ABD8-C1CC415A05DE}"/>
                  </a:ext>
                </a:extLst>
              </p:cNvPr>
              <p:cNvSpPr/>
              <p:nvPr/>
            </p:nvSpPr>
            <p:spPr>
              <a:xfrm rot="-3065289">
                <a:off x="1166294" y="1774628"/>
                <a:ext cx="395932" cy="320610"/>
              </a:xfrm>
              <a:custGeom>
                <a:avLst/>
                <a:gdLst/>
                <a:ahLst/>
                <a:cxnLst/>
                <a:rect l="l" t="t" r="r" b="b"/>
                <a:pathLst>
                  <a:path w="29302" h="24195" extrusionOk="0">
                    <a:moveTo>
                      <a:pt x="29302" y="0"/>
                    </a:moveTo>
                    <a:lnTo>
                      <a:pt x="29302" y="0"/>
                    </a:lnTo>
                    <a:cubicBezTo>
                      <a:pt x="29301" y="1"/>
                      <a:pt x="16453" y="17209"/>
                      <a:pt x="10342" y="17209"/>
                    </a:cubicBezTo>
                    <a:cubicBezTo>
                      <a:pt x="10183" y="17209"/>
                      <a:pt x="10028" y="17197"/>
                      <a:pt x="9879" y="17174"/>
                    </a:cubicBezTo>
                    <a:cubicBezTo>
                      <a:pt x="8887" y="17020"/>
                      <a:pt x="7920" y="16956"/>
                      <a:pt x="6998" y="16956"/>
                    </a:cubicBezTo>
                    <a:cubicBezTo>
                      <a:pt x="3912" y="16956"/>
                      <a:pt x="1335" y="17671"/>
                      <a:pt x="0" y="18116"/>
                    </a:cubicBezTo>
                    <a:lnTo>
                      <a:pt x="274" y="18693"/>
                    </a:lnTo>
                    <a:cubicBezTo>
                      <a:pt x="274" y="18693"/>
                      <a:pt x="1349" y="18524"/>
                      <a:pt x="3031" y="18524"/>
                    </a:cubicBezTo>
                    <a:cubicBezTo>
                      <a:pt x="6639" y="18524"/>
                      <a:pt x="13038" y="19302"/>
                      <a:pt x="17600" y="24195"/>
                    </a:cubicBezTo>
                    <a:lnTo>
                      <a:pt x="29302" y="0"/>
                    </a:lnTo>
                    <a:close/>
                  </a:path>
                </a:pathLst>
              </a:custGeom>
              <a:solidFill>
                <a:srgbClr val="FEC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57;p53">
                <a:extLst>
                  <a:ext uri="{FF2B5EF4-FFF2-40B4-BE49-F238E27FC236}">
                    <a16:creationId xmlns:a16="http://schemas.microsoft.com/office/drawing/2014/main" id="{FEBC31E5-E16C-4A54-8E90-37453AAF9BD4}"/>
                  </a:ext>
                </a:extLst>
              </p:cNvPr>
              <p:cNvSpPr/>
              <p:nvPr/>
            </p:nvSpPr>
            <p:spPr>
              <a:xfrm rot="222753">
                <a:off x="1332707" y="1651045"/>
                <a:ext cx="50945" cy="56813"/>
              </a:xfrm>
              <a:custGeom>
                <a:avLst/>
                <a:gdLst/>
                <a:ahLst/>
                <a:cxnLst/>
                <a:rect l="l" t="t" r="r" b="b"/>
                <a:pathLst>
                  <a:path w="3770" h="4287" extrusionOk="0">
                    <a:moveTo>
                      <a:pt x="1885" y="0"/>
                    </a:moveTo>
                    <a:cubicBezTo>
                      <a:pt x="852" y="0"/>
                      <a:pt x="1" y="973"/>
                      <a:pt x="1" y="2158"/>
                    </a:cubicBezTo>
                    <a:cubicBezTo>
                      <a:pt x="1" y="3344"/>
                      <a:pt x="821" y="4286"/>
                      <a:pt x="1885" y="4286"/>
                    </a:cubicBezTo>
                    <a:cubicBezTo>
                      <a:pt x="2919" y="4286"/>
                      <a:pt x="3770" y="3344"/>
                      <a:pt x="3770" y="2158"/>
                    </a:cubicBezTo>
                    <a:cubicBezTo>
                      <a:pt x="3770" y="973"/>
                      <a:pt x="2919" y="0"/>
                      <a:pt x="18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 name="Google Shape;958;p53">
              <a:extLst>
                <a:ext uri="{FF2B5EF4-FFF2-40B4-BE49-F238E27FC236}">
                  <a16:creationId xmlns:a16="http://schemas.microsoft.com/office/drawing/2014/main" id="{A3A87118-DE8B-4788-A323-909A9C997D34}"/>
                </a:ext>
              </a:extLst>
            </p:cNvPr>
            <p:cNvGrpSpPr/>
            <p:nvPr/>
          </p:nvGrpSpPr>
          <p:grpSpPr>
            <a:xfrm rot="-343118">
              <a:off x="1051549" y="595366"/>
              <a:ext cx="1792023" cy="2675237"/>
              <a:chOff x="1029578" y="610341"/>
              <a:chExt cx="2105697" cy="3143509"/>
            </a:xfrm>
          </p:grpSpPr>
          <p:sp>
            <p:nvSpPr>
              <p:cNvPr id="152" name="Google Shape;959;p53">
                <a:extLst>
                  <a:ext uri="{FF2B5EF4-FFF2-40B4-BE49-F238E27FC236}">
                    <a16:creationId xmlns:a16="http://schemas.microsoft.com/office/drawing/2014/main" id="{DB964370-FE45-4AC3-A954-1EB921F06F50}"/>
                  </a:ext>
                </a:extLst>
              </p:cNvPr>
              <p:cNvSpPr/>
              <p:nvPr/>
            </p:nvSpPr>
            <p:spPr>
              <a:xfrm rot="-514001" flipH="1">
                <a:off x="1110557" y="685027"/>
                <a:ext cx="1090320" cy="1168850"/>
              </a:xfrm>
              <a:custGeom>
                <a:avLst/>
                <a:gdLst/>
                <a:ahLst/>
                <a:cxnLst/>
                <a:rect l="l" t="t" r="r" b="b"/>
                <a:pathLst>
                  <a:path w="27645" h="29638" extrusionOk="0">
                    <a:moveTo>
                      <a:pt x="13002" y="1"/>
                    </a:moveTo>
                    <a:cubicBezTo>
                      <a:pt x="5280" y="1"/>
                      <a:pt x="0" y="9375"/>
                      <a:pt x="2360" y="16313"/>
                    </a:cubicBezTo>
                    <a:cubicBezTo>
                      <a:pt x="4728" y="23218"/>
                      <a:pt x="4261" y="25519"/>
                      <a:pt x="5495" y="27888"/>
                    </a:cubicBezTo>
                    <a:cubicBezTo>
                      <a:pt x="6069" y="29004"/>
                      <a:pt x="7024" y="29637"/>
                      <a:pt x="8271" y="29637"/>
                    </a:cubicBezTo>
                    <a:cubicBezTo>
                      <a:pt x="9707" y="29637"/>
                      <a:pt x="11530" y="28797"/>
                      <a:pt x="13601" y="26887"/>
                    </a:cubicBezTo>
                    <a:cubicBezTo>
                      <a:pt x="16436" y="24252"/>
                      <a:pt x="18037" y="23951"/>
                      <a:pt x="21607" y="20482"/>
                    </a:cubicBezTo>
                    <a:cubicBezTo>
                      <a:pt x="25976" y="16246"/>
                      <a:pt x="27644" y="5772"/>
                      <a:pt x="17570" y="1068"/>
                    </a:cubicBezTo>
                    <a:cubicBezTo>
                      <a:pt x="15985" y="331"/>
                      <a:pt x="14450" y="1"/>
                      <a:pt x="13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60;p53">
                <a:extLst>
                  <a:ext uri="{FF2B5EF4-FFF2-40B4-BE49-F238E27FC236}">
                    <a16:creationId xmlns:a16="http://schemas.microsoft.com/office/drawing/2014/main" id="{7BA3D2E4-22EB-4959-9578-C4FE52F5B79E}"/>
                  </a:ext>
                </a:extLst>
              </p:cNvPr>
              <p:cNvSpPr/>
              <p:nvPr/>
            </p:nvSpPr>
            <p:spPr>
              <a:xfrm rot="-514001" flipH="1">
                <a:off x="1548908" y="652781"/>
                <a:ext cx="649656" cy="1168574"/>
              </a:xfrm>
              <a:custGeom>
                <a:avLst/>
                <a:gdLst/>
                <a:ahLst/>
                <a:cxnLst/>
                <a:rect l="l" t="t" r="r" b="b"/>
                <a:pathLst>
                  <a:path w="16472" h="29631" extrusionOk="0">
                    <a:moveTo>
                      <a:pt x="12998" y="0"/>
                    </a:moveTo>
                    <a:cubicBezTo>
                      <a:pt x="5283" y="0"/>
                      <a:pt x="0" y="9363"/>
                      <a:pt x="2362" y="16331"/>
                    </a:cubicBezTo>
                    <a:cubicBezTo>
                      <a:pt x="4730" y="23203"/>
                      <a:pt x="4263" y="25504"/>
                      <a:pt x="5497" y="27906"/>
                    </a:cubicBezTo>
                    <a:cubicBezTo>
                      <a:pt x="6072" y="29000"/>
                      <a:pt x="7028" y="29630"/>
                      <a:pt x="8275" y="29630"/>
                    </a:cubicBezTo>
                    <a:cubicBezTo>
                      <a:pt x="9270" y="29630"/>
                      <a:pt x="10450" y="29228"/>
                      <a:pt x="11768" y="28340"/>
                    </a:cubicBezTo>
                    <a:cubicBezTo>
                      <a:pt x="10067" y="28306"/>
                      <a:pt x="8499" y="27606"/>
                      <a:pt x="7632" y="25738"/>
                    </a:cubicBezTo>
                    <a:cubicBezTo>
                      <a:pt x="6998" y="23836"/>
                      <a:pt x="8066" y="21768"/>
                      <a:pt x="7365" y="20034"/>
                    </a:cubicBezTo>
                    <a:cubicBezTo>
                      <a:pt x="5197" y="14430"/>
                      <a:pt x="5397" y="7958"/>
                      <a:pt x="9834" y="3722"/>
                    </a:cubicBezTo>
                    <a:cubicBezTo>
                      <a:pt x="11635" y="1954"/>
                      <a:pt x="13937" y="786"/>
                      <a:pt x="16472" y="620"/>
                    </a:cubicBezTo>
                    <a:cubicBezTo>
                      <a:pt x="15274" y="195"/>
                      <a:pt x="14111" y="0"/>
                      <a:pt x="129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61;p53">
                <a:extLst>
                  <a:ext uri="{FF2B5EF4-FFF2-40B4-BE49-F238E27FC236}">
                    <a16:creationId xmlns:a16="http://schemas.microsoft.com/office/drawing/2014/main" id="{8CB728C1-E98E-4D66-9C74-33EB37E4D37B}"/>
                  </a:ext>
                </a:extLst>
              </p:cNvPr>
              <p:cNvSpPr/>
              <p:nvPr/>
            </p:nvSpPr>
            <p:spPr>
              <a:xfrm rot="-514001" flipH="1">
                <a:off x="1882717" y="684093"/>
                <a:ext cx="296037" cy="1113007"/>
              </a:xfrm>
              <a:custGeom>
                <a:avLst/>
                <a:gdLst/>
                <a:ahLst/>
                <a:cxnLst/>
                <a:rect l="l" t="t" r="r" b="b"/>
                <a:pathLst>
                  <a:path w="7506" h="28222" extrusionOk="0">
                    <a:moveTo>
                      <a:pt x="7472" y="1"/>
                    </a:moveTo>
                    <a:cubicBezTo>
                      <a:pt x="2669" y="2870"/>
                      <a:pt x="0" y="9608"/>
                      <a:pt x="1802" y="14912"/>
                    </a:cubicBezTo>
                    <a:cubicBezTo>
                      <a:pt x="4137" y="21817"/>
                      <a:pt x="3703" y="24118"/>
                      <a:pt x="4937" y="26487"/>
                    </a:cubicBezTo>
                    <a:cubicBezTo>
                      <a:pt x="5471" y="27554"/>
                      <a:pt x="6372" y="28154"/>
                      <a:pt x="7506" y="28221"/>
                    </a:cubicBezTo>
                    <a:cubicBezTo>
                      <a:pt x="7039" y="27787"/>
                      <a:pt x="6705" y="27254"/>
                      <a:pt x="6505" y="26587"/>
                    </a:cubicBezTo>
                    <a:cubicBezTo>
                      <a:pt x="5137" y="22917"/>
                      <a:pt x="5071" y="19348"/>
                      <a:pt x="3570" y="15645"/>
                    </a:cubicBezTo>
                    <a:cubicBezTo>
                      <a:pt x="1668" y="10642"/>
                      <a:pt x="3436" y="3870"/>
                      <a:pt x="7472" y="1"/>
                    </a:cubicBezTo>
                    <a:close/>
                  </a:path>
                </a:pathLst>
              </a:custGeom>
              <a:solidFill>
                <a:srgbClr val="E83C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62;p53">
                <a:extLst>
                  <a:ext uri="{FF2B5EF4-FFF2-40B4-BE49-F238E27FC236}">
                    <a16:creationId xmlns:a16="http://schemas.microsoft.com/office/drawing/2014/main" id="{08DE0C97-F25E-4561-9940-1F47B7F75C89}"/>
                  </a:ext>
                </a:extLst>
              </p:cNvPr>
              <p:cNvSpPr/>
              <p:nvPr/>
            </p:nvSpPr>
            <p:spPr>
              <a:xfrm rot="-514001" flipH="1">
                <a:off x="1303711" y="1283160"/>
                <a:ext cx="67127" cy="88025"/>
              </a:xfrm>
              <a:custGeom>
                <a:avLst/>
                <a:gdLst/>
                <a:ahLst/>
                <a:cxnLst/>
                <a:rect l="l" t="t" r="r" b="b"/>
                <a:pathLst>
                  <a:path w="1702" h="2232" extrusionOk="0">
                    <a:moveTo>
                      <a:pt x="1089" y="0"/>
                    </a:moveTo>
                    <a:cubicBezTo>
                      <a:pt x="857" y="0"/>
                      <a:pt x="654" y="150"/>
                      <a:pt x="600" y="363"/>
                    </a:cubicBezTo>
                    <a:cubicBezTo>
                      <a:pt x="467" y="763"/>
                      <a:pt x="300" y="1097"/>
                      <a:pt x="133" y="1464"/>
                    </a:cubicBezTo>
                    <a:cubicBezTo>
                      <a:pt x="0" y="1731"/>
                      <a:pt x="100" y="2031"/>
                      <a:pt x="367" y="2164"/>
                    </a:cubicBezTo>
                    <a:cubicBezTo>
                      <a:pt x="400" y="2198"/>
                      <a:pt x="400" y="2198"/>
                      <a:pt x="434" y="2198"/>
                    </a:cubicBezTo>
                    <a:cubicBezTo>
                      <a:pt x="487" y="2221"/>
                      <a:pt x="544" y="2231"/>
                      <a:pt x="602" y="2231"/>
                    </a:cubicBezTo>
                    <a:cubicBezTo>
                      <a:pt x="794" y="2231"/>
                      <a:pt x="990" y="2111"/>
                      <a:pt x="1067" y="1931"/>
                    </a:cubicBezTo>
                    <a:cubicBezTo>
                      <a:pt x="1268" y="1531"/>
                      <a:pt x="1468" y="1130"/>
                      <a:pt x="1601" y="697"/>
                    </a:cubicBezTo>
                    <a:cubicBezTo>
                      <a:pt x="1701" y="430"/>
                      <a:pt x="1534" y="130"/>
                      <a:pt x="1268" y="30"/>
                    </a:cubicBezTo>
                    <a:cubicBezTo>
                      <a:pt x="1208" y="10"/>
                      <a:pt x="1148" y="0"/>
                      <a:pt x="10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63;p53">
                <a:extLst>
                  <a:ext uri="{FF2B5EF4-FFF2-40B4-BE49-F238E27FC236}">
                    <a16:creationId xmlns:a16="http://schemas.microsoft.com/office/drawing/2014/main" id="{521B85EC-9E15-4D67-B281-4A2CF0A83DA6}"/>
                  </a:ext>
                </a:extLst>
              </p:cNvPr>
              <p:cNvSpPr/>
              <p:nvPr/>
            </p:nvSpPr>
            <p:spPr>
              <a:xfrm rot="-514001" flipH="1">
                <a:off x="1250361" y="910337"/>
                <a:ext cx="180280" cy="328633"/>
              </a:xfrm>
              <a:custGeom>
                <a:avLst/>
                <a:gdLst/>
                <a:ahLst/>
                <a:cxnLst/>
                <a:rect l="l" t="t" r="r" b="b"/>
                <a:pathLst>
                  <a:path w="4571" h="8333" extrusionOk="0">
                    <a:moveTo>
                      <a:pt x="642" y="0"/>
                    </a:moveTo>
                    <a:cubicBezTo>
                      <a:pt x="473" y="0"/>
                      <a:pt x="305" y="81"/>
                      <a:pt x="201" y="226"/>
                    </a:cubicBezTo>
                    <a:cubicBezTo>
                      <a:pt x="1" y="460"/>
                      <a:pt x="67" y="793"/>
                      <a:pt x="301" y="960"/>
                    </a:cubicBezTo>
                    <a:cubicBezTo>
                      <a:pt x="1769" y="2061"/>
                      <a:pt x="2836" y="3696"/>
                      <a:pt x="3270" y="5463"/>
                    </a:cubicBezTo>
                    <a:cubicBezTo>
                      <a:pt x="3436" y="6231"/>
                      <a:pt x="3503" y="6998"/>
                      <a:pt x="3436" y="7765"/>
                    </a:cubicBezTo>
                    <a:cubicBezTo>
                      <a:pt x="3436" y="7999"/>
                      <a:pt x="3570" y="8232"/>
                      <a:pt x="3803" y="8299"/>
                    </a:cubicBezTo>
                    <a:cubicBezTo>
                      <a:pt x="3837" y="8299"/>
                      <a:pt x="3903" y="8332"/>
                      <a:pt x="3937" y="8332"/>
                    </a:cubicBezTo>
                    <a:cubicBezTo>
                      <a:pt x="4237" y="8332"/>
                      <a:pt x="4470" y="8132"/>
                      <a:pt x="4504" y="7832"/>
                    </a:cubicBezTo>
                    <a:cubicBezTo>
                      <a:pt x="4571" y="6965"/>
                      <a:pt x="4504" y="6064"/>
                      <a:pt x="4304" y="5230"/>
                    </a:cubicBezTo>
                    <a:cubicBezTo>
                      <a:pt x="3837" y="3229"/>
                      <a:pt x="2602" y="1361"/>
                      <a:pt x="935" y="93"/>
                    </a:cubicBezTo>
                    <a:cubicBezTo>
                      <a:pt x="846" y="30"/>
                      <a:pt x="744"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 name="Google Shape;964;p53">
                <a:extLst>
                  <a:ext uri="{FF2B5EF4-FFF2-40B4-BE49-F238E27FC236}">
                    <a16:creationId xmlns:a16="http://schemas.microsoft.com/office/drawing/2014/main" id="{D9A44AAB-C291-440A-B93B-4814365BDD79}"/>
                  </a:ext>
                </a:extLst>
              </p:cNvPr>
              <p:cNvCxnSpPr/>
              <p:nvPr/>
            </p:nvCxnSpPr>
            <p:spPr>
              <a:xfrm rot="-5057087" flipH="1">
                <a:off x="1554778" y="2210835"/>
                <a:ext cx="1849695" cy="1132730"/>
              </a:xfrm>
              <a:prstGeom prst="curvedConnector3">
                <a:avLst>
                  <a:gd name="adj1" fmla="val 50000"/>
                </a:avLst>
              </a:prstGeom>
              <a:noFill/>
              <a:ln w="9525" cap="flat" cmpd="sng">
                <a:solidFill>
                  <a:schemeClr val="dk2"/>
                </a:solidFill>
                <a:prstDash val="solid"/>
                <a:round/>
                <a:headEnd type="none" w="med" len="med"/>
                <a:tailEnd type="none" w="med" len="med"/>
              </a:ln>
            </p:spPr>
          </p:cxnSp>
          <p:sp>
            <p:nvSpPr>
              <p:cNvPr id="158" name="Google Shape;965;p53">
                <a:extLst>
                  <a:ext uri="{FF2B5EF4-FFF2-40B4-BE49-F238E27FC236}">
                    <a16:creationId xmlns:a16="http://schemas.microsoft.com/office/drawing/2014/main" id="{6D768B23-DBA8-4922-AC18-B72445870534}"/>
                  </a:ext>
                </a:extLst>
              </p:cNvPr>
              <p:cNvSpPr/>
              <p:nvPr/>
            </p:nvSpPr>
            <p:spPr>
              <a:xfrm rot="-514001" flipH="1">
                <a:off x="1962192" y="1772095"/>
                <a:ext cx="80300" cy="61483"/>
              </a:xfrm>
              <a:custGeom>
                <a:avLst/>
                <a:gdLst/>
                <a:ahLst/>
                <a:cxnLst/>
                <a:rect l="l" t="t" r="r" b="b"/>
                <a:pathLst>
                  <a:path w="2036" h="1559" extrusionOk="0">
                    <a:moveTo>
                      <a:pt x="871" y="1"/>
                    </a:moveTo>
                    <a:cubicBezTo>
                      <a:pt x="533" y="1"/>
                      <a:pt x="233" y="169"/>
                      <a:pt x="134" y="465"/>
                    </a:cubicBezTo>
                    <a:cubicBezTo>
                      <a:pt x="1" y="866"/>
                      <a:pt x="268" y="1333"/>
                      <a:pt x="768" y="1500"/>
                    </a:cubicBezTo>
                    <a:cubicBezTo>
                      <a:pt x="880" y="1540"/>
                      <a:pt x="995" y="1559"/>
                      <a:pt x="1105" y="1559"/>
                    </a:cubicBezTo>
                    <a:cubicBezTo>
                      <a:pt x="1455" y="1559"/>
                      <a:pt x="1768" y="1370"/>
                      <a:pt x="1869" y="1066"/>
                    </a:cubicBezTo>
                    <a:cubicBezTo>
                      <a:pt x="2036" y="666"/>
                      <a:pt x="1736" y="232"/>
                      <a:pt x="1235" y="65"/>
                    </a:cubicBezTo>
                    <a:cubicBezTo>
                      <a:pt x="1114" y="22"/>
                      <a:pt x="990" y="1"/>
                      <a:pt x="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Google Shape;966;p53">
              <a:extLst>
                <a:ext uri="{FF2B5EF4-FFF2-40B4-BE49-F238E27FC236}">
                  <a16:creationId xmlns:a16="http://schemas.microsoft.com/office/drawing/2014/main" id="{ED9C818C-9F02-43E2-A272-CB5244EADEDD}"/>
                </a:ext>
              </a:extLst>
            </p:cNvPr>
            <p:cNvSpPr/>
            <p:nvPr/>
          </p:nvSpPr>
          <p:spPr>
            <a:xfrm flipH="1">
              <a:off x="2736218" y="3081153"/>
              <a:ext cx="135416" cy="191398"/>
            </a:xfrm>
            <a:custGeom>
              <a:avLst/>
              <a:gdLst/>
              <a:ahLst/>
              <a:cxnLst/>
              <a:rect l="l" t="t" r="r" b="b"/>
              <a:pathLst>
                <a:path w="6906" h="9761" extrusionOk="0">
                  <a:moveTo>
                    <a:pt x="3453" y="1"/>
                  </a:moveTo>
                  <a:cubicBezTo>
                    <a:pt x="3206" y="1"/>
                    <a:pt x="2954" y="29"/>
                    <a:pt x="2703" y="87"/>
                  </a:cubicBezTo>
                  <a:cubicBezTo>
                    <a:pt x="1" y="487"/>
                    <a:pt x="768" y="2522"/>
                    <a:pt x="1168" y="2588"/>
                  </a:cubicBezTo>
                  <a:cubicBezTo>
                    <a:pt x="1181" y="2589"/>
                    <a:pt x="1194" y="2590"/>
                    <a:pt x="1207" y="2590"/>
                  </a:cubicBezTo>
                  <a:cubicBezTo>
                    <a:pt x="1543" y="2590"/>
                    <a:pt x="2231" y="2280"/>
                    <a:pt x="2695" y="2280"/>
                  </a:cubicBezTo>
                  <a:cubicBezTo>
                    <a:pt x="2816" y="2280"/>
                    <a:pt x="2923" y="2301"/>
                    <a:pt x="3003" y="2355"/>
                  </a:cubicBezTo>
                  <a:cubicBezTo>
                    <a:pt x="3337" y="2522"/>
                    <a:pt x="3670" y="2722"/>
                    <a:pt x="4037" y="2855"/>
                  </a:cubicBezTo>
                  <a:cubicBezTo>
                    <a:pt x="4037" y="2855"/>
                    <a:pt x="201" y="3456"/>
                    <a:pt x="568" y="4723"/>
                  </a:cubicBezTo>
                  <a:cubicBezTo>
                    <a:pt x="750" y="5299"/>
                    <a:pt x="1062" y="5462"/>
                    <a:pt x="1412" y="5462"/>
                  </a:cubicBezTo>
                  <a:cubicBezTo>
                    <a:pt x="1832" y="5462"/>
                    <a:pt x="2305" y="5227"/>
                    <a:pt x="2670" y="5190"/>
                  </a:cubicBezTo>
                  <a:cubicBezTo>
                    <a:pt x="2733" y="5184"/>
                    <a:pt x="2766" y="5180"/>
                    <a:pt x="2774" y="5180"/>
                  </a:cubicBezTo>
                  <a:cubicBezTo>
                    <a:pt x="2850" y="5180"/>
                    <a:pt x="657" y="5482"/>
                    <a:pt x="868" y="6358"/>
                  </a:cubicBezTo>
                  <a:cubicBezTo>
                    <a:pt x="1036" y="7030"/>
                    <a:pt x="1291" y="7236"/>
                    <a:pt x="1769" y="7236"/>
                  </a:cubicBezTo>
                  <a:cubicBezTo>
                    <a:pt x="1955" y="7236"/>
                    <a:pt x="2175" y="7205"/>
                    <a:pt x="2436" y="7158"/>
                  </a:cubicBezTo>
                  <a:cubicBezTo>
                    <a:pt x="2569" y="7135"/>
                    <a:pt x="2633" y="7124"/>
                    <a:pt x="2645" y="7124"/>
                  </a:cubicBezTo>
                  <a:cubicBezTo>
                    <a:pt x="2723" y="7124"/>
                    <a:pt x="793" y="7577"/>
                    <a:pt x="1369" y="8526"/>
                  </a:cubicBezTo>
                  <a:cubicBezTo>
                    <a:pt x="1645" y="8982"/>
                    <a:pt x="1910" y="9112"/>
                    <a:pt x="2171" y="9112"/>
                  </a:cubicBezTo>
                  <a:cubicBezTo>
                    <a:pt x="2514" y="9112"/>
                    <a:pt x="2848" y="8889"/>
                    <a:pt x="3192" y="8889"/>
                  </a:cubicBezTo>
                  <a:cubicBezTo>
                    <a:pt x="3218" y="8889"/>
                    <a:pt x="3244" y="8890"/>
                    <a:pt x="3270" y="8893"/>
                  </a:cubicBezTo>
                  <a:cubicBezTo>
                    <a:pt x="3270" y="8926"/>
                    <a:pt x="3103" y="9727"/>
                    <a:pt x="4337" y="9760"/>
                  </a:cubicBezTo>
                  <a:cubicBezTo>
                    <a:pt x="4337" y="9760"/>
                    <a:pt x="6272" y="8426"/>
                    <a:pt x="6572" y="6958"/>
                  </a:cubicBezTo>
                  <a:cubicBezTo>
                    <a:pt x="6839" y="5524"/>
                    <a:pt x="6906" y="3189"/>
                    <a:pt x="6706" y="2455"/>
                  </a:cubicBezTo>
                  <a:cubicBezTo>
                    <a:pt x="6249" y="972"/>
                    <a:pt x="4915" y="1"/>
                    <a:pt x="3453" y="1"/>
                  </a:cubicBezTo>
                  <a:close/>
                </a:path>
              </a:pathLst>
            </a:custGeom>
            <a:solidFill>
              <a:srgbClr val="EAD9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98035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0" nodeType="clickEffect">
                                  <p:stCondLst>
                                    <p:cond delay="0"/>
                                  </p:stCondLst>
                                  <p:childTnLst>
                                    <p:set>
                                      <p:cBhvr>
                                        <p:cTn id="22" dur="1" fill="hold">
                                          <p:stCondLst>
                                            <p:cond delay="0"/>
                                          </p:stCondLst>
                                        </p:cTn>
                                        <p:tgtEl>
                                          <p:spTgt spid="1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1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20"/>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0" nodeType="click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7" grpId="0" animBg="1"/>
      <p:bldP spid="18" grpId="0" animBg="1"/>
      <p:bldP spid="19" grpId="0" animBg="1"/>
      <p:bldP spid="20" grpId="0" animBg="1"/>
      <p:bldP spid="21" grpId="0" animBg="1"/>
      <p:bldP spid="22" grpId="0" animBg="1"/>
      <p:bldP spid="23" grpId="0"/>
    </p:bldLst>
  </p:timing>
</p:sld>
</file>

<file path=ppt/theme/theme1.xml><?xml version="1.0" encoding="utf-8"?>
<a:theme xmlns:a="http://schemas.openxmlformats.org/drawingml/2006/main" name="Colorful Fantasy Birthday  XL by Slidesgo">
  <a:themeElements>
    <a:clrScheme name="Simple Light">
      <a:dk1>
        <a:srgbClr val="000000"/>
      </a:dk1>
      <a:lt1>
        <a:srgbClr val="F3F3F3"/>
      </a:lt1>
      <a:dk2>
        <a:srgbClr val="66546D"/>
      </a:dk2>
      <a:lt2>
        <a:srgbClr val="00EFD2"/>
      </a:lt2>
      <a:accent1>
        <a:srgbClr val="FF778A"/>
      </a:accent1>
      <a:accent2>
        <a:srgbClr val="D8F2E5"/>
      </a:accent2>
      <a:accent3>
        <a:srgbClr val="FFD966"/>
      </a:accent3>
      <a:accent4>
        <a:srgbClr val="88DDF0"/>
      </a:accent4>
      <a:accent5>
        <a:srgbClr val="E7A9F3"/>
      </a:accent5>
      <a:accent6>
        <a:srgbClr val="F15D72"/>
      </a:accent6>
      <a:hlink>
        <a:srgbClr val="6654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175</TotalTime>
  <Words>1867</Words>
  <Application>Microsoft Office PowerPoint</Application>
  <PresentationFormat>On-screen Show (16:9)</PresentationFormat>
  <Paragraphs>315</Paragraphs>
  <Slides>62</Slides>
  <Notes>49</Notes>
  <HiddenSlides>0</HiddenSlides>
  <MMClips>0</MMClips>
  <ScaleCrop>false</ScaleCrop>
  <HeadingPairs>
    <vt:vector size="6" baseType="variant">
      <vt:variant>
        <vt:lpstr>Fonts Used</vt:lpstr>
      </vt:variant>
      <vt:variant>
        <vt:i4>15</vt:i4>
      </vt:variant>
      <vt:variant>
        <vt:lpstr>Theme</vt:lpstr>
      </vt:variant>
      <vt:variant>
        <vt:i4>3</vt:i4>
      </vt:variant>
      <vt:variant>
        <vt:lpstr>Slide Titles</vt:lpstr>
      </vt:variant>
      <vt:variant>
        <vt:i4>62</vt:i4>
      </vt:variant>
    </vt:vector>
  </HeadingPairs>
  <TitlesOfParts>
    <vt:vector size="80" baseType="lpstr">
      <vt:lpstr>BenchNine</vt:lpstr>
      <vt:lpstr>Amatic SC</vt:lpstr>
      <vt:lpstr>Rokkitt</vt:lpstr>
      <vt:lpstr>Engravers MT</vt:lpstr>
      <vt:lpstr>Arial</vt:lpstr>
      <vt:lpstr>Proxima Nova Semibold</vt:lpstr>
      <vt:lpstr>Roboto Slab Light</vt:lpstr>
      <vt:lpstr>Roboto Medium</vt:lpstr>
      <vt:lpstr>Chau Philomene One</vt:lpstr>
      <vt:lpstr>Proxima Nova</vt:lpstr>
      <vt:lpstr>Arvo</vt:lpstr>
      <vt:lpstr>Rokkitt Light</vt:lpstr>
      <vt:lpstr>Times New Roman</vt:lpstr>
      <vt:lpstr>Calibri</vt:lpstr>
      <vt:lpstr>Comic Sans MS</vt:lpstr>
      <vt:lpstr>Colorful Fantasy Birthday  XL by Slidesgo</vt:lpstr>
      <vt:lpstr>SlidesGo Final Pages</vt:lpstr>
      <vt:lpstr>Slidesgo Final Pages</vt:lpstr>
      <vt:lpstr>Welcome to my class </vt:lpstr>
      <vt:lpstr>Unit 4: Did you go to the party? Lesson 1</vt:lpstr>
      <vt:lpstr>PowerPoint Presentation</vt:lpstr>
      <vt:lpstr>PowerPoint Presentation</vt:lpstr>
      <vt:lpstr>PowerPoint Presentation</vt:lpstr>
      <vt:lpstr>PowerPoint Presentation</vt:lpstr>
      <vt:lpstr>I. Words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Sentence patterns:</vt:lpstr>
      <vt:lpstr>PowerPoint Presentation</vt:lpstr>
      <vt:lpstr>PowerPoint Presentation</vt:lpstr>
      <vt:lpstr>What you need to remember?</vt:lpstr>
      <vt:lpstr>PowerPoint Presentation</vt:lpstr>
      <vt:lpstr>Sentence patterns:</vt:lpstr>
      <vt:lpstr>PowerPoint Presentation</vt:lpstr>
      <vt:lpstr>PowerPoint Presentation</vt:lpstr>
      <vt:lpstr>Thank you for your attention</vt:lpstr>
      <vt:lpstr>PowerPoint Presentation</vt:lpstr>
      <vt:lpstr>THE SLIDE TITLE GOES HERE!</vt:lpstr>
      <vt:lpstr>MERCURY</vt:lpstr>
      <vt:lpstr>MARS</vt:lpstr>
      <vt:lpstr>REINFORCE THE CONCEPT USING INFOGRAPHICS!</vt:lpstr>
      <vt:lpstr>USE A GRAPH TO SHOW YOUR DATA</vt:lpstr>
      <vt:lpstr>THIS IS A MAP</vt:lpstr>
      <vt:lpstr>MARS</vt:lpstr>
      <vt:lpstr>DO YOU PREFER THIS TIMELINE?</vt:lpstr>
      <vt:lpstr>HOW ABOUT THE PERCENTAGES?</vt:lpstr>
      <vt:lpstr>4,498,300,000</vt:lpstr>
      <vt:lpstr>333,000.00</vt:lpstr>
      <vt:lpstr>NEPTUNE</vt:lpstr>
      <vt:lpstr>OUR SERVICES</vt:lpstr>
      <vt:lpstr>DESKTOP SOFTWARE </vt:lpstr>
      <vt:lpstr>TABLET APP</vt:lpstr>
      <vt:lpstr>MOBILE WEB</vt:lpstr>
      <vt:lpstr>Bright Barry</vt:lpstr>
      <vt:lpstr>THANKS!</vt:lpstr>
      <vt:lpstr>RESOURCES</vt:lpstr>
      <vt:lpstr>Instructions for use (free users)</vt:lpstr>
      <vt:lpstr>Instructions for use (premium users)</vt:lpstr>
      <vt:lpstr>PowerPoint Presentation</vt:lpstr>
      <vt:lpstr>Stories by Freepik</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to class 5A3</dc:title>
  <cp:lastModifiedBy>hanh chu</cp:lastModifiedBy>
  <cp:revision>3</cp:revision>
  <dcterms:modified xsi:type="dcterms:W3CDTF">2021-10-05T13:21:43Z</dcterms:modified>
</cp:coreProperties>
</file>