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  <p:sldMasterId id="2147483699" r:id="rId5"/>
  </p:sldMasterIdLst>
  <p:notesMasterIdLst>
    <p:notesMasterId r:id="rId18"/>
  </p:notesMasterIdLst>
  <p:sldIdLst>
    <p:sldId id="256" r:id="rId6"/>
    <p:sldId id="306" r:id="rId7"/>
    <p:sldId id="309" r:id="rId8"/>
    <p:sldId id="289" r:id="rId9"/>
    <p:sldId id="290" r:id="rId10"/>
    <p:sldId id="301" r:id="rId11"/>
    <p:sldId id="302" r:id="rId12"/>
    <p:sldId id="303" r:id="rId13"/>
    <p:sldId id="304" r:id="rId14"/>
    <p:sldId id="305" r:id="rId15"/>
    <p:sldId id="310" r:id="rId16"/>
    <p:sldId id="2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7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82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90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06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51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77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37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69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07" y="0"/>
            <a:ext cx="10972800" cy="28047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6829" y="3246768"/>
            <a:ext cx="3998795" cy="2667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Tóm tắt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Quần áo: 8 thùng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Sách vở: 5 thùng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Tất cả:..... Thùng?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279" y="776975"/>
            <a:ext cx="643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5714" y="1420307"/>
            <a:ext cx="175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782" y="2059909"/>
            <a:ext cx="761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Luyện 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(tiết 3 trang 29)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053" y="2697498"/>
            <a:ext cx="169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Bài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5824" y="3350651"/>
            <a:ext cx="169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Bài 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0688" y="3982964"/>
            <a:ext cx="965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Cả quần áo và sách vở lớp em quyên góp được số thùng là: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669" y="4622049"/>
            <a:ext cx="358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noProof="0" dirty="0">
                <a:solidFill>
                  <a:srgbClr val="FFFFFF"/>
                </a:solidFill>
                <a:latin typeface="HP001 4 hàng" panose="020B0603050302020204" pitchFamily="34" charset="0"/>
              </a:rPr>
              <a:t>8 + 5 = 13 (thùng)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745" y="5268430"/>
            <a:ext cx="358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noProof="0" dirty="0">
                <a:solidFill>
                  <a:srgbClr val="FFFFFF"/>
                </a:solidFill>
                <a:latin typeface="HP001 4 hàng" panose="020B0603050302020204" pitchFamily="34" charset="0"/>
              </a:rPr>
              <a:t>Đáp số: 13 thùng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1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733187" y="2599909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228" y="777962"/>
            <a:ext cx="643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5258" y="1416627"/>
            <a:ext cx="643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948" y="2055292"/>
            <a:ext cx="485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Luyện tập (tiết 3 trang 29)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994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50813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133</Words>
  <Application>Microsoft Office PowerPoint</Application>
  <PresentationFormat>Widescreen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等线</vt:lpstr>
      <vt:lpstr>微软雅黑</vt:lpstr>
      <vt:lpstr>微软雅黑</vt:lpstr>
      <vt:lpstr>SimSun</vt:lpstr>
      <vt:lpstr>SimSun</vt:lpstr>
      <vt:lpstr>Arial</vt:lpstr>
      <vt:lpstr>Calibri</vt:lpstr>
      <vt:lpstr>Calibri Light</vt:lpstr>
      <vt:lpstr>HP001 4 hàng</vt:lpstr>
      <vt:lpstr>ITC Avant Garde Std Bk</vt:lpstr>
      <vt:lpstr>Times New Roman</vt:lpstr>
      <vt:lpstr>字魂17号-萌趣果冻体</vt:lpstr>
      <vt:lpstr>Office Theme</vt:lpstr>
      <vt:lpstr>1_Office Theme</vt:lpstr>
      <vt:lpstr>1_Office 主题​​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Long Le</dc:creator>
  <cp:lastModifiedBy>Long Le</cp:lastModifiedBy>
  <cp:revision>16</cp:revision>
  <dcterms:created xsi:type="dcterms:W3CDTF">2021-05-08T05:00:00Z</dcterms:created>
  <dcterms:modified xsi:type="dcterms:W3CDTF">2021-10-26T17:46:40Z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