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23"/>
  </p:notesMasterIdLst>
  <p:sldIdLst>
    <p:sldId id="256" r:id="rId2"/>
    <p:sldId id="286" r:id="rId3"/>
    <p:sldId id="257" r:id="rId4"/>
    <p:sldId id="295" r:id="rId5"/>
    <p:sldId id="296" r:id="rId6"/>
    <p:sldId id="258" r:id="rId7"/>
    <p:sldId id="291" r:id="rId8"/>
    <p:sldId id="265" r:id="rId9"/>
    <p:sldId id="272" r:id="rId10"/>
    <p:sldId id="280" r:id="rId11"/>
    <p:sldId id="299" r:id="rId12"/>
    <p:sldId id="297" r:id="rId13"/>
    <p:sldId id="298" r:id="rId14"/>
    <p:sldId id="300" r:id="rId15"/>
    <p:sldId id="301" r:id="rId16"/>
    <p:sldId id="302" r:id="rId17"/>
    <p:sldId id="303" r:id="rId18"/>
    <p:sldId id="271" r:id="rId19"/>
    <p:sldId id="292" r:id="rId20"/>
    <p:sldId id="293" r:id="rId21"/>
    <p:sldId id="284" r:id="rId22"/>
  </p:sldIdLst>
  <p:sldSz cx="16846550" cy="9475788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custDataLst>
    <p:tags r:id="rId30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3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6D98"/>
    <a:srgbClr val="663300"/>
    <a:srgbClr val="FFEB71"/>
    <a:srgbClr val="FFEFAB"/>
    <a:srgbClr val="FFD937"/>
    <a:srgbClr val="FFFF00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4"/>
    <p:restoredTop sz="95025"/>
  </p:normalViewPr>
  <p:slideViewPr>
    <p:cSldViewPr showGuides="1">
      <p:cViewPr varScale="1">
        <p:scale>
          <a:sx n="57" d="100"/>
          <a:sy n="57" d="100"/>
        </p:scale>
        <p:origin x="907" y="34"/>
      </p:cViewPr>
      <p:guideLst>
        <p:guide orient="horz" pos="2985"/>
        <p:guide pos="530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26246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09608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79770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35250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19241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59710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12655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37763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77329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57661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62394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6748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2005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28920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351465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10669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04368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24013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5819" y="1550784"/>
            <a:ext cx="12634913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5819" y="4976983"/>
            <a:ext cx="12634913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03-Sep-21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64390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03-Sep-21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000179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55813" y="504498"/>
            <a:ext cx="3632537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8200" y="504498"/>
            <a:ext cx="10687030" cy="80302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03-Sep-21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225217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03-Sep-21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686954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426" y="2362368"/>
            <a:ext cx="14530149" cy="3941664"/>
          </a:xfrm>
        </p:spPr>
        <p:txBody>
          <a:bodyPr anchor="b"/>
          <a:lstStyle>
            <a:lvl1pPr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9426" y="6341322"/>
            <a:ext cx="14530149" cy="2072828"/>
          </a:xfrm>
        </p:spPr>
        <p:txBody>
          <a:bodyPr/>
          <a:lstStyle>
            <a:lvl1pPr marL="0" indent="0">
              <a:buNone/>
              <a:defRPr sz="3316">
                <a:solidFill>
                  <a:schemeClr val="tx1">
                    <a:tint val="75000"/>
                  </a:schemeClr>
                </a:solidFill>
              </a:defRPr>
            </a:lvl1pPr>
            <a:lvl2pPr marL="631713" indent="0">
              <a:buNone/>
              <a:defRPr sz="2763">
                <a:solidFill>
                  <a:schemeClr val="tx1">
                    <a:tint val="75000"/>
                  </a:schemeClr>
                </a:solidFill>
              </a:defRPr>
            </a:lvl2pPr>
            <a:lvl3pPr marL="126342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3pPr>
            <a:lvl4pPr marL="1895140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4pPr>
            <a:lvl5pPr marL="252685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5pPr>
            <a:lvl6pPr marL="315856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6pPr>
            <a:lvl7pPr marL="3790279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7pPr>
            <a:lvl8pPr marL="442199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8pPr>
            <a:lvl9pPr marL="505370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03-Sep-21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30658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8200" y="2522490"/>
            <a:ext cx="7159784" cy="6012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28566" y="2522490"/>
            <a:ext cx="7159784" cy="6012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03-Sep-21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642335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395" y="504499"/>
            <a:ext cx="14530149" cy="18315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0395" y="2322885"/>
            <a:ext cx="7126880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0395" y="3461295"/>
            <a:ext cx="7126880" cy="5091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28566" y="2322885"/>
            <a:ext cx="7161978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28566" y="3461295"/>
            <a:ext cx="7161978" cy="5091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03-Sep-21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60589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03-Sep-21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928696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03-Sep-21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54415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395" y="631719"/>
            <a:ext cx="5433450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1978" y="1364339"/>
            <a:ext cx="8528566" cy="6733951"/>
          </a:xfrm>
        </p:spPr>
        <p:txBody>
          <a:bodyPr/>
          <a:lstStyle>
            <a:lvl1pPr>
              <a:defRPr sz="4421"/>
            </a:lvl1pPr>
            <a:lvl2pPr>
              <a:defRPr sz="3869"/>
            </a:lvl2pPr>
            <a:lvl3pPr>
              <a:defRPr sz="3316"/>
            </a:lvl3pPr>
            <a:lvl4pPr>
              <a:defRPr sz="2763"/>
            </a:lvl4pPr>
            <a:lvl5pPr>
              <a:defRPr sz="2763"/>
            </a:lvl5pPr>
            <a:lvl6pPr>
              <a:defRPr sz="2763"/>
            </a:lvl6pPr>
            <a:lvl7pPr>
              <a:defRPr sz="2763"/>
            </a:lvl7pPr>
            <a:lvl8pPr>
              <a:defRPr sz="2763"/>
            </a:lvl8pPr>
            <a:lvl9pPr>
              <a:defRPr sz="276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0395" y="2842736"/>
            <a:ext cx="5433450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03-Sep-21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34671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395" y="631719"/>
            <a:ext cx="5433450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61978" y="1364339"/>
            <a:ext cx="8528566" cy="6733951"/>
          </a:xfrm>
        </p:spPr>
        <p:txBody>
          <a:bodyPr anchor="t"/>
          <a:lstStyle>
            <a:lvl1pPr marL="0" indent="0">
              <a:buNone/>
              <a:defRPr sz="4421"/>
            </a:lvl1pPr>
            <a:lvl2pPr marL="631713" indent="0">
              <a:buNone/>
              <a:defRPr sz="3869"/>
            </a:lvl2pPr>
            <a:lvl3pPr marL="1263426" indent="0">
              <a:buNone/>
              <a:defRPr sz="3316"/>
            </a:lvl3pPr>
            <a:lvl4pPr marL="1895140" indent="0">
              <a:buNone/>
              <a:defRPr sz="2763"/>
            </a:lvl4pPr>
            <a:lvl5pPr marL="2526853" indent="0">
              <a:buNone/>
              <a:defRPr sz="2763"/>
            </a:lvl5pPr>
            <a:lvl6pPr marL="3158566" indent="0">
              <a:buNone/>
              <a:defRPr sz="2763"/>
            </a:lvl6pPr>
            <a:lvl7pPr marL="3790279" indent="0">
              <a:buNone/>
              <a:defRPr sz="2763"/>
            </a:lvl7pPr>
            <a:lvl8pPr marL="4421993" indent="0">
              <a:buNone/>
              <a:defRPr sz="2763"/>
            </a:lvl8pPr>
            <a:lvl9pPr marL="5053706" indent="0">
              <a:buNone/>
              <a:defRPr sz="276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0395" y="2842736"/>
            <a:ext cx="5433450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03-Sep-21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07063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8201" y="504499"/>
            <a:ext cx="14530149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8201" y="2522490"/>
            <a:ext cx="14530149" cy="601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8200" y="8782652"/>
            <a:ext cx="3790474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03-Sep-21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80420" y="8782652"/>
            <a:ext cx="5685711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97876" y="8782652"/>
            <a:ext cx="3790474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95" y="1588"/>
            <a:ext cx="16843361" cy="94726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1844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/>
  <p:txStyles>
    <p:titleStyle>
      <a:lvl1pPr algn="l" defTabSz="1263426" rtl="0" eaLnBrk="1" latinLnBrk="0" hangingPunct="1">
        <a:lnSpc>
          <a:spcPct val="90000"/>
        </a:lnSpc>
        <a:spcBef>
          <a:spcPct val="0"/>
        </a:spcBef>
        <a:buNone/>
        <a:defRPr sz="6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5857" indent="-315857" algn="l" defTabSz="1263426" rtl="0" eaLnBrk="1" latinLnBrk="0" hangingPunct="1">
        <a:lnSpc>
          <a:spcPct val="90000"/>
        </a:lnSpc>
        <a:spcBef>
          <a:spcPts val="1382"/>
        </a:spcBef>
        <a:buFont typeface="Arial" panose="020B0604020202020204" pitchFamily="34" charset="0"/>
        <a:buChar char="•"/>
        <a:defRPr sz="3869" kern="1200">
          <a:solidFill>
            <a:schemeClr val="tx1"/>
          </a:solidFill>
          <a:latin typeface="+mn-lt"/>
          <a:ea typeface="+mn-ea"/>
          <a:cs typeface="+mn-cs"/>
        </a:defRPr>
      </a:lvl1pPr>
      <a:lvl2pPr marL="94757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3316" kern="1200">
          <a:solidFill>
            <a:schemeClr val="tx1"/>
          </a:solidFill>
          <a:latin typeface="+mn-lt"/>
          <a:ea typeface="+mn-ea"/>
          <a:cs typeface="+mn-cs"/>
        </a:defRPr>
      </a:lvl2pPr>
      <a:lvl3pPr marL="157928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763" kern="1200">
          <a:solidFill>
            <a:schemeClr val="tx1"/>
          </a:solidFill>
          <a:latin typeface="+mn-lt"/>
          <a:ea typeface="+mn-ea"/>
          <a:cs typeface="+mn-cs"/>
        </a:defRPr>
      </a:lvl3pPr>
      <a:lvl4pPr marL="221099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84271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47442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410613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737849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36956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1pPr>
      <a:lvl2pPr marL="63171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2pPr>
      <a:lvl3pPr marL="126342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3pPr>
      <a:lvl4pPr marL="189514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52685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15856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3790279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42199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05370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7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7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273398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55" y="2793678"/>
            <a:ext cx="15621070" cy="637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819" y="5622926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606" y="2938463"/>
            <a:ext cx="67325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269" y="4378325"/>
            <a:ext cx="5218112" cy="471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84849" y="-14814"/>
            <a:ext cx="11685588" cy="9929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ounded Rectangle 31"/>
          <p:cNvSpPr/>
          <p:nvPr/>
        </p:nvSpPr>
        <p:spPr>
          <a:xfrm>
            <a:off x="1369691" y="3048640"/>
            <a:ext cx="7773664" cy="5289654"/>
          </a:xfrm>
          <a:prstGeom prst="roundRect">
            <a:avLst>
              <a:gd name="adj" fmla="val 7080"/>
            </a:avLst>
          </a:prstGeom>
          <a:blipFill dpi="0" rotWithShape="1">
            <a:blip r:embed="rId7"/>
            <a:srcRect/>
            <a:stretch>
              <a:fillRect t="-6000" b="-11000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文本框 15"/>
          <p:cNvSpPr txBox="1"/>
          <p:nvPr/>
        </p:nvSpPr>
        <p:spPr>
          <a:xfrm>
            <a:off x="4027085" y="8278480"/>
            <a:ext cx="2458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endParaRPr lang="vi-VN" altLang="zh-CN" sz="4000" b="1" dirty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945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45" y="5026025"/>
            <a:ext cx="4383087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673" y="-5080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331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5"/>
          <p:cNvSpPr txBox="1"/>
          <p:nvPr/>
        </p:nvSpPr>
        <p:spPr>
          <a:xfrm>
            <a:off x="9503395" y="8195773"/>
            <a:ext cx="2458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Vui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chơi</a:t>
            </a:r>
            <a:endParaRPr lang="vi-VN" altLang="zh-CN" sz="4000" b="1" dirty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71147" y="3009702"/>
            <a:ext cx="6552728" cy="5148572"/>
          </a:xfrm>
          <a:prstGeom prst="roundRect">
            <a:avLst>
              <a:gd name="adj" fmla="val 7080"/>
            </a:avLst>
          </a:prstGeom>
          <a:blipFill dpi="0" rotWithShape="1">
            <a:blip r:embed="rId7"/>
            <a:srcRect/>
            <a:stretch>
              <a:fillRect t="-6000" b="-11000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9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819" y="5622926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606" y="2938463"/>
            <a:ext cx="67325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269" y="4378325"/>
            <a:ext cx="5218112" cy="471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84849" y="-14814"/>
            <a:ext cx="11685588" cy="9929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ounded Rectangle 31"/>
          <p:cNvSpPr/>
          <p:nvPr/>
        </p:nvSpPr>
        <p:spPr>
          <a:xfrm>
            <a:off x="1369691" y="3048640"/>
            <a:ext cx="7773664" cy="5289654"/>
          </a:xfrm>
          <a:prstGeom prst="roundRect">
            <a:avLst>
              <a:gd name="adj" fmla="val 7080"/>
            </a:avLst>
          </a:prstGeom>
          <a:blipFill dpi="0" rotWithShape="1">
            <a:blip r:embed="rId7"/>
            <a:srcRect/>
            <a:stretch>
              <a:fillRect l="-5000" t="-15000" r="-3000" b="-22000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文本框 15"/>
          <p:cNvSpPr txBox="1"/>
          <p:nvPr/>
        </p:nvSpPr>
        <p:spPr>
          <a:xfrm>
            <a:off x="2874957" y="8266286"/>
            <a:ext cx="432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sóc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– Y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tế</a:t>
            </a:r>
            <a:endParaRPr lang="vi-VN" altLang="zh-CN" sz="4000" b="1" dirty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08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945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45" y="5026025"/>
            <a:ext cx="4383087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673" y="-5080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5331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5"/>
          <p:cNvSpPr txBox="1"/>
          <p:nvPr/>
        </p:nvSpPr>
        <p:spPr>
          <a:xfrm>
            <a:off x="9503395" y="8195773"/>
            <a:ext cx="2458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Quần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áo</a:t>
            </a:r>
            <a:endParaRPr lang="vi-VN" altLang="zh-CN" sz="4000" b="1" dirty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71147" y="3009702"/>
            <a:ext cx="6552728" cy="5148572"/>
          </a:xfrm>
          <a:prstGeom prst="roundRect">
            <a:avLst>
              <a:gd name="adj" fmla="val 7080"/>
            </a:avLst>
          </a:prstGeom>
          <a:blipFill dpi="0" rotWithShape="1">
            <a:blip r:embed="rId3"/>
            <a:srcRect/>
            <a:stretch>
              <a:fillRect t="-6000" b="-11000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819" y="5622926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606" y="2938463"/>
            <a:ext cx="67325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269" y="4378325"/>
            <a:ext cx="5218112" cy="471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84849" y="-14814"/>
            <a:ext cx="11685588" cy="9929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ounded Rectangle 31"/>
          <p:cNvSpPr/>
          <p:nvPr/>
        </p:nvSpPr>
        <p:spPr>
          <a:xfrm>
            <a:off x="1369691" y="3048640"/>
            <a:ext cx="7773664" cy="5289654"/>
          </a:xfrm>
          <a:prstGeom prst="roundRect">
            <a:avLst>
              <a:gd name="adj" fmla="val 7080"/>
            </a:avLst>
          </a:prstGeom>
          <a:blipFill dpi="0" rotWithShape="1">
            <a:blip r:embed="rId7"/>
            <a:srcRect/>
            <a:stretch>
              <a:fillRect l="-5000" t="-18000" r="-3000" b="-1000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文本框 15"/>
          <p:cNvSpPr txBox="1"/>
          <p:nvPr/>
        </p:nvSpPr>
        <p:spPr>
          <a:xfrm>
            <a:off x="2874957" y="8266286"/>
            <a:ext cx="432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lang="vi-VN" altLang="zh-CN" sz="4000" b="1" dirty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4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945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45" y="5026025"/>
            <a:ext cx="4383087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673" y="-5080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5331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5"/>
          <p:cNvSpPr txBox="1"/>
          <p:nvPr/>
        </p:nvSpPr>
        <p:spPr>
          <a:xfrm>
            <a:off x="9503395" y="8195773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Phương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tiện</a:t>
            </a:r>
            <a:endParaRPr lang="vi-VN" altLang="zh-CN" sz="4000" b="1" dirty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71147" y="3009702"/>
            <a:ext cx="6552728" cy="5148572"/>
          </a:xfrm>
          <a:prstGeom prst="roundRect">
            <a:avLst>
              <a:gd name="adj" fmla="val 7080"/>
            </a:avLst>
          </a:prstGeom>
          <a:blipFill dpi="0" rotWithShape="1">
            <a:blip r:embed="rId8"/>
            <a:srcRect/>
            <a:stretch>
              <a:fillRect t="-6000" b="-11000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819" y="5622926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606" y="2938463"/>
            <a:ext cx="67325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269" y="4378325"/>
            <a:ext cx="5218112" cy="471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84849" y="-14814"/>
            <a:ext cx="11685588" cy="9929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ounded Rectangle 31"/>
          <p:cNvSpPr/>
          <p:nvPr/>
        </p:nvSpPr>
        <p:spPr>
          <a:xfrm>
            <a:off x="1369691" y="3048640"/>
            <a:ext cx="7773664" cy="5289654"/>
          </a:xfrm>
          <a:prstGeom prst="roundRect">
            <a:avLst>
              <a:gd name="adj" fmla="val 7080"/>
            </a:avLst>
          </a:prstGeom>
          <a:blipFill dpi="0" rotWithShape="1">
            <a:blip r:embed="rId7"/>
            <a:srcRect/>
            <a:stretch>
              <a:fillRect l="-5000" t="-2000" r="-3000" b="-38000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文本框 15"/>
          <p:cNvSpPr txBox="1"/>
          <p:nvPr/>
        </p:nvSpPr>
        <p:spPr>
          <a:xfrm>
            <a:off x="2874957" y="8266286"/>
            <a:ext cx="432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Bạn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bè</a:t>
            </a:r>
            <a:endParaRPr lang="vi-VN" altLang="zh-CN" sz="4000" b="1" dirty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945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45" y="5026025"/>
            <a:ext cx="4383087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673" y="-5080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5331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5"/>
          <p:cNvSpPr txBox="1"/>
          <p:nvPr/>
        </p:nvSpPr>
        <p:spPr>
          <a:xfrm>
            <a:off x="9205923" y="8266892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dục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thao</a:t>
            </a:r>
            <a:endParaRPr lang="vi-VN" altLang="zh-CN" sz="4000" b="1" dirty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71147" y="3009702"/>
            <a:ext cx="6552728" cy="5148572"/>
          </a:xfrm>
          <a:prstGeom prst="roundRect">
            <a:avLst>
              <a:gd name="adj" fmla="val 7080"/>
            </a:avLst>
          </a:prstGeom>
          <a:blipFill dpi="0" rotWithShape="1">
            <a:blip r:embed="rId8"/>
            <a:srcRect/>
            <a:stretch>
              <a:fillRect t="-6000" b="-11000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6" y="-158650"/>
            <a:ext cx="16591976" cy="8327896"/>
          </a:xfrm>
          <a:prstGeom prst="rect">
            <a:avLst/>
          </a:prstGeom>
        </p:spPr>
      </p:pic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9" y="6970142"/>
            <a:ext cx="3005137" cy="2736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5683" y="5021323"/>
            <a:ext cx="4607768" cy="42741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190958" y="0"/>
            <a:ext cx="2446611" cy="2409933"/>
            <a:chOff x="646906" y="471489"/>
            <a:chExt cx="3600450" cy="3546475"/>
          </a:xfrm>
        </p:grpSpPr>
        <p:pic>
          <p:nvPicPr>
            <p:cNvPr id="33801" name="图片 33800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906" y="471489"/>
              <a:ext cx="3600450" cy="3546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矩形 1"/>
            <p:cNvSpPr/>
            <p:nvPr/>
          </p:nvSpPr>
          <p:spPr>
            <a:xfrm>
              <a:off x="1609786" y="1319938"/>
              <a:ext cx="1674689" cy="1766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500505">
                <a:spcBef>
                  <a:spcPct val="50000"/>
                </a:spcBef>
              </a:pPr>
              <a:r>
                <a:rPr lang="en-US" altLang="zh-CN" sz="3600" b="1" dirty="0" err="1">
                  <a:solidFill>
                    <a:schemeClr val="accent5">
                      <a:lumMod val="50000"/>
                    </a:schemeClr>
                  </a:solidFill>
                </a:rPr>
                <a:t>Kết</a:t>
              </a:r>
              <a:r>
                <a:rPr lang="en-US" altLang="zh-CN" sz="3600" b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altLang="zh-CN" sz="3600" b="1" dirty="0" err="1">
                  <a:solidFill>
                    <a:schemeClr val="accent5">
                      <a:lumMod val="50000"/>
                    </a:schemeClr>
                  </a:solidFill>
                </a:rPr>
                <a:t>luận</a:t>
              </a:r>
              <a:endParaRPr lang="zh-CN" altLang="en-US" sz="36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图片 78851" descr="封面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1" y="660400"/>
            <a:ext cx="16778288" cy="8815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4174803" y="2721670"/>
            <a:ext cx="77768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4400" dirty="0">
                <a:solidFill>
                  <a:srgbClr val="002060"/>
                </a:solidFill>
              </a:rPr>
              <a:t>Con </a:t>
            </a:r>
            <a:r>
              <a:rPr lang="en-US" sz="4400" dirty="0" err="1">
                <a:solidFill>
                  <a:srgbClr val="002060"/>
                </a:solidFill>
              </a:rPr>
              <a:t>người</a:t>
            </a:r>
            <a:r>
              <a:rPr lang="en-US" sz="4400" dirty="0">
                <a:solidFill>
                  <a:srgbClr val="002060"/>
                </a:solidFill>
              </a:rPr>
              <a:t>, </a:t>
            </a:r>
            <a:r>
              <a:rPr lang="en-US" sz="4400" dirty="0" err="1">
                <a:solidFill>
                  <a:srgbClr val="002060"/>
                </a:solidFill>
              </a:rPr>
              <a:t>động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vật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và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thực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vật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đều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cần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thức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ăn</a:t>
            </a:r>
            <a:r>
              <a:rPr lang="en-US" sz="4400" b="1" dirty="0">
                <a:solidFill>
                  <a:srgbClr val="DB6D98"/>
                </a:solidFill>
              </a:rPr>
              <a:t>, </a:t>
            </a:r>
            <a:r>
              <a:rPr lang="en-US" sz="4400" b="1" dirty="0" err="1">
                <a:solidFill>
                  <a:srgbClr val="DB6D98"/>
                </a:solidFill>
              </a:rPr>
              <a:t>nước</a:t>
            </a:r>
            <a:r>
              <a:rPr lang="en-US" sz="4400" b="1" dirty="0">
                <a:solidFill>
                  <a:srgbClr val="DB6D98"/>
                </a:solidFill>
              </a:rPr>
              <a:t>, </a:t>
            </a:r>
            <a:r>
              <a:rPr lang="en-US" sz="4400" b="1" dirty="0" err="1">
                <a:solidFill>
                  <a:srgbClr val="DB6D98"/>
                </a:solidFill>
              </a:rPr>
              <a:t>không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khí</a:t>
            </a:r>
            <a:r>
              <a:rPr lang="en-US" sz="4400" b="1" dirty="0">
                <a:solidFill>
                  <a:srgbClr val="DB6D98"/>
                </a:solidFill>
              </a:rPr>
              <a:t>, </a:t>
            </a:r>
            <a:r>
              <a:rPr lang="en-US" sz="4400" b="1" dirty="0" err="1">
                <a:solidFill>
                  <a:srgbClr val="DB6D98"/>
                </a:solidFill>
              </a:rPr>
              <a:t>ánh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sáng</a:t>
            </a:r>
            <a:r>
              <a:rPr lang="en-US" sz="4400" b="1" dirty="0">
                <a:solidFill>
                  <a:srgbClr val="DB6D98"/>
                </a:solidFill>
              </a:rPr>
              <a:t>, </a:t>
            </a:r>
            <a:r>
              <a:rPr lang="en-US" sz="4400" b="1" dirty="0" err="1">
                <a:solidFill>
                  <a:srgbClr val="DB6D98"/>
                </a:solidFill>
              </a:rPr>
              <a:t>nhiệt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độ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thích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hợp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để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duy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trì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sự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sống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của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mình</a:t>
            </a:r>
            <a:r>
              <a:rPr lang="en-US" sz="4400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958" y="0"/>
            <a:ext cx="2446611" cy="2409933"/>
            <a:chOff x="646906" y="471489"/>
            <a:chExt cx="3600450" cy="3546475"/>
          </a:xfrm>
        </p:grpSpPr>
        <p:pic>
          <p:nvPicPr>
            <p:cNvPr id="6" name="图片 33800" descr="1-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906" y="471489"/>
              <a:ext cx="3600450" cy="3546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矩形 1"/>
            <p:cNvSpPr/>
            <p:nvPr/>
          </p:nvSpPr>
          <p:spPr>
            <a:xfrm>
              <a:off x="1609786" y="1319938"/>
              <a:ext cx="1674689" cy="1766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500505">
                <a:spcBef>
                  <a:spcPct val="50000"/>
                </a:spcBef>
              </a:pPr>
              <a:r>
                <a:rPr lang="en-US" altLang="zh-CN" sz="3600" b="1" dirty="0" err="1">
                  <a:solidFill>
                    <a:schemeClr val="accent5">
                      <a:lumMod val="50000"/>
                    </a:schemeClr>
                  </a:solidFill>
                </a:rPr>
                <a:t>Kết</a:t>
              </a:r>
              <a:r>
                <a:rPr lang="en-US" altLang="zh-CN" sz="3600" b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altLang="zh-CN" sz="3600" b="1" dirty="0" err="1">
                  <a:solidFill>
                    <a:schemeClr val="accent5">
                      <a:lumMod val="50000"/>
                    </a:schemeClr>
                  </a:solidFill>
                </a:rPr>
                <a:t>luận</a:t>
              </a:r>
              <a:endParaRPr lang="zh-CN" altLang="en-US" sz="36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1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5619" y="4803775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707" y="993775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12"/>
          <p:cNvSpPr/>
          <p:nvPr/>
        </p:nvSpPr>
        <p:spPr>
          <a:xfrm rot="517131">
            <a:off x="4719565" y="2824975"/>
            <a:ext cx="118762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Như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mọi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sinh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vật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khác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con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người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cần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gì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để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duy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trì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sự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sống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1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5619" y="4803775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3835" y="-58791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59672" y="129382"/>
            <a:ext cx="2446611" cy="2409933"/>
            <a:chOff x="646906" y="471489"/>
            <a:chExt cx="3600450" cy="3546475"/>
          </a:xfrm>
        </p:grpSpPr>
        <p:pic>
          <p:nvPicPr>
            <p:cNvPr id="14" name="图片 33800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906" y="471489"/>
              <a:ext cx="3600450" cy="3546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矩形 1"/>
            <p:cNvSpPr/>
            <p:nvPr/>
          </p:nvSpPr>
          <p:spPr>
            <a:xfrm>
              <a:off x="1609786" y="1319938"/>
              <a:ext cx="1674689" cy="1766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500505">
                <a:spcBef>
                  <a:spcPct val="50000"/>
                </a:spcBef>
              </a:pPr>
              <a:r>
                <a:rPr lang="en-US" altLang="zh-CN" sz="3600" b="1" dirty="0" err="1">
                  <a:solidFill>
                    <a:schemeClr val="accent5">
                      <a:lumMod val="50000"/>
                    </a:schemeClr>
                  </a:solidFill>
                </a:rPr>
                <a:t>Kết</a:t>
              </a:r>
              <a:r>
                <a:rPr lang="en-US" altLang="zh-CN" sz="3600" b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altLang="zh-CN" sz="3600" b="1" dirty="0" err="1">
                  <a:solidFill>
                    <a:schemeClr val="accent5">
                      <a:lumMod val="50000"/>
                    </a:schemeClr>
                  </a:solidFill>
                </a:rPr>
                <a:t>luận</a:t>
              </a:r>
              <a:endParaRPr lang="zh-CN" altLang="en-US" sz="36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 rot="594352">
            <a:off x="5080747" y="2263784"/>
            <a:ext cx="114940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4400" dirty="0">
                <a:solidFill>
                  <a:srgbClr val="002060"/>
                </a:solidFill>
              </a:rPr>
              <a:t>	</a:t>
            </a:r>
            <a:r>
              <a:rPr lang="en-US" sz="4400" dirty="0" err="1">
                <a:solidFill>
                  <a:srgbClr val="002060"/>
                </a:solidFill>
              </a:rPr>
              <a:t>Hơn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hẳn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những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sinh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vật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khác</a:t>
            </a:r>
            <a:r>
              <a:rPr lang="en-US" sz="4400" dirty="0">
                <a:solidFill>
                  <a:srgbClr val="002060"/>
                </a:solidFill>
              </a:rPr>
              <a:t>, </a:t>
            </a:r>
            <a:r>
              <a:rPr lang="en-US" sz="4400" dirty="0" err="1">
                <a:solidFill>
                  <a:srgbClr val="002060"/>
                </a:solidFill>
              </a:rPr>
              <a:t>cuộc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sống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của</a:t>
            </a:r>
            <a:r>
              <a:rPr lang="en-US" sz="4400" dirty="0">
                <a:solidFill>
                  <a:srgbClr val="002060"/>
                </a:solidFill>
              </a:rPr>
              <a:t> con </a:t>
            </a:r>
            <a:r>
              <a:rPr lang="en-US" sz="4400" dirty="0" err="1">
                <a:solidFill>
                  <a:srgbClr val="002060"/>
                </a:solidFill>
              </a:rPr>
              <a:t>người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còn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cần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nhà</a:t>
            </a:r>
            <a:r>
              <a:rPr lang="en-US" sz="4400" b="1" dirty="0">
                <a:solidFill>
                  <a:srgbClr val="DB6D98"/>
                </a:solidFill>
              </a:rPr>
              <a:t> ở, </a:t>
            </a:r>
            <a:r>
              <a:rPr lang="en-US" sz="4400" b="1" dirty="0" err="1">
                <a:solidFill>
                  <a:srgbClr val="DB6D98"/>
                </a:solidFill>
              </a:rPr>
              <a:t>quần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áo</a:t>
            </a:r>
            <a:r>
              <a:rPr lang="en-US" sz="4400" b="1" dirty="0">
                <a:solidFill>
                  <a:srgbClr val="DB6D98"/>
                </a:solidFill>
              </a:rPr>
              <a:t>, </a:t>
            </a:r>
            <a:r>
              <a:rPr lang="en-US" sz="4400" b="1" dirty="0" err="1">
                <a:solidFill>
                  <a:srgbClr val="DB6D98"/>
                </a:solidFill>
              </a:rPr>
              <a:t>phương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tiện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giao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thông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và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những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tiện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nghi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khác</a:t>
            </a:r>
            <a:r>
              <a:rPr lang="en-US" sz="4400" b="1" dirty="0">
                <a:solidFill>
                  <a:srgbClr val="DB6D98"/>
                </a:solidFill>
              </a:rPr>
              <a:t>.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Ngoài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những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yêu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cầu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về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vật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chất</a:t>
            </a:r>
            <a:r>
              <a:rPr lang="en-US" sz="4400" dirty="0">
                <a:solidFill>
                  <a:srgbClr val="002060"/>
                </a:solidFill>
              </a:rPr>
              <a:t>, con </a:t>
            </a:r>
            <a:r>
              <a:rPr lang="en-US" sz="4400" dirty="0" err="1">
                <a:solidFill>
                  <a:srgbClr val="002060"/>
                </a:solidFill>
              </a:rPr>
              <a:t>người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còn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cần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những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điều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kiện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về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tinh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thần</a:t>
            </a:r>
            <a:r>
              <a:rPr lang="en-US" sz="4400" b="1" dirty="0">
                <a:solidFill>
                  <a:srgbClr val="DB6D98"/>
                </a:solidFill>
              </a:rPr>
              <a:t>, </a:t>
            </a:r>
            <a:r>
              <a:rPr lang="en-US" sz="4400" b="1" dirty="0" err="1">
                <a:solidFill>
                  <a:srgbClr val="DB6D98"/>
                </a:solidFill>
              </a:rPr>
              <a:t>văn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hóa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xã</a:t>
            </a:r>
            <a:r>
              <a:rPr lang="en-US" sz="4400" b="1" dirty="0">
                <a:solidFill>
                  <a:srgbClr val="DB6D98"/>
                </a:solidFill>
              </a:rPr>
              <a:t> </a:t>
            </a:r>
            <a:r>
              <a:rPr lang="en-US" sz="4400" b="1" dirty="0" err="1">
                <a:solidFill>
                  <a:srgbClr val="DB6D98"/>
                </a:solidFill>
              </a:rPr>
              <a:t>hội</a:t>
            </a:r>
            <a:r>
              <a:rPr lang="en-US" sz="4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811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03" y="345406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28" y="3585766"/>
            <a:ext cx="7761468" cy="5055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82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4" name="Group 43"/>
          <p:cNvGrpSpPr/>
          <p:nvPr/>
        </p:nvGrpSpPr>
        <p:grpSpPr>
          <a:xfrm>
            <a:off x="2621887" y="1569543"/>
            <a:ext cx="12125088" cy="5966265"/>
            <a:chOff x="44801" y="847945"/>
            <a:chExt cx="8895924" cy="3333508"/>
          </a:xfrm>
        </p:grpSpPr>
        <p:grpSp>
          <p:nvGrpSpPr>
            <p:cNvPr id="45" name="组合 27"/>
            <p:cNvGrpSpPr/>
            <p:nvPr/>
          </p:nvGrpSpPr>
          <p:grpSpPr>
            <a:xfrm>
              <a:off x="44801" y="1142852"/>
              <a:ext cx="3082443" cy="2890880"/>
              <a:chOff x="497080" y="1129339"/>
              <a:chExt cx="2414851" cy="3338037"/>
            </a:xfrm>
          </p:grpSpPr>
          <p:sp>
            <p:nvSpPr>
              <p:cNvPr id="62" name="矩形 28"/>
              <p:cNvSpPr/>
              <p:nvPr/>
            </p:nvSpPr>
            <p:spPr>
              <a:xfrm>
                <a:off x="567688" y="1129339"/>
                <a:ext cx="2344243" cy="333803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rgbClr val="B8B3AB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63" name="文本框 24"/>
              <p:cNvSpPr txBox="1"/>
              <p:nvPr/>
            </p:nvSpPr>
            <p:spPr>
              <a:xfrm rot="16200000">
                <a:off x="-773823" y="2539778"/>
                <a:ext cx="3104360" cy="562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4800" b="1" dirty="0">
                    <a:solidFill>
                      <a:schemeClr val="bg1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Con </a:t>
                </a:r>
                <a:r>
                  <a:rPr lang="en-US" altLang="zh-CN" sz="4800" b="1" dirty="0" err="1">
                    <a:solidFill>
                      <a:schemeClr val="bg1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người</a:t>
                </a:r>
                <a:r>
                  <a:rPr lang="en-US" altLang="zh-CN" sz="4800" b="1" dirty="0">
                    <a:solidFill>
                      <a:schemeClr val="bg1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endParaRPr lang="zh-CN" altLang="en-US" sz="48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组合 30"/>
            <p:cNvGrpSpPr/>
            <p:nvPr/>
          </p:nvGrpSpPr>
          <p:grpSpPr>
            <a:xfrm>
              <a:off x="849221" y="995133"/>
              <a:ext cx="8091504" cy="954630"/>
              <a:chOff x="1218941" y="1015336"/>
              <a:chExt cx="6452957" cy="804410"/>
            </a:xfrm>
          </p:grpSpPr>
          <p:sp>
            <p:nvSpPr>
              <p:cNvPr id="58" name="五边形 31"/>
              <p:cNvSpPr/>
              <p:nvPr/>
            </p:nvSpPr>
            <p:spPr>
              <a:xfrm>
                <a:off x="1218941" y="1015336"/>
                <a:ext cx="1731274" cy="804410"/>
              </a:xfrm>
              <a:prstGeom prst="homePlate">
                <a:avLst>
                  <a:gd name="adj" fmla="val 30537"/>
                </a:avLst>
              </a:prstGeom>
              <a:solidFill>
                <a:srgbClr val="FF5215"/>
              </a:solidFill>
              <a:ln w="19050">
                <a:solidFill>
                  <a:srgbClr val="AEB3BB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59" name="任意多边形 32"/>
              <p:cNvSpPr/>
              <p:nvPr/>
            </p:nvSpPr>
            <p:spPr>
              <a:xfrm>
                <a:off x="2837444" y="1015336"/>
                <a:ext cx="4834454" cy="804410"/>
              </a:xfrm>
              <a:custGeom>
                <a:avLst/>
                <a:gdLst>
                  <a:gd name="connsiteX0" fmla="*/ 0 w 5762625"/>
                  <a:gd name="connsiteY0" fmla="*/ 0 h 958850"/>
                  <a:gd name="connsiteX1" fmla="*/ 3385185 w 5762625"/>
                  <a:gd name="connsiteY1" fmla="*/ 0 h 958850"/>
                  <a:gd name="connsiteX2" fmla="*/ 5353684 w 5762625"/>
                  <a:gd name="connsiteY2" fmla="*/ 0 h 958850"/>
                  <a:gd name="connsiteX3" fmla="*/ 5762625 w 5762625"/>
                  <a:gd name="connsiteY3" fmla="*/ 0 h 958850"/>
                  <a:gd name="connsiteX4" fmla="*/ 5762625 w 5762625"/>
                  <a:gd name="connsiteY4" fmla="*/ 958850 h 958850"/>
                  <a:gd name="connsiteX5" fmla="*/ 5353684 w 5762625"/>
                  <a:gd name="connsiteY5" fmla="*/ 958850 h 958850"/>
                  <a:gd name="connsiteX6" fmla="*/ 3385185 w 5762625"/>
                  <a:gd name="connsiteY6" fmla="*/ 958850 h 958850"/>
                  <a:gd name="connsiteX7" fmla="*/ 0 w 5762625"/>
                  <a:gd name="connsiteY7" fmla="*/ 958850 h 958850"/>
                  <a:gd name="connsiteX8" fmla="*/ 273685 w 5762625"/>
                  <a:gd name="connsiteY8" fmla="*/ 479425 h 95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2625" h="958850">
                    <a:moveTo>
                      <a:pt x="0" y="0"/>
                    </a:moveTo>
                    <a:lnTo>
                      <a:pt x="3385185" y="0"/>
                    </a:lnTo>
                    <a:lnTo>
                      <a:pt x="5353684" y="0"/>
                    </a:lnTo>
                    <a:lnTo>
                      <a:pt x="5762625" y="0"/>
                    </a:lnTo>
                    <a:lnTo>
                      <a:pt x="5762625" y="958850"/>
                    </a:lnTo>
                    <a:lnTo>
                      <a:pt x="5353684" y="958850"/>
                    </a:lnTo>
                    <a:lnTo>
                      <a:pt x="3385185" y="958850"/>
                    </a:lnTo>
                    <a:lnTo>
                      <a:pt x="0" y="958850"/>
                    </a:lnTo>
                    <a:lnTo>
                      <a:pt x="273685" y="4794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DDDDDD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文本框 15"/>
              <p:cNvSpPr txBox="1"/>
              <p:nvPr/>
            </p:nvSpPr>
            <p:spPr>
              <a:xfrm>
                <a:off x="3053157" y="1140838"/>
                <a:ext cx="4518593" cy="62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Con </a:t>
                </a:r>
                <a:r>
                  <a:rPr lang="en-US" altLang="zh-CN" sz="4000" dirty="0" err="1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người</a:t>
                </a:r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không</a:t>
                </a:r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thể</a:t>
                </a:r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sống</a:t>
                </a:r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thiếu</a:t>
                </a:r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ô-xi </a:t>
                </a:r>
                <a:r>
                  <a:rPr lang="en-US" altLang="zh-CN" sz="4000" err="1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quá</a:t>
                </a:r>
                <a:r>
                  <a:rPr lang="en-US" altLang="zh-CN" sz="400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3 - 4 </a:t>
                </a:r>
                <a:r>
                  <a:rPr lang="en-US" altLang="zh-CN" sz="4000" dirty="0" err="1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phút</a:t>
                </a:r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.</a:t>
                </a:r>
                <a:endParaRPr lang="zh-CN" altLang="en-US" sz="4000" dirty="0">
                  <a:solidFill>
                    <a:srgbClr val="002060"/>
                  </a:solidFill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1" name="文本框 23"/>
              <p:cNvSpPr txBox="1"/>
              <p:nvPr/>
            </p:nvSpPr>
            <p:spPr>
              <a:xfrm>
                <a:off x="1373171" y="1186358"/>
                <a:ext cx="1741469" cy="426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4400" b="1" dirty="0" err="1">
                    <a:solidFill>
                      <a:schemeClr val="bg1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Khí</a:t>
                </a:r>
                <a:r>
                  <a:rPr lang="en-US" altLang="zh-CN" sz="4400" b="1" dirty="0">
                    <a:solidFill>
                      <a:schemeClr val="bg1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ô-xi</a:t>
                </a:r>
                <a:endParaRPr lang="zh-CN" altLang="en-US" sz="44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组合 35"/>
            <p:cNvGrpSpPr/>
            <p:nvPr/>
          </p:nvGrpSpPr>
          <p:grpSpPr>
            <a:xfrm>
              <a:off x="827584" y="3219822"/>
              <a:ext cx="8113140" cy="961631"/>
              <a:chOff x="1218941" y="1942273"/>
              <a:chExt cx="6470212" cy="810309"/>
            </a:xfrm>
          </p:grpSpPr>
          <p:sp>
            <p:nvSpPr>
              <p:cNvPr id="54" name="五边形 36"/>
              <p:cNvSpPr/>
              <p:nvPr/>
            </p:nvSpPr>
            <p:spPr>
              <a:xfrm>
                <a:off x="1218941" y="1942273"/>
                <a:ext cx="1746937" cy="804410"/>
              </a:xfrm>
              <a:prstGeom prst="homePlate">
                <a:avLst>
                  <a:gd name="adj" fmla="val 30537"/>
                </a:avLst>
              </a:prstGeom>
              <a:solidFill>
                <a:srgbClr val="FF9900"/>
              </a:solidFill>
              <a:ln w="19050">
                <a:solidFill>
                  <a:srgbClr val="C4C4C4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任意多边形 37"/>
              <p:cNvSpPr/>
              <p:nvPr/>
            </p:nvSpPr>
            <p:spPr>
              <a:xfrm>
                <a:off x="2854699" y="1948172"/>
                <a:ext cx="4834454" cy="804410"/>
              </a:xfrm>
              <a:custGeom>
                <a:avLst/>
                <a:gdLst>
                  <a:gd name="connsiteX0" fmla="*/ 0 w 5762625"/>
                  <a:gd name="connsiteY0" fmla="*/ 0 h 958850"/>
                  <a:gd name="connsiteX1" fmla="*/ 3385185 w 5762625"/>
                  <a:gd name="connsiteY1" fmla="*/ 0 h 958850"/>
                  <a:gd name="connsiteX2" fmla="*/ 5353684 w 5762625"/>
                  <a:gd name="connsiteY2" fmla="*/ 0 h 958850"/>
                  <a:gd name="connsiteX3" fmla="*/ 5762625 w 5762625"/>
                  <a:gd name="connsiteY3" fmla="*/ 0 h 958850"/>
                  <a:gd name="connsiteX4" fmla="*/ 5762625 w 5762625"/>
                  <a:gd name="connsiteY4" fmla="*/ 958850 h 958850"/>
                  <a:gd name="connsiteX5" fmla="*/ 5353684 w 5762625"/>
                  <a:gd name="connsiteY5" fmla="*/ 958850 h 958850"/>
                  <a:gd name="connsiteX6" fmla="*/ 3385185 w 5762625"/>
                  <a:gd name="connsiteY6" fmla="*/ 958850 h 958850"/>
                  <a:gd name="connsiteX7" fmla="*/ 0 w 5762625"/>
                  <a:gd name="connsiteY7" fmla="*/ 958850 h 958850"/>
                  <a:gd name="connsiteX8" fmla="*/ 273685 w 5762625"/>
                  <a:gd name="connsiteY8" fmla="*/ 479425 h 95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2625" h="958850">
                    <a:moveTo>
                      <a:pt x="0" y="0"/>
                    </a:moveTo>
                    <a:lnTo>
                      <a:pt x="3385185" y="0"/>
                    </a:lnTo>
                    <a:lnTo>
                      <a:pt x="5353684" y="0"/>
                    </a:lnTo>
                    <a:lnTo>
                      <a:pt x="5762625" y="0"/>
                    </a:lnTo>
                    <a:lnTo>
                      <a:pt x="5762625" y="958850"/>
                    </a:lnTo>
                    <a:lnTo>
                      <a:pt x="5353684" y="958850"/>
                    </a:lnTo>
                    <a:lnTo>
                      <a:pt x="3385185" y="958850"/>
                    </a:lnTo>
                    <a:lnTo>
                      <a:pt x="0" y="958850"/>
                    </a:lnTo>
                    <a:lnTo>
                      <a:pt x="273685" y="4794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DDDDDD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6" name="文本框 17"/>
              <p:cNvSpPr txBox="1"/>
              <p:nvPr/>
            </p:nvSpPr>
            <p:spPr>
              <a:xfrm>
                <a:off x="3536316" y="2038836"/>
                <a:ext cx="3471218" cy="62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Con </a:t>
                </a:r>
                <a:r>
                  <a:rPr lang="en-US" altLang="zh-CN" sz="4000" dirty="0" err="1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người</a:t>
                </a:r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không</a:t>
                </a:r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thể</a:t>
                </a:r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nhịn</a:t>
                </a:r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ăn</a:t>
                </a:r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28 – 30 </a:t>
                </a:r>
                <a:r>
                  <a:rPr lang="en-US" altLang="zh-CN" sz="4000" dirty="0" err="1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ngày</a:t>
                </a:r>
                <a:r>
                  <a:rPr lang="en-US" altLang="zh-CN" sz="4000" dirty="0">
                    <a:solidFill>
                      <a:srgbClr val="002060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. </a:t>
                </a:r>
                <a:endParaRPr lang="zh-CN" altLang="en-US" sz="4000" dirty="0">
                  <a:solidFill>
                    <a:srgbClr val="002060"/>
                  </a:solidFill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7" name="文本框 20"/>
              <p:cNvSpPr txBox="1"/>
              <p:nvPr/>
            </p:nvSpPr>
            <p:spPr>
              <a:xfrm>
                <a:off x="1341659" y="2104075"/>
                <a:ext cx="1741469" cy="426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4400" b="1" dirty="0" err="1">
                    <a:solidFill>
                      <a:schemeClr val="bg1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Thức</a:t>
                </a:r>
                <a:r>
                  <a:rPr lang="en-US" altLang="zh-CN" sz="4400" b="1" dirty="0">
                    <a:solidFill>
                      <a:schemeClr val="bg1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400" b="1" dirty="0" err="1">
                    <a:solidFill>
                      <a:schemeClr val="bg1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ăn</a:t>
                </a:r>
                <a:endParaRPr lang="zh-CN" altLang="en-US" sz="44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组合 40"/>
            <p:cNvGrpSpPr/>
            <p:nvPr/>
          </p:nvGrpSpPr>
          <p:grpSpPr>
            <a:xfrm>
              <a:off x="748856" y="2104680"/>
              <a:ext cx="8191869" cy="975539"/>
              <a:chOff x="1138900" y="2850031"/>
              <a:chExt cx="6532998" cy="822029"/>
            </a:xfrm>
          </p:grpSpPr>
          <p:sp>
            <p:nvSpPr>
              <p:cNvPr id="50" name="五边形 41"/>
              <p:cNvSpPr/>
              <p:nvPr/>
            </p:nvSpPr>
            <p:spPr>
              <a:xfrm>
                <a:off x="1218940" y="2850031"/>
                <a:ext cx="1729681" cy="804410"/>
              </a:xfrm>
              <a:prstGeom prst="homePlate">
                <a:avLst>
                  <a:gd name="adj" fmla="val 30537"/>
                </a:avLst>
              </a:prstGeom>
              <a:solidFill>
                <a:srgbClr val="03ADAE"/>
              </a:solidFill>
              <a:ln w="19050">
                <a:solidFill>
                  <a:srgbClr val="C4C4C4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1" name="任意多边形 42"/>
              <p:cNvSpPr/>
              <p:nvPr/>
            </p:nvSpPr>
            <p:spPr>
              <a:xfrm>
                <a:off x="2837444" y="2867650"/>
                <a:ext cx="4834454" cy="804410"/>
              </a:xfrm>
              <a:custGeom>
                <a:avLst/>
                <a:gdLst>
                  <a:gd name="connsiteX0" fmla="*/ 0 w 5762625"/>
                  <a:gd name="connsiteY0" fmla="*/ 0 h 958850"/>
                  <a:gd name="connsiteX1" fmla="*/ 3385185 w 5762625"/>
                  <a:gd name="connsiteY1" fmla="*/ 0 h 958850"/>
                  <a:gd name="connsiteX2" fmla="*/ 5353684 w 5762625"/>
                  <a:gd name="connsiteY2" fmla="*/ 0 h 958850"/>
                  <a:gd name="connsiteX3" fmla="*/ 5762625 w 5762625"/>
                  <a:gd name="connsiteY3" fmla="*/ 0 h 958850"/>
                  <a:gd name="connsiteX4" fmla="*/ 5762625 w 5762625"/>
                  <a:gd name="connsiteY4" fmla="*/ 958850 h 958850"/>
                  <a:gd name="connsiteX5" fmla="*/ 5353684 w 5762625"/>
                  <a:gd name="connsiteY5" fmla="*/ 958850 h 958850"/>
                  <a:gd name="connsiteX6" fmla="*/ 3385185 w 5762625"/>
                  <a:gd name="connsiteY6" fmla="*/ 958850 h 958850"/>
                  <a:gd name="connsiteX7" fmla="*/ 0 w 5762625"/>
                  <a:gd name="connsiteY7" fmla="*/ 958850 h 958850"/>
                  <a:gd name="connsiteX8" fmla="*/ 273685 w 5762625"/>
                  <a:gd name="connsiteY8" fmla="*/ 479425 h 95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2625" h="958850">
                    <a:moveTo>
                      <a:pt x="0" y="0"/>
                    </a:moveTo>
                    <a:lnTo>
                      <a:pt x="3385185" y="0"/>
                    </a:lnTo>
                    <a:lnTo>
                      <a:pt x="5353684" y="0"/>
                    </a:lnTo>
                    <a:lnTo>
                      <a:pt x="5762625" y="0"/>
                    </a:lnTo>
                    <a:lnTo>
                      <a:pt x="5762625" y="958850"/>
                    </a:lnTo>
                    <a:lnTo>
                      <a:pt x="5353684" y="958850"/>
                    </a:lnTo>
                    <a:lnTo>
                      <a:pt x="3385185" y="958850"/>
                    </a:lnTo>
                    <a:lnTo>
                      <a:pt x="0" y="958850"/>
                    </a:lnTo>
                    <a:lnTo>
                      <a:pt x="273685" y="4794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DDDDDD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2" name="文本框 18"/>
              <p:cNvSpPr txBox="1"/>
              <p:nvPr/>
            </p:nvSpPr>
            <p:spPr>
              <a:xfrm>
                <a:off x="3237338" y="2958313"/>
                <a:ext cx="4192114" cy="62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Con </a:t>
                </a:r>
                <a:r>
                  <a:rPr lang="en-US" sz="4000" dirty="0" err="1">
                    <a:solidFill>
                      <a:srgbClr val="002060"/>
                    </a:solidFill>
                    <a:cs typeface="Arial" panose="020B0604020202020204" pitchFamily="34" charset="0"/>
                  </a:rPr>
                  <a:t>người</a:t>
                </a:r>
                <a:r>
                  <a:rPr lang="en-US" sz="4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k</a:t>
                </a:r>
                <a:r>
                  <a:rPr lang="vi-VN" sz="4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hông thể nhịn uống nước 3 – 4 ngày</a:t>
                </a:r>
                <a:r>
                  <a:rPr lang="en-US" sz="4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.</a:t>
                </a:r>
                <a:endParaRPr lang="vi-VN" sz="40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文本框 21"/>
              <p:cNvSpPr txBox="1"/>
              <p:nvPr/>
            </p:nvSpPr>
            <p:spPr>
              <a:xfrm>
                <a:off x="1138900" y="2917021"/>
                <a:ext cx="1741469" cy="681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 dirty="0" err="1">
                    <a:solidFill>
                      <a:schemeClr val="bg1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Nước</a:t>
                </a:r>
                <a:r>
                  <a:rPr lang="en-US" altLang="zh-CN" sz="4400" b="1" dirty="0">
                    <a:solidFill>
                      <a:schemeClr val="bg1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altLang="zh-CN" sz="4400" b="1" dirty="0" err="1">
                    <a:solidFill>
                      <a:schemeClr val="bg1"/>
                    </a:solidFill>
                    <a:ea typeface="微软雅黑" panose="020B0503020204020204" pitchFamily="34" charset="-122"/>
                    <a:cs typeface="Arial" panose="020B0604020202020204" pitchFamily="34" charset="0"/>
                  </a:rPr>
                  <a:t>uống</a:t>
                </a:r>
                <a:endParaRPr lang="zh-CN" altLang="en-US" sz="44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9" name="任意多边形 54"/>
            <p:cNvSpPr/>
            <p:nvPr/>
          </p:nvSpPr>
          <p:spPr>
            <a:xfrm rot="13500000">
              <a:off x="2428964" y="847945"/>
              <a:ext cx="45719" cy="45719"/>
            </a:xfrm>
            <a:custGeom>
              <a:avLst/>
              <a:gdLst>
                <a:gd name="connsiteX0" fmla="*/ 2018 w 2018"/>
                <a:gd name="connsiteY0" fmla="*/ 2018 h 2018"/>
                <a:gd name="connsiteX1" fmla="*/ 0 w 2018"/>
                <a:gd name="connsiteY1" fmla="*/ 0 h 2018"/>
                <a:gd name="connsiteX2" fmla="*/ 1213 w 2018"/>
                <a:gd name="connsiteY2" fmla="*/ 805 h 2018"/>
                <a:gd name="connsiteX3" fmla="*/ 2018 w 2018"/>
                <a:gd name="connsiteY3" fmla="*/ 2018 h 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8" h="2018">
                  <a:moveTo>
                    <a:pt x="2018" y="2018"/>
                  </a:moveTo>
                  <a:lnTo>
                    <a:pt x="0" y="0"/>
                  </a:lnTo>
                  <a:lnTo>
                    <a:pt x="1213" y="805"/>
                  </a:lnTo>
                  <a:lnTo>
                    <a:pt x="2018" y="201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3327" y="6394078"/>
            <a:ext cx="3234993" cy="30817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0444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065" y="-446682"/>
            <a:ext cx="11407093" cy="9383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22" y="2357823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75" y="1569542"/>
            <a:ext cx="6840760" cy="6840760"/>
          </a:xfrm>
          <a:prstGeom prst="rect">
            <a:avLst/>
          </a:prstGeom>
        </p:spPr>
      </p:pic>
      <p:sp>
        <p:nvSpPr>
          <p:cNvPr id="9" name="文本框 15"/>
          <p:cNvSpPr txBox="1"/>
          <p:nvPr/>
        </p:nvSpPr>
        <p:spPr>
          <a:xfrm>
            <a:off x="3671255" y="673825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Con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người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sống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thiếu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ô-xi </a:t>
            </a:r>
            <a:r>
              <a:rPr lang="en-US" altLang="zh-CN" sz="4000" b="1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quá</a:t>
            </a:r>
            <a:r>
              <a:rPr lang="en-US" altLang="zh-CN" sz="4000" b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3 - 4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phút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lang="zh-CN" altLang="en-US" sz="4000" b="1" dirty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0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0444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065" y="-446682"/>
            <a:ext cx="11407093" cy="9383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22" y="2357823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5"/>
          <p:cNvSpPr txBox="1"/>
          <p:nvPr/>
        </p:nvSpPr>
        <p:spPr>
          <a:xfrm>
            <a:off x="3671255" y="673825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Con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k</a:t>
            </a: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hông thể nhịn </a:t>
            </a:r>
            <a:endParaRPr lang="en-US" sz="4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algn="ctr"/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uống nước 3 – 4 ngày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4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38" y="849462"/>
            <a:ext cx="10058400" cy="628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6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0444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065" y="-446682"/>
            <a:ext cx="11407093" cy="9383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22" y="2357823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5"/>
          <p:cNvSpPr txBox="1"/>
          <p:nvPr/>
        </p:nvSpPr>
        <p:spPr>
          <a:xfrm>
            <a:off x="3671255" y="673825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Con người không thể nhịn ăn </a:t>
            </a:r>
            <a:endParaRPr lang="en-US" altLang="zh-CN" sz="4000" b="1" dirty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vi-VN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28 – 30 ngày.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30" y="1857574"/>
            <a:ext cx="7961849" cy="5307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9" y="4763"/>
            <a:ext cx="16775112" cy="9466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1"/>
          <p:cNvSpPr/>
          <p:nvPr/>
        </p:nvSpPr>
        <p:spPr>
          <a:xfrm>
            <a:off x="1942555" y="3585766"/>
            <a:ext cx="131054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00505">
              <a:spcBef>
                <a:spcPts val="0"/>
              </a:spcBef>
            </a:pP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Hơn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hẳn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những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sinh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vật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khác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cuộc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sống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con </a:t>
            </a: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người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algn="ctr" defTabSz="1500505">
              <a:spcBef>
                <a:spcPts val="0"/>
              </a:spcBef>
            </a:pP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còn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cần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những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gì</a:t>
            </a: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? </a:t>
            </a:r>
            <a:endParaRPr lang="zh-CN" altLang="en-US" sz="6600" b="1" dirty="0">
              <a:solidFill>
                <a:srgbClr val="DB6D98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2377">
            <a:off x="1743603" y="1875293"/>
            <a:ext cx="3233141" cy="1043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63" y="7474198"/>
            <a:ext cx="3816374" cy="18737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1451155" y="7023647"/>
            <a:ext cx="3332143" cy="65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80804" y="7074165"/>
            <a:ext cx="3219423" cy="652346"/>
          </a:xfrm>
        </p:spPr>
        <p:txBody>
          <a:bodyPr>
            <a:noAutofit/>
          </a:bodyPr>
          <a:lstStyle/>
          <a:p>
            <a:pPr marL="0" indent="0" algn="ctr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NGƯỜI</a:t>
            </a:r>
          </a:p>
        </p:txBody>
      </p:sp>
      <p:pic>
        <p:nvPicPr>
          <p:cNvPr id="9" name="Picture 2" descr="Nobi Nobita – Wikipedia tiếng Việ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>
                  <a:alpha val="1176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849" y="2995160"/>
            <a:ext cx="3561716" cy="422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830591" y="7824216"/>
            <a:ext cx="1065731" cy="97302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599739" y="7827548"/>
            <a:ext cx="1190597" cy="96969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341974"/>
            <a:ext cx="16846550" cy="129614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YẾU TỐ CẦN CHO SỰ SỐNG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22875" y="7827548"/>
            <a:ext cx="1152128" cy="975607"/>
            <a:chOff x="1663366" y="4495797"/>
            <a:chExt cx="491289" cy="491289"/>
          </a:xfrm>
        </p:grpSpPr>
        <p:sp>
          <p:nvSpPr>
            <p:cNvPr id="16" name="Rectangle 15"/>
            <p:cNvSpPr/>
            <p:nvPr/>
          </p:nvSpPr>
          <p:spPr>
            <a:xfrm>
              <a:off x="1663366" y="4495797"/>
              <a:ext cx="491289" cy="49128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0" descr="CÂU HỎI THƯỜNG GẶP - TOYOTA HIROSHIMA VĨNH PHÚC - H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05" y="4548938"/>
              <a:ext cx="385012" cy="385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7778074" y="7074165"/>
            <a:ext cx="3162452" cy="65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1706444" y="1952419"/>
            <a:ext cx="19802200" cy="129310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cap="non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1706444" y="1952419"/>
            <a:ext cx="19802200" cy="129310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cap="non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1706444" y="1952419"/>
            <a:ext cx="19802200" cy="129310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cap="non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82499" y="7937815"/>
            <a:ext cx="893487" cy="756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2" descr="CÂU HỎI THƯỜNG GẶP - TOYOTA HIROSHIMA VĨNH PHÚC - 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35" y="7879359"/>
            <a:ext cx="857294" cy="84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ÂU HỎI THƯỜNG GẶP - TOYOTA HIROSHIMA VĨNH PHÚC - 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7572" y="7726511"/>
            <a:ext cx="957738" cy="9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885735" y="7879357"/>
            <a:ext cx="826486" cy="754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655567" y="7835112"/>
            <a:ext cx="923321" cy="752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1706444" y="1952419"/>
            <a:ext cx="19802200" cy="129310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cap="non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-1706444" y="1952419"/>
            <a:ext cx="19802200" cy="129310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cap="non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-1706443" y="1952419"/>
            <a:ext cx="19802200" cy="129310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-1706443" y="1952419"/>
            <a:ext cx="19802200" cy="129310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cap="non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-1706444" y="1952419"/>
            <a:ext cx="19802200" cy="129310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cap="non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-1706444" y="1952419"/>
            <a:ext cx="19802200" cy="129310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cap="non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-1706443" y="1952419"/>
            <a:ext cx="19802200" cy="129310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cap="non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-1706443" y="1952419"/>
            <a:ext cx="19802200" cy="129310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cap="non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-1657845" y="1952419"/>
            <a:ext cx="19802200" cy="129310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en-US" cap="non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75" y="4601515"/>
            <a:ext cx="1686827" cy="2374602"/>
          </a:xfrm>
          <a:prstGeom prst="rect">
            <a:avLst/>
          </a:prstGeom>
        </p:spPr>
      </p:pic>
      <p:pic>
        <p:nvPicPr>
          <p:cNvPr id="11" name="Picture 8" descr="Green Tree PNG Clip Art - Best WEB Clipar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526" y="2559860"/>
            <a:ext cx="4198805" cy="448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1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1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2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2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22" grpId="12" animBg="1"/>
      <p:bldP spid="22" grpId="13" animBg="1"/>
      <p:bldP spid="22" grpId="14" animBg="1"/>
      <p:bldP spid="22" grpId="15" animBg="1"/>
      <p:bldP spid="22" grpId="16" animBg="1"/>
      <p:bldP spid="22" grpId="17" animBg="1"/>
      <p:bldP spid="22" grpId="18" animBg="1"/>
      <p:bldP spid="22" grpId="19" animBg="1"/>
      <p:bldP spid="22" grpId="20" animBg="1"/>
      <p:bldP spid="22" grpId="21" animBg="1"/>
      <p:bldP spid="22" grpId="22" animBg="1"/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945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45" y="5026025"/>
            <a:ext cx="4383087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673" y="-5080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331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5"/>
          <p:cNvSpPr txBox="1"/>
          <p:nvPr/>
        </p:nvSpPr>
        <p:spPr>
          <a:xfrm>
            <a:off x="9503395" y="8195773"/>
            <a:ext cx="2458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Gia</a:t>
            </a:r>
            <a:r>
              <a:rPr lang="en-US" altLang="zh-CN" sz="4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đình</a:t>
            </a:r>
            <a:endParaRPr lang="vi-VN" altLang="zh-CN" sz="4000" b="1" dirty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71147" y="3009702"/>
            <a:ext cx="6552728" cy="5148572"/>
          </a:xfrm>
          <a:prstGeom prst="roundRect">
            <a:avLst>
              <a:gd name="adj" fmla="val 7080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11000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童心飞扬儿童教育PPT模板"/>
</p:tagLst>
</file>

<file path=ppt/theme/theme1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</TotalTime>
  <Words>295</Words>
  <Application>Microsoft Office PowerPoint</Application>
  <PresentationFormat>Custom</PresentationFormat>
  <Paragraphs>68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 Light</vt:lpstr>
      <vt:lpstr>Calibri</vt:lpstr>
      <vt:lpstr>Arial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卡通童心飞扬儿童教育PPT模板</dc:title>
  <dc:creator>Http://Dian1.taobao.com</dc:creator>
  <dc:description>Http://Dian1.taobao.com</dc:description>
  <cp:lastModifiedBy>Nguyen Huu Hieu</cp:lastModifiedBy>
  <cp:revision>15</cp:revision>
  <dcterms:created xsi:type="dcterms:W3CDTF">2015-09-14T06:10:00Z</dcterms:created>
  <dcterms:modified xsi:type="dcterms:W3CDTF">2021-09-03T02:08:39Z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