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3" r:id="rId3"/>
    <p:sldMasterId id="2147483709" r:id="rId4"/>
  </p:sldMasterIdLst>
  <p:notesMasterIdLst>
    <p:notesMasterId r:id="rId34"/>
  </p:notesMasterIdLst>
  <p:sldIdLst>
    <p:sldId id="347" r:id="rId5"/>
    <p:sldId id="323" r:id="rId6"/>
    <p:sldId id="348" r:id="rId7"/>
    <p:sldId id="308" r:id="rId8"/>
    <p:sldId id="343" r:id="rId9"/>
    <p:sldId id="325" r:id="rId10"/>
    <p:sldId id="344" r:id="rId11"/>
    <p:sldId id="278" r:id="rId12"/>
    <p:sldId id="336" r:id="rId13"/>
    <p:sldId id="327" r:id="rId14"/>
    <p:sldId id="328" r:id="rId15"/>
    <p:sldId id="337" r:id="rId16"/>
    <p:sldId id="345" r:id="rId17"/>
    <p:sldId id="349" r:id="rId18"/>
    <p:sldId id="338" r:id="rId19"/>
    <p:sldId id="346" r:id="rId20"/>
    <p:sldId id="310" r:id="rId21"/>
    <p:sldId id="339" r:id="rId22"/>
    <p:sldId id="330" r:id="rId23"/>
    <p:sldId id="340" r:id="rId24"/>
    <p:sldId id="331" r:id="rId25"/>
    <p:sldId id="341" r:id="rId26"/>
    <p:sldId id="352" r:id="rId27"/>
    <p:sldId id="350" r:id="rId28"/>
    <p:sldId id="351" r:id="rId29"/>
    <p:sldId id="353" r:id="rId30"/>
    <p:sldId id="332" r:id="rId31"/>
    <p:sldId id="354" r:id="rId32"/>
    <p:sldId id="333" r:id="rId33"/>
  </p:sldIdLst>
  <p:sldSz cx="12192000" cy="6858000"/>
  <p:notesSz cx="6858000" cy="9144000"/>
  <p:embeddedFontLst>
    <p:embeddedFont>
      <p:font typeface="Calibri" pitchFamily="34" charset="0"/>
      <p:regular r:id="rId35"/>
      <p:bold r:id="rId36"/>
      <p:italic r:id="rId37"/>
      <p:boldItalic r:id="rId38"/>
    </p:embeddedFont>
    <p:embeddedFont>
      <p:font typeface="HP001 4H" charset="-93"/>
      <p:bold r:id="rId39"/>
    </p:embeddedFont>
    <p:embeddedFont>
      <p:font typeface="等线" charset="-122"/>
      <p:regular r:id="rId40"/>
      <p:bold r:id="rId41"/>
    </p:embeddedFont>
    <p:embeddedFont>
      <p:font typeface="HP001 4 hàng" charset="-93"/>
      <p:regular r:id="rId42"/>
      <p:bold r:id="rId43"/>
    </p:embeddedFont>
    <p:embeddedFont>
      <p:font typeface="Calibri Light" pitchFamily="34" charset="0"/>
      <p:regular r:id="rId44"/>
      <p:italic r:id="rId45"/>
    </p:embeddedFont>
    <p:embeddedFont>
      <p:font typeface="Cambria" pitchFamily="18" charset="0"/>
      <p:regular r:id="rId46"/>
      <p:bold r:id="rId47"/>
      <p:italic r:id="rId48"/>
      <p:boldItalic r:id="rId49"/>
    </p:embeddedFont>
    <p:embeddedFont>
      <p:font typeface="宋体" pitchFamily="2" charset="-122"/>
      <p:regular r:id="rId50"/>
    </p:embeddedFont>
  </p:embeddedFontLst>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701"/>
    <a:srgbClr val="FF3783"/>
    <a:srgbClr val="FFB2D0"/>
    <a:srgbClr val="D63A21"/>
    <a:srgbClr val="26713C"/>
    <a:srgbClr val="955509"/>
    <a:srgbClr val="17AACB"/>
    <a:srgbClr val="0D0C0C"/>
    <a:srgbClr val="CF8B17"/>
    <a:srgbClr val="F3C1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7" autoAdjust="0"/>
    <p:restoredTop sz="96314" autoAdjust="0"/>
  </p:normalViewPr>
  <p:slideViewPr>
    <p:cSldViewPr snapToGrid="0">
      <p:cViewPr>
        <p:scale>
          <a:sx n="69" d="100"/>
          <a:sy n="69" d="100"/>
        </p:scale>
        <p:origin x="-714" y="-7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173598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016" rtl="0" eaLnBrk="1" fontAlgn="auto" latinLnBrk="0" hangingPunct="1">
              <a:lnSpc>
                <a:spcPct val="100000"/>
              </a:lnSpc>
              <a:spcBef>
                <a:spcPts val="0"/>
              </a:spcBef>
              <a:spcAft>
                <a:spcPts val="0"/>
              </a:spcAft>
              <a:buClrTx/>
              <a:buSzTx/>
              <a:buFontTx/>
              <a:buNone/>
              <a:tabLst/>
              <a:defRPr/>
            </a:pPr>
            <a:fld id="{83AC4B5E-8FD8-4EC6-9EFC-DB5E14A062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0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618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895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226661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237613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1053153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29879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132794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17</a:t>
            </a:fld>
            <a:endParaRPr lang="zh-CN" altLang="en-US"/>
          </a:p>
        </p:txBody>
      </p:sp>
    </p:spTree>
    <p:extLst>
      <p:ext uri="{BB962C8B-B14F-4D97-AF65-F5344CB8AC3E}">
        <p14:creationId xmlns:p14="http://schemas.microsoft.com/office/powerpoint/2010/main" val="347258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133256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wheel spokes="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669450"/>
      </p:ext>
    </p:extLst>
  </p:cSld>
  <p:clrMapOvr>
    <a:masterClrMapping/>
  </p:clrMapOvr>
  <p:transition spd="slow">
    <p:wheel spokes="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cSld>
  <p:clrMapOvr>
    <a:masterClrMapping/>
  </p:clrMapOvr>
  <p:transition spd="slow">
    <p:wheel spokes="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31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318378735"/>
      </p:ext>
    </p:extLst>
  </p:cSld>
  <p:clrMapOvr>
    <a:masterClrMapping/>
  </p:clrMapOvr>
  <p:transition spd="slow">
    <p:wheel spokes="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30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707462619"/>
      </p:ext>
    </p:extLst>
  </p:cSld>
  <p:clrMapOvr>
    <a:masterClrMapping/>
  </p:clrMapOvr>
  <p:transition spd="slow">
    <p:wheel spokes="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29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841253794"/>
      </p:ext>
    </p:extLst>
  </p:cSld>
  <p:clrMapOvr>
    <a:masterClrMapping/>
  </p:clrMapOvr>
  <p:transition spd="slow">
    <p:wheel spokes="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8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289270898"/>
      </p:ext>
    </p:extLst>
  </p:cSld>
  <p:clrMapOvr>
    <a:masterClrMapping/>
  </p:clrMapOvr>
  <p:transition spd="slow">
    <p:wheel spokes="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27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334956318"/>
      </p:ext>
    </p:extLst>
  </p:cSld>
  <p:clrMapOvr>
    <a:masterClrMapping/>
  </p:clrMapOvr>
  <p:transition spd="slow">
    <p:wheel spokes="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26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417815016"/>
      </p:ext>
    </p:extLst>
  </p:cSld>
  <p:clrMapOvr>
    <a:masterClrMapping/>
  </p:clrMapOvr>
  <p:transition spd="slow">
    <p:wheel spokes="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4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320503916"/>
      </p:ext>
    </p:extLst>
  </p:cSld>
  <p:clrMapOvr>
    <a:masterClrMapping/>
  </p:clrMapOvr>
  <p:transition spd="slow">
    <p:wheel spokes="1"/>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21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519542938"/>
      </p:ext>
    </p:extLst>
  </p:cSld>
  <p:clrMapOvr>
    <a:masterClrMapping/>
  </p:clrMapOvr>
  <p:transition spd="slow">
    <p:wheel spokes="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411662"/>
      </p:ext>
    </p:extLst>
  </p:cSld>
  <p:clrMapOvr>
    <a:masterClrMapping/>
  </p:clrMapOvr>
  <p:transition spd="slow">
    <p:wheel spokes="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0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716026243"/>
      </p:ext>
    </p:extLst>
  </p:cSld>
  <p:clrMapOvr>
    <a:masterClrMapping/>
  </p:clrMapOvr>
  <p:transition spd="slow">
    <p:wheel spokes="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9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4069490314"/>
      </p:ext>
    </p:extLst>
  </p:cSld>
  <p:clrMapOvr>
    <a:masterClrMapping/>
  </p:clrMapOvr>
  <p:transition spd="slow">
    <p:wheel spokes="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3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82949239"/>
      </p:ext>
    </p:extLst>
  </p:cSld>
  <p:clrMapOvr>
    <a:masterClrMapping/>
  </p:clrMapOvr>
  <p:transition spd="slow">
    <p:wheel spokes="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1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891720815"/>
      </p:ext>
    </p:extLst>
  </p:cSld>
  <p:clrMapOvr>
    <a:masterClrMapping/>
  </p:clrMapOvr>
  <p:transition spd="slow">
    <p:wheel spokes="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0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447583620"/>
      </p:ext>
    </p:extLst>
  </p:cSld>
  <p:clrMapOvr>
    <a:masterClrMapping/>
  </p:clrMapOvr>
  <p:transition spd="slow">
    <p:wheel spokes="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9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1658840977"/>
      </p:ext>
    </p:extLst>
  </p:cSld>
  <p:clrMapOvr>
    <a:masterClrMapping/>
  </p:clrMapOvr>
  <p:transition spd="slow">
    <p:wheel spokes="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165172765"/>
      </p:ext>
    </p:extLst>
  </p:cSld>
  <p:clrMapOvr>
    <a:masterClrMapping/>
  </p:clrMapOvr>
  <p:transition spd="slow">
    <p:wheel spokes="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2492655430"/>
      </p:ext>
    </p:extLst>
  </p:cSld>
  <p:clrMapOvr>
    <a:masterClrMapping/>
  </p:clrMapOvr>
  <p:transition spd="slow">
    <p:wheel spokes="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4129286918"/>
      </p:ext>
    </p:extLst>
  </p:cSld>
  <p:clrMapOvr>
    <a:masterClrMapping/>
  </p:clrMapOvr>
  <p:transition spd="slow">
    <p:wheel spokes="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279276790"/>
      </p:ext>
    </p:extLst>
  </p:cSld>
  <p:clrMapOvr>
    <a:masterClrMapping/>
  </p:clrMapOvr>
  <p:transition spd="slow">
    <p:wheel spokes="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76309"/>
      </p:ext>
    </p:extLst>
  </p:cSld>
  <p:clrMapOvr>
    <a:masterClrMapping/>
  </p:clrMapOvr>
  <p:transition spd="slow">
    <p:wheel spokes="1"/>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33504385"/>
      </p:ext>
    </p:extLst>
  </p:cSld>
  <p:clrMapOvr>
    <a:masterClrMapping/>
  </p:clrMapOvr>
  <p:transition spd="slow">
    <p:wheel spokes="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4108018485"/>
      </p:ext>
    </p:extLst>
  </p:cSld>
  <p:clrMapOvr>
    <a:masterClrMapping/>
  </p:clrMapOvr>
  <p:transition spd="slow">
    <p:wheel spokes="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extLst>
      <p:ext uri="{BB962C8B-B14F-4D97-AF65-F5344CB8AC3E}">
        <p14:creationId xmlns:p14="http://schemas.microsoft.com/office/powerpoint/2010/main" val="1624137841"/>
      </p:ext>
    </p:extLst>
  </p:cSld>
  <p:clrMapOvr>
    <a:masterClrMapping/>
  </p:clrMapOvr>
  <p:transition spd="slow">
    <p:wheel spokes="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70E852-089E-4520-95AC-6D4E0584DA7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extLst>
      <p:ext uri="{BB962C8B-B14F-4D97-AF65-F5344CB8AC3E}">
        <p14:creationId xmlns:p14="http://schemas.microsoft.com/office/powerpoint/2010/main" val="297926227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a:extLst>
              <a:ext uri="{FF2B5EF4-FFF2-40B4-BE49-F238E27FC236}">
                <a16:creationId xmlns:a16="http://schemas.microsoft.com/office/drawing/2014/main" xmlns="" id="{6EEF24D9-E1F4-4FB1-BC2C-205B131C530F}"/>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A0798F6-BDFA-435C-A7F1-F438774D8803}"/>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61E39C-0D3A-40A1-B712-3F59D2D278D6}"/>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CD6DEEE-F04A-4274-B0E5-BDA42CFCC709}"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905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xmlns="" id="{5349590F-7A58-4F7D-8F1A-F0CDDFDC0CE1}"/>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BD91C37-3B7F-46E3-AD47-DAAC569EAB95}"/>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2F3F872-61B3-4B68-A17A-51D5C71F463C}"/>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31E2771-06FB-4041-A5D9-715CE8A5CC54}"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274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xmlns="" id="{67A56286-2243-466A-A265-E9AE0D579A6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69F1A71-CE54-4615-B2AA-F233431EADD2}"/>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42FC9E5-68A8-424E-AB00-1C0C87406EE6}"/>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E560C62-7F9A-46D4-8BEA-77B728A8F1DA}"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41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xmlns="" id="{2BD59949-C41D-4A56-B841-1048D4CD06B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xmlns="" id="{A0AB5CFD-07BE-436C-B395-9A5D1F4A3BA3}"/>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xmlns="" id="{91DB1723-C3FF-4FEE-A694-403390DDEBB3}"/>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B9BF98F-238A-42A8-BAA1-B75DAA705BBF}"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988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xmlns="" id="{A5FEF2C5-576F-4111-98AF-1501BC6C1B04}"/>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xmlns="" id="{7879DA5E-5A04-466B-BC2F-F011409213AB}"/>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xmlns="" id="{7E76D573-A573-4DCE-9FC0-98B81F8B3B64}"/>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599AE8B-4C5E-43EC-B455-37E9ACD77A66}"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40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xmlns="" id="{26498511-FDE8-46BF-9F43-FE4772411E11}"/>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a:extLst>
              <a:ext uri="{FF2B5EF4-FFF2-40B4-BE49-F238E27FC236}">
                <a16:creationId xmlns:a16="http://schemas.microsoft.com/office/drawing/2014/main" xmlns="" id="{C6EDAF2F-CCAF-497E-B32F-376000D359BB}"/>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xmlns="" id="{BBCFBB93-A31A-4713-BEB1-A829B6445ED2}"/>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72CF0D-A156-4119-997D-6E56CD755D8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653606"/>
      </p:ext>
    </p:extLst>
  </p:cSld>
  <p:clrMapOvr>
    <a:masterClrMapping/>
  </p:clrMapOvr>
  <p:transition spd="slow">
    <p:wheel spokes="1"/>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B4B9684-5901-4B12-8B56-0E7448040078}"/>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xmlns="" id="{6C1D8D8F-20D4-4AC8-935D-1EC448198291}"/>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xmlns="" id="{9E9E176A-C70F-4E0F-9B34-B8F6560CB716}"/>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0615B65-1EC8-42F7-A094-A6399D24A0A5}"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43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383796CF-78B9-4716-9478-68E265196D7C}"/>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xmlns="" id="{718CAE04-70CE-476D-8594-8638A7286F54}"/>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xmlns="" id="{548DCCE2-A89A-4834-8F40-E710A842D05D}"/>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6CAF24-03F5-4A0E-8AD3-F2842A9F7EFF}"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09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66FDFF6F-8371-4064-B491-A8BB1A1D1F5D}"/>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xmlns="" id="{C530F671-A9B1-42E0-9EB4-3B4BF2FC9DFC}"/>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xmlns="" id="{88DC9FC4-2F4F-4576-ACFC-D053B18F0BBA}"/>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0BD0CB0-DC87-4B7F-BE1F-FDB0604C57B8}"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114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xmlns="" id="{6720A3D8-DF5E-4BE6-9D25-B545277090D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96D2466-6B63-4B23-9E13-9A1B1F3832CB}"/>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B10AA19-D643-4B59-BBE9-85439B388258}"/>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CCC3993-B60D-4B01-8905-D23C8EE7DFEB}"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89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xmlns="" id="{ACEA600E-C90D-46A1-ABAC-BB08CB2878DD}"/>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056DA6F-CA22-4E0E-8EDF-C75B2076D43B}"/>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2E535C-6643-47C8-9C42-F9AC0DA2D61B}"/>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1D7C5A1-B855-4507-84D7-DDC3D8C12FE7}"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56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5" name="页脚占位符 4"/>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6" name="灯片编号占位符 5"/>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7200853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94987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8" y="6021289"/>
            <a:ext cx="2400337" cy="959467"/>
          </a:xfrm>
          <a:prstGeom prst="rect">
            <a:avLst/>
          </a:prstGeom>
        </p:spPr>
      </p:pic>
    </p:spTree>
    <p:extLst>
      <p:ext uri="{BB962C8B-B14F-4D97-AF65-F5344CB8AC3E}">
        <p14:creationId xmlns:p14="http://schemas.microsoft.com/office/powerpoint/2010/main" val="25564923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8"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9347485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5" y="5001289"/>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239357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41526"/>
      </p:ext>
    </p:extLst>
  </p:cSld>
  <p:clrMapOvr>
    <a:masterClrMapping/>
  </p:clrMapOvr>
  <p:transition spd="slow">
    <p:wheel spokes="1"/>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5"/>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7499242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39" indent="0">
              <a:buNone/>
              <a:defRPr sz="2400">
                <a:solidFill>
                  <a:schemeClr val="tx1">
                    <a:tint val="75000"/>
                  </a:schemeClr>
                </a:solidFill>
              </a:defRPr>
            </a:lvl2pPr>
            <a:lvl3pPr marL="1219080" indent="0">
              <a:buNone/>
              <a:defRPr sz="2133">
                <a:solidFill>
                  <a:schemeClr val="tx1">
                    <a:tint val="75000"/>
                  </a:schemeClr>
                </a:solidFill>
              </a:defRPr>
            </a:lvl3pPr>
            <a:lvl4pPr marL="1828618" indent="0">
              <a:buNone/>
              <a:defRPr sz="1867">
                <a:solidFill>
                  <a:schemeClr val="tx1">
                    <a:tint val="75000"/>
                  </a:schemeClr>
                </a:solidFill>
              </a:defRPr>
            </a:lvl4pPr>
            <a:lvl5pPr marL="2438158" indent="0">
              <a:buNone/>
              <a:defRPr sz="1867">
                <a:solidFill>
                  <a:schemeClr val="tx1">
                    <a:tint val="75000"/>
                  </a:schemeClr>
                </a:solidFill>
              </a:defRPr>
            </a:lvl5pPr>
            <a:lvl6pPr marL="3047696" indent="0">
              <a:buNone/>
              <a:defRPr sz="1867">
                <a:solidFill>
                  <a:schemeClr val="tx1">
                    <a:tint val="75000"/>
                  </a:schemeClr>
                </a:solidFill>
              </a:defRPr>
            </a:lvl6pPr>
            <a:lvl7pPr marL="3657235" indent="0">
              <a:buNone/>
              <a:defRPr sz="1867">
                <a:solidFill>
                  <a:schemeClr val="tx1">
                    <a:tint val="75000"/>
                  </a:schemeClr>
                </a:solidFill>
              </a:defRPr>
            </a:lvl7pPr>
            <a:lvl8pPr marL="4266773" indent="0">
              <a:buNone/>
              <a:defRPr sz="1867">
                <a:solidFill>
                  <a:schemeClr val="tx1">
                    <a:tint val="75000"/>
                  </a:schemeClr>
                </a:solidFill>
              </a:defRPr>
            </a:lvl8pPr>
            <a:lvl9pPr marL="4876313"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5" name="页脚占位符 4"/>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6" name="灯片编号占位符 5"/>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81974096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6" name="页脚占位符 5"/>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7" name="灯片编号占位符 6"/>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72807135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3"/>
            <a:ext cx="5389033" cy="639763"/>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8" name="页脚占位符 7"/>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9" name="灯片编号占位符 8"/>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26660732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4" name="页脚占位符 3"/>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5" name="灯片编号占位符 4"/>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69350394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3" name="页脚占位符 2"/>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4" name="灯片编号占位符 3"/>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270830499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4"/>
            <a:ext cx="4011084" cy="4691063"/>
          </a:xfrm>
        </p:spPr>
        <p:txBody>
          <a:bodyPr/>
          <a:lstStyle>
            <a:lvl1pPr marL="0" indent="0">
              <a:buNone/>
              <a:defRPr sz="1867"/>
            </a:lvl1pPr>
            <a:lvl2pPr marL="609539" indent="0">
              <a:buNone/>
              <a:defRPr sz="1600"/>
            </a:lvl2pPr>
            <a:lvl3pPr marL="1219080"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6" name="页脚占位符 5"/>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7" name="灯片编号占位符 6"/>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23160222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39" indent="0">
              <a:buNone/>
              <a:defRPr sz="3733"/>
            </a:lvl2pPr>
            <a:lvl3pPr marL="1219080" indent="0">
              <a:buNone/>
              <a:defRPr sz="3200"/>
            </a:lvl3pPr>
            <a:lvl4pPr marL="1828618" indent="0">
              <a:buNone/>
              <a:defRPr sz="2667"/>
            </a:lvl4pPr>
            <a:lvl5pPr marL="2438158" indent="0">
              <a:buNone/>
              <a:defRPr sz="2667"/>
            </a:lvl5pPr>
            <a:lvl6pPr marL="3047696" indent="0">
              <a:buNone/>
              <a:defRPr sz="2667"/>
            </a:lvl6pPr>
            <a:lvl7pPr marL="3657235" indent="0">
              <a:buNone/>
              <a:defRPr sz="2667"/>
            </a:lvl7pPr>
            <a:lvl8pPr marL="4266773" indent="0">
              <a:buNone/>
              <a:defRPr sz="2667"/>
            </a:lvl8pPr>
            <a:lvl9pPr marL="4876313" indent="0">
              <a:buNone/>
              <a:defRPr sz="2667"/>
            </a:lvl9pPr>
          </a:lstStyle>
          <a:p>
            <a:endParaRPr lang="zh-CN" altLang="en-US"/>
          </a:p>
        </p:txBody>
      </p:sp>
      <p:sp>
        <p:nvSpPr>
          <p:cNvPr id="4" name="文本占位符 3"/>
          <p:cNvSpPr>
            <a:spLocks noGrp="1"/>
          </p:cNvSpPr>
          <p:nvPr>
            <p:ph type="body" sz="half" idx="2"/>
          </p:nvPr>
        </p:nvSpPr>
        <p:spPr>
          <a:xfrm>
            <a:off x="2389717" y="5367342"/>
            <a:ext cx="7315200" cy="804863"/>
          </a:xfrm>
        </p:spPr>
        <p:txBody>
          <a:bodyPr/>
          <a:lstStyle>
            <a:lvl1pPr marL="0" indent="0">
              <a:buNone/>
              <a:defRPr sz="1867"/>
            </a:lvl1pPr>
            <a:lvl2pPr marL="609539" indent="0">
              <a:buNone/>
              <a:defRPr sz="1600"/>
            </a:lvl2pPr>
            <a:lvl3pPr marL="1219080"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6" name="页脚占位符 5"/>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7" name="灯片编号占位符 6"/>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345476042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5" name="页脚占位符 4"/>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6" name="灯片编号占位符 5"/>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76801234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buClr>
                <a:srgbClr val="000000"/>
              </a:buClr>
            </a:pPr>
            <a:fld id="{BB9E6C50-F2B0-4117-AF69-C839F5CC2C8C}" type="datetimeFigureOut">
              <a:rPr lang="zh-CN" altLang="en-US" kern="0" smtClean="0">
                <a:solidFill>
                  <a:srgbClr val="000000">
                    <a:tint val="75000"/>
                  </a:srgbClr>
                </a:solidFill>
                <a:latin typeface="Arial"/>
                <a:cs typeface="Arial"/>
                <a:sym typeface="Arial"/>
              </a:rPr>
              <a:pPr defTabSz="1219170">
                <a:buClr>
                  <a:srgbClr val="000000"/>
                </a:buClr>
              </a:pPr>
              <a:t>2021/9/16</a:t>
            </a:fld>
            <a:endParaRPr lang="zh-CN" altLang="en-US" kern="0">
              <a:solidFill>
                <a:srgbClr val="000000">
                  <a:tint val="75000"/>
                </a:srgbClr>
              </a:solidFill>
              <a:latin typeface="Arial"/>
              <a:cs typeface="Arial"/>
              <a:sym typeface="Arial"/>
            </a:endParaRPr>
          </a:p>
        </p:txBody>
      </p:sp>
      <p:sp>
        <p:nvSpPr>
          <p:cNvPr id="5" name="页脚占位符 4"/>
          <p:cNvSpPr>
            <a:spLocks noGrp="1"/>
          </p:cNvSpPr>
          <p:nvPr>
            <p:ph type="ftr" sz="quarter" idx="11"/>
          </p:nvPr>
        </p:nvSpPr>
        <p:spPr/>
        <p:txBody>
          <a:bodyPr/>
          <a:lstStyle/>
          <a:p>
            <a:pPr defTabSz="1219170">
              <a:buClr>
                <a:srgbClr val="000000"/>
              </a:buClr>
            </a:pPr>
            <a:endParaRPr lang="zh-CN" altLang="en-US" kern="0">
              <a:solidFill>
                <a:srgbClr val="000000">
                  <a:tint val="75000"/>
                </a:srgbClr>
              </a:solidFill>
              <a:latin typeface="Arial"/>
              <a:cs typeface="Arial"/>
              <a:sym typeface="Arial"/>
            </a:endParaRPr>
          </a:p>
        </p:txBody>
      </p:sp>
      <p:sp>
        <p:nvSpPr>
          <p:cNvPr id="6" name="灯片编号占位符 5"/>
          <p:cNvSpPr>
            <a:spLocks noGrp="1"/>
          </p:cNvSpPr>
          <p:nvPr>
            <p:ph type="sldNum" sz="quarter" idx="12"/>
          </p:nvPr>
        </p:nvSpPr>
        <p:spPr/>
        <p:txBody>
          <a:bodyPr/>
          <a:lstStyle/>
          <a:p>
            <a:pPr defTabSz="1219170">
              <a:buClr>
                <a:srgbClr val="000000"/>
              </a:buClr>
            </a:pPr>
            <a:fld id="{2B6AB1BC-A075-4A18-8F82-2A7D645F5683}" type="slidenum">
              <a:rPr lang="zh-CN" altLang="en-US" kern="0" smtClean="0">
                <a:solidFill>
                  <a:srgbClr val="000000">
                    <a:tint val="75000"/>
                  </a:srgbClr>
                </a:solidFill>
                <a:latin typeface="Arial"/>
                <a:cs typeface="Arial"/>
                <a:sym typeface="Arial"/>
              </a:rPr>
              <a:pPr defTabSz="1219170">
                <a:buClr>
                  <a:srgbClr val="000000"/>
                </a:buClr>
              </a:pPr>
              <a:t>‹#›</a:t>
            </a:fld>
            <a:endParaRPr lang="zh-CN" altLang="en-US"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48048597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55133"/>
      </p:ext>
    </p:extLst>
  </p:cSld>
  <p:clrMapOvr>
    <a:masterClrMapping/>
  </p:clrMapOvr>
  <p:transition spd="slow">
    <p:wheel spokes="1"/>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273247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pic>
        <p:nvPicPr>
          <p:cNvPr id="8" name="Picture 7" descr="A picture containing text&#10;&#10;Description automatically generated">
            <a:extLst>
              <a:ext uri="{FF2B5EF4-FFF2-40B4-BE49-F238E27FC236}">
                <a16:creationId xmlns:a16="http://schemas.microsoft.com/office/drawing/2014/main" xmlns=""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1760765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2608016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782487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3707178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79048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3348603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3149874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26810630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1106243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22042"/>
      </p:ext>
    </p:extLst>
  </p:cSld>
  <p:clrMapOvr>
    <a:masterClrMapping/>
  </p:clrMapOvr>
  <p:transition spd="slow">
    <p:wheel spokes="1"/>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68"/>
            <a:fld id="{ED213BF9-2C63-42AA-BA6C-67E1412DA37E}" type="datetimeFigureOut">
              <a:rPr lang="zh-CN" altLang="en-US" smtClean="0">
                <a:solidFill>
                  <a:prstClr val="black">
                    <a:tint val="75000"/>
                  </a:prstClr>
                </a:solidFill>
              </a:rPr>
              <a:pPr defTabSz="828968"/>
              <a:t>2021/9/16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68"/>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68"/>
            <a:fld id="{1C82B4B2-DDA9-4394-A6AD-947A4CE2D7F7}" type="slidenum">
              <a:rPr lang="zh-CN" altLang="en-US" smtClean="0">
                <a:solidFill>
                  <a:prstClr val="black">
                    <a:tint val="75000"/>
                  </a:prstClr>
                </a:solidFill>
              </a:rPr>
              <a:pPr defTabSz="828968"/>
              <a:t>‹#›</a:t>
            </a:fld>
            <a:endParaRPr lang="zh-CN" altLang="en-US">
              <a:solidFill>
                <a:prstClr val="black">
                  <a:tint val="75000"/>
                </a:prstClr>
              </a:solidFill>
            </a:endParaRPr>
          </a:p>
        </p:txBody>
      </p:sp>
    </p:spTree>
    <p:extLst>
      <p:ext uri="{BB962C8B-B14F-4D97-AF65-F5344CB8AC3E}">
        <p14:creationId xmlns:p14="http://schemas.microsoft.com/office/powerpoint/2010/main" val="4180124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503507"/>
      </p:ext>
    </p:extLst>
  </p:cSld>
  <p:clrMapOvr>
    <a:masterClrMapping/>
  </p:clrMapOvr>
  <p:transition spd="slow">
    <p:wheel spokes="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63642"/>
      </p:ext>
    </p:extLst>
  </p:cSld>
  <p:clrMapOvr>
    <a:masterClrMapping/>
  </p:clrMapOvr>
  <p:transition spd="slow">
    <p:wheel spokes="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2071E22D-F192-4F8B-B0B9-D4757EBF9D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964123" y="1513049"/>
            <a:ext cx="2426995" cy="2096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6" r:id="rId2"/>
    <p:sldLayoutId id="2147483684" r:id="rId3"/>
    <p:sldLayoutId id="2147483683" r:id="rId4"/>
    <p:sldLayoutId id="2147483679" r:id="rId5"/>
    <p:sldLayoutId id="2147483678" r:id="rId6"/>
    <p:sldLayoutId id="2147483677" r:id="rId7"/>
    <p:sldLayoutId id="2147483676" r:id="rId8"/>
    <p:sldLayoutId id="2147483675" r:id="rId9"/>
    <p:sldLayoutId id="2147483673" r:id="rId10"/>
    <p:sldLayoutId id="2147483650" r:id="rId11"/>
    <p:sldLayoutId id="2147483692" r:id="rId12"/>
    <p:sldLayoutId id="2147483691" r:id="rId13"/>
    <p:sldLayoutId id="2147483690" r:id="rId14"/>
    <p:sldLayoutId id="2147483689" r:id="rId15"/>
    <p:sldLayoutId id="2147483688" r:id="rId16"/>
    <p:sldLayoutId id="2147483687" r:id="rId17"/>
    <p:sldLayoutId id="2147483685" r:id="rId18"/>
    <p:sldLayoutId id="2147483682" r:id="rId19"/>
    <p:sldLayoutId id="2147483681" r:id="rId20"/>
    <p:sldLayoutId id="2147483680" r:id="rId21"/>
    <p:sldLayoutId id="2147483674" r:id="rId22"/>
    <p:sldLayoutId id="2147483672" r:id="rId23"/>
    <p:sldLayoutId id="2147483659" r:id="rId24"/>
    <p:sldLayoutId id="2147483658" r:id="rId25"/>
    <p:sldLayoutId id="2147483657" r:id="rId26"/>
    <p:sldLayoutId id="2147483656" r:id="rId27"/>
    <p:sldLayoutId id="2147483655" r:id="rId28"/>
    <p:sldLayoutId id="2147483654" r:id="rId29"/>
    <p:sldLayoutId id="2147483653" r:id="rId30"/>
    <p:sldLayoutId id="2147483652" r:id="rId31"/>
    <p:sldLayoutId id="2147483651" r:id="rId32"/>
    <p:sldLayoutId id="2147483721" r:id="rId33"/>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C96A09F-9C33-4D05-A86A-B9792F89C4D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endParaRPr lang="en-US" altLang="vi-VN"/>
          </a:p>
        </p:txBody>
      </p:sp>
      <p:sp>
        <p:nvSpPr>
          <p:cNvPr id="1027" name="Text Placeholder 2">
            <a:extLst>
              <a:ext uri="{FF2B5EF4-FFF2-40B4-BE49-F238E27FC236}">
                <a16:creationId xmlns:a16="http://schemas.microsoft.com/office/drawing/2014/main" xmlns="" id="{B193710D-DEDA-4380-86D1-1FC0044E7CD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Date Placeholder 3">
            <a:extLst>
              <a:ext uri="{FF2B5EF4-FFF2-40B4-BE49-F238E27FC236}">
                <a16:creationId xmlns:a16="http://schemas.microsoft.com/office/drawing/2014/main" xmlns="" id="{50780E8F-84FC-4263-8D52-28A75364588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1BB648B-311F-445C-AA8B-998E29FED05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3E4A20A-08D7-483A-BAB6-67E69D30B58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FEBC2DB-E870-44CC-9D1C-37B3BF231AD8}"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127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anose="02020603050405020304" pitchFamily="18" charset="0"/>
        </a:defRPr>
      </a:lvl2pPr>
      <a:lvl3pPr algn="l" rtl="0" fontAlgn="base">
        <a:lnSpc>
          <a:spcPct val="90000"/>
        </a:lnSpc>
        <a:spcBef>
          <a:spcPct val="0"/>
        </a:spcBef>
        <a:spcAft>
          <a:spcPct val="0"/>
        </a:spcAft>
        <a:defRPr sz="4400">
          <a:solidFill>
            <a:schemeClr val="tx1"/>
          </a:solidFill>
          <a:latin typeface="Times New Roman" panose="02020603050405020304" pitchFamily="18" charset="0"/>
        </a:defRPr>
      </a:lvl3pPr>
      <a:lvl4pPr algn="l" rtl="0" fontAlgn="base">
        <a:lnSpc>
          <a:spcPct val="90000"/>
        </a:lnSpc>
        <a:spcBef>
          <a:spcPct val="0"/>
        </a:spcBef>
        <a:spcAft>
          <a:spcPct val="0"/>
        </a:spcAft>
        <a:defRPr sz="4400">
          <a:solidFill>
            <a:schemeClr val="tx1"/>
          </a:solidFill>
          <a:latin typeface="Times New Roman" panose="02020603050405020304" pitchFamily="18" charset="0"/>
        </a:defRPr>
      </a:lvl4pPr>
      <a:lvl5pPr algn="l" rtl="0" fontAlgn="base">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34" tIns="45717" rIns="91434" bIns="45717"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34" tIns="45717" rIns="91434" bIns="45717"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34" tIns="45717" rIns="91434" bIns="45717" rtlCol="0" anchor="ctr"/>
          <a:lstStyle>
            <a:lvl1pPr algn="l">
              <a:defRPr sz="1600">
                <a:solidFill>
                  <a:schemeClr val="tx1">
                    <a:tint val="75000"/>
                  </a:schemeClr>
                </a:solidFill>
              </a:defRPr>
            </a:lvl1pPr>
          </a:lstStyle>
          <a:p>
            <a:pPr defTabSz="1219170"/>
            <a:fld id="{BB9E6C50-F2B0-4117-AF69-C839F5CC2C8C}" type="datetimeFigureOut">
              <a:rPr lang="zh-CN" altLang="en-US" smtClean="0">
                <a:solidFill>
                  <a:srgbClr val="000000">
                    <a:tint val="75000"/>
                  </a:srgbClr>
                </a:solidFill>
                <a:cs typeface="Arial"/>
                <a:sym typeface="Arial"/>
              </a:rPr>
              <a:pPr defTabSz="1219170"/>
              <a:t>2021/9/16</a:t>
            </a:fld>
            <a:endParaRPr lang="zh-CN" altLang="en-US">
              <a:solidFill>
                <a:srgbClr val="000000">
                  <a:tint val="75000"/>
                </a:srgbClr>
              </a:solidFill>
              <a:cs typeface="Arial"/>
              <a:sym typeface="Aria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34" tIns="45717" rIns="91434" bIns="45717" rtlCol="0" anchor="ctr"/>
          <a:lstStyle>
            <a:lvl1pPr algn="ctr">
              <a:defRPr sz="1600">
                <a:solidFill>
                  <a:schemeClr val="tx1">
                    <a:tint val="75000"/>
                  </a:schemeClr>
                </a:solidFill>
              </a:defRPr>
            </a:lvl1pPr>
          </a:lstStyle>
          <a:p>
            <a:pPr defTabSz="1219170"/>
            <a:endParaRPr lang="zh-CN" altLang="en-US">
              <a:solidFill>
                <a:srgbClr val="000000">
                  <a:tint val="75000"/>
                </a:srgbClr>
              </a:solidFill>
              <a:cs typeface="Arial"/>
              <a:sym typeface="Aria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34" tIns="45717" rIns="91434" bIns="45717" rtlCol="0" anchor="ctr"/>
          <a:lstStyle>
            <a:lvl1pPr algn="r">
              <a:defRPr sz="1600">
                <a:solidFill>
                  <a:schemeClr val="tx1">
                    <a:tint val="75000"/>
                  </a:schemeClr>
                </a:solidFill>
              </a:defRPr>
            </a:lvl1pPr>
          </a:lstStyle>
          <a:p>
            <a:pPr defTabSz="1219170"/>
            <a:fld id="{2B6AB1BC-A075-4A18-8F82-2A7D645F5683}" type="slidenum">
              <a:rPr lang="zh-CN" altLang="en-US" smtClean="0">
                <a:solidFill>
                  <a:srgbClr val="000000">
                    <a:tint val="75000"/>
                  </a:srgbClr>
                </a:solidFill>
                <a:cs typeface="Arial"/>
                <a:sym typeface="Arial"/>
              </a:rPr>
              <a:pPr defTabSz="1219170"/>
              <a:t>‹#›</a:t>
            </a:fld>
            <a:endParaRPr lang="zh-CN" altLang="en-US">
              <a:solidFill>
                <a:srgbClr val="000000">
                  <a:tint val="75000"/>
                </a:srgbClr>
              </a:solidFill>
              <a:cs typeface="Arial"/>
              <a:sym typeface="Arial"/>
            </a:endParaRPr>
          </a:p>
        </p:txBody>
      </p:sp>
    </p:spTree>
    <p:extLst>
      <p:ext uri="{BB962C8B-B14F-4D97-AF65-F5344CB8AC3E}">
        <p14:creationId xmlns:p14="http://schemas.microsoft.com/office/powerpoint/2010/main" val="16720054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9080" rtl="0" eaLnBrk="1" latinLnBrk="0" hangingPunct="1">
        <a:spcBef>
          <a:spcPct val="0"/>
        </a:spcBef>
        <a:buNone/>
        <a:defRPr sz="5867"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02" indent="-380962" algn="l" defTabSz="121908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49" indent="-304768" algn="l" defTabSz="12190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87"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26"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9/16/2021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pic>
        <p:nvPicPr>
          <p:cNvPr id="7" name="Picture 6" descr="A picture containing text&#10;&#10;Description automatically generated">
            <a:extLst>
              <a:ext uri="{FF2B5EF4-FFF2-40B4-BE49-F238E27FC236}">
                <a16:creationId xmlns:a16="http://schemas.microsoft.com/office/drawing/2014/main" xmlns=""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24840085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1.xml"/><Relationship Id="rId1" Type="http://schemas.openxmlformats.org/officeDocument/2006/relationships/themeOverride" Target="../theme/themeOverr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1.xml"/><Relationship Id="rId1" Type="http://schemas.openxmlformats.org/officeDocument/2006/relationships/themeOverride" Target="../theme/themeOverr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hemeOverride" Target="../theme/themeOverride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1.xml"/><Relationship Id="rId1" Type="http://schemas.openxmlformats.org/officeDocument/2006/relationships/themeOverride" Target="../theme/themeOverr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1.xml"/><Relationship Id="rId1" Type="http://schemas.openxmlformats.org/officeDocument/2006/relationships/themeOverride" Target="../theme/themeOverride9.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1.xml"/><Relationship Id="rId1" Type="http://schemas.openxmlformats.org/officeDocument/2006/relationships/themeOverride" Target="../theme/themeOverride10.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1.xml"/><Relationship Id="rId1" Type="http://schemas.openxmlformats.org/officeDocument/2006/relationships/themeOverride" Target="../theme/themeOverride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gif"/><Relationship Id="rId5" Type="http://schemas.openxmlformats.org/officeDocument/2006/relationships/slideLayout" Target="../slideLayouts/slideLayout11.xml"/><Relationship Id="rId4" Type="http://schemas.openxmlformats.org/officeDocument/2006/relationships/audio" Target="../media/media2.mp3"/></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1.xml"/><Relationship Id="rId1" Type="http://schemas.openxmlformats.org/officeDocument/2006/relationships/themeOverride" Target="../theme/themeOverride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hemeOverride" Target="../theme/themeOverride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3" name="图片 329">
            <a:extLst>
              <a:ext uri="{FF2B5EF4-FFF2-40B4-BE49-F238E27FC236}">
                <a16:creationId xmlns:a16="http://schemas.microsoft.com/office/drawing/2014/main" xmlns=""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13"/>
            <a:ext cx="3842216" cy="3079543"/>
          </a:xfrm>
          <a:prstGeom prst="rect">
            <a:avLst/>
          </a:prstGeom>
        </p:spPr>
      </p:pic>
      <p:pic>
        <p:nvPicPr>
          <p:cNvPr id="24" name="图片 325">
            <a:extLst>
              <a:ext uri="{FF2B5EF4-FFF2-40B4-BE49-F238E27FC236}">
                <a16:creationId xmlns:a16="http://schemas.microsoft.com/office/drawing/2014/main" xmlns=""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98"/>
            <a:ext cx="8283419" cy="698913"/>
          </a:xfrm>
          <a:prstGeom prst="rect">
            <a:avLst/>
          </a:prstGeom>
        </p:spPr>
      </p:pic>
      <p:pic>
        <p:nvPicPr>
          <p:cNvPr id="25" name="图片 327">
            <a:extLst>
              <a:ext uri="{FF2B5EF4-FFF2-40B4-BE49-F238E27FC236}">
                <a16:creationId xmlns:a16="http://schemas.microsoft.com/office/drawing/2014/main" xmlns=""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6159098"/>
            <a:ext cx="7914548" cy="698913"/>
          </a:xfrm>
          <a:prstGeom prst="rect">
            <a:avLst/>
          </a:prstGeom>
        </p:spPr>
      </p:pic>
      <p:pic>
        <p:nvPicPr>
          <p:cNvPr id="26" name="图片 331">
            <a:extLst>
              <a:ext uri="{FF2B5EF4-FFF2-40B4-BE49-F238E27FC236}">
                <a16:creationId xmlns:a16="http://schemas.microsoft.com/office/drawing/2014/main" xmlns=""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183468"/>
            <a:ext cx="3068236" cy="3674533"/>
          </a:xfrm>
          <a:prstGeom prst="rect">
            <a:avLst/>
          </a:prstGeom>
        </p:spPr>
      </p:pic>
      <p:pic>
        <p:nvPicPr>
          <p:cNvPr id="27" name="图片 333">
            <a:extLst>
              <a:ext uri="{FF2B5EF4-FFF2-40B4-BE49-F238E27FC236}">
                <a16:creationId xmlns:a16="http://schemas.microsoft.com/office/drawing/2014/main" xmlns=""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5132307"/>
            <a:ext cx="1833548" cy="1725692"/>
          </a:xfrm>
          <a:prstGeom prst="rect">
            <a:avLst/>
          </a:prstGeom>
        </p:spPr>
      </p:pic>
      <p:pic>
        <p:nvPicPr>
          <p:cNvPr id="28" name="图片 335">
            <a:extLst>
              <a:ext uri="{FF2B5EF4-FFF2-40B4-BE49-F238E27FC236}">
                <a16:creationId xmlns:a16="http://schemas.microsoft.com/office/drawing/2014/main" xmlns=""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13" y="5874707"/>
            <a:ext cx="4673599" cy="730871"/>
          </a:xfrm>
          <a:prstGeom prst="rect">
            <a:avLst/>
          </a:prstGeom>
        </p:spPr>
      </p:pic>
      <p:pic>
        <p:nvPicPr>
          <p:cNvPr id="29" name="图片 337">
            <a:extLst>
              <a:ext uri="{FF2B5EF4-FFF2-40B4-BE49-F238E27FC236}">
                <a16:creationId xmlns:a16="http://schemas.microsoft.com/office/drawing/2014/main" xmlns=""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3"/>
            <a:ext cx="8711808" cy="1785067"/>
          </a:xfrm>
          <a:prstGeom prst="rect">
            <a:avLst/>
          </a:prstGeom>
        </p:spPr>
      </p:pic>
      <p:pic>
        <p:nvPicPr>
          <p:cNvPr id="30" name="图片 341">
            <a:extLst>
              <a:ext uri="{FF2B5EF4-FFF2-40B4-BE49-F238E27FC236}">
                <a16:creationId xmlns:a16="http://schemas.microsoft.com/office/drawing/2014/main" xmlns=""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2655" y="4941994"/>
            <a:ext cx="5574743" cy="1916017"/>
          </a:xfrm>
          <a:prstGeom prst="rect">
            <a:avLst/>
          </a:prstGeom>
        </p:spPr>
      </p:pic>
      <p:grpSp>
        <p:nvGrpSpPr>
          <p:cNvPr id="31" name="组合 350">
            <a:extLst>
              <a:ext uri="{FF2B5EF4-FFF2-40B4-BE49-F238E27FC236}">
                <a16:creationId xmlns:a16="http://schemas.microsoft.com/office/drawing/2014/main" xmlns="" id="{B8B64F4F-99DB-4A48-87A2-4D2D5CBE6585}"/>
              </a:ext>
            </a:extLst>
          </p:cNvPr>
          <p:cNvGrpSpPr/>
          <p:nvPr/>
        </p:nvGrpSpPr>
        <p:grpSpPr>
          <a:xfrm>
            <a:off x="579228" y="2367459"/>
            <a:ext cx="11319856" cy="1340435"/>
            <a:chOff x="473208" y="2367373"/>
            <a:chExt cx="11319856" cy="1340423"/>
          </a:xfrm>
        </p:grpSpPr>
        <p:sp>
          <p:nvSpPr>
            <p:cNvPr id="32" name="文本框 345">
              <a:extLst>
                <a:ext uri="{FF2B5EF4-FFF2-40B4-BE49-F238E27FC236}">
                  <a16:creationId xmlns:a16="http://schemas.microsoft.com/office/drawing/2014/main" xmlns="" id="{8332BDAA-3D8A-4AF1-9D63-0FFBFE747417}"/>
                </a:ext>
              </a:extLst>
            </p:cNvPr>
            <p:cNvSpPr txBox="1"/>
            <p:nvPr/>
          </p:nvSpPr>
          <p:spPr>
            <a:xfrm>
              <a:off x="516900" y="2367373"/>
              <a:ext cx="11276164" cy="1323427"/>
            </a:xfrm>
            <a:prstGeom prst="rect">
              <a:avLst/>
            </a:prstGeom>
            <a:noFill/>
            <a:ln>
              <a:noFill/>
            </a:ln>
          </p:spPr>
          <p:txBody>
            <a:bodyPr wrap="none" rtlCol="0">
              <a:spAutoFit/>
              <a:scene3d>
                <a:camera prst="orthographicFront"/>
                <a:lightRig rig="threePt" dir="t"/>
              </a:scene3d>
              <a:sp3d contourW="12700"/>
            </a:bodyPr>
            <a:lstStyle/>
            <a:p>
              <a:pPr algn="ctr" defTabSz="457095"/>
              <a:r>
                <a:rPr lang="en-US" altLang="zh-CN" sz="4000" b="1" dirty="0">
                  <a:ln w="63500">
                    <a:solidFill>
                      <a:srgbClr val="FFFFFF"/>
                    </a:solidFill>
                  </a:ln>
                  <a:solidFill>
                    <a:srgbClr val="FF4D67"/>
                  </a:solidFill>
                  <a:effectLst>
                    <a:outerShdw blurRad="127000" dist="38100" dir="2700000" algn="tl" rotWithShape="0">
                      <a:prstClr val="black">
                        <a:alpha val="47000"/>
                      </a:prstClr>
                    </a:outerShdw>
                  </a:effectLst>
                  <a:latin typeface="Amasis MT Pro Medium" panose="02040604050005020304" pitchFamily="18" charset="0"/>
                  <a:ea typeface="字魂36号-正文宋楷" panose="02000000000000000000" pitchFamily="2" charset="-122"/>
                  <a:cs typeface="Arial"/>
                  <a:sym typeface="Arial"/>
                </a:rPr>
                <a:t>CHÀO </a:t>
              </a:r>
              <a:r>
                <a:rPr lang="en-US" altLang="zh-CN" sz="4000" b="1" dirty="0" smtClean="0">
                  <a:ln w="63500">
                    <a:solidFill>
                      <a:srgbClr val="FFFFFF"/>
                    </a:solidFill>
                  </a:ln>
                  <a:solidFill>
                    <a:srgbClr val="FF4D67"/>
                  </a:solidFill>
                  <a:effectLst>
                    <a:outerShdw blurRad="127000" dist="38100" dir="2700000" algn="tl" rotWithShape="0">
                      <a:prstClr val="black">
                        <a:alpha val="47000"/>
                      </a:prstClr>
                    </a:outerShdw>
                  </a:effectLst>
                  <a:latin typeface="Amasis MT Pro Medium" panose="02040604050005020304" pitchFamily="18" charset="0"/>
                  <a:ea typeface="字魂36号-正文宋楷" panose="02000000000000000000" pitchFamily="2" charset="-122"/>
                  <a:cs typeface="Arial"/>
                  <a:sym typeface="Arial"/>
                </a:rPr>
                <a:t>MỪNG THẦY CÔ GIÁO VÀ </a:t>
              </a:r>
            </a:p>
            <a:p>
              <a:pPr algn="ctr" defTabSz="457095"/>
              <a:r>
                <a:rPr lang="en-GB" altLang="zh-CN" sz="4000" b="1" dirty="0" smtClean="0">
                  <a:ln w="63500">
                    <a:solidFill>
                      <a:srgbClr val="FFFFFF"/>
                    </a:solidFill>
                  </a:ln>
                  <a:solidFill>
                    <a:srgbClr val="FF4D67"/>
                  </a:solidFill>
                  <a:effectLst>
                    <a:outerShdw blurRad="127000" dist="38100" dir="2700000" algn="tl" rotWithShape="0">
                      <a:prstClr val="black">
                        <a:alpha val="47000"/>
                      </a:prstClr>
                    </a:outerShdw>
                  </a:effectLst>
                  <a:latin typeface="Amasis MT Pro Medium" panose="02040604050005020304" pitchFamily="18" charset="0"/>
                  <a:ea typeface="字魂36号-正文宋楷" panose="02000000000000000000" pitchFamily="2" charset="-122"/>
                  <a:cs typeface="Arial"/>
                  <a:sym typeface="Arial"/>
                </a:rPr>
                <a:t>CÁC CON TỚI THAM DỰ LỚP HỌC ONLINE</a:t>
              </a:r>
              <a:endParaRPr lang="zh-CN" altLang="en-US" sz="4000" b="1" dirty="0">
                <a:ln w="63500">
                  <a:solidFill>
                    <a:srgbClr val="FFFFFF"/>
                  </a:solidFill>
                </a:ln>
                <a:solidFill>
                  <a:srgbClr val="FF4D67"/>
                </a:solidFill>
                <a:effectLst>
                  <a:outerShdw blurRad="127000" dist="38100" dir="2700000" algn="tl" rotWithShape="0">
                    <a:prstClr val="black">
                      <a:alpha val="47000"/>
                    </a:prstClr>
                  </a:outerShdw>
                </a:effectLst>
                <a:latin typeface="Amasis MT Pro Medium" panose="02040604050005020304" pitchFamily="18" charset="0"/>
                <a:ea typeface="字魂36号-正文宋楷" panose="02000000000000000000" pitchFamily="2" charset="-122"/>
                <a:cs typeface="Arial"/>
                <a:sym typeface="Arial"/>
              </a:endParaRPr>
            </a:p>
          </p:txBody>
        </p:sp>
        <p:sp>
          <p:nvSpPr>
            <p:cNvPr id="33" name="文本框 343">
              <a:extLst>
                <a:ext uri="{FF2B5EF4-FFF2-40B4-BE49-F238E27FC236}">
                  <a16:creationId xmlns:a16="http://schemas.microsoft.com/office/drawing/2014/main" xmlns="" id="{0ACC4EE0-678B-4783-99C3-C2D00D68933D}"/>
                </a:ext>
              </a:extLst>
            </p:cNvPr>
            <p:cNvSpPr txBox="1"/>
            <p:nvPr/>
          </p:nvSpPr>
          <p:spPr>
            <a:xfrm>
              <a:off x="473208" y="2384369"/>
              <a:ext cx="11317842" cy="1323427"/>
            </a:xfrm>
            <a:prstGeom prst="rect">
              <a:avLst/>
            </a:prstGeom>
            <a:noFill/>
          </p:spPr>
          <p:txBody>
            <a:bodyPr wrap="none" rtlCol="0">
              <a:spAutoFit/>
              <a:scene3d>
                <a:camera prst="orthographicFront"/>
                <a:lightRig rig="threePt" dir="t"/>
              </a:scene3d>
              <a:sp3d contourW="12700"/>
            </a:bodyPr>
            <a:lstStyle/>
            <a:p>
              <a:pPr algn="ctr" defTabSz="457095"/>
              <a:r>
                <a:rPr lang="en-US" altLang="zh-CN" sz="4000" b="1" dirty="0" smtClean="0">
                  <a:pattFill prst="wdDnDiag">
                    <a:fgClr>
                      <a:srgbClr val="FF70AD"/>
                    </a:fgClr>
                    <a:bgClr>
                      <a:srgbClr val="FF4D67"/>
                    </a:bgClr>
                  </a:pattFill>
                  <a:latin typeface="Amasis MT Pro Medium" panose="02040604050005020304" pitchFamily="18" charset="0"/>
                  <a:ea typeface="字魂36号-正文宋楷" panose="02000000000000000000" pitchFamily="2" charset="-122"/>
                  <a:cs typeface="Arial"/>
                  <a:sym typeface="Arial"/>
                </a:rPr>
                <a:t>CHÀO MỪNG THẦY CÔ GIÁO VÀ</a:t>
              </a:r>
            </a:p>
            <a:p>
              <a:pPr algn="ctr" defTabSz="457095"/>
              <a:r>
                <a:rPr lang="en-GB" altLang="zh-CN" sz="4000" b="1" dirty="0" smtClean="0">
                  <a:pattFill prst="wdDnDiag">
                    <a:fgClr>
                      <a:srgbClr val="FF70AD"/>
                    </a:fgClr>
                    <a:bgClr>
                      <a:srgbClr val="FF4D67"/>
                    </a:bgClr>
                  </a:pattFill>
                  <a:latin typeface="Amasis MT Pro Medium" panose="02040604050005020304" pitchFamily="18" charset="0"/>
                  <a:ea typeface="字魂36号-正文宋楷" panose="02000000000000000000" pitchFamily="2" charset="-122"/>
                  <a:cs typeface="Arial"/>
                  <a:sym typeface="Arial"/>
                </a:rPr>
                <a:t>CÁC CON TỚI THAM DỰ LỚP HOC ONLINE</a:t>
              </a:r>
              <a:endParaRPr lang="zh-CN" altLang="en-US" sz="4000" b="1" dirty="0">
                <a:pattFill prst="wdDnDiag">
                  <a:fgClr>
                    <a:srgbClr val="FF70AD"/>
                  </a:fgClr>
                  <a:bgClr>
                    <a:srgbClr val="FF4D67"/>
                  </a:bgClr>
                </a:pattFill>
                <a:latin typeface="Amasis MT Pro Medium" panose="02040604050005020304" pitchFamily="18" charset="0"/>
                <a:ea typeface="字魂36号-正文宋楷" panose="02000000000000000000" pitchFamily="2" charset="-122"/>
                <a:cs typeface="Arial"/>
                <a:sym typeface="Arial"/>
              </a:endParaRPr>
            </a:p>
          </p:txBody>
        </p:sp>
      </p:grpSp>
      <p:sp>
        <p:nvSpPr>
          <p:cNvPr id="34" name="文本框 347">
            <a:extLst>
              <a:ext uri="{FF2B5EF4-FFF2-40B4-BE49-F238E27FC236}">
                <a16:creationId xmlns:a16="http://schemas.microsoft.com/office/drawing/2014/main" xmlns="" id="{77186CA0-4305-493A-B3A5-1FFDD50D6222}"/>
              </a:ext>
            </a:extLst>
          </p:cNvPr>
          <p:cNvSpPr txBox="1"/>
          <p:nvPr/>
        </p:nvSpPr>
        <p:spPr>
          <a:xfrm>
            <a:off x="4109917" y="3881889"/>
            <a:ext cx="4332851" cy="584773"/>
          </a:xfrm>
          <a:prstGeom prst="rect">
            <a:avLst/>
          </a:prstGeom>
          <a:noFill/>
        </p:spPr>
        <p:txBody>
          <a:bodyPr wrap="square" lIns="91424" tIns="45719" rIns="91424" bIns="45719" rtlCol="0">
            <a:spAutoFit/>
            <a:scene3d>
              <a:camera prst="orthographicFront"/>
              <a:lightRig rig="threePt" dir="t"/>
            </a:scene3d>
            <a:sp3d contourW="12700"/>
          </a:bodyPr>
          <a:lstStyle/>
          <a:p>
            <a:pPr algn="ctr" defTabSz="1219170">
              <a:buClr>
                <a:srgbClr val="000000"/>
              </a:buClr>
            </a:pPr>
            <a:r>
              <a:rPr lang="en-GB" sz="3200" b="1" kern="0" dirty="0" smtClean="0">
                <a:solidFill>
                  <a:srgbClr val="002060"/>
                </a:solidFill>
                <a:latin typeface="Cambria" panose="02040503050406030204" pitchFamily="18" charset="0"/>
                <a:cs typeface="Arial"/>
                <a:sym typeface="Arial"/>
              </a:rPr>
              <a:t>LỚP 4A</a:t>
            </a:r>
            <a:r>
              <a:rPr lang="vi-VN" sz="3200" b="1" kern="0" dirty="0" smtClean="0">
                <a:solidFill>
                  <a:srgbClr val="002060"/>
                </a:solidFill>
                <a:latin typeface="Cambria" panose="02040503050406030204" pitchFamily="18" charset="0"/>
                <a:cs typeface="Arial"/>
                <a:sym typeface="Arial"/>
              </a:rPr>
              <a:t>4</a:t>
            </a:r>
            <a:endParaRPr lang="en-US" sz="3200" b="1" kern="0" dirty="0">
              <a:solidFill>
                <a:srgbClr val="002060"/>
              </a:solidFill>
              <a:latin typeface="Cambria" panose="02040503050406030204" pitchFamily="18" charset="0"/>
              <a:cs typeface="Arial"/>
              <a:sym typeface="Arial"/>
            </a:endParaRPr>
          </a:p>
        </p:txBody>
      </p:sp>
      <p:sp>
        <p:nvSpPr>
          <p:cNvPr id="35" name="Google Shape;439;p20"/>
          <p:cNvSpPr/>
          <p:nvPr/>
        </p:nvSpPr>
        <p:spPr>
          <a:xfrm rot="430029">
            <a:off x="2986081" y="522672"/>
            <a:ext cx="6252723" cy="1493219"/>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FCE0D6">
              <a:lumMod val="75000"/>
            </a:srgbClr>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sp>
        <p:nvSpPr>
          <p:cNvPr id="36" name="Google Shape;453;p20"/>
          <p:cNvSpPr txBox="1"/>
          <p:nvPr/>
        </p:nvSpPr>
        <p:spPr>
          <a:xfrm>
            <a:off x="2706267" y="1009116"/>
            <a:ext cx="6842804" cy="663296"/>
          </a:xfrm>
          <a:prstGeom prst="rect">
            <a:avLst/>
          </a:prstGeom>
          <a:noFill/>
          <a:ln>
            <a:noFill/>
          </a:ln>
        </p:spPr>
        <p:txBody>
          <a:bodyPr spcFirstLastPara="1" wrap="square" lIns="121884" tIns="121884" rIns="121884" bIns="121884" anchor="ctr" anchorCtr="0">
            <a:noAutofit/>
          </a:bodyPr>
          <a:lstStyle/>
          <a:p>
            <a:pPr algn="ctr" defTabSz="1218990"/>
            <a:r>
              <a:rPr lang="en" sz="3200" b="1" kern="0" dirty="0">
                <a:solidFill>
                  <a:srgbClr val="FFFF00"/>
                </a:solidFill>
                <a:latin typeface="Cambria" panose="02040503050406030204" pitchFamily="18" charset="0"/>
                <a:ea typeface="Odibee Sans"/>
                <a:cs typeface="Odibee Sans"/>
                <a:sym typeface="Odibee Sans"/>
              </a:rPr>
              <a:t>TRƯỜNG TIỂU HỌC </a:t>
            </a:r>
            <a:r>
              <a:rPr lang="en-GB" sz="3200" b="1" kern="0" dirty="0" smtClean="0">
                <a:solidFill>
                  <a:srgbClr val="FFFF00"/>
                </a:solidFill>
                <a:latin typeface="Cambria" panose="02040503050406030204" pitchFamily="18" charset="0"/>
                <a:ea typeface="Odibee Sans"/>
                <a:cs typeface="Odibee Sans"/>
                <a:sym typeface="Odibee Sans"/>
              </a:rPr>
              <a:t>GIA QUẤT</a:t>
            </a:r>
            <a:endParaRPr sz="2400" b="1" kern="0" dirty="0">
              <a:solidFill>
                <a:srgbClr val="FFFF00"/>
              </a:solidFill>
              <a:latin typeface="Cambria" panose="02040503050406030204" pitchFamily="18" charset="0"/>
              <a:ea typeface="Odibee Sans"/>
              <a:cs typeface="Odibee Sans"/>
              <a:sym typeface="Odibee Sans"/>
            </a:endParaRPr>
          </a:p>
        </p:txBody>
      </p:sp>
      <p:grpSp>
        <p:nvGrpSpPr>
          <p:cNvPr id="37" name="Google Shape;658;p9"/>
          <p:cNvGrpSpPr/>
          <p:nvPr/>
        </p:nvGrpSpPr>
        <p:grpSpPr>
          <a:xfrm rot="1109918">
            <a:off x="6260881" y="-5964"/>
            <a:ext cx="1327067" cy="1055807"/>
            <a:chOff x="2038000" y="2627075"/>
            <a:chExt cx="995300" cy="700150"/>
          </a:xfrm>
        </p:grpSpPr>
        <p:sp>
          <p:nvSpPr>
            <p:cNvPr id="38" name="Google Shape;659;p9"/>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solidFill>
                <a:schemeClr val="tx1"/>
              </a:solidFill>
            </a:ln>
            <a:effectLst>
              <a:outerShdw dist="57150" dir="3600000" algn="bl" rotWithShape="0">
                <a:srgbClr val="000000">
                  <a:alpha val="20000"/>
                </a:srgbClr>
              </a:outerShdw>
            </a:effectLst>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39" name="Google Shape;660;p9"/>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accent4">
                <a:lumMod val="40000"/>
                <a:lumOff val="60000"/>
              </a:schemeClr>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40" name="Google Shape;661;p9"/>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chemeClr val="accent4">
                <a:lumMod val="40000"/>
                <a:lumOff val="60000"/>
              </a:schemeClr>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41" name="Google Shape;662;p9"/>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42" name="Google Shape;663;p9"/>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accent4">
                <a:lumMod val="40000"/>
                <a:lumOff val="60000"/>
              </a:schemeClr>
            </a:solidFill>
            <a:ln>
              <a:solidFill>
                <a:schemeClr val="tx1"/>
              </a:solidFill>
            </a:ln>
          </p:spPr>
          <p:txBody>
            <a:bodyPr spcFirstLastPara="1" wrap="square" lIns="121900" tIns="121900" rIns="121900" bIns="121900" anchor="ctr" anchorCtr="0">
              <a:noAutofit/>
            </a:bodyPr>
            <a:lstStyle/>
            <a:p>
              <a:pPr defTabSz="1218990"/>
              <a:endParaRPr sz="2400" kern="0" dirty="0">
                <a:solidFill>
                  <a:sysClr val="windowText" lastClr="000000"/>
                </a:solidFill>
                <a:latin typeface="Arial"/>
                <a:cs typeface="Arial"/>
                <a:sym typeface="Arial"/>
              </a:endParaRPr>
            </a:p>
          </p:txBody>
        </p:sp>
        <p:sp>
          <p:nvSpPr>
            <p:cNvPr id="43" name="Google Shape;664;p9"/>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rgbClr val="253038"/>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44" name="Google Shape;665;p9"/>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rgbClr val="253038"/>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sp>
          <p:nvSpPr>
            <p:cNvPr id="45" name="Google Shape;666;p9"/>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rgbClr val="556774"/>
            </a:solidFill>
            <a:ln>
              <a:solidFill>
                <a:schemeClr val="tx1"/>
              </a:solidFill>
            </a:ln>
          </p:spPr>
          <p:txBody>
            <a:bodyPr spcFirstLastPara="1" wrap="square" lIns="121900" tIns="121900" rIns="121900" bIns="121900" anchor="ctr" anchorCtr="0">
              <a:noAutofit/>
            </a:bodyPr>
            <a:lstStyle/>
            <a:p>
              <a:pPr defTabSz="1218990"/>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9726970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1000"/>
                                        <p:tgtEl>
                                          <p:spTgt spid="28"/>
                                        </p:tgtEl>
                                      </p:cBhvr>
                                    </p:animEffect>
                                  </p:childTnLst>
                                </p:cTn>
                              </p:par>
                              <p:par>
                                <p:cTn id="12" presetID="42" presetClass="entr" presetSubtype="0" fill="hold" nodeType="withEffect">
                                  <p:stCondLst>
                                    <p:cond delay="22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40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par>
                                <p:cTn id="27" presetID="47" presetClass="entr" presetSubtype="0" fill="hold" nodeType="withEffect">
                                  <p:stCondLst>
                                    <p:cond delay="45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16" presetClass="entr" presetSubtype="37" fill="hold" nodeType="withEffect">
                                  <p:stCondLst>
                                    <p:cond delay="5500"/>
                                  </p:stCondLst>
                                  <p:childTnLst>
                                    <p:set>
                                      <p:cBhvr>
                                        <p:cTn id="33" dur="1" fill="hold">
                                          <p:stCondLst>
                                            <p:cond delay="0"/>
                                          </p:stCondLst>
                                        </p:cTn>
                                        <p:tgtEl>
                                          <p:spTgt spid="31"/>
                                        </p:tgtEl>
                                        <p:attrNameLst>
                                          <p:attrName>style.visibility</p:attrName>
                                        </p:attrNameLst>
                                      </p:cBhvr>
                                      <p:to>
                                        <p:strVal val="visible"/>
                                      </p:to>
                                    </p:set>
                                    <p:animEffect transition="in" filter="barn(outVertical)">
                                      <p:cBhvr>
                                        <p:cTn id="34" dur="500"/>
                                        <p:tgtEl>
                                          <p:spTgt spid="31"/>
                                        </p:tgtEl>
                                      </p:cBhvr>
                                    </p:animEffect>
                                  </p:childTnLst>
                                </p:cTn>
                              </p:par>
                              <p:par>
                                <p:cTn id="35" presetID="10" presetClass="entr" presetSubtype="0" fill="hold" grpId="0" nodeType="withEffect">
                                  <p:stCondLst>
                                    <p:cond delay="625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xmlns="" id="{BF98067E-5940-4C56-98EE-CF3CC0A13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6115050" cy="4838700"/>
          </a:xfrm>
          <a:prstGeom prst="rect">
            <a:avLst/>
          </a:prstGeom>
        </p:spPr>
      </p:pic>
      <p:sp>
        <p:nvSpPr>
          <p:cNvPr id="8" name="Rectangle 7"/>
          <p:cNvSpPr/>
          <p:nvPr/>
        </p:nvSpPr>
        <p:spPr>
          <a:xfrm>
            <a:off x="1399309" y="761970"/>
            <a:ext cx="4391891" cy="5539978"/>
          </a:xfrm>
          <a:prstGeom prst="rect">
            <a:avLst/>
          </a:prstGeom>
        </p:spPr>
        <p:txBody>
          <a:bodyPr wrap="square">
            <a:spAutoFit/>
          </a:bodyPr>
          <a:lstStyle/>
          <a:p>
            <a:pPr>
              <a:lnSpc>
                <a:spcPct val="150000"/>
              </a:lnSpc>
            </a:pPr>
            <a:r>
              <a:rPr lang="en-US" sz="3600" dirty="0">
                <a:solidFill>
                  <a:srgbClr val="1389A5"/>
                </a:solidFill>
                <a:latin typeface="UTM Alter Gothic" panose="02040603050506020204" pitchFamily="18" charset="0"/>
                <a:ea typeface="Times New Roman" panose="02020603050405020304" pitchFamily="18" charset="0"/>
              </a:rPr>
              <a:t>b) </a:t>
            </a:r>
            <a:r>
              <a:rPr lang="en-US" sz="3600" dirty="0" err="1">
                <a:solidFill>
                  <a:srgbClr val="1389A5"/>
                </a:solidFill>
                <a:latin typeface="UTM Alter Gothic" panose="02040603050506020204" pitchFamily="18" charset="0"/>
                <a:ea typeface="Times New Roman" panose="02020603050405020304" pitchFamily="18" charset="0"/>
              </a:rPr>
              <a:t>Tôi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xoè</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cả</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hai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càng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ra</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bảo</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Nhà</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Trò</a:t>
            </a:r>
            <a:r>
              <a:rPr lang="en-US" sz="3600" dirty="0">
                <a:solidFill>
                  <a:srgbClr val="1389A5"/>
                </a:solidFill>
                <a:latin typeface="UTM Alter Gothic" panose="02040603050506020204" pitchFamily="18" charset="0"/>
                <a:ea typeface="Times New Roman" panose="02020603050405020304" pitchFamily="18" charset="0"/>
              </a:rPr>
              <a:t> : </a:t>
            </a:r>
          </a:p>
          <a:p>
            <a:pPr>
              <a:lnSpc>
                <a:spcPct val="150000"/>
              </a:lnSpc>
            </a:pP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Em</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đừng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sợ</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Hãy</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trở</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về</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cùng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với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tôi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đây</a:t>
            </a:r>
            <a:r>
              <a:rPr lang="en-US" sz="3600" dirty="0">
                <a:solidFill>
                  <a:srgbClr val="1389A5"/>
                </a:solidFill>
                <a:latin typeface="UTM Alter Gothic" panose="02040603050506020204" pitchFamily="18" charset="0"/>
                <a:ea typeface="Times New Roman" panose="02020603050405020304" pitchFamily="18" charset="0"/>
              </a:rPr>
              <a:t>.</a:t>
            </a:r>
          </a:p>
          <a:p>
            <a:pPr algn="r">
              <a:lnSpc>
                <a:spcPct val="150000"/>
              </a:lnSpc>
            </a:pPr>
            <a:r>
              <a:rPr lang="en-US" sz="2800" i="1" dirty="0">
                <a:solidFill>
                  <a:schemeClr val="tx2">
                    <a:lumMod val="50000"/>
                  </a:schemeClr>
                </a:solidFill>
                <a:latin typeface="UTM Alter Gothic" panose="02040603050506020204" pitchFamily="18" charset="0"/>
                <a:ea typeface="Times New Roman" panose="02020603050405020304" pitchFamily="18" charset="0"/>
              </a:rPr>
              <a:t>TÔ</a:t>
            </a:r>
            <a:r>
              <a:rPr lang="en-US" sz="3600" dirty="0">
                <a:solidFill>
                  <a:srgbClr val="1389A5"/>
                </a:solidFill>
                <a:latin typeface="UTM Alter Gothic" panose="02040603050506020204" pitchFamily="18" charset="0"/>
                <a:ea typeface="Times New Roman" panose="02020603050405020304" pitchFamily="18" charset="0"/>
              </a:rPr>
              <a:t> </a:t>
            </a:r>
            <a:r>
              <a:rPr lang="en-US" sz="2800" i="1" dirty="0">
                <a:solidFill>
                  <a:schemeClr val="tx2">
                    <a:lumMod val="50000"/>
                  </a:schemeClr>
                </a:solidFill>
                <a:latin typeface="UTM Alter Gothic" panose="02040603050506020204" pitchFamily="18" charset="0"/>
                <a:ea typeface="Times New Roman" panose="02020603050405020304" pitchFamily="18" charset="0"/>
              </a:rPr>
              <a:t>HOÀI</a:t>
            </a:r>
          </a:p>
          <a:p>
            <a:pPr>
              <a:lnSpc>
                <a:spcPct val="150000"/>
              </a:lnSpc>
            </a:pPr>
            <a:endParaRPr lang="en-US" sz="20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6342518" y="-683654"/>
            <a:ext cx="5223464" cy="4364004"/>
            <a:chOff x="6342518" y="-683654"/>
            <a:chExt cx="5223464" cy="4364004"/>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518" y="-683654"/>
              <a:ext cx="5223464" cy="4364004"/>
            </a:xfrm>
            <a:prstGeom prst="rect">
              <a:avLst/>
            </a:prstGeom>
            <a:ln w="57150">
              <a:prstDash val="sysDot"/>
              <a:tailEnd type="triangle"/>
            </a:ln>
          </p:spPr>
        </p:pic>
        <p:sp>
          <p:nvSpPr>
            <p:cNvPr id="17" name="Rectangle 16"/>
            <p:cNvSpPr/>
            <p:nvPr/>
          </p:nvSpPr>
          <p:spPr>
            <a:xfrm>
              <a:off x="7283224" y="480542"/>
              <a:ext cx="3342052" cy="2554545"/>
            </a:xfrm>
            <a:prstGeom prst="rect">
              <a:avLst/>
            </a:prstGeom>
          </p:spPr>
          <p:txBody>
            <a:bodyPr wrap="square">
              <a:spAutoFit/>
            </a:bodyPr>
            <a:lstStyle/>
            <a:p>
              <a:pPr algn="ctr"/>
              <a:r>
                <a:rPr lang="en-US" sz="3200" b="1" dirty="0" err="1">
                  <a:solidFill>
                    <a:srgbClr val="9D9D00"/>
                  </a:solidFill>
                  <a:latin typeface="UTM Americana" panose="02040603050506020204" pitchFamily="18" charset="0"/>
                  <a:ea typeface="Calibri" panose="020F0502020204030204" pitchFamily="34" charset="0"/>
                </a:rPr>
                <a:t>Dấu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hai</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chấm</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báo</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hiệu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bộ</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phận</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C00000"/>
                  </a:solidFill>
                  <a:latin typeface="UTM Americana" panose="02040603050506020204" pitchFamily="18" charset="0"/>
                  <a:ea typeface="Calibri" panose="020F0502020204030204" pitchFamily="34" charset="0"/>
                </a:rPr>
                <a:t>sau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đó</a:t>
              </a:r>
              <a:r>
                <a:rPr lang="en-US" sz="3200" b="1" dirty="0">
                  <a:solidFill>
                    <a:srgbClr val="9D9D00"/>
                  </a:solidFill>
                  <a:latin typeface="UTM Americana" panose="02040603050506020204" pitchFamily="18" charset="0"/>
                  <a:ea typeface="Calibri" panose="020F0502020204030204" pitchFamily="34" charset="0"/>
                </a:rPr>
                <a:t> là </a:t>
              </a:r>
              <a:r>
                <a:rPr lang="en-US" sz="3200" b="1" dirty="0" err="1">
                  <a:solidFill>
                    <a:srgbClr val="C00000"/>
                  </a:solidFill>
                  <a:latin typeface="UTM Americana" panose="02040603050506020204" pitchFamily="18" charset="0"/>
                  <a:ea typeface="Calibri" panose="020F0502020204030204" pitchFamily="34" charset="0"/>
                </a:rPr>
                <a:t>lời</a:t>
              </a:r>
              <a:r>
                <a:rPr lang="en-US" sz="3200" b="1" dirty="0">
                  <a:solidFill>
                    <a:srgbClr val="C00000"/>
                  </a:solidFill>
                  <a:latin typeface="UTM Americana" panose="02040603050506020204" pitchFamily="18" charset="0"/>
                  <a:ea typeface="Calibri" panose="020F0502020204030204" pitchFamily="34" charset="0"/>
                </a:rPr>
                <a:t> </a:t>
              </a:r>
              <a:r>
                <a:rPr lang="en-US" sz="3200" b="1" dirty="0" err="1">
                  <a:solidFill>
                    <a:srgbClr val="C00000"/>
                  </a:solidFill>
                  <a:latin typeface="UTM Americana" panose="02040603050506020204" pitchFamily="18" charset="0"/>
                  <a:ea typeface="Calibri" panose="020F0502020204030204" pitchFamily="34" charset="0"/>
                </a:rPr>
                <a:t>nói</a:t>
              </a:r>
              <a:r>
                <a:rPr lang="en-US" sz="3200" b="1" dirty="0">
                  <a:solidFill>
                    <a:srgbClr val="C00000"/>
                  </a:solidFill>
                  <a:latin typeface="UTM Americana" panose="02040603050506020204" pitchFamily="18" charset="0"/>
                  <a:ea typeface="Calibri" panose="020F0502020204030204" pitchFamily="34" charset="0"/>
                </a:rPr>
                <a:t> </a:t>
              </a:r>
              <a:r>
                <a:rPr lang="en-US" sz="3200" b="1" dirty="0">
                  <a:solidFill>
                    <a:srgbClr val="9D9D00"/>
                  </a:solidFill>
                  <a:latin typeface="UTM Americana" panose="02040603050506020204" pitchFamily="18" charset="0"/>
                  <a:ea typeface="Calibri" panose="020F0502020204030204" pitchFamily="34" charset="0"/>
                </a:rPr>
                <a:t>của </a:t>
              </a:r>
              <a:r>
                <a:rPr lang="en-US" sz="3200" b="1" dirty="0" err="1">
                  <a:solidFill>
                    <a:srgbClr val="9D9D00"/>
                  </a:solidFill>
                  <a:latin typeface="UTM Americana" panose="02040603050506020204" pitchFamily="18" charset="0"/>
                  <a:ea typeface="Calibri" panose="020F0502020204030204" pitchFamily="34" charset="0"/>
                </a:rPr>
                <a:t>Dế</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Mèn</a:t>
              </a:r>
              <a:r>
                <a:rPr lang="en-US" sz="3200" b="1" dirty="0">
                  <a:solidFill>
                    <a:srgbClr val="9D9D00"/>
                  </a:solidFill>
                  <a:latin typeface="UTM Americana" panose="02040603050506020204" pitchFamily="18" charset="0"/>
                  <a:ea typeface="Calibri" panose="020F0502020204030204" pitchFamily="34" charset="0"/>
                </a:rPr>
                <a:t>.</a:t>
              </a:r>
            </a:p>
          </p:txBody>
        </p:sp>
      </p:grpSp>
      <p:grpSp>
        <p:nvGrpSpPr>
          <p:cNvPr id="3" name="Group 2"/>
          <p:cNvGrpSpPr/>
          <p:nvPr/>
        </p:nvGrpSpPr>
        <p:grpSpPr>
          <a:xfrm>
            <a:off x="5964912" y="2328030"/>
            <a:ext cx="6419850" cy="3842346"/>
            <a:chOff x="4979378" y="2232096"/>
            <a:chExt cx="7949743" cy="3842346"/>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378" y="2232096"/>
              <a:ext cx="7949743" cy="3842346"/>
            </a:xfrm>
            <a:prstGeom prst="rect">
              <a:avLst/>
            </a:prstGeom>
            <a:ln w="57150">
              <a:prstDash val="sysDot"/>
              <a:tailEnd type="triangle"/>
            </a:ln>
          </p:spPr>
        </p:pic>
        <p:sp>
          <p:nvSpPr>
            <p:cNvPr id="19" name="Rectangle 18"/>
            <p:cNvSpPr/>
            <p:nvPr/>
          </p:nvSpPr>
          <p:spPr>
            <a:xfrm>
              <a:off x="6180002" y="3274886"/>
              <a:ext cx="5548494" cy="1569660"/>
            </a:xfrm>
            <a:prstGeom prst="rect">
              <a:avLst/>
            </a:prstGeom>
          </p:spPr>
          <p:txBody>
            <a:bodyPr wrap="square">
              <a:spAutoFit/>
            </a:bodyPr>
            <a:lstStyle/>
            <a:p>
              <a:pPr algn="ctr"/>
              <a:r>
                <a:rPr lang="en-US" sz="3200" b="1" dirty="0">
                  <a:solidFill>
                    <a:srgbClr val="9D9D00"/>
                  </a:solidFill>
                  <a:latin typeface="UTM Americana" panose="02040603050506020204" pitchFamily="18" charset="0"/>
                  <a:ea typeface="Calibri" panose="020F0502020204030204" pitchFamily="34" charset="0"/>
                </a:rPr>
                <a:t>D</a:t>
              </a:r>
              <a:r>
                <a:rPr lang="vi-VN" sz="3200" b="1" dirty="0">
                  <a:solidFill>
                    <a:srgbClr val="9D9D00"/>
                  </a:solidFill>
                  <a:latin typeface="UTM Americana" panose="02040603050506020204" pitchFamily="18" charset="0"/>
                  <a:ea typeface="Calibri" panose="020F0502020204030204" pitchFamily="34" charset="0"/>
                </a:rPr>
                <a:t>ấu hai chấm dùng phối hợp với </a:t>
              </a:r>
              <a:r>
                <a:rPr lang="vi-VN" sz="3200" b="1" dirty="0">
                  <a:solidFill>
                    <a:srgbClr val="002060"/>
                  </a:solidFill>
                  <a:latin typeface="UTM Americana" panose="02040603050506020204" pitchFamily="18" charset="0"/>
                  <a:ea typeface="Calibri" panose="020F0502020204030204" pitchFamily="34" charset="0"/>
                </a:rPr>
                <a:t>dấu gạch đầu dòng.</a:t>
              </a:r>
              <a:endParaRPr lang="en-US" sz="3200" b="1" dirty="0">
                <a:solidFill>
                  <a:srgbClr val="002060"/>
                </a:solidFill>
                <a:latin typeface="UTM Americana" panose="02040603050506020204" pitchFamily="18" charset="0"/>
                <a:ea typeface="Calibri" panose="020F0502020204030204" pitchFamily="34" charset="0"/>
              </a:endParaRPr>
            </a:p>
          </p:txBody>
        </p:sp>
      </p:grpSp>
      <p:grpSp>
        <p:nvGrpSpPr>
          <p:cNvPr id="20" name="Group 19"/>
          <p:cNvGrpSpPr/>
          <p:nvPr/>
        </p:nvGrpSpPr>
        <p:grpSpPr>
          <a:xfrm>
            <a:off x="-395410" y="4689832"/>
            <a:ext cx="8854413" cy="2552702"/>
            <a:chOff x="-395410" y="4689832"/>
            <a:chExt cx="8854413" cy="2552702"/>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22" name="Rectangle 21"/>
            <p:cNvSpPr/>
            <p:nvPr/>
          </p:nvSpPr>
          <p:spPr>
            <a:xfrm>
              <a:off x="360278" y="5204202"/>
              <a:ext cx="7259398" cy="1305037"/>
            </a:xfrm>
            <a:prstGeom prst="rect">
              <a:avLst/>
            </a:prstGeom>
          </p:spPr>
          <p:txBody>
            <a:bodyPr wrap="square">
              <a:spAutoFit/>
            </a:bodyPr>
            <a:lstStyle/>
            <a:p>
              <a:pPr algn="ctr">
                <a:lnSpc>
                  <a:spcPct val="150000"/>
                </a:lnSpc>
              </a:pPr>
              <a:r>
                <a:rPr lang="en-US" sz="2800" b="1" i="1" dirty="0" err="1">
                  <a:solidFill>
                    <a:srgbClr val="704C2E"/>
                  </a:solidFill>
                  <a:latin typeface="UTM Guanine" panose="02040603050506020204" pitchFamily="18" charset="0"/>
                  <a:ea typeface="Times New Roman" panose="02020603050405020304" pitchFamily="18" charset="0"/>
                </a:rPr>
                <a:t>Trong</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các</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câu</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văn</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trên</a:t>
              </a:r>
              <a:r>
                <a:rPr lang="en-US" sz="2800" b="1" i="1" dirty="0">
                  <a:solidFill>
                    <a:srgbClr val="704C2E"/>
                  </a:solidFill>
                  <a:latin typeface="UTM Guanine" panose="02040603050506020204" pitchFamily="18" charset="0"/>
                  <a:ea typeface="Times New Roman" panose="02020603050405020304" pitchFamily="18" charset="0"/>
                </a:rPr>
                <a:t>, </a:t>
              </a:r>
              <a:br>
                <a:rPr lang="en-US" sz="2800" b="1" i="1" dirty="0">
                  <a:solidFill>
                    <a:srgbClr val="704C2E"/>
                  </a:solidFill>
                  <a:latin typeface="UTM Guanine" panose="02040603050506020204" pitchFamily="18" charset="0"/>
                  <a:ea typeface="Times New Roman" panose="02020603050405020304" pitchFamily="18" charset="0"/>
                </a:rPr>
              </a:br>
              <a:r>
                <a:rPr lang="en-US" sz="2800" b="1" i="1" dirty="0" err="1">
                  <a:solidFill>
                    <a:srgbClr val="704C2E"/>
                  </a:solidFill>
                  <a:latin typeface="UTM Guanine" panose="02040603050506020204" pitchFamily="18" charset="0"/>
                  <a:ea typeface="Times New Roman" panose="02020603050405020304" pitchFamily="18" charset="0"/>
                </a:rPr>
                <a:t>dấu</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hai</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chấm</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có</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tác</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dụng</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gì</a:t>
              </a:r>
              <a:r>
                <a:rPr lang="en-US" sz="2800" b="1" i="1" dirty="0">
                  <a:solidFill>
                    <a:srgbClr val="704C2E"/>
                  </a:solidFill>
                  <a:latin typeface="UTM Guanine" panose="02040603050506020204" pitchFamily="18" charset="0"/>
                  <a:ea typeface="Times New Roman" panose="02020603050405020304" pitchFamily="18" charset="0"/>
                </a:rPr>
                <a:t> ?</a:t>
              </a:r>
              <a:endParaRPr lang="en-US" sz="3200" b="1" dirty="0">
                <a:solidFill>
                  <a:srgbClr val="704C2E"/>
                </a:solidFill>
                <a:effectLst/>
                <a:latin typeface="UTM Guanine" panose="02040603050506020204" pitchFamily="18" charset="0"/>
                <a:ea typeface="Times New Roman" panose="02020603050405020304" pitchFamily="18" charset="0"/>
              </a:endParaRPr>
            </a:p>
          </p:txBody>
        </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181" y="4651775"/>
            <a:ext cx="2095500" cy="1834839"/>
          </a:xfrm>
          <a:prstGeom prst="rect">
            <a:avLst/>
          </a:prstGeom>
        </p:spPr>
      </p:pic>
      <p:sp>
        <p:nvSpPr>
          <p:cNvPr id="4" name="Oval 3"/>
          <p:cNvSpPr/>
          <p:nvPr/>
        </p:nvSpPr>
        <p:spPr>
          <a:xfrm>
            <a:off x="4381484" y="1951015"/>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1407956" y="2782501"/>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321809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2" presetClass="emph" presetSubtype="0" repeatCount="10000" fill="hold" nodeType="afterEffect">
                                  <p:stCondLst>
                                    <p:cond delay="0"/>
                                  </p:stCondLst>
                                  <p:childTnLst>
                                    <p:animRot by="120000">
                                      <p:cBhvr>
                                        <p:cTn id="22" dur="100" fill="hold">
                                          <p:stCondLst>
                                            <p:cond delay="0"/>
                                          </p:stCondLst>
                                        </p:cTn>
                                        <p:tgtEl>
                                          <p:spTgt spid="23"/>
                                        </p:tgtEl>
                                        <p:attrNameLst>
                                          <p:attrName>r</p:attrName>
                                        </p:attrNameLst>
                                      </p:cBhvr>
                                    </p:animRot>
                                    <p:animRot by="-240000">
                                      <p:cBhvr>
                                        <p:cTn id="23" dur="200" fill="hold">
                                          <p:stCondLst>
                                            <p:cond delay="200"/>
                                          </p:stCondLst>
                                        </p:cTn>
                                        <p:tgtEl>
                                          <p:spTgt spid="23"/>
                                        </p:tgtEl>
                                        <p:attrNameLst>
                                          <p:attrName>r</p:attrName>
                                        </p:attrNameLst>
                                      </p:cBhvr>
                                    </p:animRot>
                                    <p:animRot by="240000">
                                      <p:cBhvr>
                                        <p:cTn id="24" dur="200" fill="hold">
                                          <p:stCondLst>
                                            <p:cond delay="400"/>
                                          </p:stCondLst>
                                        </p:cTn>
                                        <p:tgtEl>
                                          <p:spTgt spid="23"/>
                                        </p:tgtEl>
                                        <p:attrNameLst>
                                          <p:attrName>r</p:attrName>
                                        </p:attrNameLst>
                                      </p:cBhvr>
                                    </p:animRot>
                                    <p:animRot by="-240000">
                                      <p:cBhvr>
                                        <p:cTn id="25" dur="200" fill="hold">
                                          <p:stCondLst>
                                            <p:cond delay="600"/>
                                          </p:stCondLst>
                                        </p:cTn>
                                        <p:tgtEl>
                                          <p:spTgt spid="23"/>
                                        </p:tgtEl>
                                        <p:attrNameLst>
                                          <p:attrName>r</p:attrName>
                                        </p:attrNameLst>
                                      </p:cBhvr>
                                    </p:animRot>
                                    <p:animRot by="120000">
                                      <p:cBhvr>
                                        <p:cTn id="26" dur="200" fill="hold">
                                          <p:stCondLst>
                                            <p:cond delay="800"/>
                                          </p:stCondLst>
                                        </p:cTn>
                                        <p:tgtEl>
                                          <p:spTgt spid="23"/>
                                        </p:tgtEl>
                                        <p:attrNameLst>
                                          <p:attrName>r</p:attrName>
                                        </p:attrNameLst>
                                      </p:cBhvr>
                                    </p:animRot>
                                  </p:childTnLst>
                                </p:cTn>
                              </p:par>
                            </p:childTnLst>
                          </p:cTn>
                        </p:par>
                        <p:par>
                          <p:cTn id="27" fill="hold">
                            <p:stCondLst>
                              <p:cond delay="11000"/>
                            </p:stCondLst>
                            <p:childTnLst>
                              <p:par>
                                <p:cTn id="28" presetID="56"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by="(-#ppt_w*2)" calcmode="lin" valueType="num">
                                      <p:cBhvr rctx="PPT">
                                        <p:cTn id="30" dur="500" autoRev="1" fill="hold">
                                          <p:stCondLst>
                                            <p:cond delay="0"/>
                                          </p:stCondLst>
                                        </p:cTn>
                                        <p:tgtEl>
                                          <p:spTgt spid="8"/>
                                        </p:tgtEl>
                                        <p:attrNameLst>
                                          <p:attrName>ppt_w</p:attrName>
                                        </p:attrNameLst>
                                      </p:cBhvr>
                                    </p:anim>
                                    <p:anim by="(#ppt_w*0.50)" calcmode="lin" valueType="num">
                                      <p:cBhvr>
                                        <p:cTn id="31" dur="500" decel="50000" autoRev="1" fill="hold">
                                          <p:stCondLst>
                                            <p:cond delay="0"/>
                                          </p:stCondLst>
                                        </p:cTn>
                                        <p:tgtEl>
                                          <p:spTgt spid="8"/>
                                        </p:tgtEl>
                                        <p:attrNameLst>
                                          <p:attrName>ppt_x</p:attrName>
                                        </p:attrNameLst>
                                      </p:cBhvr>
                                    </p:anim>
                                    <p:anim from="(-#ppt_h/2)" to="(#ppt_y)" calcmode="lin" valueType="num">
                                      <p:cBhvr>
                                        <p:cTn id="32" dur="1000" fill="hold">
                                          <p:stCondLst>
                                            <p:cond delay="0"/>
                                          </p:stCondLst>
                                        </p:cTn>
                                        <p:tgtEl>
                                          <p:spTgt spid="8"/>
                                        </p:tgtEl>
                                        <p:attrNameLst>
                                          <p:attrName>ppt_y</p:attrName>
                                        </p:attrNameLst>
                                      </p:cBhvr>
                                    </p:anim>
                                    <p:animRot by="21600000">
                                      <p:cBhvr>
                                        <p:cTn id="33" dur="1000" fill="hold">
                                          <p:stCondLst>
                                            <p:cond delay="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1000" fill="hold"/>
                                        <p:tgtEl>
                                          <p:spTgt spid="8">
                                            <p:txEl>
                                              <p:pRg st="1" end="1"/>
                                            </p:txEl>
                                          </p:spTgt>
                                        </p:tgtEl>
                                        <p:attrNameLst>
                                          <p:attrName>style.color</p:attrName>
                                        </p:attrNameLst>
                                      </p:cBhvr>
                                      <p:to>
                                        <p:clrVal>
                                          <a:schemeClr val="accent2"/>
                                        </p:clrVal>
                                      </p:to>
                                    </p:set>
                                    <p:set>
                                      <p:cBhvr>
                                        <p:cTn id="38" dur="1000" fill="hold"/>
                                        <p:tgtEl>
                                          <p:spTgt spid="8">
                                            <p:txEl>
                                              <p:pRg st="1" end="1"/>
                                            </p:txEl>
                                          </p:spTgt>
                                        </p:tgtEl>
                                        <p:attrNameLst>
                                          <p:attrName>fillcolor</p:attrName>
                                        </p:attrNameLst>
                                      </p:cBhvr>
                                      <p:to>
                                        <p:clrVal>
                                          <a:schemeClr val="accent2"/>
                                        </p:clrVal>
                                      </p:to>
                                    </p:set>
                                    <p:set>
                                      <p:cBhvr>
                                        <p:cTn id="39" dur="1000" fill="hold"/>
                                        <p:tgtEl>
                                          <p:spTgt spid="8">
                                            <p:txEl>
                                              <p:pRg st="1" end="1"/>
                                            </p:tx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heel(1)">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edge">
                                      <p:cBhvr>
                                        <p:cTn id="49" dur="1000"/>
                                        <p:tgtEl>
                                          <p:spTgt spid="4"/>
                                        </p:tgtEl>
                                      </p:cBhvr>
                                    </p:animEffect>
                                  </p:childTnLst>
                                </p:cTn>
                              </p:par>
                            </p:childTnLst>
                          </p:cTn>
                        </p:par>
                        <p:par>
                          <p:cTn id="50" fill="hold">
                            <p:stCondLst>
                              <p:cond delay="1000"/>
                            </p:stCondLst>
                            <p:childTnLst>
                              <p:par>
                                <p:cTn id="51" presetID="2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edge">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mph" presetSubtype="0" repeatCount="5000" fill="hold" grpId="1" nodeType="clickEffect">
                                  <p:stCondLst>
                                    <p:cond delay="0"/>
                                  </p:stCondLst>
                                  <p:childTnLst>
                                    <p:animClr clrSpc="hsl" dir="cw">
                                      <p:cBhvr override="childStyle">
                                        <p:cTn id="57" dur="500" fill="hold"/>
                                        <p:tgtEl>
                                          <p:spTgt spid="4"/>
                                        </p:tgtEl>
                                        <p:attrNameLst>
                                          <p:attrName>style.color</p:attrName>
                                        </p:attrNameLst>
                                      </p:cBhvr>
                                      <p:by>
                                        <p:hsl h="-7200000" s="0" l="0"/>
                                      </p:by>
                                    </p:animClr>
                                    <p:animClr clrSpc="hsl" dir="cw">
                                      <p:cBhvr>
                                        <p:cTn id="58" dur="500" fill="hold"/>
                                        <p:tgtEl>
                                          <p:spTgt spid="4"/>
                                        </p:tgtEl>
                                        <p:attrNameLst>
                                          <p:attrName>fillcolor</p:attrName>
                                        </p:attrNameLst>
                                      </p:cBhvr>
                                      <p:by>
                                        <p:hsl h="-7200000" s="0" l="0"/>
                                      </p:by>
                                    </p:animClr>
                                    <p:animClr clrSpc="hsl" dir="cw">
                                      <p:cBhvr>
                                        <p:cTn id="59" dur="500" fill="hold"/>
                                        <p:tgtEl>
                                          <p:spTgt spid="4"/>
                                        </p:tgtEl>
                                        <p:attrNameLst>
                                          <p:attrName>stroke.color</p:attrName>
                                        </p:attrNameLst>
                                      </p:cBhvr>
                                      <p:by>
                                        <p:hsl h="-7200000" s="0" l="0"/>
                                      </p:by>
                                    </p:animClr>
                                    <p:set>
                                      <p:cBhvr>
                                        <p:cTn id="60" dur="500" fill="hold"/>
                                        <p:tgtEl>
                                          <p:spTgt spid="4"/>
                                        </p:tgtEl>
                                        <p:attrNameLst>
                                          <p:attrName>fill.type</p:attrName>
                                        </p:attrNameLst>
                                      </p:cBhvr>
                                      <p:to>
                                        <p:strVal val="solid"/>
                                      </p:to>
                                    </p:set>
                                  </p:childTnLst>
                                </p:cTn>
                              </p:par>
                              <p:par>
                                <p:cTn id="61" presetID="22" presetClass="emph" presetSubtype="0" repeatCount="5000" fill="hold" grpId="1" nodeType="withEffect">
                                  <p:stCondLst>
                                    <p:cond delay="0"/>
                                  </p:stCondLst>
                                  <p:childTnLst>
                                    <p:animClr clrSpc="hsl" dir="cw">
                                      <p:cBhvr override="childStyle">
                                        <p:cTn id="62" dur="500" fill="hold"/>
                                        <p:tgtEl>
                                          <p:spTgt spid="15"/>
                                        </p:tgtEl>
                                        <p:attrNameLst>
                                          <p:attrName>style.color</p:attrName>
                                        </p:attrNameLst>
                                      </p:cBhvr>
                                      <p:by>
                                        <p:hsl h="-7200000" s="0" l="0"/>
                                      </p:by>
                                    </p:animClr>
                                    <p:animClr clrSpc="hsl" dir="cw">
                                      <p:cBhvr>
                                        <p:cTn id="63" dur="500" fill="hold"/>
                                        <p:tgtEl>
                                          <p:spTgt spid="15"/>
                                        </p:tgtEl>
                                        <p:attrNameLst>
                                          <p:attrName>fillcolor</p:attrName>
                                        </p:attrNameLst>
                                      </p:cBhvr>
                                      <p:by>
                                        <p:hsl h="-7200000" s="0" l="0"/>
                                      </p:by>
                                    </p:animClr>
                                    <p:animClr clrSpc="hsl" dir="cw">
                                      <p:cBhvr>
                                        <p:cTn id="64" dur="500" fill="hold"/>
                                        <p:tgtEl>
                                          <p:spTgt spid="15"/>
                                        </p:tgtEl>
                                        <p:attrNameLst>
                                          <p:attrName>stroke.color</p:attrName>
                                        </p:attrNameLst>
                                      </p:cBhvr>
                                      <p:by>
                                        <p:hsl h="-7200000" s="0" l="0"/>
                                      </p:by>
                                    </p:animClr>
                                    <p:set>
                                      <p:cBhvr>
                                        <p:cTn id="65" dur="500" fill="hold"/>
                                        <p:tgtEl>
                                          <p:spTgt spid="15"/>
                                        </p:tgtEl>
                                        <p:attrNameLst>
                                          <p:attrName>fill.type</p:attrName>
                                        </p:attrNameLst>
                                      </p:cBhvr>
                                      <p:to>
                                        <p:strVal val="solid"/>
                                      </p:to>
                                    </p:set>
                                  </p:childTnLst>
                                </p:cTn>
                              </p:par>
                              <p:par>
                                <p:cTn id="66" presetID="21" presetClass="entr" presetSubtype="1" fill="hold"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heel(1)">
                                      <p:cBhvr>
                                        <p:cTn id="6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grpSp>
        <p:nvGrpSpPr>
          <p:cNvPr id="17" name="Group 16"/>
          <p:cNvGrpSpPr/>
          <p:nvPr/>
        </p:nvGrpSpPr>
        <p:grpSpPr>
          <a:xfrm>
            <a:off x="5063907" y="-396571"/>
            <a:ext cx="7730412" cy="2552702"/>
            <a:chOff x="-395410" y="4689832"/>
            <a:chExt cx="8854413" cy="2552702"/>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19" name="Rectangle 18"/>
            <p:cNvSpPr/>
            <p:nvPr/>
          </p:nvSpPr>
          <p:spPr>
            <a:xfrm>
              <a:off x="364165" y="5177552"/>
              <a:ext cx="7259398" cy="1384995"/>
            </a:xfrm>
            <a:prstGeom prst="rect">
              <a:avLst/>
            </a:prstGeom>
          </p:spPr>
          <p:txBody>
            <a:bodyPr wrap="square">
              <a:spAutoFit/>
            </a:bodyPr>
            <a:lstStyle/>
            <a:p>
              <a:pPr algn="ctr">
                <a:lnSpc>
                  <a:spcPct val="150000"/>
                </a:lnSpc>
              </a:pPr>
              <a:r>
                <a:rPr lang="en-US" sz="2800" i="1" dirty="0" err="1">
                  <a:solidFill>
                    <a:srgbClr val="704C2E"/>
                  </a:solidFill>
                  <a:latin typeface="UTM Guanine" panose="02040603050506020204" pitchFamily="18" charset="0"/>
                  <a:ea typeface="Times New Roman" panose="02020603050405020304" pitchFamily="18" charset="0"/>
                </a:rPr>
                <a:t>Trong</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các</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câu</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thơ</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sau</a:t>
              </a:r>
              <a:r>
                <a:rPr lang="en-US" sz="2800" i="1" dirty="0">
                  <a:solidFill>
                    <a:srgbClr val="704C2E"/>
                  </a:solidFill>
                  <a:latin typeface="UTM Guanine" panose="02040603050506020204" pitchFamily="18" charset="0"/>
                  <a:ea typeface="Times New Roman" panose="02020603050405020304" pitchFamily="18" charset="0"/>
                </a:rPr>
                <a:t>, </a:t>
              </a:r>
              <a:br>
                <a:rPr lang="en-US" sz="2800" i="1" dirty="0">
                  <a:solidFill>
                    <a:srgbClr val="704C2E"/>
                  </a:solidFill>
                  <a:latin typeface="UTM Guanine" panose="02040603050506020204" pitchFamily="18" charset="0"/>
                  <a:ea typeface="Times New Roman" panose="02020603050405020304" pitchFamily="18" charset="0"/>
                </a:rPr>
              </a:br>
              <a:r>
                <a:rPr lang="en-US" sz="2800" i="1" dirty="0" err="1">
                  <a:solidFill>
                    <a:srgbClr val="704C2E"/>
                  </a:solidFill>
                  <a:latin typeface="UTM Guanine" panose="02040603050506020204" pitchFamily="18" charset="0"/>
                  <a:ea typeface="Times New Roman" panose="02020603050405020304" pitchFamily="18" charset="0"/>
                </a:rPr>
                <a:t>dấu</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hai</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chấm</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có</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tác</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dụng</a:t>
              </a:r>
              <a:r>
                <a:rPr lang="en-US" sz="2800" i="1" dirty="0">
                  <a:solidFill>
                    <a:srgbClr val="704C2E"/>
                  </a:solidFill>
                  <a:latin typeface="UTM Guanine" panose="02040603050506020204" pitchFamily="18" charset="0"/>
                  <a:ea typeface="Times New Roman" panose="02020603050405020304" pitchFamily="18" charset="0"/>
                </a:rPr>
                <a:t> </a:t>
              </a:r>
              <a:r>
                <a:rPr lang="en-US" sz="2800" i="1" dirty="0" err="1">
                  <a:solidFill>
                    <a:srgbClr val="704C2E"/>
                  </a:solidFill>
                  <a:latin typeface="UTM Guanine" panose="02040603050506020204" pitchFamily="18" charset="0"/>
                  <a:ea typeface="Times New Roman" panose="02020603050405020304" pitchFamily="18" charset="0"/>
                </a:rPr>
                <a:t>gì</a:t>
              </a:r>
              <a:r>
                <a:rPr lang="en-US" sz="2800" i="1" dirty="0">
                  <a:solidFill>
                    <a:srgbClr val="704C2E"/>
                  </a:solidFill>
                  <a:latin typeface="UTM Guanine" panose="02040603050506020204" pitchFamily="18" charset="0"/>
                  <a:ea typeface="Times New Roman" panose="02020603050405020304" pitchFamily="18" charset="0"/>
                </a:rPr>
                <a:t> ?</a:t>
              </a:r>
              <a:endParaRPr lang="en-US" sz="3200" dirty="0">
                <a:solidFill>
                  <a:srgbClr val="704C2E"/>
                </a:solidFill>
                <a:effectLst/>
                <a:latin typeface="UTM Guanine" panose="02040603050506020204" pitchFamily="18" charset="0"/>
                <a:ea typeface="Times New Roman" panose="02020603050405020304" pitchFamily="18" charset="0"/>
              </a:endParaRPr>
            </a:p>
          </p:txBody>
        </p:sp>
      </p:grpSp>
      <p:pic>
        <p:nvPicPr>
          <p:cNvPr id="22" name="图片 2">
            <a:extLst>
              <a:ext uri="{FF2B5EF4-FFF2-40B4-BE49-F238E27FC236}">
                <a16:creationId xmlns:a16="http://schemas.microsoft.com/office/drawing/2014/main" xmlns="" id="{BF98067E-5940-4C56-98EE-CF3CC0A13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25" y="-542925"/>
            <a:ext cx="6934627" cy="7253359"/>
          </a:xfrm>
          <a:prstGeom prst="rect">
            <a:avLst/>
          </a:prstGeom>
        </p:spPr>
      </p:pic>
      <p:sp>
        <p:nvSpPr>
          <p:cNvPr id="23" name="Rectangle 22"/>
          <p:cNvSpPr/>
          <p:nvPr/>
        </p:nvSpPr>
        <p:spPr>
          <a:xfrm>
            <a:off x="809751" y="1080317"/>
            <a:ext cx="5369376" cy="5139869"/>
          </a:xfrm>
          <a:prstGeom prst="rect">
            <a:avLst/>
          </a:prstGeom>
        </p:spPr>
        <p:txBody>
          <a:bodyPr wrap="square">
            <a:spAutoFit/>
          </a:bodyPr>
          <a:lstStyle/>
          <a:p>
            <a:r>
              <a:rPr lang="en-US" sz="3200" dirty="0">
                <a:solidFill>
                  <a:srgbClr val="1389A5"/>
                </a:solidFill>
                <a:latin typeface="UTM Alter Gothic" panose="02040603050506020204" pitchFamily="18" charset="0"/>
                <a:ea typeface="Times New Roman" panose="02020603050405020304" pitchFamily="18" charset="0"/>
              </a:rPr>
              <a:t>c)  </a:t>
            </a:r>
            <a:endParaRPr lang="en-US" sz="3200" dirty="0" smtClean="0">
              <a:solidFill>
                <a:srgbClr val="1389A5"/>
              </a:solidFill>
              <a:latin typeface="UTM Alter Gothic" panose="02040603050506020204" pitchFamily="18" charset="0"/>
              <a:ea typeface="Times New Roman" panose="02020603050405020304" pitchFamily="18" charset="0"/>
            </a:endParaRPr>
          </a:p>
          <a:p>
            <a:pPr indent="539750"/>
            <a:r>
              <a:rPr lang="en-US" sz="3200" dirty="0" err="1" smtClean="0">
                <a:solidFill>
                  <a:srgbClr val="1389A5"/>
                </a:solidFill>
                <a:latin typeface="UTM Alter Gothic" panose="02040603050506020204" pitchFamily="18" charset="0"/>
                <a:ea typeface="Times New Roman" panose="02020603050405020304" pitchFamily="18" charset="0"/>
              </a:rPr>
              <a:t>Bà</a:t>
            </a:r>
            <a:r>
              <a:rPr lang="en-US" sz="3200" dirty="0" smtClean="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thương</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không</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muốn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bán</a:t>
            </a:r>
            <a:r>
              <a:rPr lang="en-US" sz="3200" dirty="0">
                <a:solidFill>
                  <a:srgbClr val="1389A5"/>
                </a:solidFill>
                <a:latin typeface="UTM Alter Gothic" panose="02040603050506020204" pitchFamily="18" charset="0"/>
                <a:ea typeface="Times New Roman" panose="02020603050405020304" pitchFamily="18" charset="0"/>
              </a:rPr>
              <a:t>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Bèn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thả</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vào</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trong</a:t>
            </a:r>
            <a:r>
              <a:rPr lang="en-US" sz="3200" dirty="0">
                <a:solidFill>
                  <a:srgbClr val="1389A5"/>
                </a:solidFill>
                <a:latin typeface="UTM Alter Gothic" panose="02040603050506020204" pitchFamily="18" charset="0"/>
                <a:ea typeface="Times New Roman" panose="02020603050405020304" pitchFamily="18" charset="0"/>
              </a:rPr>
              <a:t> chum.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Rồi</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bà</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lại</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đi</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làm</a:t>
            </a:r>
            <a:r>
              <a:rPr lang="en-US" sz="3200" dirty="0">
                <a:solidFill>
                  <a:srgbClr val="1389A5"/>
                </a:solidFill>
                <a:latin typeface="UTM Alter Gothic" panose="02040603050506020204" pitchFamily="18" charset="0"/>
                <a:ea typeface="Times New Roman" panose="02020603050405020304" pitchFamily="18" charset="0"/>
              </a:rPr>
              <a:t>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Đến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khi</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về</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thấy</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lạ</a:t>
            </a:r>
            <a:r>
              <a:rPr lang="en-US" sz="3200" dirty="0">
                <a:solidFill>
                  <a:srgbClr val="1389A5"/>
                </a:solidFill>
                <a:latin typeface="UTM Alter Gothic" panose="02040603050506020204" pitchFamily="18" charset="0"/>
                <a:ea typeface="Times New Roman" panose="02020603050405020304" pitchFamily="18" charset="0"/>
              </a:rPr>
              <a:t> :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Sân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nhà</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sao</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sạch</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quá</a:t>
            </a:r>
            <a:r>
              <a:rPr lang="en-US" sz="3200" dirty="0">
                <a:solidFill>
                  <a:srgbClr val="1389A5"/>
                </a:solidFill>
                <a:latin typeface="UTM Alter Gothic" panose="02040603050506020204" pitchFamily="18" charset="0"/>
                <a:ea typeface="Times New Roman" panose="02020603050405020304" pitchFamily="18" charset="0"/>
              </a:rPr>
              <a:t>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Đàn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lợn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đã</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được</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ăn</a:t>
            </a:r>
            <a:r>
              <a:rPr lang="en-US" sz="3200" dirty="0">
                <a:solidFill>
                  <a:srgbClr val="1389A5"/>
                </a:solidFill>
                <a:latin typeface="UTM Alter Gothic" panose="02040603050506020204" pitchFamily="18" charset="0"/>
                <a:ea typeface="Times New Roman" panose="02020603050405020304" pitchFamily="18" charset="0"/>
              </a:rPr>
              <a:t>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Cơm</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nước</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nấu</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tinh</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tươm</a:t>
            </a:r>
            <a:r>
              <a:rPr lang="en-US" sz="3200" dirty="0">
                <a:solidFill>
                  <a:srgbClr val="1389A5"/>
                </a:solidFill>
                <a:latin typeface="UTM Alter Gothic" panose="02040603050506020204" pitchFamily="18" charset="0"/>
                <a:ea typeface="Times New Roman" panose="02020603050405020304" pitchFamily="18" charset="0"/>
              </a:rPr>
              <a:t> </a:t>
            </a:r>
          </a:p>
          <a:p>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Vườn</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rau</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tươi</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sạch</a:t>
            </a:r>
            <a:r>
              <a:rPr lang="en-US" sz="3200" dirty="0">
                <a:solidFill>
                  <a:srgbClr val="1389A5"/>
                </a:solidFill>
                <a:latin typeface="UTM Alter Gothic" panose="02040603050506020204" pitchFamily="18" charset="0"/>
                <a:ea typeface="Times New Roman" panose="02020603050405020304" pitchFamily="18" charset="0"/>
              </a:rPr>
              <a:t> </a:t>
            </a:r>
            <a:r>
              <a:rPr lang="en-US" sz="3200" dirty="0" err="1">
                <a:solidFill>
                  <a:srgbClr val="1389A5"/>
                </a:solidFill>
                <a:latin typeface="UTM Alter Gothic" panose="02040603050506020204" pitchFamily="18" charset="0"/>
                <a:ea typeface="Times New Roman" panose="02020603050405020304" pitchFamily="18" charset="0"/>
              </a:rPr>
              <a:t>cỏ</a:t>
            </a:r>
            <a:r>
              <a:rPr lang="en-US" sz="3200" dirty="0">
                <a:solidFill>
                  <a:srgbClr val="1389A5"/>
                </a:solidFill>
                <a:latin typeface="UTM Alter Gothic" panose="02040603050506020204" pitchFamily="18" charset="0"/>
                <a:ea typeface="Times New Roman" panose="02020603050405020304" pitchFamily="18" charset="0"/>
              </a:rPr>
              <a:t>.</a:t>
            </a:r>
          </a:p>
          <a:p>
            <a:pPr algn="r"/>
            <a:r>
              <a:rPr lang="en-US" sz="2400" i="1" dirty="0">
                <a:solidFill>
                  <a:schemeClr val="tx2">
                    <a:lumMod val="50000"/>
                  </a:schemeClr>
                </a:solidFill>
                <a:latin typeface="UTM Alter Gothic" panose="02040603050506020204" pitchFamily="18" charset="0"/>
                <a:ea typeface="Times New Roman" panose="02020603050405020304" pitchFamily="18" charset="0"/>
              </a:rPr>
              <a:t>PHAN THỊ THANH NHÀN</a:t>
            </a:r>
          </a:p>
          <a:p>
            <a:endParaRPr lang="en-US" sz="1600" dirty="0"/>
          </a:p>
        </p:txBody>
      </p:sp>
      <p:grpSp>
        <p:nvGrpSpPr>
          <p:cNvPr id="24" name="Group 23"/>
          <p:cNvGrpSpPr/>
          <p:nvPr/>
        </p:nvGrpSpPr>
        <p:grpSpPr>
          <a:xfrm>
            <a:off x="5268781" y="1236938"/>
            <a:ext cx="7254430" cy="6060798"/>
            <a:chOff x="5265121" y="1195035"/>
            <a:chExt cx="7254430" cy="6060798"/>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5121" y="1195035"/>
              <a:ext cx="7254430" cy="6060798"/>
            </a:xfrm>
            <a:prstGeom prst="rect">
              <a:avLst/>
            </a:prstGeom>
            <a:ln w="57150">
              <a:prstDash val="sysDot"/>
              <a:tailEnd type="triangle"/>
            </a:ln>
          </p:spPr>
        </p:pic>
        <p:sp>
          <p:nvSpPr>
            <p:cNvPr id="26" name="Rectangle 25"/>
            <p:cNvSpPr/>
            <p:nvPr/>
          </p:nvSpPr>
          <p:spPr>
            <a:xfrm>
              <a:off x="6376374" y="2553964"/>
              <a:ext cx="4705226" cy="2308324"/>
            </a:xfrm>
            <a:prstGeom prst="rect">
              <a:avLst/>
            </a:prstGeom>
          </p:spPr>
          <p:txBody>
            <a:bodyPr wrap="square">
              <a:spAutoFit/>
            </a:bodyPr>
            <a:lstStyle/>
            <a:p>
              <a:pPr algn="ctr"/>
              <a:r>
                <a:rPr lang="vi-VN" sz="3600" b="1" dirty="0">
                  <a:solidFill>
                    <a:srgbClr val="9D9D00"/>
                  </a:solidFill>
                  <a:latin typeface="UTM Americana" panose="02040603050506020204" pitchFamily="18" charset="0"/>
                  <a:ea typeface="Calibri" panose="020F0502020204030204" pitchFamily="34" charset="0"/>
                </a:rPr>
                <a:t>Dấu hai chấm </a:t>
              </a:r>
              <a:r>
                <a:rPr lang="vi-VN" sz="3600" b="1" dirty="0" smtClean="0">
                  <a:solidFill>
                    <a:srgbClr val="9D9D00"/>
                  </a:solidFill>
                  <a:latin typeface="UTM Americana" panose="02040603050506020204" pitchFamily="18" charset="0"/>
                  <a:ea typeface="Calibri" panose="020F0502020204030204" pitchFamily="34" charset="0"/>
                </a:rPr>
                <a:t>báo hiệu bộ phận </a:t>
              </a:r>
              <a:r>
                <a:rPr lang="vi-VN" sz="3600" b="1" dirty="0" smtClean="0">
                  <a:solidFill>
                    <a:srgbClr val="C00000"/>
                  </a:solidFill>
                  <a:latin typeface="UTM Americana" panose="02040603050506020204" pitchFamily="18" charset="0"/>
                  <a:ea typeface="Calibri" panose="020F0502020204030204" pitchFamily="34" charset="0"/>
                </a:rPr>
                <a:t>đứng sau </a:t>
              </a:r>
              <a:r>
                <a:rPr lang="vi-VN" sz="3600" b="1" dirty="0" smtClean="0">
                  <a:solidFill>
                    <a:srgbClr val="9D9D00"/>
                  </a:solidFill>
                  <a:latin typeface="UTM Americana" panose="02040603050506020204" pitchFamily="18" charset="0"/>
                  <a:ea typeface="Calibri" panose="020F0502020204030204" pitchFamily="34" charset="0"/>
                </a:rPr>
                <a:t>là </a:t>
              </a:r>
              <a:r>
                <a:rPr lang="vi-VN" sz="3600" b="1" dirty="0" smtClean="0">
                  <a:solidFill>
                    <a:srgbClr val="C00000"/>
                  </a:solidFill>
                  <a:latin typeface="UTM Americana" panose="02040603050506020204" pitchFamily="18" charset="0"/>
                  <a:ea typeface="Calibri" panose="020F0502020204030204" pitchFamily="34" charset="0"/>
                </a:rPr>
                <a:t>lời giải thích </a:t>
              </a:r>
              <a:r>
                <a:rPr lang="vi-VN" sz="3600" b="1" dirty="0" smtClean="0">
                  <a:solidFill>
                    <a:srgbClr val="9D9D00"/>
                  </a:solidFill>
                  <a:latin typeface="UTM Americana" panose="02040603050506020204" pitchFamily="18" charset="0"/>
                  <a:ea typeface="Calibri" panose="020F0502020204030204" pitchFamily="34" charset="0"/>
                </a:rPr>
                <a:t>cho bộ phận đứng trước </a:t>
              </a:r>
              <a:r>
                <a:rPr lang="en-US" sz="3600" b="1" dirty="0" smtClean="0">
                  <a:solidFill>
                    <a:srgbClr val="9D9D00"/>
                  </a:solidFill>
                  <a:latin typeface="UTM Americana" panose="02040603050506020204" pitchFamily="18" charset="0"/>
                  <a:ea typeface="Calibri" panose="020F0502020204030204" pitchFamily="34" charset="0"/>
                </a:rPr>
                <a:t>.</a:t>
              </a:r>
              <a:endParaRPr lang="en-US" sz="3600" b="1" dirty="0">
                <a:solidFill>
                  <a:srgbClr val="9D9D00"/>
                </a:solidFill>
                <a:latin typeface="UTM Americana" panose="02040603050506020204" pitchFamily="18" charset="0"/>
                <a:ea typeface="Calibri" panose="020F0502020204030204" pitchFamily="34" charset="0"/>
              </a:endParaRPr>
            </a:p>
          </p:txBody>
        </p:sp>
      </p:gr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124704" y="-206111"/>
            <a:ext cx="1694018" cy="1483298"/>
          </a:xfrm>
          <a:prstGeom prst="rect">
            <a:avLst/>
          </a:prstGeom>
        </p:spPr>
      </p:pic>
      <p:sp>
        <p:nvSpPr>
          <p:cNvPr id="11" name="Oval 10"/>
          <p:cNvSpPr/>
          <p:nvPr/>
        </p:nvSpPr>
        <p:spPr>
          <a:xfrm>
            <a:off x="4454110" y="3196294"/>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p:cNvGrpSpPr/>
          <p:nvPr/>
        </p:nvGrpSpPr>
        <p:grpSpPr>
          <a:xfrm>
            <a:off x="1220594" y="4048615"/>
            <a:ext cx="4506466" cy="1474121"/>
            <a:chOff x="1220594" y="4048615"/>
            <a:chExt cx="4506466" cy="1474121"/>
          </a:xfrm>
        </p:grpSpPr>
        <p:cxnSp>
          <p:nvCxnSpPr>
            <p:cNvPr id="3" name="Straight Connector 2"/>
            <p:cNvCxnSpPr/>
            <p:nvPr/>
          </p:nvCxnSpPr>
          <p:spPr>
            <a:xfrm>
              <a:off x="1286828" y="4048615"/>
              <a:ext cx="3655820" cy="90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220594" y="4567071"/>
              <a:ext cx="3655820" cy="90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1287611" y="5046818"/>
              <a:ext cx="4439449" cy="520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V="1">
              <a:off x="1304521" y="5513554"/>
              <a:ext cx="3820183" cy="918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84455429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1000"/>
                            </p:stCondLst>
                            <p:childTnLst>
                              <p:par>
                                <p:cTn id="21" presetID="32" presetClass="emph" presetSubtype="0" repeatCount="10000" fill="hold" nodeType="afterEffect">
                                  <p:stCondLst>
                                    <p:cond delay="0"/>
                                  </p:stCondLst>
                                  <p:childTnLst>
                                    <p:animRot by="120000">
                                      <p:cBhvr>
                                        <p:cTn id="22" dur="100" fill="hold">
                                          <p:stCondLst>
                                            <p:cond delay="0"/>
                                          </p:stCondLst>
                                        </p:cTn>
                                        <p:tgtEl>
                                          <p:spTgt spid="27"/>
                                        </p:tgtEl>
                                        <p:attrNameLst>
                                          <p:attrName>r</p:attrName>
                                        </p:attrNameLst>
                                      </p:cBhvr>
                                    </p:animRot>
                                    <p:animRot by="-240000">
                                      <p:cBhvr>
                                        <p:cTn id="23" dur="200" fill="hold">
                                          <p:stCondLst>
                                            <p:cond delay="200"/>
                                          </p:stCondLst>
                                        </p:cTn>
                                        <p:tgtEl>
                                          <p:spTgt spid="27"/>
                                        </p:tgtEl>
                                        <p:attrNameLst>
                                          <p:attrName>r</p:attrName>
                                        </p:attrNameLst>
                                      </p:cBhvr>
                                    </p:animRot>
                                    <p:animRot by="240000">
                                      <p:cBhvr>
                                        <p:cTn id="24" dur="200" fill="hold">
                                          <p:stCondLst>
                                            <p:cond delay="400"/>
                                          </p:stCondLst>
                                        </p:cTn>
                                        <p:tgtEl>
                                          <p:spTgt spid="27"/>
                                        </p:tgtEl>
                                        <p:attrNameLst>
                                          <p:attrName>r</p:attrName>
                                        </p:attrNameLst>
                                      </p:cBhvr>
                                    </p:animRot>
                                    <p:animRot by="-240000">
                                      <p:cBhvr>
                                        <p:cTn id="25" dur="200" fill="hold">
                                          <p:stCondLst>
                                            <p:cond delay="600"/>
                                          </p:stCondLst>
                                        </p:cTn>
                                        <p:tgtEl>
                                          <p:spTgt spid="27"/>
                                        </p:tgtEl>
                                        <p:attrNameLst>
                                          <p:attrName>r</p:attrName>
                                        </p:attrNameLst>
                                      </p:cBhvr>
                                    </p:animRot>
                                    <p:animRot by="120000">
                                      <p:cBhvr>
                                        <p:cTn id="26" dur="200" fill="hold">
                                          <p:stCondLst>
                                            <p:cond delay="800"/>
                                          </p:stCondLst>
                                        </p:cTn>
                                        <p:tgtEl>
                                          <p:spTgt spid="27"/>
                                        </p:tgtEl>
                                        <p:attrNameLst>
                                          <p:attrName>r</p:attrName>
                                        </p:attrNameLst>
                                      </p:cBhvr>
                                    </p:animRot>
                                  </p:childTnLst>
                                </p:cTn>
                              </p:par>
                              <p:par>
                                <p:cTn id="27" presetID="56" presetClass="entr" presetSubtype="0" fill="hold" grpId="0" nodeType="withEffect">
                                  <p:stCondLst>
                                    <p:cond delay="0"/>
                                  </p:stCondLst>
                                  <p:iterate type="wd">
                                    <p:tmPct val="10000"/>
                                  </p:iterate>
                                  <p:childTnLst>
                                    <p:set>
                                      <p:cBhvr>
                                        <p:cTn id="28" dur="1" fill="hold">
                                          <p:stCondLst>
                                            <p:cond delay="0"/>
                                          </p:stCondLst>
                                        </p:cTn>
                                        <p:tgtEl>
                                          <p:spTgt spid="23"/>
                                        </p:tgtEl>
                                        <p:attrNameLst>
                                          <p:attrName>style.visibility</p:attrName>
                                        </p:attrNameLst>
                                      </p:cBhvr>
                                      <p:to>
                                        <p:strVal val="visible"/>
                                      </p:to>
                                    </p:set>
                                    <p:anim by="(-#ppt_w*2)" calcmode="lin" valueType="num">
                                      <p:cBhvr rctx="PPT">
                                        <p:cTn id="29" dur="500" autoRev="1" fill="hold">
                                          <p:stCondLst>
                                            <p:cond delay="0"/>
                                          </p:stCondLst>
                                        </p:cTn>
                                        <p:tgtEl>
                                          <p:spTgt spid="23"/>
                                        </p:tgtEl>
                                        <p:attrNameLst>
                                          <p:attrName>ppt_w</p:attrName>
                                        </p:attrNameLst>
                                      </p:cBhvr>
                                    </p:anim>
                                    <p:anim by="(#ppt_w*0.50)" calcmode="lin" valueType="num">
                                      <p:cBhvr>
                                        <p:cTn id="30" dur="500" decel="50000" autoRev="1" fill="hold">
                                          <p:stCondLst>
                                            <p:cond delay="0"/>
                                          </p:stCondLst>
                                        </p:cTn>
                                        <p:tgtEl>
                                          <p:spTgt spid="23"/>
                                        </p:tgtEl>
                                        <p:attrNameLst>
                                          <p:attrName>ppt_x</p:attrName>
                                        </p:attrNameLst>
                                      </p:cBhvr>
                                    </p:anim>
                                    <p:anim from="(-#ppt_h/2)" to="(#ppt_y)" calcmode="lin" valueType="num">
                                      <p:cBhvr>
                                        <p:cTn id="31" dur="1000" fill="hold">
                                          <p:stCondLst>
                                            <p:cond delay="0"/>
                                          </p:stCondLst>
                                        </p:cTn>
                                        <p:tgtEl>
                                          <p:spTgt spid="23"/>
                                        </p:tgtEl>
                                        <p:attrNameLst>
                                          <p:attrName>ppt_y</p:attrName>
                                        </p:attrNameLst>
                                      </p:cBhvr>
                                    </p:anim>
                                    <p:animRot by="21600000">
                                      <p:cBhvr>
                                        <p:cTn id="32" dur="1000" fill="hold">
                                          <p:stCondLst>
                                            <p:cond delay="0"/>
                                          </p:stCondLst>
                                        </p:cTn>
                                        <p:tgtEl>
                                          <p:spTgt spid="2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1000"/>
                                        <p:tgtEl>
                                          <p:spTgt spid="11"/>
                                        </p:tgtEl>
                                      </p:cBhvr>
                                    </p:animEffect>
                                  </p:childTnLst>
                                </p:cTn>
                              </p:par>
                            </p:childTnLst>
                          </p:cTn>
                        </p:par>
                        <p:par>
                          <p:cTn id="38" fill="hold">
                            <p:stCondLst>
                              <p:cond delay="1000"/>
                            </p:stCondLst>
                            <p:childTnLst>
                              <p:par>
                                <p:cTn id="39" presetID="22" presetClass="emph" presetSubtype="0" repeatCount="5000" fill="hold" grpId="1" nodeType="afterEffect">
                                  <p:stCondLst>
                                    <p:cond delay="0"/>
                                  </p:stCondLst>
                                  <p:childTnLst>
                                    <p:animClr clrSpc="hsl" dir="cw">
                                      <p:cBhvr override="childStyle">
                                        <p:cTn id="40" dur="500" fill="hold"/>
                                        <p:tgtEl>
                                          <p:spTgt spid="11"/>
                                        </p:tgtEl>
                                        <p:attrNameLst>
                                          <p:attrName>style.color</p:attrName>
                                        </p:attrNameLst>
                                      </p:cBhvr>
                                      <p:by>
                                        <p:hsl h="-7200000" s="0" l="0"/>
                                      </p:by>
                                    </p:animClr>
                                    <p:animClr clrSpc="hsl" dir="cw">
                                      <p:cBhvr>
                                        <p:cTn id="41" dur="500" fill="hold"/>
                                        <p:tgtEl>
                                          <p:spTgt spid="11"/>
                                        </p:tgtEl>
                                        <p:attrNameLst>
                                          <p:attrName>fillcolor</p:attrName>
                                        </p:attrNameLst>
                                      </p:cBhvr>
                                      <p:by>
                                        <p:hsl h="-7200000" s="0" l="0"/>
                                      </p:by>
                                    </p:animClr>
                                    <p:animClr clrSpc="hsl" dir="cw">
                                      <p:cBhvr>
                                        <p:cTn id="42" dur="500" fill="hold"/>
                                        <p:tgtEl>
                                          <p:spTgt spid="11"/>
                                        </p:tgtEl>
                                        <p:attrNameLst>
                                          <p:attrName>stroke.color</p:attrName>
                                        </p:attrNameLst>
                                      </p:cBhvr>
                                      <p:by>
                                        <p:hsl h="-7200000" s="0" l="0"/>
                                      </p:by>
                                    </p:animClr>
                                    <p:set>
                                      <p:cBhvr>
                                        <p:cTn id="43" dur="500" fill="hold"/>
                                        <p:tgtEl>
                                          <p:spTgt spid="11"/>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mph" presetSubtype="0" fill="hold" nodeType="clickEffect">
                                  <p:stCondLst>
                                    <p:cond delay="0"/>
                                  </p:stCondLst>
                                  <p:iterate type="lt">
                                    <p:tmPct val="4000"/>
                                  </p:iterate>
                                  <p:childTnLst>
                                    <p:set>
                                      <p:cBhvr override="childStyle">
                                        <p:cTn id="57" dur="500" fill="hold"/>
                                        <p:tgtEl>
                                          <p:spTgt spid="23">
                                            <p:txEl>
                                              <p:pRg st="5" end="5"/>
                                            </p:txEl>
                                          </p:spTgt>
                                        </p:tgtEl>
                                        <p:attrNameLst>
                                          <p:attrName>style.color</p:attrName>
                                        </p:attrNameLst>
                                      </p:cBhvr>
                                      <p:to>
                                        <p:clrVal>
                                          <a:schemeClr val="accent2"/>
                                        </p:clrVal>
                                      </p:to>
                                    </p:set>
                                    <p:set>
                                      <p:cBhvr>
                                        <p:cTn id="58" dur="500" fill="hold"/>
                                        <p:tgtEl>
                                          <p:spTgt spid="23">
                                            <p:txEl>
                                              <p:pRg st="5" end="5"/>
                                            </p:txEl>
                                          </p:spTgt>
                                        </p:tgtEl>
                                        <p:attrNameLst>
                                          <p:attrName>fillcolor</p:attrName>
                                        </p:attrNameLst>
                                      </p:cBhvr>
                                      <p:to>
                                        <p:clrVal>
                                          <a:schemeClr val="accent2"/>
                                        </p:clrVal>
                                      </p:to>
                                    </p:set>
                                    <p:set>
                                      <p:cBhvr>
                                        <p:cTn id="59" dur="500" fill="hold"/>
                                        <p:tgtEl>
                                          <p:spTgt spid="23">
                                            <p:txEl>
                                              <p:pRg st="5" end="5"/>
                                            </p:txEl>
                                          </p:spTgt>
                                        </p:tgtEl>
                                        <p:attrNameLst>
                                          <p:attrName>fill.type</p:attrName>
                                        </p:attrNameLst>
                                      </p:cBhvr>
                                      <p:to>
                                        <p:strVal val="solid"/>
                                      </p:to>
                                    </p:set>
                                  </p:childTnLst>
                                </p:cTn>
                              </p:par>
                            </p:childTnLst>
                          </p:cTn>
                        </p:par>
                        <p:par>
                          <p:cTn id="60" fill="hold">
                            <p:stCondLst>
                              <p:cond delay="800"/>
                            </p:stCondLst>
                            <p:childTnLst>
                              <p:par>
                                <p:cTn id="61" presetID="16" presetClass="emph" presetSubtype="0" fill="hold" nodeType="afterEffect">
                                  <p:stCondLst>
                                    <p:cond delay="0"/>
                                  </p:stCondLst>
                                  <p:iterate type="lt">
                                    <p:tmPct val="4000"/>
                                  </p:iterate>
                                  <p:childTnLst>
                                    <p:set>
                                      <p:cBhvr override="childStyle">
                                        <p:cTn id="62" dur="500" fill="hold"/>
                                        <p:tgtEl>
                                          <p:spTgt spid="23">
                                            <p:txEl>
                                              <p:pRg st="6" end="6"/>
                                            </p:txEl>
                                          </p:spTgt>
                                        </p:tgtEl>
                                        <p:attrNameLst>
                                          <p:attrName>style.color</p:attrName>
                                        </p:attrNameLst>
                                      </p:cBhvr>
                                      <p:to>
                                        <p:clrVal>
                                          <a:schemeClr val="accent2"/>
                                        </p:clrVal>
                                      </p:to>
                                    </p:set>
                                    <p:set>
                                      <p:cBhvr>
                                        <p:cTn id="63" dur="500" fill="hold"/>
                                        <p:tgtEl>
                                          <p:spTgt spid="23">
                                            <p:txEl>
                                              <p:pRg st="6" end="6"/>
                                            </p:txEl>
                                          </p:spTgt>
                                        </p:tgtEl>
                                        <p:attrNameLst>
                                          <p:attrName>fillcolor</p:attrName>
                                        </p:attrNameLst>
                                      </p:cBhvr>
                                      <p:to>
                                        <p:clrVal>
                                          <a:schemeClr val="accent2"/>
                                        </p:clrVal>
                                      </p:to>
                                    </p:set>
                                    <p:set>
                                      <p:cBhvr>
                                        <p:cTn id="64" dur="500" fill="hold"/>
                                        <p:tgtEl>
                                          <p:spTgt spid="23">
                                            <p:txEl>
                                              <p:pRg st="6" end="6"/>
                                            </p:txEl>
                                          </p:spTgt>
                                        </p:tgtEl>
                                        <p:attrNameLst>
                                          <p:attrName>fill.type</p:attrName>
                                        </p:attrNameLst>
                                      </p:cBhvr>
                                      <p:to>
                                        <p:strVal val="solid"/>
                                      </p:to>
                                    </p:set>
                                  </p:childTnLst>
                                </p:cTn>
                              </p:par>
                            </p:childTnLst>
                          </p:cTn>
                        </p:par>
                        <p:par>
                          <p:cTn id="65" fill="hold">
                            <p:stCondLst>
                              <p:cond delay="1560"/>
                            </p:stCondLst>
                            <p:childTnLst>
                              <p:par>
                                <p:cTn id="66" presetID="16" presetClass="emph" presetSubtype="0" fill="hold" nodeType="afterEffect">
                                  <p:stCondLst>
                                    <p:cond delay="0"/>
                                  </p:stCondLst>
                                  <p:iterate type="lt">
                                    <p:tmPct val="4000"/>
                                  </p:iterate>
                                  <p:childTnLst>
                                    <p:set>
                                      <p:cBhvr override="childStyle">
                                        <p:cTn id="67" dur="500" fill="hold"/>
                                        <p:tgtEl>
                                          <p:spTgt spid="23">
                                            <p:txEl>
                                              <p:pRg st="7" end="7"/>
                                            </p:txEl>
                                          </p:spTgt>
                                        </p:tgtEl>
                                        <p:attrNameLst>
                                          <p:attrName>style.color</p:attrName>
                                        </p:attrNameLst>
                                      </p:cBhvr>
                                      <p:to>
                                        <p:clrVal>
                                          <a:schemeClr val="accent2"/>
                                        </p:clrVal>
                                      </p:to>
                                    </p:set>
                                    <p:set>
                                      <p:cBhvr>
                                        <p:cTn id="68" dur="500" fill="hold"/>
                                        <p:tgtEl>
                                          <p:spTgt spid="23">
                                            <p:txEl>
                                              <p:pRg st="7" end="7"/>
                                            </p:txEl>
                                          </p:spTgt>
                                        </p:tgtEl>
                                        <p:attrNameLst>
                                          <p:attrName>fillcolor</p:attrName>
                                        </p:attrNameLst>
                                      </p:cBhvr>
                                      <p:to>
                                        <p:clrVal>
                                          <a:schemeClr val="accent2"/>
                                        </p:clrVal>
                                      </p:to>
                                    </p:set>
                                    <p:set>
                                      <p:cBhvr>
                                        <p:cTn id="69" dur="500" fill="hold"/>
                                        <p:tgtEl>
                                          <p:spTgt spid="23">
                                            <p:txEl>
                                              <p:pRg st="7" end="7"/>
                                            </p:txEl>
                                          </p:spTgt>
                                        </p:tgtEl>
                                        <p:attrNameLst>
                                          <p:attrName>fill.type</p:attrName>
                                        </p:attrNameLst>
                                      </p:cBhvr>
                                      <p:to>
                                        <p:strVal val="solid"/>
                                      </p:to>
                                    </p:set>
                                  </p:childTnLst>
                                </p:cTn>
                              </p:par>
                            </p:childTnLst>
                          </p:cTn>
                        </p:par>
                        <p:par>
                          <p:cTn id="70" fill="hold">
                            <p:stCondLst>
                              <p:cond delay="2400"/>
                            </p:stCondLst>
                            <p:childTnLst>
                              <p:par>
                                <p:cTn id="71" presetID="16" presetClass="emph" presetSubtype="0" fill="hold" nodeType="afterEffect">
                                  <p:stCondLst>
                                    <p:cond delay="0"/>
                                  </p:stCondLst>
                                  <p:iterate type="lt">
                                    <p:tmPct val="4000"/>
                                  </p:iterate>
                                  <p:childTnLst>
                                    <p:set>
                                      <p:cBhvr override="childStyle">
                                        <p:cTn id="72" dur="500" fill="hold"/>
                                        <p:tgtEl>
                                          <p:spTgt spid="23">
                                            <p:txEl>
                                              <p:pRg st="8" end="8"/>
                                            </p:txEl>
                                          </p:spTgt>
                                        </p:tgtEl>
                                        <p:attrNameLst>
                                          <p:attrName>style.color</p:attrName>
                                        </p:attrNameLst>
                                      </p:cBhvr>
                                      <p:to>
                                        <p:clrVal>
                                          <a:schemeClr val="accent2"/>
                                        </p:clrVal>
                                      </p:to>
                                    </p:set>
                                    <p:set>
                                      <p:cBhvr>
                                        <p:cTn id="73" dur="500" fill="hold"/>
                                        <p:tgtEl>
                                          <p:spTgt spid="23">
                                            <p:txEl>
                                              <p:pRg st="8" end="8"/>
                                            </p:txEl>
                                          </p:spTgt>
                                        </p:tgtEl>
                                        <p:attrNameLst>
                                          <p:attrName>fillcolor</p:attrName>
                                        </p:attrNameLst>
                                      </p:cBhvr>
                                      <p:to>
                                        <p:clrVal>
                                          <a:schemeClr val="accent2"/>
                                        </p:clrVal>
                                      </p:to>
                                    </p:set>
                                    <p:set>
                                      <p:cBhvr>
                                        <p:cTn id="74" dur="500" fill="hold"/>
                                        <p:tgtEl>
                                          <p:spTgt spid="2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GHI NHỚ</a:t>
            </a:r>
          </a:p>
        </p:txBody>
      </p:sp>
    </p:spTree>
    <p:extLst>
      <p:ext uri="{BB962C8B-B14F-4D97-AF65-F5344CB8AC3E}">
        <p14:creationId xmlns:p14="http://schemas.microsoft.com/office/powerpoint/2010/main" val="2463890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713C">
            <a:alpha val="98000"/>
          </a:srgbClr>
        </a:solidFill>
        <a:effectLst/>
      </p:bgPr>
    </p:bg>
    <p:spTree>
      <p:nvGrpSpPr>
        <p:cNvPr id="1" name=""/>
        <p:cNvGrpSpPr/>
        <p:nvPr/>
      </p:nvGrpSpPr>
      <p:grpSpPr>
        <a:xfrm>
          <a:off x="0" y="0"/>
          <a:ext cx="0" cy="0"/>
          <a:chOff x="0" y="0"/>
          <a:chExt cx="0" cy="0"/>
        </a:xfrm>
      </p:grpSpPr>
      <p:sp>
        <p:nvSpPr>
          <p:cNvPr id="2055" name="Hộp Văn bản 4">
            <a:extLst>
              <a:ext uri="{FF2B5EF4-FFF2-40B4-BE49-F238E27FC236}">
                <a16:creationId xmlns:a16="http://schemas.microsoft.com/office/drawing/2014/main" xmlns="" id="{76250691-AB06-42B0-972F-F027E2944F9D}"/>
              </a:ext>
            </a:extLst>
          </p:cNvPr>
          <p:cNvSpPr txBox="1">
            <a:spLocks noChangeArrowheads="1"/>
          </p:cNvSpPr>
          <p:nvPr/>
        </p:nvSpPr>
        <p:spPr bwMode="auto">
          <a:xfrm>
            <a:off x="-601173" y="-434547"/>
            <a:ext cx="12986708" cy="1068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5000"/>
              </a:lnSpc>
              <a:spcBef>
                <a:spcPct val="0"/>
              </a:spcBef>
              <a:spcAft>
                <a:spcPct val="0"/>
              </a:spcAft>
              <a:buClrTx/>
              <a:buSzTx/>
              <a:buFontTx/>
              <a:buNone/>
              <a:tabLst/>
              <a:defRPr/>
            </a:pP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endParaRPr kumimoji="0" lang="vi-VN" altLang="vi-VN" sz="3200" b="0" i="0" u="none" strike="noStrike" kern="1200" cap="none" spc="0" normalizeH="0" baseline="0" noProof="1">
              <a:ln>
                <a:noFill/>
              </a:ln>
              <a:solidFill>
                <a:srgbClr val="4472C4">
                  <a:lumMod val="60000"/>
                  <a:lumOff val="40000"/>
                </a:srgb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F076FDE9-F2C9-4C94-BAE5-60DF4B91D6D4}"/>
              </a:ext>
            </a:extLst>
          </p:cNvPr>
          <p:cNvSpPr/>
          <p:nvPr/>
        </p:nvSpPr>
        <p:spPr bwMode="auto">
          <a:xfrm>
            <a:off x="0" y="80963"/>
            <a:ext cx="12099984" cy="6777037"/>
          </a:xfrm>
          <a:prstGeom prst="rect">
            <a:avLst/>
          </a:prstGeom>
          <a:noFill/>
          <a:ln w="168275">
            <a:solidFill>
              <a:srgbClr val="2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22" name="TextBox 21"/>
          <p:cNvSpPr txBox="1"/>
          <p:nvPr/>
        </p:nvSpPr>
        <p:spPr>
          <a:xfrm>
            <a:off x="768924" y="328572"/>
            <a:ext cx="9656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năm</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16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3" name="TextBox 22"/>
          <p:cNvSpPr txBox="1"/>
          <p:nvPr/>
        </p:nvSpPr>
        <p:spPr>
          <a:xfrm>
            <a:off x="2708560" y="991510"/>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Luyện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từ</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và</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câu</a:t>
            </a:r>
            <a:endPar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4" name="TextBox 23"/>
          <p:cNvSpPr txBox="1"/>
          <p:nvPr/>
        </p:nvSpPr>
        <p:spPr>
          <a:xfrm>
            <a:off x="2667543" y="1685598"/>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Dấu</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hai</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chấm</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(22)</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5" name="TextBox 24"/>
          <p:cNvSpPr txBox="1"/>
          <p:nvPr/>
        </p:nvSpPr>
        <p:spPr>
          <a:xfrm>
            <a:off x="710545" y="2360505"/>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Nhận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xét</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6" name="TextBox 25"/>
          <p:cNvSpPr txBox="1"/>
          <p:nvPr/>
        </p:nvSpPr>
        <p:spPr>
          <a:xfrm>
            <a:off x="135929" y="2165955"/>
            <a:ext cx="6480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10545" y="2978260"/>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Ghi</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nhớ</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 name="TextBox 9"/>
          <p:cNvSpPr txBox="1"/>
          <p:nvPr/>
        </p:nvSpPr>
        <p:spPr>
          <a:xfrm>
            <a:off x="135928" y="2812286"/>
            <a:ext cx="8169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756272" y="2763545"/>
            <a:ext cx="31359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a:t>
            </a:r>
            <a:r>
              <a:rPr kumimoji="0" lang="vi-VN" sz="44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tr.22</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3505411"/>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xmlns="" id="{ACC91AD3-3FAD-4551-9691-BA78C61F49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98977">
            <a:off x="4445000" y="2787470"/>
            <a:ext cx="7181396" cy="4109494"/>
          </a:xfrm>
          <a:prstGeom prst="rect">
            <a:avLst/>
          </a:prstGeom>
        </p:spPr>
      </p:pic>
      <p:pic>
        <p:nvPicPr>
          <p:cNvPr id="5" name="图片 22">
            <a:extLst>
              <a:ext uri="{FF2B5EF4-FFF2-40B4-BE49-F238E27FC236}">
                <a16:creationId xmlns:a16="http://schemas.microsoft.com/office/drawing/2014/main" xmlns="" id="{ACC91AD3-3FAD-4551-9691-BA78C61F49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88887">
            <a:off x="971093" y="-400050"/>
            <a:ext cx="7440464" cy="43961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60" y="1197550"/>
            <a:ext cx="1786283" cy="2402032"/>
          </a:xfrm>
          <a:prstGeom prst="rect">
            <a:avLst/>
          </a:prstGeom>
        </p:spPr>
      </p:pic>
      <p:sp>
        <p:nvSpPr>
          <p:cNvPr id="7" name="Rectangle 6"/>
          <p:cNvSpPr/>
          <p:nvPr/>
        </p:nvSpPr>
        <p:spPr>
          <a:xfrm>
            <a:off x="2360609" y="370135"/>
            <a:ext cx="5855136" cy="3046988"/>
          </a:xfrm>
          <a:prstGeom prst="rect">
            <a:avLst/>
          </a:prstGeom>
        </p:spPr>
        <p:txBody>
          <a:bodyPr wrap="square">
            <a:spAutoFit/>
          </a:bodyPr>
          <a:lstStyle/>
          <a:p>
            <a:pPr>
              <a:lnSpc>
                <a:spcPct val="150000"/>
              </a:lnSpc>
            </a:pPr>
            <a:r>
              <a:rPr lang="en-US" sz="3200" b="1" dirty="0" err="1">
                <a:solidFill>
                  <a:srgbClr val="17833C"/>
                </a:solidFill>
                <a:latin typeface="UTM Cookies" panose="02040603050506020204" pitchFamily="18" charset="0"/>
                <a:ea typeface="Calibri" panose="020F0502020204030204" pitchFamily="34" charset="0"/>
              </a:rPr>
              <a:t>Dấu</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hai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chấm</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báo</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hiệu</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bộ</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phận</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câu</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đứng</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sau</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nó</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là</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lời</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nói</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của</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một</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nhân</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vật</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hoặc</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là</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lời</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giải</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thích</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cho</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bộ</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phận</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đứng</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trước</a:t>
            </a:r>
            <a:r>
              <a:rPr lang="en-US" sz="3200" b="1" dirty="0">
                <a:solidFill>
                  <a:srgbClr val="17833C"/>
                </a:solidFill>
                <a:latin typeface="UTM Cookies" panose="02040603050506020204" pitchFamily="18" charset="0"/>
                <a:ea typeface="Calibri" panose="020F0502020204030204" pitchFamily="34" charset="0"/>
              </a:rPr>
              <a:t>.</a:t>
            </a:r>
          </a:p>
        </p:txBody>
      </p:sp>
      <p:sp>
        <p:nvSpPr>
          <p:cNvPr id="8" name="Rectangle 7"/>
          <p:cNvSpPr/>
          <p:nvPr/>
        </p:nvSpPr>
        <p:spPr>
          <a:xfrm>
            <a:off x="5491445" y="3553078"/>
            <a:ext cx="6096000" cy="3046988"/>
          </a:xfrm>
          <a:prstGeom prst="rect">
            <a:avLst/>
          </a:prstGeom>
        </p:spPr>
        <p:txBody>
          <a:bodyPr>
            <a:spAutoFit/>
          </a:bodyPr>
          <a:lstStyle/>
          <a:p>
            <a:pPr>
              <a:lnSpc>
                <a:spcPct val="150000"/>
              </a:lnSpc>
            </a:pPr>
            <a:r>
              <a:rPr lang="en-US" sz="3200" b="1" dirty="0" err="1">
                <a:solidFill>
                  <a:srgbClr val="17833C"/>
                </a:solidFill>
                <a:latin typeface="UTM Cookies" panose="02040603050506020204" pitchFamily="18" charset="0"/>
                <a:ea typeface="Calibri" panose="020F0502020204030204" pitchFamily="34" charset="0"/>
              </a:rPr>
              <a:t>Khi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báo</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hiệu</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lời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nói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của</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nhân</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vật</a:t>
            </a:r>
            <a:r>
              <a:rPr lang="en-US" sz="3200" b="1" dirty="0">
                <a:solidFill>
                  <a:srgbClr val="17833C"/>
                </a:solidFill>
                <a:latin typeface="UTM Cookies" panose="02040603050506020204" pitchFamily="18" charset="0"/>
                <a:ea typeface="Calibri" panose="020F0502020204030204" pitchFamily="34" charset="0"/>
              </a:rPr>
              <a:t>, </a:t>
            </a:r>
            <a:br>
              <a:rPr lang="en-US" sz="3200" b="1" dirty="0">
                <a:solidFill>
                  <a:srgbClr val="17833C"/>
                </a:solidFill>
                <a:latin typeface="UTM Cookies" panose="02040603050506020204" pitchFamily="18" charset="0"/>
                <a:ea typeface="Calibri" panose="020F0502020204030204" pitchFamily="34" charset="0"/>
              </a:rPr>
            </a:br>
            <a:r>
              <a:rPr lang="en-US" sz="3200" b="1" dirty="0" err="1">
                <a:solidFill>
                  <a:srgbClr val="17833C"/>
                </a:solidFill>
                <a:latin typeface="UTM Cookies" panose="02040603050506020204" pitchFamily="18" charset="0"/>
                <a:ea typeface="Calibri" panose="020F0502020204030204" pitchFamily="34" charset="0"/>
              </a:rPr>
              <a:t>dấu</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hai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chấm</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được</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dùng</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phối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hợp</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17833C"/>
                </a:solidFill>
                <a:latin typeface="UTM Cookies" panose="02040603050506020204" pitchFamily="18" charset="0"/>
                <a:ea typeface="Calibri" panose="020F0502020204030204" pitchFamily="34" charset="0"/>
              </a:rPr>
              <a:t>với</a:t>
            </a:r>
            <a:r>
              <a:rPr lang="en-US" sz="3200" b="1" dirty="0">
                <a:solidFill>
                  <a:srgbClr val="17833C"/>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dấu</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ngoặc</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kép</a:t>
            </a:r>
            <a:r>
              <a:rPr lang="en-US" sz="3200" b="1" dirty="0">
                <a:solidFill>
                  <a:srgbClr val="C00000"/>
                </a:solidFill>
                <a:latin typeface="UTM Cookies" panose="02040603050506020204" pitchFamily="18" charset="0"/>
                <a:ea typeface="Calibri" panose="020F0502020204030204" pitchFamily="34" charset="0"/>
              </a:rPr>
              <a:t> </a:t>
            </a:r>
            <a:r>
              <a:rPr lang="en-US" sz="3200" b="1" dirty="0">
                <a:solidFill>
                  <a:srgbClr val="17833C"/>
                </a:solidFill>
                <a:latin typeface="UTM Cookies" panose="02040603050506020204" pitchFamily="18" charset="0"/>
                <a:ea typeface="Calibri" panose="020F0502020204030204" pitchFamily="34" charset="0"/>
              </a:rPr>
              <a:t>hay </a:t>
            </a:r>
            <a:r>
              <a:rPr lang="en-US" sz="3200" b="1" dirty="0" err="1">
                <a:solidFill>
                  <a:srgbClr val="C00000"/>
                </a:solidFill>
                <a:latin typeface="UTM Cookies" panose="02040603050506020204" pitchFamily="18" charset="0"/>
                <a:ea typeface="Calibri" panose="020F0502020204030204" pitchFamily="34" charset="0"/>
              </a:rPr>
              <a:t>dấu</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gạch</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đầu</a:t>
            </a:r>
            <a:r>
              <a:rPr lang="en-US" sz="3200" b="1" dirty="0">
                <a:solidFill>
                  <a:srgbClr val="C00000"/>
                </a:solidFill>
                <a:latin typeface="UTM Cookies" panose="02040603050506020204" pitchFamily="18" charset="0"/>
                <a:ea typeface="Calibri" panose="020F0502020204030204" pitchFamily="34" charset="0"/>
              </a:rPr>
              <a:t> </a:t>
            </a:r>
            <a:r>
              <a:rPr lang="en-US" sz="3200" b="1" dirty="0" err="1">
                <a:solidFill>
                  <a:srgbClr val="C00000"/>
                </a:solidFill>
                <a:latin typeface="UTM Cookies" panose="02040603050506020204" pitchFamily="18" charset="0"/>
                <a:ea typeface="Calibri" panose="020F0502020204030204" pitchFamily="34" charset="0"/>
              </a:rPr>
              <a:t>dòng</a:t>
            </a:r>
            <a:r>
              <a:rPr lang="en-US" sz="3200" b="1" dirty="0">
                <a:solidFill>
                  <a:srgbClr val="C00000"/>
                </a:solidFill>
                <a:latin typeface="UTM Cookies" panose="02040603050506020204" pitchFamily="18" charset="0"/>
                <a:ea typeface="Calibri" panose="020F0502020204030204" pitchFamily="34" charset="0"/>
              </a:rPr>
              <a:t>.</a:t>
            </a:r>
          </a:p>
        </p:txBody>
      </p:sp>
      <p:grpSp>
        <p:nvGrpSpPr>
          <p:cNvPr id="9" name="Group 8"/>
          <p:cNvGrpSpPr/>
          <p:nvPr/>
        </p:nvGrpSpPr>
        <p:grpSpPr>
          <a:xfrm>
            <a:off x="1258047" y="557647"/>
            <a:ext cx="1157030" cy="1130694"/>
            <a:chOff x="1258047" y="557647"/>
            <a:chExt cx="1157030" cy="1130694"/>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8047" y="557647"/>
              <a:ext cx="1157030" cy="1130694"/>
            </a:xfrm>
            <a:prstGeom prst="ellipse">
              <a:avLst/>
            </a:prstGeom>
            <a:ln>
              <a:noFill/>
            </a:ln>
            <a:effectLst>
              <a:softEdge rad="112500"/>
            </a:effectLst>
          </p:spPr>
        </p:pic>
        <p:sp>
          <p:nvSpPr>
            <p:cNvPr id="11" name="Rectangle 10"/>
            <p:cNvSpPr/>
            <p:nvPr/>
          </p:nvSpPr>
          <p:spPr>
            <a:xfrm>
              <a:off x="1607962" y="740107"/>
              <a:ext cx="457200" cy="584775"/>
            </a:xfrm>
            <a:prstGeom prst="rect">
              <a:avLst/>
            </a:prstGeom>
          </p:spPr>
          <p:txBody>
            <a:bodyPr wrap="square">
              <a:spAutoFit/>
            </a:bodyPr>
            <a:lstStyle/>
            <a:p>
              <a:r>
                <a:rPr lang="en-US" sz="3200" b="1">
                  <a:solidFill>
                    <a:srgbClr val="6D3A0B"/>
                  </a:solidFill>
                  <a:latin typeface="UTM Cookies" panose="02040603050506020204" pitchFamily="18" charset="0"/>
                </a:rPr>
                <a:t>1</a:t>
              </a:r>
            </a:p>
          </p:txBody>
        </p:sp>
      </p:grpSp>
      <p:grpSp>
        <p:nvGrpSpPr>
          <p:cNvPr id="12" name="Group 11"/>
          <p:cNvGrpSpPr/>
          <p:nvPr/>
        </p:nvGrpSpPr>
        <p:grpSpPr>
          <a:xfrm>
            <a:off x="4442273" y="3553078"/>
            <a:ext cx="1157030" cy="1130694"/>
            <a:chOff x="7873055" y="5524611"/>
            <a:chExt cx="1157030" cy="113069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3055" y="5524611"/>
              <a:ext cx="1157030" cy="1130694"/>
            </a:xfrm>
            <a:prstGeom prst="ellipse">
              <a:avLst/>
            </a:prstGeom>
            <a:ln>
              <a:noFill/>
            </a:ln>
            <a:effectLst>
              <a:softEdge rad="112500"/>
            </a:effectLst>
          </p:spPr>
        </p:pic>
        <p:sp>
          <p:nvSpPr>
            <p:cNvPr id="14" name="Rectangle 13"/>
            <p:cNvSpPr/>
            <p:nvPr/>
          </p:nvSpPr>
          <p:spPr>
            <a:xfrm>
              <a:off x="8253009" y="5733143"/>
              <a:ext cx="382991" cy="584775"/>
            </a:xfrm>
            <a:prstGeom prst="rect">
              <a:avLst/>
            </a:prstGeom>
          </p:spPr>
          <p:txBody>
            <a:bodyPr wrap="square">
              <a:spAutoFit/>
            </a:bodyPr>
            <a:lstStyle/>
            <a:p>
              <a:r>
                <a:rPr lang="en-US" sz="3200" b="1" dirty="0">
                  <a:solidFill>
                    <a:srgbClr val="6D3A0B"/>
                  </a:solidFill>
                  <a:latin typeface="UTM Cookies" panose="02040603050506020204" pitchFamily="18" charset="0"/>
                </a:rPr>
                <a:t>2</a:t>
              </a:r>
            </a:p>
          </p:txBody>
        </p:sp>
      </p:grpSp>
      <p:grpSp>
        <p:nvGrpSpPr>
          <p:cNvPr id="15" name="Group 14"/>
          <p:cNvGrpSpPr/>
          <p:nvPr/>
        </p:nvGrpSpPr>
        <p:grpSpPr>
          <a:xfrm>
            <a:off x="8883390" y="-333387"/>
            <a:ext cx="3393786" cy="3316538"/>
            <a:chOff x="8411557" y="128278"/>
            <a:chExt cx="3393786" cy="3316538"/>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1557" y="128278"/>
              <a:ext cx="3393786" cy="3316538"/>
            </a:xfrm>
            <a:prstGeom prst="ellipse">
              <a:avLst/>
            </a:prstGeom>
            <a:ln>
              <a:noFill/>
            </a:ln>
            <a:effectLst>
              <a:softEdge rad="112500"/>
            </a:effectLst>
          </p:spPr>
        </p:pic>
        <p:sp>
          <p:nvSpPr>
            <p:cNvPr id="17" name="TextBox 16"/>
            <p:cNvSpPr txBox="1"/>
            <p:nvPr/>
          </p:nvSpPr>
          <p:spPr>
            <a:xfrm>
              <a:off x="9255071" y="790477"/>
              <a:ext cx="1285929" cy="1569660"/>
            </a:xfrm>
            <a:prstGeom prst="rect">
              <a:avLst/>
            </a:prstGeom>
            <a:noFill/>
          </p:spPr>
          <p:txBody>
            <a:bodyPr wrap="none" rtlCol="0">
              <a:spAutoFit/>
            </a:bodyPr>
            <a:lstStyle/>
            <a:p>
              <a:r>
                <a:rPr lang="en-US" sz="4800" dirty="0">
                  <a:solidFill>
                    <a:srgbClr val="6D3A0B"/>
                  </a:solidFill>
                  <a:latin typeface="UTM Cookies" panose="02040603050506020204" pitchFamily="18" charset="0"/>
                </a:rPr>
                <a:t>GHI </a:t>
              </a:r>
            </a:p>
            <a:p>
              <a:r>
                <a:rPr lang="en-US" sz="4800" dirty="0">
                  <a:solidFill>
                    <a:srgbClr val="6D3A0B"/>
                  </a:solidFill>
                  <a:latin typeface="UTM Cookies" panose="02040603050506020204" pitchFamily="18" charset="0"/>
                </a:rPr>
                <a:t>NHỚ</a:t>
              </a:r>
            </a:p>
          </p:txBody>
        </p:sp>
      </p:grpSp>
      <p:sp>
        <p:nvSpPr>
          <p:cNvPr id="18" name="Right Arrow 17"/>
          <p:cNvSpPr/>
          <p:nvPr/>
        </p:nvSpPr>
        <p:spPr>
          <a:xfrm>
            <a:off x="1392401" y="4565833"/>
            <a:ext cx="3228109" cy="159327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smtClean="0">
                <a:solidFill>
                  <a:srgbClr val="17833C"/>
                </a:solidFill>
                <a:latin typeface="UTM Cookies" panose="02040603050506020204" pitchFamily="18" charset="0"/>
                <a:ea typeface="Calibri" panose="020F0502020204030204" pitchFamily="34" charset="0"/>
              </a:rPr>
              <a:t>Dấu hiệu</a:t>
            </a:r>
            <a:endParaRPr lang="en-US" sz="3600" dirty="0"/>
          </a:p>
        </p:txBody>
      </p:sp>
    </p:spTree>
    <p:extLst>
      <p:ext uri="{BB962C8B-B14F-4D97-AF65-F5344CB8AC3E}">
        <p14:creationId xmlns:p14="http://schemas.microsoft.com/office/powerpoint/2010/main" val="255105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10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42" presetClass="entr" presetSubtype="0" fill="hold" grpId="0" nodeType="withEffect">
                                  <p:stCondLst>
                                    <p:cond delay="0"/>
                                  </p:stCondLst>
                                  <p:iterate type="wd">
                                    <p:tmPct val="10000"/>
                                  </p:iterate>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42" presetClass="entr" presetSubtype="0" fill="hold" grpId="0" nodeType="withEffect">
                                  <p:stCondLst>
                                    <p:cond delay="0"/>
                                  </p:stCondLst>
                                  <p:iterate type="wd">
                                    <p:tmPct val="10000"/>
                                  </p:iterate>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LUYỆN TẬP</a:t>
            </a:r>
          </a:p>
        </p:txBody>
      </p:sp>
    </p:spTree>
    <p:extLst>
      <p:ext uri="{BB962C8B-B14F-4D97-AF65-F5344CB8AC3E}">
        <p14:creationId xmlns:p14="http://schemas.microsoft.com/office/powerpoint/2010/main" val="95250247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713C">
            <a:alpha val="98000"/>
          </a:srgbClr>
        </a:solidFill>
        <a:effectLst/>
      </p:bgPr>
    </p:bg>
    <p:spTree>
      <p:nvGrpSpPr>
        <p:cNvPr id="1" name=""/>
        <p:cNvGrpSpPr/>
        <p:nvPr/>
      </p:nvGrpSpPr>
      <p:grpSpPr>
        <a:xfrm>
          <a:off x="0" y="0"/>
          <a:ext cx="0" cy="0"/>
          <a:chOff x="0" y="0"/>
          <a:chExt cx="0" cy="0"/>
        </a:xfrm>
      </p:grpSpPr>
      <p:sp>
        <p:nvSpPr>
          <p:cNvPr id="2055" name="Hộp Văn bản 4">
            <a:extLst>
              <a:ext uri="{FF2B5EF4-FFF2-40B4-BE49-F238E27FC236}">
                <a16:creationId xmlns:a16="http://schemas.microsoft.com/office/drawing/2014/main" xmlns="" id="{76250691-AB06-42B0-972F-F027E2944F9D}"/>
              </a:ext>
            </a:extLst>
          </p:cNvPr>
          <p:cNvSpPr txBox="1">
            <a:spLocks noChangeArrowheads="1"/>
          </p:cNvSpPr>
          <p:nvPr/>
        </p:nvSpPr>
        <p:spPr bwMode="auto">
          <a:xfrm>
            <a:off x="-601173" y="-434547"/>
            <a:ext cx="12986708" cy="1068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5000"/>
              </a:lnSpc>
              <a:spcBef>
                <a:spcPct val="0"/>
              </a:spcBef>
              <a:spcAft>
                <a:spcPct val="0"/>
              </a:spcAft>
              <a:buClrTx/>
              <a:buSzTx/>
              <a:buFontTx/>
              <a:buNone/>
              <a:tabLst/>
              <a:defRPr/>
            </a:pP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endParaRPr kumimoji="0" lang="vi-VN" altLang="vi-VN" sz="3200" b="0" i="0" u="none" strike="noStrike" kern="1200" cap="none" spc="0" normalizeH="0" baseline="0" noProof="1">
              <a:ln>
                <a:noFill/>
              </a:ln>
              <a:solidFill>
                <a:srgbClr val="4472C4">
                  <a:lumMod val="60000"/>
                  <a:lumOff val="40000"/>
                </a:srgb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F076FDE9-F2C9-4C94-BAE5-60DF4B91D6D4}"/>
              </a:ext>
            </a:extLst>
          </p:cNvPr>
          <p:cNvSpPr/>
          <p:nvPr/>
        </p:nvSpPr>
        <p:spPr bwMode="auto">
          <a:xfrm>
            <a:off x="0" y="80963"/>
            <a:ext cx="12099984" cy="6777037"/>
          </a:xfrm>
          <a:prstGeom prst="rect">
            <a:avLst/>
          </a:prstGeom>
          <a:noFill/>
          <a:ln w="168275">
            <a:solidFill>
              <a:srgbClr val="2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22" name="TextBox 21"/>
          <p:cNvSpPr txBox="1"/>
          <p:nvPr/>
        </p:nvSpPr>
        <p:spPr>
          <a:xfrm>
            <a:off x="768924" y="328572"/>
            <a:ext cx="9656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năm</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16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3" name="TextBox 22"/>
          <p:cNvSpPr txBox="1"/>
          <p:nvPr/>
        </p:nvSpPr>
        <p:spPr>
          <a:xfrm>
            <a:off x="2708560" y="991510"/>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Luyện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từ</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và</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câu</a:t>
            </a:r>
            <a:endPar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4" name="TextBox 23"/>
          <p:cNvSpPr txBox="1"/>
          <p:nvPr/>
        </p:nvSpPr>
        <p:spPr>
          <a:xfrm>
            <a:off x="2667543" y="1685598"/>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Dấu</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hai</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chấm</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(22)</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5" name="TextBox 24"/>
          <p:cNvSpPr txBox="1"/>
          <p:nvPr/>
        </p:nvSpPr>
        <p:spPr>
          <a:xfrm>
            <a:off x="710545" y="2360505"/>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Nhận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xét</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6" name="TextBox 25"/>
          <p:cNvSpPr txBox="1"/>
          <p:nvPr/>
        </p:nvSpPr>
        <p:spPr>
          <a:xfrm>
            <a:off x="135929" y="2165955"/>
            <a:ext cx="6480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10545" y="2978260"/>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Ghi</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nhớ</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 name="TextBox 9"/>
          <p:cNvSpPr txBox="1"/>
          <p:nvPr/>
        </p:nvSpPr>
        <p:spPr>
          <a:xfrm>
            <a:off x="135928" y="2812286"/>
            <a:ext cx="8169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952836" y="3635322"/>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Luyện</a:t>
            </a:r>
            <a:r>
              <a:rPr kumimoji="0" lang="en-GB" sz="3600" b="1" i="0" u="none" strike="noStrike" kern="1200" cap="none" spc="0" normalizeH="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noProof="0" dirty="0" err="1" smtClean="0">
                <a:ln>
                  <a:noFill/>
                </a:ln>
                <a:solidFill>
                  <a:prstClr val="white"/>
                </a:solidFill>
                <a:effectLst/>
                <a:uLnTx/>
                <a:uFillTx/>
                <a:latin typeface="HP001 4 hàng" panose="020B0603050302020204" pitchFamily="34" charset="0"/>
                <a:ea typeface="+mn-ea"/>
                <a:cs typeface="+mn-cs"/>
              </a:rPr>
              <a:t>tập</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2" name="TextBox 11"/>
          <p:cNvSpPr txBox="1"/>
          <p:nvPr/>
        </p:nvSpPr>
        <p:spPr>
          <a:xfrm>
            <a:off x="135928" y="3426515"/>
            <a:ext cx="10213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III.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2826688" y="2843063"/>
            <a:ext cx="27705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smtClean="0">
                <a:solidFill>
                  <a:prstClr val="white"/>
                </a:solidFill>
                <a:latin typeface="Times New Roman" panose="02020603050405020304" pitchFamily="18" charset="0"/>
                <a:cs typeface="Times New Roman" panose="02020603050405020304" pitchFamily="18" charset="0"/>
              </a:rPr>
              <a:t>(SGK/</a:t>
            </a:r>
            <a:r>
              <a:rPr lang="en-GB" sz="4000" dirty="0" err="1" smtClean="0">
                <a:solidFill>
                  <a:prstClr val="white"/>
                </a:solidFill>
                <a:latin typeface="Times New Roman" panose="02020603050405020304" pitchFamily="18" charset="0"/>
                <a:cs typeface="Times New Roman" panose="02020603050405020304" pitchFamily="18" charset="0"/>
              </a:rPr>
              <a:t>tr.22</a:t>
            </a:r>
            <a:r>
              <a:rPr lang="en-GB" sz="4000" dirty="0" smtClean="0">
                <a:solidFill>
                  <a:prstClr val="white"/>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79966" y="4258792"/>
            <a:ext cx="11904216" cy="1938992"/>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lang="vi-VN" sz="3600" b="1" dirty="0" smtClean="0">
                <a:solidFill>
                  <a:prstClr val="white"/>
                </a:solidFill>
                <a:latin typeface="HP001 4 hàng" panose="020B0603050302020204" pitchFamily="34" charset="0"/>
              </a:rPr>
              <a:t>Bài 2:</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vi-VN" sz="24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lang="vi-VN" sz="3600" b="1" dirty="0">
                <a:solidFill>
                  <a:prstClr val="white"/>
                </a:solidFill>
                <a:latin typeface="HP001 4 hàng" panose="020B0603050302020204" pitchFamily="34" charset="0"/>
              </a:rPr>
              <a:t> </a:t>
            </a:r>
            <a:r>
              <a:rPr lang="vi-VN" sz="3600" b="1" dirty="0" smtClean="0">
                <a:solidFill>
                  <a:prstClr val="white"/>
                </a:solidFill>
                <a:latin typeface="HP001 4 hàng" panose="020B0603050302020204" pitchFamily="34" charset="0"/>
              </a:rPr>
              <a:t>   Bà đi làm về thấy nhiều điều lạ trong nhà: cơm đã nấu xong, đàn lợn được cho ăn,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727516904"/>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14" name="图片 6">
            <a:extLst>
              <a:ext uri="{FF2B5EF4-FFF2-40B4-BE49-F238E27FC236}">
                <a16:creationId xmlns:a16="http://schemas.microsoft.com/office/drawing/2014/main" xmlns=""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336" y="610089"/>
            <a:ext cx="9768664" cy="6512442"/>
          </a:xfrm>
          <a:prstGeom prst="rect">
            <a:avLst/>
          </a:prstGeom>
        </p:spPr>
      </p:pic>
      <p:sp>
        <p:nvSpPr>
          <p:cNvPr id="5" name="Rectangle 4"/>
          <p:cNvSpPr/>
          <p:nvPr/>
        </p:nvSpPr>
        <p:spPr>
          <a:xfrm>
            <a:off x="4031672" y="1706656"/>
            <a:ext cx="7112577" cy="5078313"/>
          </a:xfrm>
          <a:prstGeom prst="rect">
            <a:avLst/>
          </a:prstGeom>
        </p:spPr>
        <p:txBody>
          <a:bodyPr wrap="square">
            <a:spAutoFit/>
          </a:bodyPr>
          <a:lstStyle/>
          <a:p>
            <a:pPr>
              <a:lnSpc>
                <a:spcPct val="150000"/>
              </a:lnSpc>
            </a:pPr>
            <a:r>
              <a:rPr lang="en-US" sz="3200" dirty="0">
                <a:solidFill>
                  <a:srgbClr val="17AACB"/>
                </a:solidFill>
                <a:latin typeface="UTM Flamenco" panose="02040603050506020204" pitchFamily="18" charset="0"/>
                <a:ea typeface="Times New Roman" panose="02020603050405020304" pitchFamily="18" charset="0"/>
              </a:rPr>
              <a:t>a) </a:t>
            </a:r>
            <a:r>
              <a:rPr lang="en-US" sz="3200" dirty="0" err="1">
                <a:solidFill>
                  <a:srgbClr val="17AACB"/>
                </a:solidFill>
                <a:latin typeface="UTM Flamenco" panose="02040603050506020204" pitchFamily="18" charset="0"/>
                <a:ea typeface="Times New Roman" panose="02020603050405020304" pitchFamily="18" charset="0"/>
              </a:rPr>
              <a:t>Tôi</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thở</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dài</a:t>
            </a:r>
            <a:r>
              <a:rPr lang="en-US" sz="3200" dirty="0">
                <a:solidFill>
                  <a:srgbClr val="17AACB"/>
                </a:solidFill>
                <a:latin typeface="UTM Flamenco" panose="02040603050506020204" pitchFamily="18" charset="0"/>
                <a:ea typeface="Times New Roman" panose="02020603050405020304" pitchFamily="18" charset="0"/>
              </a:rPr>
              <a:t>  :</a:t>
            </a:r>
          </a:p>
          <a:p>
            <a:pPr>
              <a:lnSpc>
                <a:spcPct val="150000"/>
              </a:lnSpc>
            </a:pP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Còn</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đứa</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bị</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điểm</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không</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nó</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tả</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thế</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nào</a:t>
            </a:r>
            <a:r>
              <a:rPr lang="en-US" sz="3200" dirty="0">
                <a:solidFill>
                  <a:srgbClr val="17AACB"/>
                </a:solidFill>
                <a:latin typeface="UTM Flamenco" panose="02040603050506020204" pitchFamily="18" charset="0"/>
                <a:ea typeface="Times New Roman" panose="02020603050405020304" pitchFamily="18" charset="0"/>
              </a:rPr>
              <a:t> ?</a:t>
            </a:r>
          </a:p>
          <a:p>
            <a:pPr>
              <a:lnSpc>
                <a:spcPct val="150000"/>
              </a:lnSpc>
            </a:pP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Nó</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không</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tả</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không</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viết</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gì</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hết</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Nó</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nộp</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giấy</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trắng</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cho</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cô</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Hôm</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trả</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bài</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cô</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giận</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lắm</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Cô</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hỏi</a:t>
            </a:r>
            <a:r>
              <a:rPr lang="en-US" sz="3200" dirty="0">
                <a:solidFill>
                  <a:srgbClr val="17AACB"/>
                </a:solidFill>
                <a:latin typeface="UTM Flamenco" panose="02040603050506020204" pitchFamily="18" charset="0"/>
                <a:ea typeface="Times New Roman" panose="02020603050405020304" pitchFamily="18" charset="0"/>
              </a:rPr>
              <a:t> : "</a:t>
            </a:r>
            <a:r>
              <a:rPr lang="en-US" sz="3200" dirty="0">
                <a:solidFill>
                  <a:srgbClr val="17AACB"/>
                </a:solidFill>
                <a:latin typeface="UTM Flamenco" panose="02040603050506020204" pitchFamily="18" charset="0"/>
              </a:rPr>
              <a:t>Sao</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trò</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không</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chịu</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làm</a:t>
            </a:r>
            <a:r>
              <a:rPr lang="en-US" sz="3200" dirty="0">
                <a:solidFill>
                  <a:srgbClr val="17AACB"/>
                </a:solidFill>
                <a:latin typeface="UTM Flamenco" panose="02040603050506020204" pitchFamily="18" charset="0"/>
                <a:ea typeface="Times New Roman" panose="02020603050405020304" pitchFamily="18" charset="0"/>
              </a:rPr>
              <a:t> </a:t>
            </a:r>
            <a:r>
              <a:rPr lang="en-US" sz="3200" dirty="0" err="1">
                <a:solidFill>
                  <a:srgbClr val="17AACB"/>
                </a:solidFill>
                <a:latin typeface="UTM Flamenco" panose="02040603050506020204" pitchFamily="18" charset="0"/>
                <a:ea typeface="Times New Roman" panose="02020603050405020304" pitchFamily="18" charset="0"/>
              </a:rPr>
              <a:t>bài</a:t>
            </a:r>
            <a:r>
              <a:rPr lang="en-US" sz="3200" dirty="0">
                <a:solidFill>
                  <a:srgbClr val="17AACB"/>
                </a:solidFill>
                <a:latin typeface="UTM Flamenco" panose="02040603050506020204" pitchFamily="18" charset="0"/>
                <a:ea typeface="Times New Roman" panose="02020603050405020304" pitchFamily="18" charset="0"/>
              </a:rPr>
              <a:t>?”</a:t>
            </a:r>
          </a:p>
          <a:p>
            <a:pPr algn="r">
              <a:lnSpc>
                <a:spcPct val="150000"/>
              </a:lnSpc>
            </a:pPr>
            <a:r>
              <a:rPr lang="en-US" sz="2400" i="1" dirty="0">
                <a:solidFill>
                  <a:srgbClr val="17AACB"/>
                </a:solidFill>
                <a:latin typeface="UTM Americana" panose="02040603050506020204" pitchFamily="18" charset="0"/>
                <a:ea typeface="Calibri" panose="020F0502020204030204" pitchFamily="34" charset="0"/>
              </a:rPr>
              <a:t>Theo NGUYỄN QUANG SÁNG </a:t>
            </a:r>
            <a:endParaRPr lang="en-US" sz="2400" i="1" dirty="0">
              <a:solidFill>
                <a:srgbClr val="17AACB"/>
              </a:solidFill>
              <a:latin typeface="UTM Americana" panose="02040603050506020204" pitchFamily="18" charset="0"/>
            </a:endParaRPr>
          </a:p>
        </p:txBody>
      </p:sp>
      <p:grpSp>
        <p:nvGrpSpPr>
          <p:cNvPr id="16" name="Group 15"/>
          <p:cNvGrpSpPr/>
          <p:nvPr/>
        </p:nvGrpSpPr>
        <p:grpSpPr>
          <a:xfrm>
            <a:off x="0" y="-112815"/>
            <a:ext cx="7315200" cy="2155965"/>
            <a:chOff x="0" y="-112815"/>
            <a:chExt cx="7315200" cy="2155965"/>
          </a:xfrm>
        </p:grpSpPr>
        <p:pic>
          <p:nvPicPr>
            <p:cNvPr id="26" name="图片 18">
              <a:extLst>
                <a:ext uri="{FF2B5EF4-FFF2-40B4-BE49-F238E27FC236}">
                  <a16:creationId xmlns:a16="http://schemas.microsoft.com/office/drawing/2014/main" xmlns="" id="{256FF3E9-6A15-4375-9C49-9949C086F9E7}"/>
                </a:ext>
              </a:extLst>
            </p:cNvPr>
            <p:cNvPicPr>
              <a:picLocks noChangeAspect="1"/>
            </p:cNvPicPr>
            <p:nvPr/>
          </p:nvPicPr>
          <p:blipFill rotWithShape="1">
            <a:blip r:embed="rId4">
              <a:extLst>
                <a:ext uri="{28A0092B-C50C-407E-A947-70E740481C1C}">
                  <a14:useLocalDpi xmlns:a14="http://schemas.microsoft.com/office/drawing/2010/main" val="0"/>
                </a:ext>
              </a:extLst>
            </a:blip>
            <a:srcRect l="-1305" t="-1150" r="-1871" b="65980"/>
            <a:stretch/>
          </p:blipFill>
          <p:spPr>
            <a:xfrm>
              <a:off x="0" y="-112815"/>
              <a:ext cx="7315200" cy="2155965"/>
            </a:xfrm>
            <a:prstGeom prst="rect">
              <a:avLst/>
            </a:prstGeom>
          </p:spPr>
        </p:pic>
        <p:sp>
          <p:nvSpPr>
            <p:cNvPr id="28" name="TextBox 27"/>
            <p:cNvSpPr txBox="1"/>
            <p:nvPr/>
          </p:nvSpPr>
          <p:spPr>
            <a:xfrm>
              <a:off x="729013" y="497499"/>
              <a:ext cx="6016391" cy="954107"/>
            </a:xfrm>
            <a:prstGeom prst="rect">
              <a:avLst/>
            </a:prstGeom>
            <a:noFill/>
          </p:spPr>
          <p:txBody>
            <a:bodyPr wrap="none" rtlCol="0">
              <a:spAutoFit/>
            </a:bodyPr>
            <a:lstStyle/>
            <a:p>
              <a:pPr algn="ctr"/>
              <a:r>
                <a:rPr lang="en-US" sz="2800" i="1">
                  <a:solidFill>
                    <a:srgbClr val="C2863F"/>
                  </a:solidFill>
                  <a:latin typeface="UTM Cookies" panose="02040603050506020204" pitchFamily="18" charset="0"/>
                </a:rPr>
                <a:t>Trong các câu sau, </a:t>
              </a:r>
              <a:br>
                <a:rPr lang="en-US" sz="2800" i="1">
                  <a:solidFill>
                    <a:srgbClr val="C2863F"/>
                  </a:solidFill>
                  <a:latin typeface="UTM Cookies" panose="02040603050506020204" pitchFamily="18" charset="0"/>
                </a:rPr>
              </a:br>
              <a:r>
                <a:rPr lang="en-US" sz="2800" i="1">
                  <a:solidFill>
                    <a:srgbClr val="C2863F"/>
                  </a:solidFill>
                  <a:latin typeface="UTM Cookies" panose="02040603050506020204" pitchFamily="18" charset="0"/>
                </a:rPr>
                <a:t>mỗi dấu hai chấm có tác dụng gì ?</a:t>
              </a:r>
              <a:endParaRPr lang="en-US" sz="2800">
                <a:solidFill>
                  <a:srgbClr val="C2863F"/>
                </a:solidFill>
                <a:latin typeface="UTM Cookies" panose="02040603050506020204" pitchFamily="18" charset="0"/>
              </a:endParaRPr>
            </a:p>
          </p:txBody>
        </p:sp>
      </p:grpSp>
      <p:grpSp>
        <p:nvGrpSpPr>
          <p:cNvPr id="29" name="Group 28"/>
          <p:cNvGrpSpPr/>
          <p:nvPr/>
        </p:nvGrpSpPr>
        <p:grpSpPr>
          <a:xfrm>
            <a:off x="-150545" y="3983391"/>
            <a:ext cx="4182218" cy="2804403"/>
            <a:chOff x="-150545" y="3983391"/>
            <a:chExt cx="4182218" cy="2804403"/>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0545" y="3983391"/>
              <a:ext cx="4182218" cy="2804403"/>
            </a:xfrm>
            <a:prstGeom prst="rect">
              <a:avLst/>
            </a:prstGeom>
          </p:spPr>
        </p:pic>
        <p:sp>
          <p:nvSpPr>
            <p:cNvPr id="32" name="Rectangle 31"/>
            <p:cNvSpPr/>
            <p:nvPr/>
          </p:nvSpPr>
          <p:spPr>
            <a:xfrm rot="282740">
              <a:off x="1709270" y="5191629"/>
              <a:ext cx="1649812" cy="830997"/>
            </a:xfrm>
            <a:prstGeom prst="rect">
              <a:avLst/>
            </a:prstGeom>
          </p:spPr>
          <p:txBody>
            <a:bodyPr wrap="none">
              <a:spAutoFit/>
            </a:bodyPr>
            <a:lstStyle/>
            <a:p>
              <a:pPr algn="ctr"/>
              <a:r>
                <a:rPr lang="en-US" sz="48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1</a:t>
              </a:r>
            </a:p>
          </p:txBody>
        </p:sp>
      </p:grpSp>
    </p:spTree>
    <p:extLst>
      <p:ext uri="{BB962C8B-B14F-4D97-AF65-F5344CB8AC3E}">
        <p14:creationId xmlns:p14="http://schemas.microsoft.com/office/powerpoint/2010/main" val="3965737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1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plus(in)">
                                      <p:cBhvr>
                                        <p:cTn id="17" dur="100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80225" y="209549"/>
            <a:ext cx="7297650" cy="4076702"/>
          </a:xfrm>
          <a:prstGeom prst="rect">
            <a:avLst/>
          </a:prstGeom>
        </p:spPr>
      </p:pic>
      <p:sp>
        <p:nvSpPr>
          <p:cNvPr id="11" name="Snip Diagonal Corner Rectangle 10"/>
          <p:cNvSpPr/>
          <p:nvPr/>
        </p:nvSpPr>
        <p:spPr>
          <a:xfrm>
            <a:off x="900545" y="4578608"/>
            <a:ext cx="6163674" cy="1873270"/>
          </a:xfrm>
          <a:prstGeom prst="snip2DiagRect">
            <a:avLst/>
          </a:prstGeom>
          <a:solidFill>
            <a:schemeClr val="bg1">
              <a:alpha val="66000"/>
            </a:schemeClr>
          </a:solidFill>
          <a:ln w="57150">
            <a:solidFill>
              <a:srgbClr val="FCDE7C"/>
            </a:solidFill>
            <a:prstDash val="dash"/>
          </a:ln>
        </p:spPr>
        <p:txBody>
          <a:bodyPr wrap="square">
            <a:spAutoFit/>
          </a:bodyPr>
          <a:lstStyle/>
          <a:p>
            <a:pPr algn="ct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hai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chấm</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thứ</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hai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phối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hợp</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với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ngoặc</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kép</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báo</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hiệu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bộ</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phận</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sau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là</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câu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hỏi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của</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cô</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giáo</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a:t>
            </a:r>
          </a:p>
        </p:txBody>
      </p:sp>
      <p:sp>
        <p:nvSpPr>
          <p:cNvPr id="13" name="Snip Diagonal Corner Rectangle 12"/>
          <p:cNvSpPr/>
          <p:nvPr/>
        </p:nvSpPr>
        <p:spPr>
          <a:xfrm>
            <a:off x="8454505" y="466459"/>
            <a:ext cx="3753914" cy="4655760"/>
          </a:xfrm>
          <a:prstGeom prst="snip2DiagRect">
            <a:avLst/>
          </a:prstGeom>
          <a:solidFill>
            <a:schemeClr val="bg1">
              <a:alpha val="66000"/>
            </a:schemeClr>
          </a:solidFill>
          <a:ln w="57150">
            <a:solidFill>
              <a:srgbClr val="FCDE7C"/>
            </a:solidFill>
            <a:prstDash val="dash"/>
          </a:ln>
        </p:spPr>
        <p:txBody>
          <a:bodyPr wrap="square">
            <a:spAutoFit/>
          </a:bodyPr>
          <a:lstStyle/>
          <a:p>
            <a:pPr algn="ct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hai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chấm</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thứ</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nhất</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phối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hợp</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với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gạch</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đầu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dòng</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báo</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hiệu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bộ</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phận</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đứng</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sau</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nó</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là</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lời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nói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của</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nhân</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vật</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err="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tôi</a:t>
            </a:r>
            <a:r>
              <a:rPr lang="en-US" sz="32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a:t>
            </a:r>
            <a:endParaRPr lang="en-US" sz="48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endParaRPr>
          </a:p>
        </p:txBody>
      </p:sp>
      <p:sp>
        <p:nvSpPr>
          <p:cNvPr id="5" name="Oval 4"/>
          <p:cNvSpPr/>
          <p:nvPr/>
        </p:nvSpPr>
        <p:spPr>
          <a:xfrm>
            <a:off x="3995305" y="1405481"/>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3753905" y="3246981"/>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2585605" y="18626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20" name="Oval 19"/>
          <p:cNvSpPr/>
          <p:nvPr/>
        </p:nvSpPr>
        <p:spPr>
          <a:xfrm>
            <a:off x="3887305" y="31389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21" name="Oval 20"/>
          <p:cNvSpPr/>
          <p:nvPr/>
        </p:nvSpPr>
        <p:spPr>
          <a:xfrm>
            <a:off x="6848219" y="31389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cxnSp>
        <p:nvCxnSpPr>
          <p:cNvPr id="3" name="Straight Connector 2"/>
          <p:cNvCxnSpPr/>
          <p:nvPr/>
        </p:nvCxnSpPr>
        <p:spPr>
          <a:xfrm>
            <a:off x="2801605" y="2078681"/>
            <a:ext cx="3712711"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995305" y="3459718"/>
            <a:ext cx="285291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10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mph" presetSubtype="0" repeatCount="5000" fill="hold" grpId="1" nodeType="clickEffect">
                                  <p:stCondLst>
                                    <p:cond delay="0"/>
                                  </p:stCondLst>
                                  <p:childTnLst>
                                    <p:animClr clrSpc="hsl" dir="cw">
                                      <p:cBhvr override="childStyle">
                                        <p:cTn id="14" dur="500" fill="hold"/>
                                        <p:tgtEl>
                                          <p:spTgt spid="5"/>
                                        </p:tgtEl>
                                        <p:attrNameLst>
                                          <p:attrName>style.color</p:attrName>
                                        </p:attrNameLst>
                                      </p:cBhvr>
                                      <p:by>
                                        <p:hsl h="-7200000" s="0" l="0"/>
                                      </p:by>
                                    </p:animClr>
                                    <p:animClr clrSpc="hsl" dir="cw">
                                      <p:cBhvr>
                                        <p:cTn id="15" dur="500" fill="hold"/>
                                        <p:tgtEl>
                                          <p:spTgt spid="5"/>
                                        </p:tgtEl>
                                        <p:attrNameLst>
                                          <p:attrName>fillcolor</p:attrName>
                                        </p:attrNameLst>
                                      </p:cBhvr>
                                      <p:by>
                                        <p:hsl h="-7200000" s="0" l="0"/>
                                      </p:by>
                                    </p:animClr>
                                    <p:animClr clrSpc="hsl" dir="cw">
                                      <p:cBhvr>
                                        <p:cTn id="16" dur="500" fill="hold"/>
                                        <p:tgtEl>
                                          <p:spTgt spid="5"/>
                                        </p:tgtEl>
                                        <p:attrNameLst>
                                          <p:attrName>stroke.color</p:attrName>
                                        </p:attrNameLst>
                                      </p:cBhvr>
                                      <p:by>
                                        <p:hsl h="-7200000" s="0" l="0"/>
                                      </p:by>
                                    </p:animClr>
                                    <p:set>
                                      <p:cBhvr>
                                        <p:cTn id="17" dur="500" fill="hold"/>
                                        <p:tgtEl>
                                          <p:spTgt spid="5"/>
                                        </p:tgtEl>
                                        <p:attrNameLst>
                                          <p:attrName>fill.type</p:attrName>
                                        </p:attrNameLst>
                                      </p:cBhvr>
                                      <p:to>
                                        <p:strVal val="solid"/>
                                      </p:to>
                                    </p:se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1000"/>
                                        <p:tgtEl>
                                          <p:spTgt spid="8"/>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mph" presetSubtype="0" repeatCount="5000" fill="hold" grpId="1" nodeType="click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par>
                                <p:cTn id="35" presetID="2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edge">
                                      <p:cBhvr>
                                        <p:cTn id="37" dur="1000"/>
                                        <p:tgtEl>
                                          <p:spTgt spid="20"/>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edge">
                                      <p:cBhvr>
                                        <p:cTn id="40" dur="1000"/>
                                        <p:tgtEl>
                                          <p:spTgt spid="21"/>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5" grpId="0" animBg="1"/>
      <p:bldP spid="5" grpId="1" animBg="1"/>
      <p:bldP spid="7" grpId="0" animBg="1"/>
      <p:bldP spid="7" grpId="1" animBg="1"/>
      <p:bldP spid="8"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3" name="图片 6">
            <a:extLst>
              <a:ext uri="{FF2B5EF4-FFF2-40B4-BE49-F238E27FC236}">
                <a16:creationId xmlns:a16="http://schemas.microsoft.com/office/drawing/2014/main" xmlns="" id="{44489A63-4B88-489F-9ED2-06AA568E3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336" y="610089"/>
            <a:ext cx="9768664" cy="6512442"/>
          </a:xfrm>
          <a:prstGeom prst="rect">
            <a:avLst/>
          </a:prstGeom>
        </p:spPr>
      </p:pic>
      <p:grpSp>
        <p:nvGrpSpPr>
          <p:cNvPr id="24" name="Group 23"/>
          <p:cNvGrpSpPr/>
          <p:nvPr/>
        </p:nvGrpSpPr>
        <p:grpSpPr>
          <a:xfrm>
            <a:off x="0" y="-112815"/>
            <a:ext cx="7315200" cy="2155965"/>
            <a:chOff x="0" y="-112815"/>
            <a:chExt cx="7315200" cy="2155965"/>
          </a:xfrm>
        </p:grpSpPr>
        <p:pic>
          <p:nvPicPr>
            <p:cNvPr id="25" name="图片 18">
              <a:extLst>
                <a:ext uri="{FF2B5EF4-FFF2-40B4-BE49-F238E27FC236}">
                  <a16:creationId xmlns:a16="http://schemas.microsoft.com/office/drawing/2014/main" xmlns="" id="{256FF3E9-6A15-4375-9C49-9949C086F9E7}"/>
                </a:ext>
              </a:extLst>
            </p:cNvPr>
            <p:cNvPicPr>
              <a:picLocks noChangeAspect="1"/>
            </p:cNvPicPr>
            <p:nvPr/>
          </p:nvPicPr>
          <p:blipFill rotWithShape="1">
            <a:blip r:embed="rId5">
              <a:extLst>
                <a:ext uri="{28A0092B-C50C-407E-A947-70E740481C1C}">
                  <a14:useLocalDpi xmlns:a14="http://schemas.microsoft.com/office/drawing/2010/main" val="0"/>
                </a:ext>
              </a:extLst>
            </a:blip>
            <a:srcRect l="-1305" t="-1150" r="-1871" b="65980"/>
            <a:stretch/>
          </p:blipFill>
          <p:spPr>
            <a:xfrm>
              <a:off x="0" y="-112815"/>
              <a:ext cx="7315200" cy="2155965"/>
            </a:xfrm>
            <a:prstGeom prst="rect">
              <a:avLst/>
            </a:prstGeom>
          </p:spPr>
        </p:pic>
        <p:sp>
          <p:nvSpPr>
            <p:cNvPr id="26" name="TextBox 25"/>
            <p:cNvSpPr txBox="1"/>
            <p:nvPr/>
          </p:nvSpPr>
          <p:spPr>
            <a:xfrm>
              <a:off x="729013" y="497499"/>
              <a:ext cx="6016391" cy="954107"/>
            </a:xfrm>
            <a:prstGeom prst="rect">
              <a:avLst/>
            </a:prstGeom>
            <a:noFill/>
          </p:spPr>
          <p:txBody>
            <a:bodyPr wrap="none" rtlCol="0">
              <a:spAutoFit/>
            </a:bodyPr>
            <a:lstStyle/>
            <a:p>
              <a:pPr algn="ctr"/>
              <a:r>
                <a:rPr lang="en-US" sz="2800" i="1">
                  <a:solidFill>
                    <a:srgbClr val="C2863F"/>
                  </a:solidFill>
                  <a:latin typeface="UTM Cookies" panose="02040603050506020204" pitchFamily="18" charset="0"/>
                </a:rPr>
                <a:t>Trong các câu sau, </a:t>
              </a:r>
              <a:br>
                <a:rPr lang="en-US" sz="2800" i="1">
                  <a:solidFill>
                    <a:srgbClr val="C2863F"/>
                  </a:solidFill>
                  <a:latin typeface="UTM Cookies" panose="02040603050506020204" pitchFamily="18" charset="0"/>
                </a:rPr>
              </a:br>
              <a:r>
                <a:rPr lang="en-US" sz="2800" i="1">
                  <a:solidFill>
                    <a:srgbClr val="C2863F"/>
                  </a:solidFill>
                  <a:latin typeface="UTM Cookies" panose="02040603050506020204" pitchFamily="18" charset="0"/>
                </a:rPr>
                <a:t>mỗi dấu hai chấm có tác dụng gì ?</a:t>
              </a:r>
              <a:endParaRPr lang="en-US" sz="2800">
                <a:solidFill>
                  <a:srgbClr val="C2863F"/>
                </a:solidFill>
                <a:latin typeface="UTM Cookies" panose="02040603050506020204" pitchFamily="18" charset="0"/>
              </a:endParaRPr>
            </a:p>
          </p:txBody>
        </p:sp>
      </p:grpSp>
      <p:grpSp>
        <p:nvGrpSpPr>
          <p:cNvPr id="27" name="Group 26"/>
          <p:cNvGrpSpPr/>
          <p:nvPr/>
        </p:nvGrpSpPr>
        <p:grpSpPr>
          <a:xfrm>
            <a:off x="-150545" y="3983391"/>
            <a:ext cx="4182218" cy="2804403"/>
            <a:chOff x="-150545" y="3983391"/>
            <a:chExt cx="4182218" cy="2804403"/>
          </a:xfrm>
        </p:grpSpPr>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545" y="3983391"/>
              <a:ext cx="4182218" cy="2804403"/>
            </a:xfrm>
            <a:prstGeom prst="rect">
              <a:avLst/>
            </a:prstGeom>
          </p:spPr>
        </p:pic>
        <p:sp>
          <p:nvSpPr>
            <p:cNvPr id="29" name="Rectangle 28"/>
            <p:cNvSpPr/>
            <p:nvPr/>
          </p:nvSpPr>
          <p:spPr>
            <a:xfrm rot="282740">
              <a:off x="1709270" y="5191629"/>
              <a:ext cx="1649812" cy="830997"/>
            </a:xfrm>
            <a:prstGeom prst="rect">
              <a:avLst/>
            </a:prstGeom>
          </p:spPr>
          <p:txBody>
            <a:bodyPr wrap="none">
              <a:spAutoFit/>
            </a:bodyPr>
            <a:lstStyle/>
            <a:p>
              <a:pPr algn="ctr"/>
              <a:r>
                <a:rPr lang="en-US" sz="48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1</a:t>
              </a:r>
            </a:p>
          </p:txBody>
        </p:sp>
      </p:grpSp>
      <p:sp>
        <p:nvSpPr>
          <p:cNvPr id="30" name="Rectangle 29"/>
          <p:cNvSpPr/>
          <p:nvPr/>
        </p:nvSpPr>
        <p:spPr>
          <a:xfrm>
            <a:off x="3657600" y="1850373"/>
            <a:ext cx="7236868" cy="4031873"/>
          </a:xfrm>
          <a:prstGeom prst="rect">
            <a:avLst/>
          </a:prstGeom>
        </p:spPr>
        <p:txBody>
          <a:bodyPr wrap="square">
            <a:spAutoFit/>
          </a:bodyPr>
          <a:lstStyle/>
          <a:p>
            <a:pPr algn="just"/>
            <a:r>
              <a:rPr lang="en-US" sz="3200">
                <a:solidFill>
                  <a:srgbClr val="17AACB"/>
                </a:solidFill>
                <a:latin typeface="UTM Flamenco" panose="02040603050506020204" pitchFamily="18" charset="0"/>
                <a:ea typeface="Times New Roman" panose="02020603050405020304" pitchFamily="18" charset="0"/>
              </a:rPr>
              <a:t>b) 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en-US" sz="2400" i="1">
                <a:solidFill>
                  <a:srgbClr val="17AACB"/>
                </a:solidFill>
                <a:latin typeface="UTM Americana" panose="02040603050506020204" pitchFamily="18" charset="0"/>
                <a:ea typeface="Calibri" panose="020F0502020204030204" pitchFamily="34" charset="0"/>
              </a:rPr>
              <a:t>Theo NGUYỄN THẾ HỘI</a:t>
            </a:r>
          </a:p>
        </p:txBody>
      </p:sp>
    </p:spTree>
    <p:extLst>
      <p:ext uri="{BB962C8B-B14F-4D97-AF65-F5344CB8AC3E}">
        <p14:creationId xmlns:p14="http://schemas.microsoft.com/office/powerpoint/2010/main" val="140146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plus(in)">
                                      <p:cBhvr>
                                        <p:cTn id="17" dur="10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30"/>
                                        </p:tgtEl>
                                        <p:attrNameLst>
                                          <p:attrName>style.visibility</p:attrName>
                                        </p:attrNameLst>
                                      </p:cBhvr>
                                      <p:to>
                                        <p:strVal val="visible"/>
                                      </p:to>
                                    </p:set>
                                    <p:animScale>
                                      <p:cBhvr>
                                        <p:cTn id="2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
                                        </p:tgtEl>
                                        <p:attrNameLst>
                                          <p:attrName>ppt_x</p:attrName>
                                          <p:attrName>ppt_y</p:attrName>
                                        </p:attrNameLst>
                                      </p:cBhvr>
                                    </p:animMotion>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81201" y="2548235"/>
            <a:ext cx="7296150" cy="1323439"/>
          </a:xfrm>
          <a:prstGeom prst="rect">
            <a:avLst/>
          </a:prstGeom>
          <a:noFill/>
        </p:spPr>
        <p:txBody>
          <a:bodyPr wrap="square" lIns="91440" tIns="45720" rIns="91440" bIns="45720">
            <a:spAutoFit/>
          </a:bodyPr>
          <a:lstStyle/>
          <a:p>
            <a:pPr algn="ctr"/>
            <a:r>
              <a:rPr lang="en-US" sz="8000" dirty="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KHỞI ĐỘNG</a:t>
            </a:r>
          </a:p>
        </p:txBody>
      </p:sp>
    </p:spTree>
    <p:extLst>
      <p:ext uri="{BB962C8B-B14F-4D97-AF65-F5344CB8AC3E}">
        <p14:creationId xmlns:p14="http://schemas.microsoft.com/office/powerpoint/2010/main" val="3220717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6125" y="637309"/>
            <a:ext cx="8767135" cy="4987663"/>
          </a:xfrm>
          <a:prstGeom prst="rect">
            <a:avLst/>
          </a:prstGeom>
        </p:spPr>
      </p:pic>
      <p:sp>
        <p:nvSpPr>
          <p:cNvPr id="3" name="Round Same Side Corner Rectangle 2"/>
          <p:cNvSpPr/>
          <p:nvPr/>
        </p:nvSpPr>
        <p:spPr>
          <a:xfrm>
            <a:off x="7936812" y="1103627"/>
            <a:ext cx="3981450" cy="3194328"/>
          </a:xfrm>
          <a:prstGeom prst="round2SameRect">
            <a:avLst/>
          </a:prstGeom>
          <a:solidFill>
            <a:schemeClr val="bg1">
              <a:alpha val="66000"/>
            </a:schemeClr>
          </a:solidFill>
          <a:ln w="57150">
            <a:solidFill>
              <a:srgbClr val="FCDE7C"/>
            </a:solidFill>
            <a:prstDash val="dash"/>
          </a:ln>
        </p:spPr>
        <p:txBody>
          <a:bodyPr wrap="square">
            <a:spAutoFit/>
          </a:bodyPr>
          <a:lstStyle/>
          <a:p>
            <a:pPr algn="ctr"/>
            <a:r>
              <a:rPr lang="vi-VN" sz="3200" b="1" dirty="0">
                <a:solidFill>
                  <a:srgbClr val="FF0000"/>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 hai chấm giải thích cho bộ phận đứng </a:t>
            </a:r>
            <a:r>
              <a:rPr lang="vi-VN" sz="3200" b="1" dirty="0" smtClean="0">
                <a:solidFill>
                  <a:srgbClr val="FF0000"/>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trước</a:t>
            </a:r>
            <a:endParaRPr lang="en-US" sz="3200" b="1" dirty="0">
              <a:solidFill>
                <a:srgbClr val="FF0000"/>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endParaRPr>
          </a:p>
          <a:p>
            <a:pPr algn="ctr"/>
            <a:r>
              <a:rPr lang="en-US" sz="3200" b="1" dirty="0" smtClean="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en-US" sz="3200" b="1" dirty="0" smtClean="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a:t>
            </a:r>
            <a:r>
              <a:rPr lang="vi-VN" sz="3200" b="1" dirty="0" smtClean="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làm </a:t>
            </a:r>
            <a:r>
              <a:rPr lang="vi-VN" sz="3200" b="1" dirty="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rõ n</a:t>
            </a:r>
            <a:r>
              <a:rPr lang="en-US" sz="3200" b="1" dirty="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a:t>
            </a:r>
            <a:r>
              <a:rPr lang="vi-VN" sz="3200" b="1" dirty="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ững cảnh tuyệt đẹp của đất </a:t>
            </a:r>
            <a:r>
              <a:rPr lang="vi-VN" sz="3200" b="1" dirty="0" smtClean="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nước</a:t>
            </a:r>
            <a:r>
              <a:rPr lang="en-GB" sz="3200" b="1" dirty="0" smtClean="0">
                <a:solidFill>
                  <a:srgbClr val="26713C"/>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a:t>
            </a:r>
            <a:endParaRPr lang="en-US" sz="4800" b="1" dirty="0">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endParaRPr>
          </a:p>
        </p:txBody>
      </p:sp>
      <p:sp>
        <p:nvSpPr>
          <p:cNvPr id="5" name="Oval 4"/>
          <p:cNvSpPr/>
          <p:nvPr/>
        </p:nvSpPr>
        <p:spPr>
          <a:xfrm>
            <a:off x="7501814" y="3197550"/>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3098955" y="3197550"/>
            <a:ext cx="4402859" cy="200032"/>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317411" y="3772569"/>
            <a:ext cx="5292403" cy="972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2438400" y="4196337"/>
            <a:ext cx="5171414" cy="15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2438400" y="4575634"/>
            <a:ext cx="120716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27445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wd">
                                    <p:tmPct val="10000"/>
                                  </p:iterate>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xmlns="" id="{BB940059-5E8B-4961-B264-07194F67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08" y="-419586"/>
            <a:ext cx="7895992" cy="7675792"/>
          </a:xfrm>
          <a:prstGeom prst="rect">
            <a:avLst/>
          </a:prstGeom>
        </p:spPr>
      </p:pic>
      <p:pic>
        <p:nvPicPr>
          <p:cNvPr id="3" name="图片 3">
            <a:extLst>
              <a:ext uri="{FF2B5EF4-FFF2-40B4-BE49-F238E27FC236}">
                <a16:creationId xmlns:a16="http://schemas.microsoft.com/office/drawing/2014/main" xmlns="" id="{7680FE20-5D3F-4927-AB4D-5AD3D08043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00" r="26534"/>
          <a:stretch/>
        </p:blipFill>
        <p:spPr>
          <a:xfrm flipH="1">
            <a:off x="9126648" y="0"/>
            <a:ext cx="2400300" cy="5361878"/>
          </a:xfrm>
          <a:prstGeom prst="rect">
            <a:avLst/>
          </a:prstGeom>
        </p:spPr>
      </p:pic>
      <p:sp>
        <p:nvSpPr>
          <p:cNvPr id="7" name="Rectangle 6"/>
          <p:cNvSpPr/>
          <p:nvPr/>
        </p:nvSpPr>
        <p:spPr>
          <a:xfrm>
            <a:off x="1359063" y="672174"/>
            <a:ext cx="6729296" cy="3816429"/>
          </a:xfrm>
          <a:prstGeom prst="rect">
            <a:avLst/>
          </a:prstGeom>
        </p:spPr>
        <p:txBody>
          <a:bodyPr wrap="square">
            <a:spAutoFit/>
          </a:bodyPr>
          <a:lstStyle/>
          <a:p>
            <a:r>
              <a:rPr lang="en-US" sz="3200" dirty="0" err="1">
                <a:solidFill>
                  <a:srgbClr val="17AACB"/>
                </a:solidFill>
                <a:latin typeface="UTM Windsor BT" panose="02040603050506020204" pitchFamily="18" charset="0"/>
                <a:ea typeface="Times New Roman" panose="02020603050405020304" pitchFamily="18" charset="0"/>
              </a:rPr>
              <a:t>Viết</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một</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đoạn</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văn</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theo</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truyện</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Nàng</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tiên</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Ốc</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trong</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đó</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có</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ít</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nhất</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hai</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lần</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dùng</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dấu</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hai</a:t>
            </a:r>
            <a:r>
              <a:rPr lang="en-US" sz="3200" dirty="0">
                <a:solidFill>
                  <a:srgbClr val="17AACB"/>
                </a:solidFill>
                <a:latin typeface="UTM Windsor BT" panose="02040603050506020204" pitchFamily="18" charset="0"/>
                <a:ea typeface="Times New Roman" panose="02020603050405020304" pitchFamily="18" charset="0"/>
              </a:rPr>
              <a:t> </a:t>
            </a:r>
            <a:r>
              <a:rPr lang="en-US" sz="3200" dirty="0" err="1">
                <a:solidFill>
                  <a:srgbClr val="17AACB"/>
                </a:solidFill>
                <a:latin typeface="UTM Windsor BT" panose="02040603050506020204" pitchFamily="18" charset="0"/>
                <a:ea typeface="Times New Roman" panose="02020603050405020304" pitchFamily="18" charset="0"/>
              </a:rPr>
              <a:t>chấm</a:t>
            </a:r>
            <a:r>
              <a:rPr lang="en-US" sz="3200" dirty="0">
                <a:solidFill>
                  <a:srgbClr val="17AACB"/>
                </a:solidFill>
                <a:latin typeface="UTM Windsor BT" panose="02040603050506020204" pitchFamily="18" charset="0"/>
                <a:ea typeface="Times New Roman" panose="02020603050405020304" pitchFamily="18" charset="0"/>
              </a:rPr>
              <a:t>:</a:t>
            </a:r>
          </a:p>
          <a:p>
            <a:pPr marL="285750" indent="-285750">
              <a:buFontTx/>
              <a:buChar char="-"/>
            </a:pPr>
            <a:r>
              <a:rPr lang="en-US" sz="3200" dirty="0" err="1">
                <a:solidFill>
                  <a:srgbClr val="D63A21"/>
                </a:solidFill>
                <a:latin typeface="UTM Windsor BT" panose="02040603050506020204" pitchFamily="18" charset="0"/>
                <a:ea typeface="Times New Roman" panose="02020603050405020304" pitchFamily="18" charset="0"/>
              </a:rPr>
              <a:t>Một</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lần</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dấu</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hai</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chấm</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dùng</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để</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giải</a:t>
            </a:r>
            <a:r>
              <a:rPr lang="en-US" sz="3200" dirty="0">
                <a:solidFill>
                  <a:srgbClr val="D63A21"/>
                </a:solidFill>
                <a:latin typeface="UTM Windsor BT" panose="02040603050506020204" pitchFamily="18" charset="0"/>
                <a:ea typeface="Times New Roman" panose="02020603050405020304" pitchFamily="18" charset="0"/>
              </a:rPr>
              <a:t> </a:t>
            </a:r>
            <a:r>
              <a:rPr lang="en-US" sz="3200" dirty="0" err="1">
                <a:solidFill>
                  <a:srgbClr val="D63A21"/>
                </a:solidFill>
                <a:latin typeface="UTM Windsor BT" panose="02040603050506020204" pitchFamily="18" charset="0"/>
                <a:ea typeface="Times New Roman" panose="02020603050405020304" pitchFamily="18" charset="0"/>
              </a:rPr>
              <a:t>thích</a:t>
            </a:r>
            <a:r>
              <a:rPr lang="en-US" sz="3200" dirty="0">
                <a:solidFill>
                  <a:srgbClr val="D63A21"/>
                </a:solidFill>
                <a:latin typeface="UTM Windsor BT" panose="02040603050506020204" pitchFamily="18" charset="0"/>
                <a:ea typeface="Times New Roman" panose="02020603050405020304" pitchFamily="18" charset="0"/>
              </a:rPr>
              <a:t>.</a:t>
            </a:r>
          </a:p>
          <a:p>
            <a:pPr marL="285750" indent="-285750">
              <a:buFontTx/>
              <a:buChar char="-"/>
            </a:pPr>
            <a:r>
              <a:rPr lang="en-US" sz="3200" dirty="0" err="1">
                <a:solidFill>
                  <a:srgbClr val="FF3783"/>
                </a:solidFill>
                <a:latin typeface="UTM Windsor BT" panose="02040603050506020204" pitchFamily="18" charset="0"/>
                <a:ea typeface="Times New Roman" panose="02020603050405020304" pitchFamily="18" charset="0"/>
              </a:rPr>
              <a:t>Một</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lần</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dấu</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hai</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chấm</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dùng</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để</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dẫn</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lời</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nhân</a:t>
            </a:r>
            <a:r>
              <a:rPr lang="en-US" sz="3200" dirty="0">
                <a:solidFill>
                  <a:srgbClr val="FF3783"/>
                </a:solidFill>
                <a:latin typeface="UTM Windsor BT" panose="02040603050506020204" pitchFamily="18" charset="0"/>
                <a:ea typeface="Times New Roman" panose="02020603050405020304" pitchFamily="18" charset="0"/>
              </a:rPr>
              <a:t> </a:t>
            </a:r>
            <a:r>
              <a:rPr lang="en-US" sz="3200" dirty="0" err="1">
                <a:solidFill>
                  <a:srgbClr val="FF3783"/>
                </a:solidFill>
                <a:latin typeface="UTM Windsor BT" panose="02040603050506020204" pitchFamily="18" charset="0"/>
                <a:ea typeface="Times New Roman" panose="02020603050405020304" pitchFamily="18" charset="0"/>
              </a:rPr>
              <a:t>vật</a:t>
            </a:r>
            <a:r>
              <a:rPr lang="en-US" sz="3200" dirty="0">
                <a:solidFill>
                  <a:srgbClr val="FF3783"/>
                </a:solidFill>
                <a:latin typeface="UTM Windsor BT" panose="02040603050506020204" pitchFamily="18" charset="0"/>
                <a:ea typeface="Times New Roman" panose="02020603050405020304" pitchFamily="18" charset="0"/>
              </a:rPr>
              <a:t>.</a:t>
            </a:r>
          </a:p>
          <a:p>
            <a:endParaRPr lang="en-US" dirty="0">
              <a:latin typeface="UTM Windsor BT" panose="02040603050506020204" pitchFamily="18" charset="0"/>
            </a:endParaRPr>
          </a:p>
        </p:txBody>
      </p:sp>
      <p:sp>
        <p:nvSpPr>
          <p:cNvPr id="10" name="Pentagon 9"/>
          <p:cNvSpPr/>
          <p:nvPr/>
        </p:nvSpPr>
        <p:spPr>
          <a:xfrm>
            <a:off x="2524358" y="5638096"/>
            <a:ext cx="9667642" cy="954107"/>
          </a:xfrm>
          <a:prstGeom prst="homePlate">
            <a:avLst/>
          </a:prstGeom>
          <a:solidFill>
            <a:schemeClr val="bg1">
              <a:alpha val="77000"/>
            </a:schemeClr>
          </a:solidFill>
          <a:ln w="38100">
            <a:solidFill>
              <a:srgbClr val="17AACB"/>
            </a:solidFill>
            <a:prstDash val="sysDot"/>
          </a:ln>
        </p:spPr>
        <p:txBody>
          <a:bodyPr wrap="square" anchor="ctr" anchorCtr="1">
            <a:spAutoFit/>
          </a:bodyPr>
          <a:lstStyle/>
          <a:p>
            <a:pPr algn="ctr"/>
            <a:r>
              <a:rPr lang="en-US" sz="3600" b="1" dirty="0" err="1">
                <a:solidFill>
                  <a:srgbClr val="FF0000"/>
                </a:solidFill>
                <a:latin typeface="UTM Cookies" panose="02040603050506020204" pitchFamily="18" charset="0"/>
                <a:ea typeface="Times New Roman" panose="02020603050405020304" pitchFamily="18" charset="0"/>
              </a:rPr>
              <a:t>Hãy</a:t>
            </a:r>
            <a:r>
              <a:rPr lang="en-US" sz="3600" b="1" dirty="0">
                <a:solidFill>
                  <a:srgbClr val="FF0000"/>
                </a:solidFill>
                <a:latin typeface="UTM Cookies" panose="02040603050506020204" pitchFamily="18" charset="0"/>
                <a:ea typeface="Times New Roman" panose="02020603050405020304" pitchFamily="18" charset="0"/>
              </a:rPr>
              <a:t> chia </a:t>
            </a:r>
            <a:r>
              <a:rPr lang="en-US" sz="3600" b="1" dirty="0" err="1">
                <a:solidFill>
                  <a:srgbClr val="FF0000"/>
                </a:solidFill>
                <a:latin typeface="UTM Cookies" panose="02040603050506020204" pitchFamily="18" charset="0"/>
                <a:ea typeface="Times New Roman" panose="02020603050405020304" pitchFamily="18" charset="0"/>
              </a:rPr>
              <a:t>sẻ</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đoạn</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văn</a:t>
            </a:r>
            <a:r>
              <a:rPr lang="en-US" sz="3600" b="1" dirty="0">
                <a:solidFill>
                  <a:srgbClr val="FF0000"/>
                </a:solidFill>
                <a:latin typeface="UTM Cookies" panose="02040603050506020204" pitchFamily="18" charset="0"/>
                <a:ea typeface="Times New Roman" panose="02020603050405020304" pitchFamily="18" charset="0"/>
              </a:rPr>
              <a:t> con </a:t>
            </a:r>
            <a:r>
              <a:rPr lang="en-US" sz="3600" b="1" dirty="0" err="1">
                <a:solidFill>
                  <a:srgbClr val="FF0000"/>
                </a:solidFill>
                <a:latin typeface="UTM Cookies" panose="02040603050506020204" pitchFamily="18" charset="0"/>
                <a:ea typeface="Times New Roman" panose="02020603050405020304" pitchFamily="18" charset="0"/>
              </a:rPr>
              <a:t>viết</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cùng</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cả</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lớp</a:t>
            </a:r>
            <a:r>
              <a:rPr lang="en-US" sz="3600" b="1" dirty="0">
                <a:solidFill>
                  <a:srgbClr val="FF0000"/>
                </a:solidFill>
                <a:latin typeface="UTM Cookies" panose="02040603050506020204" pitchFamily="18" charset="0"/>
                <a:ea typeface="Times New Roman" panose="02020603050405020304" pitchFamily="18" charset="0"/>
              </a:rPr>
              <a:t> </a:t>
            </a:r>
            <a:r>
              <a:rPr lang="en-US" sz="3600" b="1" dirty="0" err="1">
                <a:solidFill>
                  <a:srgbClr val="FF0000"/>
                </a:solidFill>
                <a:latin typeface="UTM Cookies" panose="02040603050506020204" pitchFamily="18" charset="0"/>
                <a:ea typeface="Times New Roman" panose="02020603050405020304" pitchFamily="18" charset="0"/>
              </a:rPr>
              <a:t>nhé</a:t>
            </a:r>
            <a:r>
              <a:rPr lang="en-US" sz="3600" b="1" dirty="0">
                <a:solidFill>
                  <a:srgbClr val="FF0000"/>
                </a:solidFill>
                <a:latin typeface="UTM Cookies" panose="02040603050506020204" pitchFamily="18" charset="0"/>
                <a:ea typeface="Times New Roman" panose="02020603050405020304" pitchFamily="18" charset="0"/>
              </a:rPr>
              <a:t>!</a:t>
            </a:r>
          </a:p>
          <a:p>
            <a:pPr algn="ctr"/>
            <a:endParaRPr lang="en-US" sz="2000" b="1" dirty="0">
              <a:solidFill>
                <a:srgbClr val="FF0000"/>
              </a:solidFill>
              <a:latin typeface="UTM Cookies" panose="02040603050506020204" pitchFamily="18" charset="0"/>
            </a:endParaRPr>
          </a:p>
        </p:txBody>
      </p:sp>
      <p:grpSp>
        <p:nvGrpSpPr>
          <p:cNvPr id="13" name="Group 12"/>
          <p:cNvGrpSpPr/>
          <p:nvPr/>
        </p:nvGrpSpPr>
        <p:grpSpPr>
          <a:xfrm>
            <a:off x="8913702" y="4504031"/>
            <a:ext cx="2916348" cy="2452794"/>
            <a:chOff x="8610600" y="4488603"/>
            <a:chExt cx="2916348" cy="2452794"/>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4488603"/>
              <a:ext cx="2916348" cy="2452794"/>
            </a:xfrm>
            <a:prstGeom prst="rect">
              <a:avLst/>
            </a:prstGeom>
          </p:spPr>
        </p:pic>
        <p:sp>
          <p:nvSpPr>
            <p:cNvPr id="15" name="Rectangle 14"/>
            <p:cNvSpPr/>
            <p:nvPr/>
          </p:nvSpPr>
          <p:spPr>
            <a:xfrm>
              <a:off x="9303981" y="5330279"/>
              <a:ext cx="1529586" cy="769441"/>
            </a:xfrm>
            <a:prstGeom prst="rect">
              <a:avLst/>
            </a:prstGeom>
          </p:spPr>
          <p:txBody>
            <a:bodyPr wrap="none">
              <a:spAutoFit/>
            </a:bodyPr>
            <a:lstStyle/>
            <a:p>
              <a:pPr algn="ctr"/>
              <a:r>
                <a:rPr lang="en-US" sz="44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2</a:t>
              </a:r>
            </a:p>
          </p:txBody>
        </p:sp>
      </p:grpSp>
    </p:spTree>
    <p:extLst>
      <p:ext uri="{BB962C8B-B14F-4D97-AF65-F5344CB8AC3E}">
        <p14:creationId xmlns:p14="http://schemas.microsoft.com/office/powerpoint/2010/main" val="2760027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000"/>
                            </p:stCondLst>
                            <p:childTnLst>
                              <p:par>
                                <p:cTn id="21" presetID="35" presetClass="path" presetSubtype="0" accel="50000" decel="50000" fill="hold" nodeType="afterEffect">
                                  <p:stCondLst>
                                    <p:cond delay="0"/>
                                  </p:stCondLst>
                                  <p:childTnLst>
                                    <p:animMotion origin="layout" path="M -1.04167E-6 3.33333E-6 L -0.72721 0.00023 " pathEditMode="relative" rAng="0" ptsTypes="AA">
                                      <p:cBhvr>
                                        <p:cTn id="22" dur="2000" fill="hold"/>
                                        <p:tgtEl>
                                          <p:spTgt spid="13"/>
                                        </p:tgtEl>
                                        <p:attrNameLst>
                                          <p:attrName>ppt_x</p:attrName>
                                          <p:attrName>ppt_y</p:attrName>
                                        </p:attrNameLst>
                                      </p:cBhvr>
                                      <p:rCtr x="-36367" y="0"/>
                                    </p:animMotion>
                                  </p:childTnLst>
                                </p:cTn>
                              </p:par>
                            </p:childTnLst>
                          </p:cTn>
                        </p:par>
                        <p:par>
                          <p:cTn id="23" fill="hold">
                            <p:stCondLst>
                              <p:cond delay="3000"/>
                            </p:stCondLst>
                            <p:childTnLst>
                              <p:par>
                                <p:cTn id="24" presetID="30" presetClass="entr" presetSubtype="0" fill="hold" grpId="0" nodeType="after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fade">
                                      <p:cBhvr>
                                        <p:cTn id="26" dur="800" decel="100000"/>
                                        <p:tgtEl>
                                          <p:spTgt spid="7"/>
                                        </p:tgtEl>
                                      </p:cBhvr>
                                    </p:animEffect>
                                    <p:anim calcmode="lin" valueType="num">
                                      <p:cBhvr>
                                        <p:cTn id="27" dur="800" decel="100000" fill="hold"/>
                                        <p:tgtEl>
                                          <p:spTgt spid="7"/>
                                        </p:tgtEl>
                                        <p:attrNameLst>
                                          <p:attrName>style.rotation</p:attrName>
                                        </p:attrNameLst>
                                      </p:cBhvr>
                                      <p:tavLst>
                                        <p:tav tm="0">
                                          <p:val>
                                            <p:fltVal val="-90"/>
                                          </p:val>
                                        </p:tav>
                                        <p:tav tm="100000">
                                          <p:val>
                                            <p:fltVal val="0"/>
                                          </p:val>
                                        </p:tav>
                                      </p:tavLst>
                                    </p:anim>
                                    <p:anim calcmode="lin" valueType="num">
                                      <p:cBhvr>
                                        <p:cTn id="28" dur="800" decel="100000" fill="hold"/>
                                        <p:tgtEl>
                                          <p:spTgt spid="7"/>
                                        </p:tgtEl>
                                        <p:attrNameLst>
                                          <p:attrName>ppt_x</p:attrName>
                                        </p:attrNameLst>
                                      </p:cBhvr>
                                      <p:tavLst>
                                        <p:tav tm="0">
                                          <p:val>
                                            <p:strVal val="#ppt_x+0.4"/>
                                          </p:val>
                                        </p:tav>
                                        <p:tav tm="100000">
                                          <p:val>
                                            <p:strVal val="#ppt_x-0.05"/>
                                          </p:val>
                                        </p:tav>
                                      </p:tavLst>
                                    </p:anim>
                                    <p:anim calcmode="lin" valueType="num">
                                      <p:cBhvr>
                                        <p:cTn id="29" dur="800" decel="100000" fill="hold"/>
                                        <p:tgtEl>
                                          <p:spTgt spid="7"/>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362" y="5212032"/>
            <a:ext cx="1767354" cy="1583286"/>
          </a:xfrm>
          <a:prstGeom prst="rect">
            <a:avLst/>
          </a:prstGeom>
        </p:spPr>
      </p:pic>
      <p:pic>
        <p:nvPicPr>
          <p:cNvPr id="8" name="9Slide.vn 80">
            <a:extLst>
              <a:ext uri="{FF2B5EF4-FFF2-40B4-BE49-F238E27FC236}">
                <a16:creationId xmlns:a16="http://schemas.microsoft.com/office/drawing/2014/main" xmlns="" id="{14A19A69-E40D-44D6-AD55-C63602115913}"/>
              </a:ext>
            </a:extLst>
          </p:cNvPr>
          <p:cNvPicPr>
            <a:picLocks noChangeAspect="1"/>
          </p:cNvPicPr>
          <p:nvPr/>
        </p:nvPicPr>
        <p:blipFill>
          <a:blip r:embed="rId4"/>
          <a:stretch>
            <a:fillRect/>
          </a:stretch>
        </p:blipFill>
        <p:spPr>
          <a:xfrm>
            <a:off x="577223" y="214782"/>
            <a:ext cx="378664" cy="389640"/>
          </a:xfrm>
          <a:prstGeom prst="rect">
            <a:avLst/>
          </a:prstGeom>
        </p:spPr>
      </p:pic>
      <p:pic>
        <p:nvPicPr>
          <p:cNvPr id="9" name="9Slide.vn 11">
            <a:extLst>
              <a:ext uri="{FF2B5EF4-FFF2-40B4-BE49-F238E27FC236}">
                <a16:creationId xmlns:a16="http://schemas.microsoft.com/office/drawing/2014/main" xmlns="" id="{BF7CF3F6-D80C-46E8-BD19-19526543341A}"/>
              </a:ext>
            </a:extLst>
          </p:cNvPr>
          <p:cNvPicPr>
            <a:picLocks noChangeAspect="1"/>
          </p:cNvPicPr>
          <p:nvPr/>
        </p:nvPicPr>
        <p:blipFill>
          <a:blip r:embed="rId5"/>
          <a:stretch>
            <a:fillRect/>
          </a:stretch>
        </p:blipFill>
        <p:spPr>
          <a:xfrm>
            <a:off x="4300612" y="202360"/>
            <a:ext cx="414960" cy="39172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31653"/>
            <a:ext cx="12204649" cy="6781762"/>
          </a:xfrm>
          <a:prstGeom prst="rect">
            <a:avLst/>
          </a:prstGeom>
        </p:spPr>
      </p:pic>
    </p:spTree>
    <p:extLst>
      <p:ext uri="{BB962C8B-B14F-4D97-AF65-F5344CB8AC3E}">
        <p14:creationId xmlns:p14="http://schemas.microsoft.com/office/powerpoint/2010/main" val="378816530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xmlns=""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63" y="345558"/>
            <a:ext cx="11062910" cy="65124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3362" y="5212032"/>
            <a:ext cx="1767354" cy="1583286"/>
          </a:xfrm>
          <a:prstGeom prst="rect">
            <a:avLst/>
          </a:prstGeom>
        </p:spPr>
      </p:pic>
      <p:pic>
        <p:nvPicPr>
          <p:cNvPr id="8" name="9Slide.vn 80">
            <a:extLst>
              <a:ext uri="{FF2B5EF4-FFF2-40B4-BE49-F238E27FC236}">
                <a16:creationId xmlns:a16="http://schemas.microsoft.com/office/drawing/2014/main" xmlns="" id="{14A19A69-E40D-44D6-AD55-C63602115913}"/>
              </a:ext>
            </a:extLst>
          </p:cNvPr>
          <p:cNvPicPr>
            <a:picLocks noChangeAspect="1"/>
          </p:cNvPicPr>
          <p:nvPr/>
        </p:nvPicPr>
        <p:blipFill>
          <a:blip r:embed="rId5"/>
          <a:stretch>
            <a:fillRect/>
          </a:stretch>
        </p:blipFill>
        <p:spPr>
          <a:xfrm>
            <a:off x="577223" y="214782"/>
            <a:ext cx="378664" cy="389640"/>
          </a:xfrm>
          <a:prstGeom prst="rect">
            <a:avLst/>
          </a:prstGeom>
        </p:spPr>
      </p:pic>
      <p:pic>
        <p:nvPicPr>
          <p:cNvPr id="9" name="9Slide.vn 11">
            <a:extLst>
              <a:ext uri="{FF2B5EF4-FFF2-40B4-BE49-F238E27FC236}">
                <a16:creationId xmlns:a16="http://schemas.microsoft.com/office/drawing/2014/main" xmlns="" id="{BF7CF3F6-D80C-46E8-BD19-19526543341A}"/>
              </a:ext>
            </a:extLst>
          </p:cNvPr>
          <p:cNvPicPr>
            <a:picLocks noChangeAspect="1"/>
          </p:cNvPicPr>
          <p:nvPr/>
        </p:nvPicPr>
        <p:blipFill>
          <a:blip r:embed="rId6"/>
          <a:stretch>
            <a:fillRect/>
          </a:stretch>
        </p:blipFill>
        <p:spPr>
          <a:xfrm>
            <a:off x="4300612" y="202360"/>
            <a:ext cx="414960" cy="391720"/>
          </a:xfrm>
          <a:prstGeom prst="rect">
            <a:avLst/>
          </a:prstGeom>
        </p:spPr>
      </p:pic>
      <p:sp>
        <p:nvSpPr>
          <p:cNvPr id="6" name="Pentagon 5"/>
          <p:cNvSpPr/>
          <p:nvPr/>
        </p:nvSpPr>
        <p:spPr>
          <a:xfrm>
            <a:off x="1083486" y="153888"/>
            <a:ext cx="2989750" cy="646331"/>
          </a:xfrm>
          <a:prstGeom prst="homePlate">
            <a:avLst/>
          </a:prstGeom>
          <a:solidFill>
            <a:schemeClr val="bg1">
              <a:alpha val="77000"/>
            </a:schemeClr>
          </a:solidFill>
          <a:ln w="38100">
            <a:solidFill>
              <a:srgbClr val="17AACB"/>
            </a:solidFill>
            <a:prstDash val="sysDot"/>
          </a:ln>
        </p:spPr>
        <p:txBody>
          <a:bodyPr wrap="square" anchor="ctr" anchorCtr="1">
            <a:spAutoFit/>
          </a:bodyPr>
          <a:lstStyle/>
          <a:p>
            <a:pPr algn="ctr"/>
            <a:r>
              <a:rPr lang="en-US" sz="3600" b="1" dirty="0" err="1" smtClean="0">
                <a:solidFill>
                  <a:srgbClr val="FF0000"/>
                </a:solidFill>
                <a:latin typeface="UTM Cookies" panose="02040603050506020204" pitchFamily="18" charset="0"/>
                <a:ea typeface="Times New Roman" panose="02020603050405020304" pitchFamily="18" charset="0"/>
              </a:rPr>
              <a:t>Gợi</a:t>
            </a:r>
            <a:r>
              <a:rPr lang="en-US" sz="3600" b="1" dirty="0" smtClean="0">
                <a:solidFill>
                  <a:srgbClr val="FF0000"/>
                </a:solidFill>
                <a:latin typeface="UTM Cookies" panose="02040603050506020204" pitchFamily="18" charset="0"/>
                <a:ea typeface="Times New Roman" panose="02020603050405020304" pitchFamily="18" charset="0"/>
              </a:rPr>
              <a:t> ý:</a:t>
            </a:r>
            <a:endParaRPr lang="en-US" sz="3600" b="1" dirty="0">
              <a:solidFill>
                <a:srgbClr val="FF0000"/>
              </a:solidFill>
              <a:latin typeface="UTM Cookies" panose="02040603050506020204" pitchFamily="18" charset="0"/>
              <a:ea typeface="Times New Roman" panose="02020603050405020304" pitchFamily="18" charset="0"/>
            </a:endParaRPr>
          </a:p>
        </p:txBody>
      </p:sp>
      <p:sp>
        <p:nvSpPr>
          <p:cNvPr id="3" name="Rectangle 2"/>
          <p:cNvSpPr/>
          <p:nvPr/>
        </p:nvSpPr>
        <p:spPr>
          <a:xfrm>
            <a:off x="1717964" y="1803922"/>
            <a:ext cx="8575963" cy="4031873"/>
          </a:xfrm>
          <a:prstGeom prst="rect">
            <a:avLst/>
          </a:prstGeom>
        </p:spPr>
        <p:txBody>
          <a:bodyPr wrap="square">
            <a:spAutoFit/>
          </a:bodyPr>
          <a:lstStyle/>
          <a:p>
            <a:pPr algn="just"/>
            <a:r>
              <a:rPr lang="vi-VN" sz="3200" dirty="0" smtClean="0">
                <a:solidFill>
                  <a:srgbClr val="FF3783"/>
                </a:solidFill>
              </a:rPr>
              <a:t>    Bà </a:t>
            </a:r>
            <a:r>
              <a:rPr lang="vi-VN" sz="3200" dirty="0">
                <a:solidFill>
                  <a:srgbClr val="FF3783"/>
                </a:solidFill>
              </a:rPr>
              <a:t>lão nhẹ nhàng bước nhanh đến chum </a:t>
            </a:r>
            <a:r>
              <a:rPr lang="vi-VN" sz="3200" dirty="0" smtClean="0">
                <a:solidFill>
                  <a:srgbClr val="FF3783"/>
                </a:solidFill>
              </a:rPr>
              <a:t>nước, </a:t>
            </a:r>
            <a:r>
              <a:rPr lang="vi-VN" sz="3200" dirty="0">
                <a:solidFill>
                  <a:srgbClr val="FF3783"/>
                </a:solidFill>
              </a:rPr>
              <a:t>cầm chiếc vỏ ốc lên và đập vỡ ngay.</a:t>
            </a:r>
          </a:p>
          <a:p>
            <a:pPr algn="just"/>
            <a:r>
              <a:rPr lang="vi-VN" sz="3200" dirty="0">
                <a:solidFill>
                  <a:srgbClr val="FF3783"/>
                </a:solidFill>
              </a:rPr>
              <a:t>Nàng tiên ốc giật mình, định chạy nhanh đến chum nước nhưng đã trễ rồi: vỏ ốc đã vỡ tan ra. Bà lão ôm lấy nàng dịu dàng nói:</a:t>
            </a:r>
          </a:p>
          <a:p>
            <a:pPr algn="just"/>
            <a:r>
              <a:rPr lang="vi-VN" sz="3200" dirty="0" smtClean="0">
                <a:solidFill>
                  <a:srgbClr val="FF3783"/>
                </a:solidFill>
              </a:rPr>
              <a:t>  - Con </a:t>
            </a:r>
            <a:r>
              <a:rPr lang="vi-VN" sz="3200" dirty="0">
                <a:solidFill>
                  <a:srgbClr val="FF3783"/>
                </a:solidFill>
              </a:rPr>
              <a:t>hãy ở đây với mẹ </a:t>
            </a:r>
            <a:r>
              <a:rPr lang="vi-VN" sz="3200" dirty="0" smtClean="0">
                <a:solidFill>
                  <a:srgbClr val="FF3783"/>
                </a:solidFill>
              </a:rPr>
              <a:t>!</a:t>
            </a:r>
          </a:p>
          <a:p>
            <a:pPr algn="just"/>
            <a:r>
              <a:rPr lang="vi-VN" sz="3200" dirty="0" smtClean="0">
                <a:solidFill>
                  <a:srgbClr val="FF3783"/>
                </a:solidFill>
              </a:rPr>
              <a:t>Từ đó hai mẹ con sống hạnh phúc bên nhau mãi mãi.</a:t>
            </a:r>
            <a:endParaRPr lang="vi-VN" sz="3200" dirty="0">
              <a:solidFill>
                <a:srgbClr val="FF3783"/>
              </a:solidFill>
            </a:endParaRPr>
          </a:p>
        </p:txBody>
      </p:sp>
    </p:spTree>
    <p:extLst>
      <p:ext uri="{BB962C8B-B14F-4D97-AF65-F5344CB8AC3E}">
        <p14:creationId xmlns:p14="http://schemas.microsoft.com/office/powerpoint/2010/main" val="28519780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2" descr="College Life Work Sticker">
            <a:extLst>
              <a:ext uri="{FF2B5EF4-FFF2-40B4-BE49-F238E27FC236}">
                <a16:creationId xmlns:a16="http://schemas.microsoft.com/office/drawing/2014/main" xmlns="" id="{2F6C815C-790C-48A4-B4E5-7FAEBE14BC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9673"/>
            <a:ext cx="3699164" cy="3699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ork Teacher Sticker">
            <a:extLst>
              <a:ext uri="{FF2B5EF4-FFF2-40B4-BE49-F238E27FC236}">
                <a16:creationId xmlns:a16="http://schemas.microsoft.com/office/drawing/2014/main" xmlns="" id="{A8C6C04F-41D8-4EC7-94C6-92BCEA86CC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17363" y="1925781"/>
            <a:ext cx="3624018" cy="3624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1930" y="910118"/>
            <a:ext cx="8497441" cy="1015663"/>
          </a:xfrm>
          <a:prstGeom prst="rect">
            <a:avLst/>
          </a:prstGeom>
          <a:noFill/>
        </p:spPr>
        <p:txBody>
          <a:bodyPr wrap="square" rtlCol="0">
            <a:spAutoFit/>
          </a:bodyPr>
          <a:lstStyle/>
          <a:p>
            <a:r>
              <a:rPr lang="en-GB" sz="6000" dirty="0" smtClean="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CÙNG VIẾT BÀI NÀO!</a:t>
            </a:r>
            <a:endParaRPr lang="en-US" sz="6000" dirty="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5" name="FILE_20210914_201340_Ghi âm ab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79927" y="5992091"/>
            <a:ext cx="609600" cy="609600"/>
          </a:xfrm>
          <a:prstGeom prst="rect">
            <a:avLst/>
          </a:prstGeom>
        </p:spPr>
      </p:pic>
      <p:pic>
        <p:nvPicPr>
          <p:cNvPr id="6" name="NHAC N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579927" y="5119255"/>
            <a:ext cx="609600" cy="609600"/>
          </a:xfrm>
          <a:prstGeom prst="rect">
            <a:avLst/>
          </a:prstGeom>
        </p:spPr>
      </p:pic>
      <p:sp>
        <p:nvSpPr>
          <p:cNvPr id="7" name="TextBox 6"/>
          <p:cNvSpPr txBox="1"/>
          <p:nvPr/>
        </p:nvSpPr>
        <p:spPr>
          <a:xfrm>
            <a:off x="2131930" y="1976993"/>
            <a:ext cx="8497441" cy="1015663"/>
          </a:xfrm>
          <a:prstGeom prst="rect">
            <a:avLst/>
          </a:prstGeom>
          <a:noFill/>
        </p:spPr>
        <p:txBody>
          <a:bodyPr wrap="square" rtlCol="0">
            <a:spAutoFit/>
          </a:bodyPr>
          <a:lstStyle/>
          <a:p>
            <a:r>
              <a:rPr lang="en-GB" sz="6000" dirty="0" smtClean="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THỜI GIAN KẾT THÚC!</a:t>
            </a:r>
            <a:endParaRPr lang="en-US" sz="6000" dirty="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7242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7"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50673" fill="hold"/>
                                        <p:tgtEl>
                                          <p:spTgt spid="6"/>
                                        </p:tgtEl>
                                      </p:cBhvr>
                                    </p:cmd>
                                  </p:childTnLst>
                                </p:cTn>
                              </p:par>
                            </p:childTnLst>
                          </p:cTn>
                        </p:par>
                      </p:childTnLst>
                    </p:cTn>
                  </p:par>
                </p:childTnLst>
              </p:cTn>
              <p:nextCondLst>
                <p:cond evt="onClick" delay="0">
                  <p:tgtEl>
                    <p:spTgt spid="3"/>
                  </p:tgtEl>
                </p:cond>
              </p:nextCondLst>
            </p:seq>
            <p:audio>
              <p:cMediaNode vol="100000" showWhenStopped="0">
                <p:cTn id="24" fill="hold" display="0">
                  <p:stCondLst>
                    <p:cond delay="indefinite"/>
                  </p:stCondLst>
                  <p:endCondLst>
                    <p:cond evt="onStopAudio" delay="0">
                      <p:tgtEl>
                        <p:sldTgt/>
                      </p:tgtEl>
                    </p:cond>
                  </p:endCondLst>
                </p:cTn>
                <p:tgtEl>
                  <p:spTgt spid="5"/>
                </p:tgtEl>
              </p:cMediaNode>
            </p:audio>
          </p:childTnLst>
        </p:cTn>
      </p:par>
    </p:tnLst>
    <p:bldLst>
      <p:bldP spid="4" grpId="0"/>
      <p:bldP spid="4" grpId="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9"/>
          <p:cNvPicPr>
            <a:picLocks noChangeAspect="1"/>
          </p:cNvPicPr>
          <p:nvPr/>
        </p:nvPicPr>
        <p:blipFill>
          <a:blip r:embed="rId3" cstate="screen"/>
          <a:srcRect l="11908" t="16713" b="14111"/>
          <a:stretch>
            <a:fillRect/>
          </a:stretch>
        </p:blipFill>
        <p:spPr>
          <a:xfrm>
            <a:off x="0" y="-374073"/>
            <a:ext cx="11969727" cy="7606146"/>
          </a:xfrm>
          <a:prstGeom prst="rect">
            <a:avLst/>
          </a:prstGeom>
          <a:noFill/>
          <a:ln w="9525">
            <a:noFill/>
          </a:ln>
        </p:spPr>
      </p:pic>
      <p:sp>
        <p:nvSpPr>
          <p:cNvPr id="15" name="TextBox 14"/>
          <p:cNvSpPr txBox="1"/>
          <p:nvPr/>
        </p:nvSpPr>
        <p:spPr>
          <a:xfrm>
            <a:off x="2932559" y="1085571"/>
            <a:ext cx="4853696" cy="1015663"/>
          </a:xfrm>
          <a:prstGeom prst="rect">
            <a:avLst/>
          </a:prstGeom>
          <a:noFill/>
        </p:spPr>
        <p:txBody>
          <a:bodyPr wrap="square" rtlCol="0">
            <a:spAutoFit/>
          </a:bodyPr>
          <a:lstStyle/>
          <a:p>
            <a:r>
              <a:rPr lang="en-GB" sz="6000" dirty="0" smtClean="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THÍCH NHẤT</a:t>
            </a:r>
            <a:endParaRPr lang="en-US" sz="6000" dirty="0">
              <a:ln>
                <a:solidFill>
                  <a:schemeClr val="bg1">
                    <a:lumMod val="50000"/>
                  </a:schemeClr>
                </a:solidFill>
              </a:ln>
              <a:gradFill flip="none" rotWithShape="1">
                <a:gsLst>
                  <a:gs pos="0">
                    <a:schemeClr val="accent4">
                      <a:lumMod val="40000"/>
                      <a:lumOff val="60000"/>
                    </a:schemeClr>
                  </a:gs>
                  <a:gs pos="50000">
                    <a:srgbClr val="FFCC29"/>
                  </a:gs>
                  <a:gs pos="100000">
                    <a:srgbClr val="FFCC29"/>
                  </a:gs>
                </a:gsLst>
                <a:lin ang="5400000" scaled="1"/>
                <a:tileRect/>
              </a:gra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121103" y="1988449"/>
            <a:ext cx="9408351" cy="1323439"/>
          </a:xfrm>
          <a:prstGeom prst="rect">
            <a:avLst/>
          </a:prstGeom>
        </p:spPr>
        <p:txBody>
          <a:bodyPr wrap="square">
            <a:spAutoFit/>
          </a:bodyPr>
          <a:lstStyle/>
          <a:p>
            <a:pPr indent="457200" algn="just">
              <a:spcAft>
                <a:spcPts val="0"/>
              </a:spcAft>
            </a:pP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Mẹ</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Gia</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đình</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ta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mới</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ở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quê</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chuyển</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lên</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trên</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thị</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xã</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vậy</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điều</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gì</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làm</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con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thích</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nhất</a:t>
            </a:r>
            <a:r>
              <a:rPr lang="en-US" sz="4000" b="1" dirty="0" smtClean="0">
                <a:solidFill>
                  <a:srgbClr val="26713C"/>
                </a:solidFill>
                <a:latin typeface="UTM Bustamalaka" panose="02040603050506020204" pitchFamily="18" charset="0"/>
                <a:ea typeface="Calibri" panose="020F0502020204030204" pitchFamily="34" charset="0"/>
                <a:cs typeface="Times New Roman" panose="02020603050405020304" pitchFamily="18" charset="0"/>
              </a:rPr>
              <a:t>?</a:t>
            </a:r>
            <a:endParaRPr lang="en-US" sz="4000" b="1" dirty="0">
              <a:solidFill>
                <a:srgbClr val="26713C"/>
              </a:solidFill>
              <a:latin typeface="UTM Bustamalaka" panose="020406030505060202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21102" y="3723339"/>
            <a:ext cx="9408351" cy="1938992"/>
          </a:xfrm>
          <a:prstGeom prst="rect">
            <a:avLst/>
          </a:prstGeom>
        </p:spPr>
        <p:txBody>
          <a:bodyPr wrap="square">
            <a:spAutoFit/>
          </a:bodyPr>
          <a:lstStyle/>
          <a:p>
            <a:pPr indent="457200" algn="just">
              <a:spcAft>
                <a:spcPts val="0"/>
              </a:spcAft>
            </a:pP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Tèo</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Dạ</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điều</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con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thích</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nhất</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là</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đầu</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ngõ</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không</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có</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bụi</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tre</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để</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bố</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thỉnh</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thoảng</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chạy</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ra</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bẻ</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làm</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 </a:t>
            </a:r>
            <a:r>
              <a:rPr lang="en-US" sz="4000" b="1" dirty="0" err="1">
                <a:solidFill>
                  <a:srgbClr val="D63A21"/>
                </a:solidFill>
                <a:latin typeface="UTM Bustamalaka" panose="02040603050506020204" pitchFamily="18" charset="0"/>
                <a:ea typeface="Calibri" panose="020F0502020204030204" pitchFamily="34" charset="0"/>
                <a:cs typeface="Times New Roman" panose="02020603050405020304" pitchFamily="18" charset="0"/>
              </a:rPr>
              <a:t>r</a:t>
            </a:r>
            <a:r>
              <a:rPr lang="en-US" sz="4000" b="1" dirty="0" err="1"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oi</a:t>
            </a:r>
            <a:r>
              <a:rPr lang="en-US" sz="4000" b="1" dirty="0" smtClean="0">
                <a:solidFill>
                  <a:srgbClr val="D63A21"/>
                </a:solidFill>
                <a:latin typeface="UTM Bustamalaka" panose="02040603050506020204" pitchFamily="18" charset="0"/>
                <a:ea typeface="Calibri" panose="020F0502020204030204" pitchFamily="34" charset="0"/>
                <a:cs typeface="Times New Roman" panose="02020603050405020304" pitchFamily="18" charset="0"/>
              </a:rPr>
              <a:t> ạ!</a:t>
            </a:r>
            <a:endParaRPr lang="en-US" sz="4000" b="1" dirty="0">
              <a:solidFill>
                <a:srgbClr val="D63A21"/>
              </a:solidFill>
              <a:latin typeface="UTM Bustamalaka"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297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wd">
                                    <p:tmPct val="10000"/>
                                  </p:iterate>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wd">
                                    <p:tmPct val="10000"/>
                                  </p:iterate>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9"/>
          <p:cNvPicPr>
            <a:picLocks noChangeAspect="1"/>
          </p:cNvPicPr>
          <p:nvPr/>
        </p:nvPicPr>
        <p:blipFill>
          <a:blip r:embed="rId3" cstate="screen"/>
          <a:srcRect l="11908" t="16713" b="14111"/>
          <a:stretch>
            <a:fillRect/>
          </a:stretch>
        </p:blipFill>
        <p:spPr>
          <a:xfrm>
            <a:off x="-13856" y="-515474"/>
            <a:ext cx="11969727" cy="7606146"/>
          </a:xfrm>
          <a:prstGeom prst="rect">
            <a:avLst/>
          </a:prstGeom>
          <a:noFill/>
          <a:ln w="9525">
            <a:noFill/>
          </a:ln>
        </p:spPr>
      </p:pic>
      <p:sp>
        <p:nvSpPr>
          <p:cNvPr id="15" name="TextBox 14"/>
          <p:cNvSpPr txBox="1"/>
          <p:nvPr/>
        </p:nvSpPr>
        <p:spPr>
          <a:xfrm>
            <a:off x="1953491" y="1085571"/>
            <a:ext cx="7620000" cy="707886"/>
          </a:xfrm>
          <a:prstGeom prst="rect">
            <a:avLst/>
          </a:prstGeom>
          <a:noFill/>
        </p:spPr>
        <p:txBody>
          <a:bodyPr wrap="square" rtlCol="0">
            <a:spAutoFit/>
          </a:bodyPr>
          <a:lstStyle/>
          <a:p>
            <a:r>
              <a:rPr lang="vi-VN" sz="4000" dirty="0" smtClean="0">
                <a:ln>
                  <a:solidFill>
                    <a:schemeClr val="bg1">
                      <a:lumMod val="50000"/>
                    </a:schemeClr>
                  </a:solidFill>
                </a:ln>
                <a:solidFill>
                  <a:srgbClr val="9A4701"/>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t>KIẾN THỨC CẦN NHỚ</a:t>
            </a:r>
            <a:endParaRPr lang="en-US" sz="4000" dirty="0">
              <a:ln>
                <a:solidFill>
                  <a:schemeClr val="bg1">
                    <a:lumMod val="50000"/>
                  </a:schemeClr>
                </a:solidFill>
              </a:ln>
              <a:solidFill>
                <a:srgbClr val="9A4701"/>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3117272" y="2962963"/>
            <a:ext cx="720435" cy="1056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117272" y="4404011"/>
            <a:ext cx="969819" cy="959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073235" y="4804063"/>
            <a:ext cx="3380509" cy="1378526"/>
          </a:xfrm>
          <a:prstGeom prst="roundRect">
            <a:avLst/>
          </a:prstGeom>
          <a:solidFill>
            <a:srgbClr val="FFFF00"/>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400" b="1" dirty="0" smtClean="0">
                <a:solidFill>
                  <a:srgbClr val="002060"/>
                </a:solidFill>
              </a:rPr>
              <a:t>2. </a:t>
            </a:r>
            <a:r>
              <a:rPr lang="vi-VN" sz="3000" b="1" dirty="0" smtClean="0">
                <a:solidFill>
                  <a:srgbClr val="FF0000"/>
                </a:solidFill>
              </a:rPr>
              <a:t>Giải thích </a:t>
            </a:r>
            <a:r>
              <a:rPr lang="vi-VN" sz="2400" b="1" dirty="0" smtClean="0">
                <a:solidFill>
                  <a:srgbClr val="002060"/>
                </a:solidFill>
              </a:rPr>
              <a:t>cho bộ phận đứng trước</a:t>
            </a:r>
            <a:endParaRPr lang="vi-VN" sz="2400" b="1" dirty="0">
              <a:solidFill>
                <a:srgbClr val="002060"/>
              </a:solidFill>
            </a:endParaRPr>
          </a:p>
        </p:txBody>
      </p:sp>
      <p:sp>
        <p:nvSpPr>
          <p:cNvPr id="2" name="Cloud 1"/>
          <p:cNvSpPr/>
          <p:nvPr/>
        </p:nvSpPr>
        <p:spPr>
          <a:xfrm>
            <a:off x="1122219" y="3131126"/>
            <a:ext cx="2119746" cy="2403766"/>
          </a:xfrm>
          <a:prstGeom prst="cloud">
            <a:avLst/>
          </a:prstGeom>
          <a:solidFill>
            <a:srgbClr val="FFFF0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3200" b="1" dirty="0" smtClean="0">
                <a:solidFill>
                  <a:srgbClr val="002060"/>
                </a:solidFill>
              </a:rPr>
              <a:t>Dấu hai chấm </a:t>
            </a:r>
          </a:p>
          <a:p>
            <a:pPr algn="ctr"/>
            <a:r>
              <a:rPr lang="vi-VN" sz="3200" b="1" dirty="0" smtClean="0">
                <a:solidFill>
                  <a:srgbClr val="002060"/>
                </a:solidFill>
              </a:rPr>
              <a:t>:</a:t>
            </a:r>
            <a:endParaRPr lang="vi-VN" sz="3200" b="1" dirty="0">
              <a:solidFill>
                <a:srgbClr val="002060"/>
              </a:solidFill>
            </a:endParaRPr>
          </a:p>
        </p:txBody>
      </p:sp>
      <p:cxnSp>
        <p:nvCxnSpPr>
          <p:cNvPr id="16" name="Straight Arrow Connector 15"/>
          <p:cNvCxnSpPr/>
          <p:nvPr/>
        </p:nvCxnSpPr>
        <p:spPr>
          <a:xfrm flipV="1">
            <a:off x="7355031" y="2050474"/>
            <a:ext cx="751609" cy="5608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55031" y="3065434"/>
            <a:ext cx="824346" cy="62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37707" y="2048860"/>
            <a:ext cx="3616037" cy="1638297"/>
          </a:xfrm>
          <a:prstGeom prst="roundRect">
            <a:avLst/>
          </a:prstGeom>
          <a:solidFill>
            <a:srgbClr val="FFFF00"/>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400" b="1" dirty="0" smtClean="0">
                <a:solidFill>
                  <a:srgbClr val="002060"/>
                </a:solidFill>
              </a:rPr>
              <a:t>1. Bộ phận đứng sau là </a:t>
            </a:r>
            <a:r>
              <a:rPr lang="vi-VN" sz="3000" b="1" dirty="0" smtClean="0">
                <a:solidFill>
                  <a:srgbClr val="FF0000"/>
                </a:solidFill>
              </a:rPr>
              <a:t>lời nói nhân vật</a:t>
            </a:r>
            <a:endParaRPr lang="vi-VN" sz="3000" b="1" dirty="0">
              <a:solidFill>
                <a:srgbClr val="FF0000"/>
              </a:solidFill>
            </a:endParaRPr>
          </a:p>
        </p:txBody>
      </p:sp>
      <p:sp>
        <p:nvSpPr>
          <p:cNvPr id="21" name="Regular Pentagon 20"/>
          <p:cNvSpPr/>
          <p:nvPr/>
        </p:nvSpPr>
        <p:spPr>
          <a:xfrm>
            <a:off x="7910945" y="1439514"/>
            <a:ext cx="2452255" cy="1171832"/>
          </a:xfrm>
          <a:prstGeom prst="pent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ngoặc </a:t>
            </a:r>
            <a:r>
              <a:rPr lang="vi-VN" sz="2000" b="1" dirty="0" smtClean="0">
                <a:solidFill>
                  <a:srgbClr val="002060"/>
                </a:solidFill>
              </a:rPr>
              <a:t>kép </a:t>
            </a:r>
            <a:r>
              <a:rPr lang="vi-VN" b="1" dirty="0" smtClean="0">
                <a:solidFill>
                  <a:srgbClr val="002060"/>
                </a:solidFill>
              </a:rPr>
              <a:t>« »</a:t>
            </a:r>
          </a:p>
        </p:txBody>
      </p:sp>
      <p:sp>
        <p:nvSpPr>
          <p:cNvPr id="23" name="Regular Pentagon 22"/>
          <p:cNvSpPr/>
          <p:nvPr/>
        </p:nvSpPr>
        <p:spPr>
          <a:xfrm>
            <a:off x="8148205" y="3059676"/>
            <a:ext cx="2381250" cy="1171832"/>
          </a:xfrm>
          <a:prstGeom prst="pent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rgbClr val="002060"/>
                </a:solidFill>
              </a:rPr>
              <a:t>Gạch đầu dòng </a:t>
            </a:r>
            <a:r>
              <a:rPr lang="vi-VN" sz="2400" b="1" dirty="0" smtClean="0">
                <a:solidFill>
                  <a:srgbClr val="002060"/>
                </a:solidFill>
              </a:rPr>
              <a:t>–</a:t>
            </a:r>
          </a:p>
          <a:p>
            <a:pPr algn="ctr"/>
            <a:r>
              <a:rPr lang="vi-VN" b="1" i="1" dirty="0" smtClean="0">
                <a:solidFill>
                  <a:srgbClr val="FF0000"/>
                </a:solidFill>
              </a:rPr>
              <a:t>(đối thoại)</a:t>
            </a:r>
            <a:endParaRPr lang="vi-VN" b="1" i="1" dirty="0">
              <a:solidFill>
                <a:srgbClr val="FF0000"/>
              </a:solidFill>
            </a:endParaRPr>
          </a:p>
        </p:txBody>
      </p:sp>
    </p:spTree>
    <p:extLst>
      <p:ext uri="{BB962C8B-B14F-4D97-AF65-F5344CB8AC3E}">
        <p14:creationId xmlns:p14="http://schemas.microsoft.com/office/powerpoint/2010/main" val="953042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2"/>
          <p:cNvSpPr/>
          <p:nvPr/>
        </p:nvSpPr>
        <p:spPr>
          <a:xfrm>
            <a:off x="4877859" y="833735"/>
            <a:ext cx="2702983" cy="1015663"/>
          </a:xfrm>
          <a:prstGeom prst="rect">
            <a:avLst/>
          </a:prstGeom>
          <a:noFill/>
        </p:spPr>
        <p:txBody>
          <a:bodyPr wrap="none" lIns="91440" tIns="45720" rIns="91440" bIns="45720">
            <a:spAutoFit/>
          </a:bodyPr>
          <a:lstStyle/>
          <a:p>
            <a:pPr algn="ctr"/>
            <a:r>
              <a:rPr lang="en-US" sz="6000">
                <a:ln w="0"/>
                <a:solidFill>
                  <a:srgbClr val="9A4701"/>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DẶN DÒ</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1940" y="2211180"/>
            <a:ext cx="1800000" cy="144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940" y="4382354"/>
            <a:ext cx="1440000" cy="1248000"/>
          </a:xfrm>
          <a:prstGeom prst="rect">
            <a:avLst/>
          </a:prstGeom>
        </p:spPr>
      </p:pic>
      <p:sp>
        <p:nvSpPr>
          <p:cNvPr id="7" name="Rectangle 6"/>
          <p:cNvSpPr/>
          <p:nvPr/>
        </p:nvSpPr>
        <p:spPr>
          <a:xfrm>
            <a:off x="2481134" y="4652592"/>
            <a:ext cx="7058891" cy="1323439"/>
          </a:xfrm>
          <a:prstGeom prst="rect">
            <a:avLst/>
          </a:prstGeom>
        </p:spPr>
        <p:txBody>
          <a:bodyPr wrap="square">
            <a:spAutoFit/>
          </a:bodyPr>
          <a:lstStyle/>
          <a:p>
            <a:pPr indent="457200"/>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Chuẩn</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bị</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bài</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sau</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Từ</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đơn</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và</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từ</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phức</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smtClean="0">
                <a:solidFill>
                  <a:srgbClr val="002060"/>
                </a:solidFill>
                <a:latin typeface="UTM Bustamalaka" panose="02040603050506020204" pitchFamily="18" charset="0"/>
                <a:ea typeface="Calibri" panose="020F0502020204030204" pitchFamily="34" charset="0"/>
                <a:cs typeface="Times New Roman" panose="02020603050405020304" pitchFamily="18" charset="0"/>
              </a:rPr>
              <a:t>(</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trang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27)</a:t>
            </a:r>
          </a:p>
        </p:txBody>
      </p:sp>
      <p:sp>
        <p:nvSpPr>
          <p:cNvPr id="8" name="Rectangle 7"/>
          <p:cNvSpPr/>
          <p:nvPr/>
        </p:nvSpPr>
        <p:spPr>
          <a:xfrm>
            <a:off x="1287360" y="2018254"/>
            <a:ext cx="6934858" cy="2554545"/>
          </a:xfrm>
          <a:prstGeom prst="rect">
            <a:avLst/>
          </a:prstGeom>
        </p:spPr>
        <p:txBody>
          <a:bodyPr wrap="square">
            <a:spAutoFit/>
          </a:bodyPr>
          <a:lstStyle/>
          <a:p>
            <a:pPr indent="457200" algn="ctr">
              <a:spcAft>
                <a:spcPts val="0"/>
              </a:spcAft>
            </a:pP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Xem</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lại</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bài.Tìm</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trong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các</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bài</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đọc</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3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trường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hợp</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dùng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dấu</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hai</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chấm</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giải</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thích</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tác</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dụng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của</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các</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cách</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dùng</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 </a:t>
            </a:r>
            <a:r>
              <a:rPr lang="en-US" sz="4000" b="1" dirty="0" err="1">
                <a:solidFill>
                  <a:srgbClr val="002060"/>
                </a:solidFill>
                <a:latin typeface="UTM Bustamalaka" panose="02040603050506020204" pitchFamily="18" charset="0"/>
                <a:ea typeface="Calibri" panose="020F0502020204030204" pitchFamily="34" charset="0"/>
                <a:cs typeface="Times New Roman" panose="02020603050405020304" pitchFamily="18" charset="0"/>
              </a:rPr>
              <a:t>đó</a:t>
            </a:r>
            <a:r>
              <a:rPr lang="en-US" sz="4000" b="1" dirty="0">
                <a:solidFill>
                  <a:srgbClr val="002060"/>
                </a:solidFill>
                <a:latin typeface="UTM Bustamalaka"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91677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227" fill="hold">
                                          <p:stCondLst>
                                            <p:cond delay="0"/>
                                          </p:stCondLst>
                                        </p:cTn>
                                        <p:tgtEl>
                                          <p:spTgt spid="3"/>
                                        </p:tgtEl>
                                        <p:attrNameLst>
                                          <p:attrName>style.rotation</p:attrName>
                                        </p:attrNameLst>
                                      </p:cBhvr>
                                      <p:to>
                                        <p:strVal val="-45.0"/>
                                      </p:to>
                                    </p:set>
                                    <p:anim calcmode="lin" valueType="num">
                                      <p:cBhvr>
                                        <p:cTn id="8" dur="227" fill="hold">
                                          <p:stCondLst>
                                            <p:cond delay="227"/>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47" presetClass="entr" presetSubtype="0" fill="hold" grpId="0" nodeType="withEffect">
                                  <p:stCondLst>
                                    <p:cond delay="0"/>
                                  </p:stCondLst>
                                  <p:iterate type="wd">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47" presetClass="entr" presetSubtype="0" fill="hold" grpId="0" nodeType="with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xmlns=""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63" y="345558"/>
            <a:ext cx="11062910" cy="65124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3362" y="5212032"/>
            <a:ext cx="1767354" cy="1583286"/>
          </a:xfrm>
          <a:prstGeom prst="rect">
            <a:avLst/>
          </a:prstGeom>
        </p:spPr>
      </p:pic>
      <p:pic>
        <p:nvPicPr>
          <p:cNvPr id="8" name="9Slide.vn 80">
            <a:extLst>
              <a:ext uri="{FF2B5EF4-FFF2-40B4-BE49-F238E27FC236}">
                <a16:creationId xmlns:a16="http://schemas.microsoft.com/office/drawing/2014/main" xmlns="" id="{14A19A69-E40D-44D6-AD55-C63602115913}"/>
              </a:ext>
            </a:extLst>
          </p:cNvPr>
          <p:cNvPicPr>
            <a:picLocks noChangeAspect="1"/>
          </p:cNvPicPr>
          <p:nvPr/>
        </p:nvPicPr>
        <p:blipFill>
          <a:blip r:embed="rId5"/>
          <a:stretch>
            <a:fillRect/>
          </a:stretch>
        </p:blipFill>
        <p:spPr>
          <a:xfrm>
            <a:off x="577223" y="214782"/>
            <a:ext cx="378664" cy="389640"/>
          </a:xfrm>
          <a:prstGeom prst="rect">
            <a:avLst/>
          </a:prstGeom>
        </p:spPr>
      </p:pic>
      <p:pic>
        <p:nvPicPr>
          <p:cNvPr id="9" name="9Slide.vn 11">
            <a:extLst>
              <a:ext uri="{FF2B5EF4-FFF2-40B4-BE49-F238E27FC236}">
                <a16:creationId xmlns:a16="http://schemas.microsoft.com/office/drawing/2014/main" xmlns="" id="{BF7CF3F6-D80C-46E8-BD19-19526543341A}"/>
              </a:ext>
            </a:extLst>
          </p:cNvPr>
          <p:cNvPicPr>
            <a:picLocks noChangeAspect="1"/>
          </p:cNvPicPr>
          <p:nvPr/>
        </p:nvPicPr>
        <p:blipFill>
          <a:blip r:embed="rId6"/>
          <a:stretch>
            <a:fillRect/>
          </a:stretch>
        </p:blipFill>
        <p:spPr>
          <a:xfrm>
            <a:off x="4300612" y="202360"/>
            <a:ext cx="414960" cy="391720"/>
          </a:xfrm>
          <a:prstGeom prst="rect">
            <a:avLst/>
          </a:prstGeom>
        </p:spPr>
      </p:pic>
      <p:sp>
        <p:nvSpPr>
          <p:cNvPr id="6" name="Pentagon 5"/>
          <p:cNvSpPr/>
          <p:nvPr/>
        </p:nvSpPr>
        <p:spPr>
          <a:xfrm>
            <a:off x="1083486" y="153888"/>
            <a:ext cx="2989750" cy="646331"/>
          </a:xfrm>
          <a:prstGeom prst="homePlate">
            <a:avLst/>
          </a:prstGeom>
          <a:solidFill>
            <a:schemeClr val="bg1">
              <a:alpha val="77000"/>
            </a:schemeClr>
          </a:solidFill>
          <a:ln w="38100">
            <a:solidFill>
              <a:srgbClr val="17AACB"/>
            </a:solidFill>
            <a:prstDash val="sysDot"/>
          </a:ln>
        </p:spPr>
        <p:txBody>
          <a:bodyPr wrap="square" anchor="ctr" anchorCtr="1">
            <a:spAutoFit/>
          </a:bodyPr>
          <a:lstStyle/>
          <a:p>
            <a:pPr algn="ctr"/>
            <a:r>
              <a:rPr lang="en-US" sz="3600" b="1" dirty="0" smtClean="0">
                <a:solidFill>
                  <a:srgbClr val="0070C0"/>
                </a:solidFill>
                <a:latin typeface="UTM Cookies" panose="02040603050506020204" pitchFamily="18" charset="0"/>
                <a:ea typeface="Times New Roman" panose="02020603050405020304" pitchFamily="18" charset="0"/>
              </a:rPr>
              <a:t>DẶN DÒ</a:t>
            </a:r>
            <a:endParaRPr lang="en-US" sz="3600" b="1" dirty="0">
              <a:solidFill>
                <a:srgbClr val="0070C0"/>
              </a:solidFill>
              <a:latin typeface="UTM Cookies" panose="02040603050506020204" pitchFamily="18" charset="0"/>
              <a:ea typeface="Times New Roman" panose="02020603050405020304" pitchFamily="18" charset="0"/>
            </a:endParaRPr>
          </a:p>
        </p:txBody>
      </p:sp>
      <p:sp>
        <p:nvSpPr>
          <p:cNvPr id="3" name="Rectangle 2"/>
          <p:cNvSpPr/>
          <p:nvPr/>
        </p:nvSpPr>
        <p:spPr>
          <a:xfrm>
            <a:off x="1717964" y="1776212"/>
            <a:ext cx="8575963" cy="4031873"/>
          </a:xfrm>
          <a:prstGeom prst="rect">
            <a:avLst/>
          </a:prstGeom>
        </p:spPr>
        <p:txBody>
          <a:bodyPr wrap="square">
            <a:spAutoFit/>
          </a:bodyPr>
          <a:lstStyle/>
          <a:p>
            <a:pPr algn="just"/>
            <a:r>
              <a:rPr lang="vi-VN" sz="3200" dirty="0" smtClean="0">
                <a:solidFill>
                  <a:srgbClr val="FF3783"/>
                </a:solidFill>
              </a:rPr>
              <a:t>  - Nhóm 3: Nộp vở Toán bài thứ 5 trên Azota</a:t>
            </a:r>
          </a:p>
          <a:p>
            <a:pPr algn="just"/>
            <a:r>
              <a:rPr lang="vi-VN" sz="3200" dirty="0" smtClean="0">
                <a:solidFill>
                  <a:srgbClr val="FF3783"/>
                </a:solidFill>
              </a:rPr>
              <a:t>  - Nhóm 4: Nộp vở Tiếng Việt làm bài LTVC + Kể chuyện trên Azota</a:t>
            </a:r>
          </a:p>
          <a:p>
            <a:pPr algn="just"/>
            <a:r>
              <a:rPr lang="vi-VN" sz="3200" dirty="0">
                <a:solidFill>
                  <a:srgbClr val="FF3783"/>
                </a:solidFill>
              </a:rPr>
              <a:t> </a:t>
            </a:r>
            <a:r>
              <a:rPr lang="vi-VN" sz="3200" dirty="0" smtClean="0">
                <a:solidFill>
                  <a:srgbClr val="FF3783"/>
                </a:solidFill>
              </a:rPr>
              <a:t> - Các nhóm còn lại nộp bài 2 (LTVC học trên Zoom) qua Zalo cô để nhận điểm thưởng.</a:t>
            </a:r>
          </a:p>
          <a:p>
            <a:r>
              <a:rPr lang="vi-VN" sz="3200" i="1" dirty="0" smtClean="0">
                <a:solidFill>
                  <a:srgbClr val="0070C0"/>
                </a:solidFill>
                <a:latin typeface="+mj-lt"/>
              </a:rPr>
              <a:t>* Lưu ý: HS chuẩn bị trước bài TLV trên Zoom ngày mai vào vở BT Tiếng Việt in như cô hướng dẫn.</a:t>
            </a:r>
            <a:endParaRPr lang="vi-VN" sz="3200" i="1" dirty="0">
              <a:solidFill>
                <a:srgbClr val="0070C0"/>
              </a:solidFill>
              <a:latin typeface="+mj-lt"/>
            </a:endParaRPr>
          </a:p>
        </p:txBody>
      </p:sp>
    </p:spTree>
    <p:extLst>
      <p:ext uri="{BB962C8B-B14F-4D97-AF65-F5344CB8AC3E}">
        <p14:creationId xmlns:p14="http://schemas.microsoft.com/office/powerpoint/2010/main" val="196065774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197" y="0"/>
            <a:ext cx="6893906" cy="6858000"/>
          </a:xfrm>
          <a:prstGeom prst="rect">
            <a:avLst/>
          </a:prstGeom>
        </p:spPr>
      </p:pic>
      <p:sp>
        <p:nvSpPr>
          <p:cNvPr id="3" name="Rectangle 2"/>
          <p:cNvSpPr/>
          <p:nvPr/>
        </p:nvSpPr>
        <p:spPr>
          <a:xfrm>
            <a:off x="2706196" y="1260976"/>
            <a:ext cx="3999403" cy="4154984"/>
          </a:xfrm>
          <a:prstGeom prst="rect">
            <a:avLst/>
          </a:prstGeom>
        </p:spPr>
        <p:txBody>
          <a:bodyPr wrap="square">
            <a:spAutoFit/>
          </a:bodyPr>
          <a:lstStyle/>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Tạm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Biệt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Các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Em</a:t>
            </a:r>
          </a:p>
        </p:txBody>
      </p:sp>
    </p:spTree>
    <p:extLst>
      <p:ext uri="{BB962C8B-B14F-4D97-AF65-F5344CB8AC3E}">
        <p14:creationId xmlns:p14="http://schemas.microsoft.com/office/powerpoint/2010/main" val="30682967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14" name="图片 4">
            <a:extLst>
              <a:ext uri="{FF2B5EF4-FFF2-40B4-BE49-F238E27FC236}">
                <a16:creationId xmlns:a16="http://schemas.microsoft.com/office/drawing/2014/main" xmlns=""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15" name="Picture 14">
            <a:extLst>
              <a:ext uri="{FF2B5EF4-FFF2-40B4-BE49-F238E27FC236}">
                <a16:creationId xmlns:a16="http://schemas.microsoft.com/office/drawing/2014/main" xmlns=""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170779"/>
            <a:ext cx="1567350" cy="1567350"/>
          </a:xfrm>
          <a:prstGeom prst="rect">
            <a:avLst/>
          </a:prstGeom>
        </p:spPr>
      </p:pic>
      <p:pic>
        <p:nvPicPr>
          <p:cNvPr id="16" name="图片 4">
            <a:extLst>
              <a:ext uri="{FF2B5EF4-FFF2-40B4-BE49-F238E27FC236}">
                <a16:creationId xmlns:a16="http://schemas.microsoft.com/office/drawing/2014/main" xmlns=""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17" name="Picture 16">
            <a:extLst>
              <a:ext uri="{FF2B5EF4-FFF2-40B4-BE49-F238E27FC236}">
                <a16:creationId xmlns:a16="http://schemas.microsoft.com/office/drawing/2014/main" xmlns=""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6557" y="4259511"/>
            <a:ext cx="1357845" cy="1357845"/>
          </a:xfrm>
          <a:prstGeom prst="rect">
            <a:avLst/>
          </a:prstGeom>
        </p:spPr>
      </p:pic>
      <p:sp>
        <p:nvSpPr>
          <p:cNvPr id="21" name="圆角矩形 2">
            <a:extLst>
              <a:ext uri="{FF2B5EF4-FFF2-40B4-BE49-F238E27FC236}">
                <a16:creationId xmlns:a16="http://schemas.microsoft.com/office/drawing/2014/main" xmlns="" id="{58DEF496-425A-4AA8-A38E-08B938A5B884}"/>
              </a:ext>
            </a:extLst>
          </p:cNvPr>
          <p:cNvSpPr/>
          <p:nvPr/>
        </p:nvSpPr>
        <p:spPr>
          <a:xfrm>
            <a:off x="1381125" y="423240"/>
            <a:ext cx="9429750" cy="6434670"/>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968">
              <a:lnSpc>
                <a:spcPct val="150000"/>
              </a:lnSpc>
            </a:pPr>
            <a:endParaRPr lang="en-US" altLang="en-US" sz="3175" b="1" dirty="0" smtClean="0">
              <a:solidFill>
                <a:srgbClr val="7030A0"/>
              </a:solidFill>
              <a:latin typeface="Times New Roman" panose="02020603050405020304" pitchFamily="18" charset="0"/>
              <a:cs typeface="Times New Roman" panose="02020603050405020304" pitchFamily="18" charset="0"/>
            </a:endParaRPr>
          </a:p>
          <a:p>
            <a:pPr algn="ctr" defTabSz="828968">
              <a:lnSpc>
                <a:spcPct val="150000"/>
              </a:lnSpc>
            </a:pPr>
            <a:r>
              <a:rPr lang="en-US" altLang="en-US" sz="3175" b="1" dirty="0" err="1" smtClean="0">
                <a:solidFill>
                  <a:srgbClr val="7030A0"/>
                </a:solidFill>
                <a:latin typeface="Times New Roman" panose="02020603050405020304" pitchFamily="18" charset="0"/>
                <a:cs typeface="Times New Roman" panose="02020603050405020304" pitchFamily="18" charset="0"/>
              </a:rPr>
              <a:t>Dấu</a:t>
            </a:r>
            <a:r>
              <a:rPr lang="en-US" altLang="en-US" sz="3175" b="1" dirty="0" smtClean="0">
                <a:solidFill>
                  <a:srgbClr val="7030A0"/>
                </a:solidFill>
                <a:latin typeface="Times New Roman" panose="02020603050405020304" pitchFamily="18" charset="0"/>
                <a:cs typeface="Times New Roman" panose="02020603050405020304" pitchFamily="18" charset="0"/>
              </a:rPr>
              <a:t> </a:t>
            </a:r>
            <a:r>
              <a:rPr lang="en-US" altLang="en-US" sz="3175" b="1" dirty="0" err="1" smtClean="0">
                <a:solidFill>
                  <a:srgbClr val="7030A0"/>
                </a:solidFill>
                <a:latin typeface="Times New Roman" panose="02020603050405020304" pitchFamily="18" charset="0"/>
                <a:cs typeface="Times New Roman" panose="02020603050405020304" pitchFamily="18" charset="0"/>
              </a:rPr>
              <a:t>câu</a:t>
            </a:r>
            <a:r>
              <a:rPr lang="en-US" altLang="en-US" sz="3175" b="1" dirty="0" smtClean="0">
                <a:solidFill>
                  <a:srgbClr val="7030A0"/>
                </a:solidFill>
                <a:latin typeface="Times New Roman" panose="02020603050405020304" pitchFamily="18" charset="0"/>
                <a:cs typeface="Times New Roman" panose="02020603050405020304" pitchFamily="18" charset="0"/>
              </a:rPr>
              <a:t> </a:t>
            </a:r>
            <a:r>
              <a:rPr lang="en-US" altLang="en-US" sz="3175" b="1" dirty="0" err="1" smtClean="0">
                <a:solidFill>
                  <a:srgbClr val="7030A0"/>
                </a:solidFill>
                <a:latin typeface="Times New Roman" panose="02020603050405020304" pitchFamily="18" charset="0"/>
                <a:cs typeface="Times New Roman" panose="02020603050405020304" pitchFamily="18" charset="0"/>
              </a:rPr>
              <a:t>phân</a:t>
            </a:r>
            <a:r>
              <a:rPr lang="en-US" altLang="en-US" sz="3175" b="1" dirty="0" smtClean="0">
                <a:solidFill>
                  <a:srgbClr val="7030A0"/>
                </a:solidFill>
                <a:latin typeface="Times New Roman" panose="02020603050405020304" pitchFamily="18" charset="0"/>
                <a:cs typeface="Times New Roman" panose="02020603050405020304" pitchFamily="18" charset="0"/>
              </a:rPr>
              <a:t> </a:t>
            </a:r>
            <a:r>
              <a:rPr lang="en-US" altLang="en-US" sz="3175" b="1" dirty="0" err="1" smtClean="0">
                <a:solidFill>
                  <a:srgbClr val="7030A0"/>
                </a:solidFill>
                <a:latin typeface="Times New Roman" panose="02020603050405020304" pitchFamily="18" charset="0"/>
                <a:cs typeface="Times New Roman" panose="02020603050405020304" pitchFamily="18" charset="0"/>
              </a:rPr>
              <a:t>biệt</a:t>
            </a:r>
            <a:r>
              <a:rPr lang="en-US" altLang="en-US" sz="3175" b="1" dirty="0" smtClean="0">
                <a:solidFill>
                  <a:srgbClr val="7030A0"/>
                </a:solidFill>
                <a:latin typeface="Times New Roman" panose="02020603050405020304" pitchFamily="18" charset="0"/>
                <a:cs typeface="Times New Roman" panose="02020603050405020304" pitchFamily="18" charset="0"/>
              </a:rPr>
              <a:t> </a:t>
            </a:r>
            <a:r>
              <a:rPr lang="en-US" altLang="en-US" sz="3175" b="1" dirty="0" err="1" smtClean="0">
                <a:solidFill>
                  <a:srgbClr val="7030A0"/>
                </a:solidFill>
                <a:latin typeface="Times New Roman" panose="02020603050405020304" pitchFamily="18" charset="0"/>
                <a:cs typeface="Times New Roman" panose="02020603050405020304" pitchFamily="18" charset="0"/>
              </a:rPr>
              <a:t>rạch</a:t>
            </a:r>
            <a:r>
              <a:rPr lang="en-US" altLang="en-US" sz="3175" b="1" dirty="0" smtClean="0">
                <a:solidFill>
                  <a:srgbClr val="7030A0"/>
                </a:solidFill>
                <a:latin typeface="Times New Roman" panose="02020603050405020304" pitchFamily="18" charset="0"/>
                <a:cs typeface="Times New Roman" panose="02020603050405020304" pitchFamily="18" charset="0"/>
              </a:rPr>
              <a:t> </a:t>
            </a:r>
            <a:r>
              <a:rPr lang="en-US" altLang="en-US" sz="3175" b="1" dirty="0" err="1" smtClean="0">
                <a:solidFill>
                  <a:srgbClr val="7030A0"/>
                </a:solidFill>
                <a:latin typeface="Times New Roman" panose="02020603050405020304" pitchFamily="18" charset="0"/>
                <a:cs typeface="Times New Roman" panose="02020603050405020304" pitchFamily="18" charset="0"/>
              </a:rPr>
              <a:t>ròi</a:t>
            </a:r>
            <a:endParaRPr lang="en-US" altLang="en-US" sz="3175" b="1" dirty="0" smtClean="0">
              <a:solidFill>
                <a:srgbClr val="7030A0"/>
              </a:solidFill>
              <a:latin typeface="Times New Roman" panose="02020603050405020304" pitchFamily="18" charset="0"/>
              <a:cs typeface="Times New Roman" panose="02020603050405020304" pitchFamily="18" charset="0"/>
            </a:endParaRPr>
          </a:p>
          <a:p>
            <a:pPr algn="ctr" defTabSz="828968">
              <a:lnSpc>
                <a:spcPct val="150000"/>
              </a:lnSpc>
            </a:pPr>
            <a:r>
              <a:rPr lang="en-GB" sz="3175" b="1" dirty="0" err="1" smtClean="0">
                <a:solidFill>
                  <a:srgbClr val="7030A0"/>
                </a:solidFill>
                <a:latin typeface="Times New Roman" panose="02020603050405020304" pitchFamily="18" charset="0"/>
                <a:cs typeface="Times New Roman" panose="02020603050405020304" pitchFamily="18" charset="0"/>
              </a:rPr>
              <a:t>Không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dùng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chỉ</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có</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người</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lười</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nghĩ</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suy</a:t>
            </a:r>
            <a:r>
              <a:rPr lang="en-GB" sz="3175" b="1" dirty="0" smtClean="0">
                <a:solidFill>
                  <a:srgbClr val="7030A0"/>
                </a:solidFill>
                <a:latin typeface="Times New Roman" panose="02020603050405020304" pitchFamily="18" charset="0"/>
                <a:cs typeface="Times New Roman" panose="02020603050405020304" pitchFamily="18" charset="0"/>
              </a:rPr>
              <a:t>.</a:t>
            </a:r>
          </a:p>
          <a:p>
            <a:pPr algn="ctr" defTabSz="828968">
              <a:lnSpc>
                <a:spcPct val="150000"/>
              </a:lnSpc>
            </a:pPr>
            <a:r>
              <a:rPr lang="en-GB" sz="3175" b="1" dirty="0" err="1" smtClean="0">
                <a:solidFill>
                  <a:srgbClr val="7030A0"/>
                </a:solidFill>
                <a:latin typeface="Times New Roman" panose="02020603050405020304" pitchFamily="18" charset="0"/>
                <a:cs typeface="Times New Roman" panose="02020603050405020304" pitchFamily="18" charset="0"/>
              </a:rPr>
              <a:t>Dấu</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nào</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cũng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có</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nghĩa</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riêng</a:t>
            </a:r>
            <a:endParaRPr lang="en-GB" sz="3175" b="1" dirty="0" smtClean="0">
              <a:solidFill>
                <a:srgbClr val="7030A0"/>
              </a:solidFill>
              <a:latin typeface="Times New Roman" panose="02020603050405020304" pitchFamily="18" charset="0"/>
              <a:cs typeface="Times New Roman" panose="02020603050405020304" pitchFamily="18" charset="0"/>
            </a:endParaRPr>
          </a:p>
          <a:p>
            <a:pPr algn="ctr" defTabSz="828968">
              <a:lnSpc>
                <a:spcPct val="150000"/>
              </a:lnSpc>
            </a:pPr>
            <a:r>
              <a:rPr lang="en-GB" sz="3175" b="1" dirty="0" err="1" smtClean="0">
                <a:solidFill>
                  <a:srgbClr val="7030A0"/>
                </a:solidFill>
                <a:latin typeface="Times New Roman" panose="02020603050405020304" pitchFamily="18" charset="0"/>
                <a:cs typeface="Times New Roman" panose="02020603050405020304" pitchFamily="18" charset="0"/>
              </a:rPr>
              <a:t>Mỗi</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dấu</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đặt</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đúng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vào</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nơi</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của</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mình</a:t>
            </a:r>
            <a:r>
              <a:rPr lang="en-GB" sz="3175" b="1" dirty="0" smtClean="0">
                <a:solidFill>
                  <a:srgbClr val="7030A0"/>
                </a:solidFill>
                <a:latin typeface="Times New Roman" panose="02020603050405020304" pitchFamily="18" charset="0"/>
                <a:cs typeface="Times New Roman" panose="02020603050405020304" pitchFamily="18" charset="0"/>
              </a:rPr>
              <a:t>.</a:t>
            </a:r>
          </a:p>
          <a:p>
            <a:pPr algn="ctr" defTabSz="828968">
              <a:lnSpc>
                <a:spcPct val="150000"/>
              </a:lnSpc>
            </a:pPr>
            <a:r>
              <a:rPr lang="en-GB" sz="3175" b="1" dirty="0" err="1" smtClean="0">
                <a:solidFill>
                  <a:srgbClr val="FF0000"/>
                </a:solidFill>
                <a:latin typeface="Times New Roman" panose="02020603050405020304" pitchFamily="18" charset="0"/>
                <a:cs typeface="Times New Roman" panose="02020603050405020304" pitchFamily="18" charset="0"/>
              </a:rPr>
              <a:t>Dấu</a:t>
            </a:r>
            <a:r>
              <a:rPr lang="en-GB" sz="3175" b="1" dirty="0" smtClean="0">
                <a:solidFill>
                  <a:srgbClr val="FF0000"/>
                </a:solidFill>
                <a:latin typeface="Times New Roman" panose="02020603050405020304" pitchFamily="18" charset="0"/>
                <a:cs typeface="Times New Roman" panose="02020603050405020304" pitchFamily="18" charset="0"/>
              </a:rPr>
              <a:t> </a:t>
            </a:r>
            <a:r>
              <a:rPr lang="en-GB" sz="3175" b="1" dirty="0" err="1" smtClean="0">
                <a:solidFill>
                  <a:srgbClr val="FF0000"/>
                </a:solidFill>
                <a:latin typeface="Times New Roman" panose="02020603050405020304" pitchFamily="18" charset="0"/>
                <a:cs typeface="Times New Roman" panose="02020603050405020304" pitchFamily="18" charset="0"/>
              </a:rPr>
              <a:t>phẩy</a:t>
            </a:r>
            <a:r>
              <a:rPr lang="en-GB" sz="3175" b="1" dirty="0" smtClean="0">
                <a:solidFill>
                  <a:srgbClr val="FF0000"/>
                </a:solidFill>
                <a:latin typeface="Times New Roman" panose="02020603050405020304" pitchFamily="18" charset="0"/>
                <a:cs typeface="Times New Roman" panose="02020603050405020304" pitchFamily="18" charset="0"/>
              </a:rPr>
              <a:t> (,) </a:t>
            </a:r>
            <a:r>
              <a:rPr lang="en-GB" sz="3175" b="1" dirty="0" err="1" smtClean="0">
                <a:solidFill>
                  <a:srgbClr val="7030A0"/>
                </a:solidFill>
                <a:latin typeface="Times New Roman" panose="02020603050405020304" pitchFamily="18" charset="0"/>
                <a:cs typeface="Times New Roman" panose="02020603050405020304" pitchFamily="18" charset="0"/>
              </a:rPr>
              <a:t>thường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thấy</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ai</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ơi</a:t>
            </a:r>
            <a:endParaRPr lang="en-GB" sz="3175" b="1" dirty="0" smtClean="0">
              <a:solidFill>
                <a:srgbClr val="7030A0"/>
              </a:solidFill>
              <a:latin typeface="Times New Roman" panose="02020603050405020304" pitchFamily="18" charset="0"/>
              <a:cs typeface="Times New Roman" panose="02020603050405020304" pitchFamily="18" charset="0"/>
            </a:endParaRPr>
          </a:p>
          <a:p>
            <a:pPr algn="ctr" defTabSz="828968">
              <a:lnSpc>
                <a:spcPct val="150000"/>
              </a:lnSpc>
            </a:pPr>
            <a:r>
              <a:rPr lang="en-GB" sz="3175" b="1" dirty="0" err="1" smtClean="0">
                <a:solidFill>
                  <a:srgbClr val="7030A0"/>
                </a:solidFill>
                <a:latin typeface="Times New Roman" panose="02020603050405020304" pitchFamily="18" charset="0"/>
                <a:cs typeface="Times New Roman" panose="02020603050405020304" pitchFamily="18" charset="0"/>
              </a:rPr>
              <a:t>Tách</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biệt</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từng</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phần</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chuyển</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tiếp</a:t>
            </a:r>
            <a:r>
              <a:rPr lang="en-GB" sz="3175" b="1" dirty="0" smtClean="0">
                <a:solidFill>
                  <a:srgbClr val="7030A0"/>
                </a:solidFill>
                <a:latin typeface="Times New Roman" panose="02020603050405020304" pitchFamily="18" charset="0"/>
                <a:cs typeface="Times New Roman" panose="02020603050405020304" pitchFamily="18" charset="0"/>
              </a:rPr>
              <a:t> ý </a:t>
            </a:r>
            <a:r>
              <a:rPr lang="en-GB" sz="3175" b="1" dirty="0" err="1" smtClean="0">
                <a:solidFill>
                  <a:srgbClr val="7030A0"/>
                </a:solidFill>
                <a:latin typeface="Times New Roman" panose="02020603050405020304" pitchFamily="18" charset="0"/>
                <a:cs typeface="Times New Roman" panose="02020603050405020304" pitchFamily="18" charset="0"/>
              </a:rPr>
              <a:t>câu</a:t>
            </a:r>
            <a:r>
              <a:rPr lang="en-GB" sz="3175" b="1" dirty="0" smtClean="0">
                <a:solidFill>
                  <a:srgbClr val="7030A0"/>
                </a:solidFill>
                <a:latin typeface="Times New Roman" panose="02020603050405020304" pitchFamily="18" charset="0"/>
                <a:cs typeface="Times New Roman" panose="02020603050405020304" pitchFamily="18" charset="0"/>
              </a:rPr>
              <a:t>.</a:t>
            </a:r>
          </a:p>
          <a:p>
            <a:pPr algn="ctr" defTabSz="828968">
              <a:lnSpc>
                <a:spcPct val="150000"/>
              </a:lnSpc>
            </a:pPr>
            <a:r>
              <a:rPr lang="en-GB" sz="3175" b="1" dirty="0" err="1" smtClean="0">
                <a:solidFill>
                  <a:srgbClr val="FF0000"/>
                </a:solidFill>
                <a:latin typeface="Times New Roman" panose="02020603050405020304" pitchFamily="18" charset="0"/>
                <a:cs typeface="Times New Roman" panose="02020603050405020304" pitchFamily="18" charset="0"/>
              </a:rPr>
              <a:t>Dấu</a:t>
            </a:r>
            <a:r>
              <a:rPr lang="en-GB" sz="3175" b="1" dirty="0" smtClean="0">
                <a:solidFill>
                  <a:srgbClr val="FF0000"/>
                </a:solidFill>
                <a:latin typeface="Times New Roman" panose="02020603050405020304" pitchFamily="18" charset="0"/>
                <a:cs typeface="Times New Roman" panose="02020603050405020304" pitchFamily="18" charset="0"/>
              </a:rPr>
              <a:t> </a:t>
            </a:r>
            <a:r>
              <a:rPr lang="en-GB" sz="3175" b="1" dirty="0" err="1" smtClean="0">
                <a:solidFill>
                  <a:srgbClr val="FF0000"/>
                </a:solidFill>
                <a:latin typeface="Times New Roman" panose="02020603050405020304" pitchFamily="18" charset="0"/>
                <a:cs typeface="Times New Roman" panose="02020603050405020304" pitchFamily="18" charset="0"/>
              </a:rPr>
              <a:t>chấm</a:t>
            </a:r>
            <a:r>
              <a:rPr lang="en-GB" sz="3175" b="1" dirty="0" smtClean="0">
                <a:solidFill>
                  <a:srgbClr val="FF0000"/>
                </a:solidFill>
                <a:latin typeface="Times New Roman" panose="02020603050405020304" pitchFamily="18" charset="0"/>
                <a:cs typeface="Times New Roman" panose="02020603050405020304" pitchFamily="18" charset="0"/>
              </a:rPr>
              <a:t> (.) </a:t>
            </a:r>
            <a:r>
              <a:rPr lang="en-GB" sz="3175" b="1" dirty="0" err="1" smtClean="0">
                <a:solidFill>
                  <a:srgbClr val="7030A0"/>
                </a:solidFill>
                <a:latin typeface="Times New Roman" panose="02020603050405020304" pitchFamily="18" charset="0"/>
                <a:cs typeface="Times New Roman" panose="02020603050405020304" pitchFamily="18" charset="0"/>
              </a:rPr>
              <a:t>kết</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thúc</a:t>
            </a:r>
            <a:r>
              <a:rPr lang="en-GB" sz="3175" b="1" dirty="0" smtClean="0">
                <a:solidFill>
                  <a:srgbClr val="7030A0"/>
                </a:solidFill>
                <a:latin typeface="Times New Roman" panose="02020603050405020304" pitchFamily="18" charset="0"/>
                <a:cs typeface="Times New Roman" panose="02020603050405020304" pitchFamily="18" charset="0"/>
              </a:rPr>
              <a:t> ý </a:t>
            </a:r>
            <a:r>
              <a:rPr lang="en-GB" sz="3175" b="1" dirty="0" err="1" smtClean="0">
                <a:solidFill>
                  <a:srgbClr val="7030A0"/>
                </a:solidFill>
                <a:latin typeface="Times New Roman" panose="02020603050405020304" pitchFamily="18" charset="0"/>
                <a:cs typeface="Times New Roman" panose="02020603050405020304" pitchFamily="18" charset="0"/>
              </a:rPr>
              <a:t>rồi</a:t>
            </a:r>
            <a:endParaRPr lang="en-GB" sz="3175" b="1" dirty="0" smtClean="0">
              <a:solidFill>
                <a:srgbClr val="7030A0"/>
              </a:solidFill>
              <a:latin typeface="Times New Roman" panose="02020603050405020304" pitchFamily="18" charset="0"/>
              <a:cs typeface="Times New Roman" panose="02020603050405020304" pitchFamily="18" charset="0"/>
            </a:endParaRPr>
          </a:p>
          <a:p>
            <a:pPr algn="ctr" defTabSz="828968">
              <a:lnSpc>
                <a:spcPct val="150000"/>
              </a:lnSpc>
            </a:pPr>
            <a:r>
              <a:rPr lang="en-GB" sz="3175" b="1" dirty="0" err="1" smtClean="0">
                <a:solidFill>
                  <a:srgbClr val="7030A0"/>
                </a:solidFill>
                <a:latin typeface="Times New Roman" panose="02020603050405020304" pitchFamily="18" charset="0"/>
                <a:cs typeface="Times New Roman" panose="02020603050405020304" pitchFamily="18" charset="0"/>
              </a:rPr>
              <a:t>Giúp</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cho</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câu</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viết</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tròn</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câu</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rõ</a:t>
            </a:r>
            <a:r>
              <a:rPr lang="en-GB" sz="3175" b="1" dirty="0" smtClean="0">
                <a:solidFill>
                  <a:srgbClr val="7030A0"/>
                </a:solidFill>
                <a:latin typeface="Times New Roman" panose="02020603050405020304" pitchFamily="18" charset="0"/>
                <a:cs typeface="Times New Roman" panose="02020603050405020304" pitchFamily="18" charset="0"/>
              </a:rPr>
              <a:t> </a:t>
            </a:r>
            <a:r>
              <a:rPr lang="en-GB" sz="3175" b="1" dirty="0" err="1" smtClean="0">
                <a:solidFill>
                  <a:srgbClr val="7030A0"/>
                </a:solidFill>
                <a:latin typeface="Times New Roman" panose="02020603050405020304" pitchFamily="18" charset="0"/>
                <a:cs typeface="Times New Roman" panose="02020603050405020304" pitchFamily="18" charset="0"/>
              </a:rPr>
              <a:t>lời</a:t>
            </a:r>
            <a:r>
              <a:rPr lang="en-GB" sz="3175" b="1" dirty="0" smtClean="0">
                <a:solidFill>
                  <a:srgbClr val="7030A0"/>
                </a:solidFill>
                <a:latin typeface="Times New Roman" panose="02020603050405020304" pitchFamily="18" charset="0"/>
                <a:cs typeface="Times New Roman" panose="02020603050405020304" pitchFamily="18" charset="0"/>
              </a:rPr>
              <a:t>.</a:t>
            </a:r>
            <a:endParaRPr lang="vi-VN" sz="3175" b="1" dirty="0">
              <a:solidFill>
                <a:srgbClr val="7030A0"/>
              </a:solidFill>
              <a:latin typeface="Arial" panose="020B0604020202020204" pitchFamily="34" charset="0"/>
            </a:endParaRPr>
          </a:p>
        </p:txBody>
      </p:sp>
      <p:sp>
        <p:nvSpPr>
          <p:cNvPr id="20" name="Rectangle 19"/>
          <p:cNvSpPr/>
          <p:nvPr/>
        </p:nvSpPr>
        <p:spPr>
          <a:xfrm>
            <a:off x="2138343" y="432142"/>
            <a:ext cx="8224855" cy="923330"/>
          </a:xfrm>
          <a:prstGeom prst="rect">
            <a:avLst/>
          </a:prstGeom>
          <a:noFill/>
        </p:spPr>
        <p:txBody>
          <a:bodyPr wrap="square" lIns="91440" tIns="45720" rIns="91440" bIns="45720">
            <a:spAutoFit/>
          </a:bodyPr>
          <a:lstStyle/>
          <a:p>
            <a:pPr algn="ctr"/>
            <a:r>
              <a:rPr lang="en-US" sz="5400" dirty="0" smtClean="0">
                <a:ln w="0"/>
                <a:solidFill>
                  <a:schemeClr val="accent6">
                    <a:lumMod val="50000"/>
                  </a:schemeClr>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LÀM BẠN VỚI DẤU CÂU</a:t>
            </a:r>
            <a:endParaRPr lang="en-US" sz="5400" dirty="0">
              <a:ln w="0"/>
              <a:solidFill>
                <a:schemeClr val="accent6">
                  <a:lumMod val="50000"/>
                </a:schemeClr>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226179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0"/>
                                  </p:stCondLst>
                                  <p:iterate type="lt">
                                    <p:tmPct val="10000"/>
                                  </p:iterate>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fltVal val="0"/>
                                          </p:val>
                                        </p:tav>
                                        <p:tav tm="100000">
                                          <p:val>
                                            <p:strVal val="#ppt_w"/>
                                          </p:val>
                                        </p:tav>
                                      </p:tavLst>
                                    </p:anim>
                                    <p:anim calcmode="lin" valueType="num">
                                      <p:cBhvr>
                                        <p:cTn id="31" dur="1000" fill="hold"/>
                                        <p:tgtEl>
                                          <p:spTgt spid="20"/>
                                        </p:tgtEl>
                                        <p:attrNameLst>
                                          <p:attrName>ppt_h</p:attrName>
                                        </p:attrNameLst>
                                      </p:cBhvr>
                                      <p:tavLst>
                                        <p:tav tm="0">
                                          <p:val>
                                            <p:fltVal val="0"/>
                                          </p:val>
                                        </p:tav>
                                        <p:tav tm="100000">
                                          <p:val>
                                            <p:strVal val="#ppt_h"/>
                                          </p:val>
                                        </p:tav>
                                      </p:tavLst>
                                    </p:anim>
                                    <p:anim calcmode="lin" valueType="num">
                                      <p:cBhvr>
                                        <p:cTn id="32" dur="1000" fill="hold"/>
                                        <p:tgtEl>
                                          <p:spTgt spid="20"/>
                                        </p:tgtEl>
                                        <p:attrNameLst>
                                          <p:attrName>style.rotation</p:attrName>
                                        </p:attrNameLst>
                                      </p:cBhvr>
                                      <p:tavLst>
                                        <p:tav tm="0">
                                          <p:val>
                                            <p:fltVal val="360"/>
                                          </p:val>
                                        </p:tav>
                                        <p:tav tm="100000">
                                          <p:val>
                                            <p:fltVal val="0"/>
                                          </p:val>
                                        </p:tav>
                                      </p:tavLst>
                                    </p:anim>
                                    <p:animEffect transition="in" filter="fade">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780EB6-7BC1-435C-A3B3-A3ADD7D77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
          <a:stretch/>
        </p:blipFill>
        <p:spPr>
          <a:xfrm rot="5400000">
            <a:off x="2664145" y="-2666999"/>
            <a:ext cx="6858000" cy="12191999"/>
          </a:xfrm>
          <a:prstGeom prst="rect">
            <a:avLst/>
          </a:prstGeom>
        </p:spPr>
      </p:pic>
      <p:pic>
        <p:nvPicPr>
          <p:cNvPr id="35" name="图片 34">
            <a:extLst>
              <a:ext uri="{FF2B5EF4-FFF2-40B4-BE49-F238E27FC236}">
                <a16:creationId xmlns:a16="http://schemas.microsoft.com/office/drawing/2014/main" xmlns="" id="{EF9F9FA2-BC61-4455-9603-AB1B46C28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644" y="2886726"/>
            <a:ext cx="3762520" cy="3762520"/>
          </a:xfrm>
          <a:prstGeom prst="rect">
            <a:avLst/>
          </a:prstGeom>
        </p:spPr>
      </p:pic>
      <p:sp>
        <p:nvSpPr>
          <p:cNvPr id="2" name="Rectangle 1"/>
          <p:cNvSpPr/>
          <p:nvPr/>
        </p:nvSpPr>
        <p:spPr>
          <a:xfrm>
            <a:off x="5077903" y="1875682"/>
            <a:ext cx="5190459" cy="1323439"/>
          </a:xfrm>
          <a:prstGeom prst="rect">
            <a:avLst/>
          </a:prstGeom>
          <a:noFill/>
        </p:spPr>
        <p:txBody>
          <a:bodyPr wrap="none" lIns="91440" tIns="45720" rIns="91440" bIns="45720">
            <a:spAutoFit/>
          </a:bodyPr>
          <a:lstStyle/>
          <a:p>
            <a:pPr algn="ctr"/>
            <a:r>
              <a:rPr lang="en-US" sz="8000" b="0" cap="none" spc="0">
                <a:ln w="3175">
                  <a:solidFill>
                    <a:srgbClr val="FFFF00"/>
                  </a:solidFill>
                </a:ln>
                <a:solidFill>
                  <a:srgbClr val="FECE00"/>
                </a:solidFill>
                <a:effectLst>
                  <a:glow rad="228600">
                    <a:schemeClr val="accent6">
                      <a:satMod val="175000"/>
                      <a:alpha val="40000"/>
                    </a:schemeClr>
                  </a:glow>
                  <a:outerShdw blurRad="38100" dist="19050" dir="2700000" algn="tl" rotWithShape="0">
                    <a:schemeClr val="dk1">
                      <a:alpha val="40000"/>
                    </a:schemeClr>
                  </a:outerShdw>
                </a:effectLst>
                <a:latin typeface="UTM Demian KT" panose="02040603050506020204" pitchFamily="18" charset="0"/>
              </a:rPr>
              <a:t>Luyện từ và câu</a:t>
            </a:r>
          </a:p>
        </p:txBody>
      </p:sp>
      <p:sp>
        <p:nvSpPr>
          <p:cNvPr id="22" name="Rectangle 21"/>
          <p:cNvSpPr/>
          <p:nvPr/>
        </p:nvSpPr>
        <p:spPr>
          <a:xfrm>
            <a:off x="3453046" y="3424679"/>
            <a:ext cx="7233070" cy="1446550"/>
          </a:xfrm>
          <a:prstGeom prst="rect">
            <a:avLst/>
          </a:prstGeom>
          <a:noFill/>
        </p:spPr>
        <p:txBody>
          <a:bodyPr wrap="none" lIns="91440" tIns="45720" rIns="91440" bIns="45720">
            <a:spAutoFit/>
          </a:bodyPr>
          <a:lstStyle/>
          <a:p>
            <a:pPr algn="ctr"/>
            <a:r>
              <a:rPr lang="en-US" sz="8800" b="0" cap="none" spc="0">
                <a:ln w="57150">
                  <a:solidFill>
                    <a:schemeClr val="bg1"/>
                  </a:solidFill>
                </a:ln>
                <a:solidFill>
                  <a:srgbClr val="E46427"/>
                </a:solidFill>
                <a:effectLst>
                  <a:outerShdw blurRad="50800" dist="38100" dir="10800000" algn="r" rotWithShape="0">
                    <a:prstClr val="black">
                      <a:alpha val="40000"/>
                    </a:prstClr>
                  </a:outerShdw>
                  <a:reflection blurRad="6350" stA="50000" endA="300" endPos="50000" dist="29997" dir="5400000" sy="-100000" algn="bl" rotWithShape="0"/>
                </a:effectLst>
                <a:latin typeface="UTM Cookies" panose="02040603050506020204" pitchFamily="18" charset="0"/>
              </a:rPr>
              <a:t>DẤU HAI CHẤM</a:t>
            </a:r>
          </a:p>
        </p:txBody>
      </p:sp>
      <p:grpSp>
        <p:nvGrpSpPr>
          <p:cNvPr id="5" name="Group 4"/>
          <p:cNvGrpSpPr/>
          <p:nvPr/>
        </p:nvGrpSpPr>
        <p:grpSpPr>
          <a:xfrm>
            <a:off x="2012120" y="402254"/>
            <a:ext cx="3765794" cy="2955926"/>
            <a:chOff x="2012120" y="402254"/>
            <a:chExt cx="3765794" cy="2955926"/>
          </a:xfrm>
        </p:grpSpPr>
        <p:pic>
          <p:nvPicPr>
            <p:cNvPr id="43" name="图片 42">
              <a:extLst>
                <a:ext uri="{FF2B5EF4-FFF2-40B4-BE49-F238E27FC236}">
                  <a16:creationId xmlns:a16="http://schemas.microsoft.com/office/drawing/2014/main" xmlns="" id="{9B5EA972-1D37-4BA2-A179-1EF7CF495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7713" flipH="1">
              <a:off x="2012120" y="402254"/>
              <a:ext cx="3765794" cy="2955926"/>
            </a:xfrm>
            <a:prstGeom prst="rect">
              <a:avLst/>
            </a:prstGeom>
          </p:spPr>
        </p:pic>
        <p:sp>
          <p:nvSpPr>
            <p:cNvPr id="26" name="Rectangle 25"/>
            <p:cNvSpPr/>
            <p:nvPr/>
          </p:nvSpPr>
          <p:spPr>
            <a:xfrm>
              <a:off x="2679910" y="1264746"/>
              <a:ext cx="2250937" cy="923330"/>
            </a:xfrm>
            <a:prstGeom prst="rect">
              <a:avLst/>
            </a:prstGeom>
            <a:noFill/>
          </p:spPr>
          <p:txBody>
            <a:bodyPr wrap="none" lIns="91440" tIns="45720" rIns="91440" bIns="45720">
              <a:spAutoFit/>
            </a:bodyPr>
            <a:lstStyle/>
            <a:p>
              <a:pPr algn="ctr"/>
              <a:r>
                <a:rPr lang="en-US" sz="5400" b="0" cap="none" spc="0" dirty="0" err="1">
                  <a:ln w="0"/>
                  <a:solidFill>
                    <a:schemeClr val="tx1">
                      <a:lumMod val="50000"/>
                      <a:lumOff val="50000"/>
                    </a:schemeClr>
                  </a:solidFill>
                  <a:effectLst>
                    <a:outerShdw blurRad="38100" dist="19050" dir="2700000" algn="tl" rotWithShape="0">
                      <a:schemeClr val="dk1">
                        <a:alpha val="40000"/>
                      </a:schemeClr>
                    </a:outerShdw>
                  </a:effectLst>
                  <a:latin typeface="UTM Guanine" panose="02040603050506020204" pitchFamily="18" charset="0"/>
                </a:rPr>
                <a:t>Tiết</a:t>
              </a:r>
              <a:r>
                <a:rPr lang="en-US" sz="5400" b="0" cap="none" spc="0" dirty="0">
                  <a:ln w="0"/>
                  <a:solidFill>
                    <a:schemeClr val="tx1">
                      <a:lumMod val="50000"/>
                      <a:lumOff val="50000"/>
                    </a:schemeClr>
                  </a:solidFill>
                  <a:effectLst>
                    <a:outerShdw blurRad="38100" dist="19050" dir="2700000" algn="tl" rotWithShape="0">
                      <a:schemeClr val="dk1">
                        <a:alpha val="40000"/>
                      </a:schemeClr>
                    </a:outerShdw>
                  </a:effectLst>
                  <a:latin typeface="UTM Guanine" panose="02040603050506020204" pitchFamily="18" charset="0"/>
                </a:rPr>
                <a:t> 4</a:t>
              </a: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par>
                                <p:cTn id="16" presetID="3" presetClass="entr" presetSubtype="10" fill="hold" grpId="0" nodeType="with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2000"/>
                                        <p:tgtEl>
                                          <p:spTgt spid="2"/>
                                        </p:tgtEl>
                                      </p:cBhvr>
                                    </p:animEffect>
                                  </p:childTnLst>
                                </p:cTn>
                              </p:par>
                              <p:par>
                                <p:cTn id="19" presetID="26" presetClass="emph" presetSubtype="0" repeatCount="indefinite" fill="hold" nodeType="withEffect">
                                  <p:stCondLst>
                                    <p:cond delay="0"/>
                                  </p:stCondLst>
                                  <p:childTnLst>
                                    <p:animEffect transition="out" filter="fade">
                                      <p:cBhvr>
                                        <p:cTn id="20" dur="1000" tmFilter="0, 0; .2, .5; .8, .5; 1, 0"/>
                                        <p:tgtEl>
                                          <p:spTgt spid="35"/>
                                        </p:tgtEl>
                                      </p:cBhvr>
                                    </p:animEffect>
                                    <p:animScale>
                                      <p:cBhvr>
                                        <p:cTn id="21" dur="500" autoRev="1" fill="hold"/>
                                        <p:tgtEl>
                                          <p:spTgt spid="35"/>
                                        </p:tgtEl>
                                      </p:cBhvr>
                                      <p:by x="105000" y="105000"/>
                                    </p:animScale>
                                  </p:childTnLst>
                                </p:cTn>
                              </p:par>
                              <p:par>
                                <p:cTn id="22" presetID="42" presetClass="entr" presetSubtype="0" fill="hold" grpId="0" nodeType="withEffect">
                                  <p:stCondLst>
                                    <p:cond delay="0"/>
                                  </p:stCondLst>
                                  <p:iterate type="lt">
                                    <p:tmPct val="10000"/>
                                  </p:iterate>
                                  <p:childTnLst>
                                    <p:set>
                                      <p:cBhvr>
                                        <p:cTn id="23" dur="1" fill="hold">
                                          <p:stCondLst>
                                            <p:cond delay="0"/>
                                          </p:stCondLst>
                                        </p:cTn>
                                        <p:tgtEl>
                                          <p:spTgt spid="22"/>
                                        </p:tgtEl>
                                        <p:attrNameLst>
                                          <p:attrName>style.visibility</p:attrName>
                                        </p:attrNameLst>
                                      </p:cBhvr>
                                      <p:to>
                                        <p:strVal val="visible"/>
                                      </p:to>
                                    </p:set>
                                    <p:animEffect transition="in" filter="fade">
                                      <p:cBhvr>
                                        <p:cTn id="24" dur="3000"/>
                                        <p:tgtEl>
                                          <p:spTgt spid="22"/>
                                        </p:tgtEl>
                                      </p:cBhvr>
                                    </p:animEffect>
                                    <p:anim calcmode="lin" valueType="num">
                                      <p:cBhvr>
                                        <p:cTn id="25" dur="3000" fill="hold"/>
                                        <p:tgtEl>
                                          <p:spTgt spid="22"/>
                                        </p:tgtEl>
                                        <p:attrNameLst>
                                          <p:attrName>ppt_x</p:attrName>
                                        </p:attrNameLst>
                                      </p:cBhvr>
                                      <p:tavLst>
                                        <p:tav tm="0">
                                          <p:val>
                                            <p:strVal val="#ppt_x"/>
                                          </p:val>
                                        </p:tav>
                                        <p:tav tm="100000">
                                          <p:val>
                                            <p:strVal val="#ppt_x"/>
                                          </p:val>
                                        </p:tav>
                                      </p:tavLst>
                                    </p:anim>
                                    <p:anim calcmode="lin" valueType="num">
                                      <p:cBhvr>
                                        <p:cTn id="26"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780EB6-7BC1-435C-A3B3-A3ADD7D77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
          <a:stretch/>
        </p:blipFill>
        <p:spPr>
          <a:xfrm rot="5400000">
            <a:off x="2664145" y="-2666999"/>
            <a:ext cx="6858000" cy="12191999"/>
          </a:xfrm>
          <a:prstGeom prst="rect">
            <a:avLst/>
          </a:prstGeom>
        </p:spPr>
      </p:pic>
      <p:sp>
        <p:nvSpPr>
          <p:cNvPr id="2" name="Rectangle 1"/>
          <p:cNvSpPr/>
          <p:nvPr/>
        </p:nvSpPr>
        <p:spPr>
          <a:xfrm>
            <a:off x="3849400" y="930075"/>
            <a:ext cx="3764557" cy="1015663"/>
          </a:xfrm>
          <a:prstGeom prst="rect">
            <a:avLst/>
          </a:prstGeom>
          <a:noFill/>
        </p:spPr>
        <p:txBody>
          <a:bodyPr wrap="none" lIns="91440" tIns="45720" rIns="91440" bIns="45720">
            <a:spAutoFit/>
          </a:bodyPr>
          <a:lstStyle/>
          <a:p>
            <a:pPr algn="ctr"/>
            <a:r>
              <a:rPr lang="en-US" sz="6000" b="0" cap="none" spc="0" dirty="0" smtClean="0">
                <a:ln w="3175">
                  <a:solidFill>
                    <a:srgbClr val="FFFF00"/>
                  </a:solidFill>
                </a:ln>
                <a:solidFill>
                  <a:srgbClr val="FECE00"/>
                </a:solidFill>
                <a:effectLst>
                  <a:glow rad="228600">
                    <a:schemeClr val="accent6">
                      <a:satMod val="175000"/>
                      <a:alpha val="40000"/>
                    </a:schemeClr>
                  </a:glow>
                  <a:outerShdw blurRad="38100" dist="19050" dir="2700000" algn="tl" rotWithShape="0">
                    <a:schemeClr val="dk1">
                      <a:alpha val="40000"/>
                    </a:schemeClr>
                  </a:outerShdw>
                </a:effectLst>
                <a:latin typeface="UTM Demian KT" panose="02040603050506020204" pitchFamily="18" charset="0"/>
              </a:rPr>
              <a:t>MỤC TIÊU:</a:t>
            </a:r>
            <a:endParaRPr lang="en-US" sz="6000" b="0" cap="none" spc="0" dirty="0">
              <a:ln w="3175">
                <a:solidFill>
                  <a:srgbClr val="FFFF00"/>
                </a:solidFill>
              </a:ln>
              <a:solidFill>
                <a:srgbClr val="FECE00"/>
              </a:solidFill>
              <a:effectLst>
                <a:glow rad="228600">
                  <a:schemeClr val="accent6">
                    <a:satMod val="175000"/>
                    <a:alpha val="40000"/>
                  </a:schemeClr>
                </a:glow>
                <a:outerShdw blurRad="38100" dist="19050" dir="2700000" algn="tl" rotWithShape="0">
                  <a:schemeClr val="dk1">
                    <a:alpha val="40000"/>
                  </a:schemeClr>
                </a:outerShdw>
              </a:effectLst>
              <a:latin typeface="UTM Demian KT" panose="02040603050506020204" pitchFamily="18" charset="0"/>
            </a:endParaRPr>
          </a:p>
        </p:txBody>
      </p:sp>
      <p:sp>
        <p:nvSpPr>
          <p:cNvPr id="4" name="TextBox 3"/>
          <p:cNvSpPr txBox="1"/>
          <p:nvPr/>
        </p:nvSpPr>
        <p:spPr>
          <a:xfrm>
            <a:off x="1814079" y="2305968"/>
            <a:ext cx="8978611" cy="584775"/>
          </a:xfrm>
          <a:prstGeom prst="rect">
            <a:avLst/>
          </a:prstGeom>
          <a:noFill/>
        </p:spPr>
        <p:txBody>
          <a:bodyPr wrap="square" rtlCol="0">
            <a:spAutoFit/>
          </a:bodyPr>
          <a:lstStyle/>
          <a:p>
            <a:r>
              <a:rPr lang="en-US" sz="3200" b="1" dirty="0" smtClean="0">
                <a:solidFill>
                  <a:schemeClr val="bg1"/>
                </a:solidFill>
              </a:rPr>
              <a:t>1. </a:t>
            </a:r>
            <a:r>
              <a:rPr lang="en-US" sz="3200" b="1" dirty="0" err="1">
                <a:solidFill>
                  <a:schemeClr val="bg1"/>
                </a:solidFill>
              </a:rPr>
              <a:t>Nhận</a:t>
            </a:r>
            <a:r>
              <a:rPr lang="en-US" sz="3200" b="1" dirty="0">
                <a:solidFill>
                  <a:schemeClr val="bg1"/>
                </a:solidFill>
              </a:rPr>
              <a:t> </a:t>
            </a:r>
            <a:r>
              <a:rPr lang="en-US" sz="3200" b="1" dirty="0" err="1">
                <a:solidFill>
                  <a:schemeClr val="bg1"/>
                </a:solidFill>
              </a:rPr>
              <a:t>biết</a:t>
            </a:r>
            <a:r>
              <a:rPr lang="en-US" sz="3200" b="1" dirty="0">
                <a:solidFill>
                  <a:schemeClr val="bg1"/>
                </a:solidFill>
              </a:rPr>
              <a:t> </a:t>
            </a:r>
            <a:r>
              <a:rPr lang="en-US" sz="3200" b="1" dirty="0" err="1">
                <a:solidFill>
                  <a:schemeClr val="bg1"/>
                </a:solidFill>
              </a:rPr>
              <a:t>tác</a:t>
            </a:r>
            <a:r>
              <a:rPr lang="en-US" sz="3200" b="1" dirty="0">
                <a:solidFill>
                  <a:schemeClr val="bg1"/>
                </a:solidFill>
              </a:rPr>
              <a:t> </a:t>
            </a:r>
            <a:r>
              <a:rPr lang="en-US" sz="3200" b="1" dirty="0" err="1">
                <a:solidFill>
                  <a:schemeClr val="bg1"/>
                </a:solidFill>
              </a:rPr>
              <a:t>dụng</a:t>
            </a:r>
            <a:r>
              <a:rPr lang="en-US" sz="3200" b="1" dirty="0">
                <a:solidFill>
                  <a:schemeClr val="bg1"/>
                </a:solidFill>
              </a:rPr>
              <a:t> </a:t>
            </a:r>
            <a:r>
              <a:rPr lang="en-US" sz="3200" b="1" dirty="0" err="1">
                <a:solidFill>
                  <a:schemeClr val="bg1"/>
                </a:solidFill>
              </a:rPr>
              <a:t>của</a:t>
            </a:r>
            <a:r>
              <a:rPr lang="en-US" sz="3200" b="1" dirty="0">
                <a:solidFill>
                  <a:schemeClr val="bg1"/>
                </a:solidFill>
              </a:rPr>
              <a:t> </a:t>
            </a:r>
            <a:r>
              <a:rPr lang="en-US" sz="3200" b="1" dirty="0" err="1">
                <a:solidFill>
                  <a:schemeClr val="bg1"/>
                </a:solidFill>
              </a:rPr>
              <a:t>dấu</a:t>
            </a:r>
            <a:r>
              <a:rPr lang="en-US" sz="3200" b="1" dirty="0">
                <a:solidFill>
                  <a:schemeClr val="bg1"/>
                </a:solidFill>
              </a:rPr>
              <a:t> </a:t>
            </a:r>
            <a:r>
              <a:rPr lang="en-US" sz="3200" b="1" dirty="0" err="1">
                <a:solidFill>
                  <a:schemeClr val="bg1"/>
                </a:solidFill>
              </a:rPr>
              <a:t>hai</a:t>
            </a:r>
            <a:r>
              <a:rPr lang="en-US" sz="3200" b="1" dirty="0">
                <a:solidFill>
                  <a:schemeClr val="bg1"/>
                </a:solidFill>
              </a:rPr>
              <a:t> </a:t>
            </a:r>
            <a:r>
              <a:rPr lang="en-US" sz="3200" b="1" dirty="0" err="1" smtClean="0">
                <a:solidFill>
                  <a:schemeClr val="bg1"/>
                </a:solidFill>
              </a:rPr>
              <a:t>chấm</a:t>
            </a:r>
            <a:r>
              <a:rPr lang="vi-VN" sz="3200" b="1" dirty="0" smtClean="0">
                <a:solidFill>
                  <a:schemeClr val="bg1"/>
                </a:solidFill>
              </a:rPr>
              <a:t>.</a:t>
            </a:r>
            <a:endParaRPr lang="en-US" sz="3200" b="1" dirty="0">
              <a:solidFill>
                <a:schemeClr val="bg1"/>
              </a:solidFill>
            </a:endParaRPr>
          </a:p>
        </p:txBody>
      </p:sp>
      <p:sp>
        <p:nvSpPr>
          <p:cNvPr id="6" name="TextBox 5"/>
          <p:cNvSpPr txBox="1"/>
          <p:nvPr/>
        </p:nvSpPr>
        <p:spPr>
          <a:xfrm>
            <a:off x="1814079" y="3204455"/>
            <a:ext cx="8978611" cy="584775"/>
          </a:xfrm>
          <a:prstGeom prst="rect">
            <a:avLst/>
          </a:prstGeom>
          <a:noFill/>
        </p:spPr>
        <p:txBody>
          <a:bodyPr wrap="square" rtlCol="0">
            <a:spAutoFit/>
          </a:bodyPr>
          <a:lstStyle/>
          <a:p>
            <a:r>
              <a:rPr lang="en-US" sz="3200" b="1" dirty="0">
                <a:solidFill>
                  <a:schemeClr val="bg1"/>
                </a:solidFill>
              </a:rPr>
              <a:t>2. </a:t>
            </a:r>
            <a:r>
              <a:rPr lang="en-US" sz="3200" b="1" dirty="0" err="1" smtClean="0">
                <a:solidFill>
                  <a:schemeClr val="bg1"/>
                </a:solidFill>
              </a:rPr>
              <a:t>Biết</a:t>
            </a:r>
            <a:r>
              <a:rPr lang="en-US" sz="3200" b="1" dirty="0" smtClean="0">
                <a:solidFill>
                  <a:schemeClr val="bg1"/>
                </a:solidFill>
              </a:rPr>
              <a:t> </a:t>
            </a:r>
            <a:r>
              <a:rPr lang="en-US" sz="3200" b="1" dirty="0" err="1">
                <a:solidFill>
                  <a:schemeClr val="bg1"/>
                </a:solidFill>
              </a:rPr>
              <a:t>dùng</a:t>
            </a:r>
            <a:r>
              <a:rPr lang="en-US" sz="3200" b="1" dirty="0">
                <a:solidFill>
                  <a:schemeClr val="bg1"/>
                </a:solidFill>
              </a:rPr>
              <a:t> </a:t>
            </a:r>
            <a:r>
              <a:rPr lang="en-US" sz="3200" b="1" dirty="0" err="1">
                <a:solidFill>
                  <a:schemeClr val="bg1"/>
                </a:solidFill>
              </a:rPr>
              <a:t>dấu</a:t>
            </a:r>
            <a:r>
              <a:rPr lang="en-US" sz="3200" b="1" dirty="0">
                <a:solidFill>
                  <a:schemeClr val="bg1"/>
                </a:solidFill>
              </a:rPr>
              <a:t> </a:t>
            </a:r>
            <a:r>
              <a:rPr lang="en-US" sz="3200" b="1" dirty="0" err="1">
                <a:solidFill>
                  <a:schemeClr val="bg1"/>
                </a:solidFill>
              </a:rPr>
              <a:t>hai</a:t>
            </a:r>
            <a:r>
              <a:rPr lang="en-US" sz="3200" b="1" dirty="0">
                <a:solidFill>
                  <a:schemeClr val="bg1"/>
                </a:solidFill>
              </a:rPr>
              <a:t> </a:t>
            </a:r>
            <a:r>
              <a:rPr lang="en-US" sz="3200" b="1" dirty="0" err="1">
                <a:solidFill>
                  <a:schemeClr val="bg1"/>
                </a:solidFill>
              </a:rPr>
              <a:t>chấm</a:t>
            </a:r>
            <a:r>
              <a:rPr lang="en-US" sz="3200" b="1" dirty="0">
                <a:solidFill>
                  <a:schemeClr val="bg1"/>
                </a:solidFill>
              </a:rPr>
              <a:t> </a:t>
            </a:r>
            <a:r>
              <a:rPr lang="en-US" sz="3200" b="1" dirty="0" err="1">
                <a:solidFill>
                  <a:schemeClr val="bg1"/>
                </a:solidFill>
              </a:rPr>
              <a:t>khi</a:t>
            </a:r>
            <a:r>
              <a:rPr lang="en-US" sz="3200" b="1" dirty="0">
                <a:solidFill>
                  <a:schemeClr val="bg1"/>
                </a:solidFill>
              </a:rPr>
              <a:t> </a:t>
            </a:r>
            <a:r>
              <a:rPr lang="en-US" sz="3200" b="1" dirty="0" err="1">
                <a:solidFill>
                  <a:schemeClr val="bg1"/>
                </a:solidFill>
              </a:rPr>
              <a:t>viết</a:t>
            </a:r>
            <a:r>
              <a:rPr lang="en-US" sz="3200" b="1" dirty="0">
                <a:solidFill>
                  <a:schemeClr val="bg1"/>
                </a:solidFill>
              </a:rPr>
              <a:t> </a:t>
            </a:r>
            <a:r>
              <a:rPr lang="en-US" sz="3200" b="1" dirty="0" err="1" smtClean="0">
                <a:solidFill>
                  <a:schemeClr val="bg1"/>
                </a:solidFill>
              </a:rPr>
              <a:t>văn</a:t>
            </a:r>
            <a:r>
              <a:rPr lang="vi-VN" sz="3200" b="1" dirty="0" smtClean="0">
                <a:solidFill>
                  <a:schemeClr val="bg1"/>
                </a:solidFill>
              </a:rPr>
              <a:t>.</a:t>
            </a:r>
            <a:endParaRPr lang="en-US" sz="3200" b="1" dirty="0">
              <a:solidFill>
                <a:schemeClr val="bg1"/>
              </a:solidFill>
            </a:endParaRPr>
          </a:p>
        </p:txBody>
      </p:sp>
    </p:spTree>
    <p:extLst>
      <p:ext uri="{BB962C8B-B14F-4D97-AF65-F5344CB8AC3E}">
        <p14:creationId xmlns:p14="http://schemas.microsoft.com/office/powerpoint/2010/main" val="7046545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NHẬN XÉT</a:t>
            </a:r>
          </a:p>
        </p:txBody>
      </p:sp>
    </p:spTree>
    <p:extLst>
      <p:ext uri="{BB962C8B-B14F-4D97-AF65-F5344CB8AC3E}">
        <p14:creationId xmlns:p14="http://schemas.microsoft.com/office/powerpoint/2010/main" val="625284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713C">
            <a:alpha val="98000"/>
          </a:srgbClr>
        </a:solidFill>
        <a:effectLst/>
      </p:bgPr>
    </p:bg>
    <p:spTree>
      <p:nvGrpSpPr>
        <p:cNvPr id="1" name=""/>
        <p:cNvGrpSpPr/>
        <p:nvPr/>
      </p:nvGrpSpPr>
      <p:grpSpPr>
        <a:xfrm>
          <a:off x="0" y="0"/>
          <a:ext cx="0" cy="0"/>
          <a:chOff x="0" y="0"/>
          <a:chExt cx="0" cy="0"/>
        </a:xfrm>
      </p:grpSpPr>
      <p:sp>
        <p:nvSpPr>
          <p:cNvPr id="2055" name="Hộp Văn bản 4">
            <a:extLst>
              <a:ext uri="{FF2B5EF4-FFF2-40B4-BE49-F238E27FC236}">
                <a16:creationId xmlns:a16="http://schemas.microsoft.com/office/drawing/2014/main" xmlns="" id="{76250691-AB06-42B0-972F-F027E2944F9D}"/>
              </a:ext>
            </a:extLst>
          </p:cNvPr>
          <p:cNvSpPr txBox="1">
            <a:spLocks noChangeArrowheads="1"/>
          </p:cNvSpPr>
          <p:nvPr/>
        </p:nvSpPr>
        <p:spPr bwMode="auto">
          <a:xfrm>
            <a:off x="-601173" y="-434547"/>
            <a:ext cx="12986708" cy="1068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5000"/>
              </a:lnSpc>
              <a:spcBef>
                <a:spcPct val="0"/>
              </a:spcBef>
              <a:spcAft>
                <a:spcPct val="0"/>
              </a:spcAft>
              <a:buClrTx/>
              <a:buSzTx/>
              <a:buFontTx/>
              <a:buNone/>
              <a:tabLst/>
              <a:defRPr/>
            </a:pP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H" panose="020B0603050302020204" pitchFamily="34" charset="0"/>
                <a:ea typeface="+mn-ea"/>
                <a:cs typeface="+mn-cs"/>
              </a:rPr>
              <a:t>ǰǰ</a:t>
            </a:r>
            <a:r>
              <a:rPr kumimoji="0" lang="vi-VN" altLang="vi-VN" sz="3200" b="0" i="0" u="none" strike="noStrike" kern="1200" cap="none" spc="0" normalizeH="0" baseline="0" noProof="1">
                <a:ln>
                  <a:noFill/>
                </a:ln>
                <a:solidFill>
                  <a:srgbClr val="4472C4">
                    <a:lumMod val="60000"/>
                    <a:lumOff val="40000"/>
                  </a:srgbClr>
                </a:solidFill>
                <a:effectLst/>
                <a:uLnTx/>
                <a:uFillTx/>
                <a:latin typeface="HP001 4 hàng" panose="020B0603050302020204" pitchFamily="34" charset="0"/>
                <a:ea typeface="+mn-ea"/>
                <a:cs typeface="+mn-cs"/>
              </a:rPr>
              <a:t>ǯ</a:t>
            </a:r>
            <a:endParaRPr kumimoji="0" lang="vi-VN" altLang="vi-VN" sz="3200" b="0" i="0" u="none" strike="noStrike" kern="1200" cap="none" spc="0" normalizeH="0" baseline="0" noProof="1">
              <a:ln>
                <a:noFill/>
              </a:ln>
              <a:solidFill>
                <a:srgbClr val="4472C4">
                  <a:lumMod val="60000"/>
                  <a:lumOff val="40000"/>
                </a:srgb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xmlns="" id="{F076FDE9-F2C9-4C94-BAE5-60DF4B91D6D4}"/>
              </a:ext>
            </a:extLst>
          </p:cNvPr>
          <p:cNvSpPr/>
          <p:nvPr/>
        </p:nvSpPr>
        <p:spPr bwMode="auto">
          <a:xfrm>
            <a:off x="0" y="80963"/>
            <a:ext cx="12099984" cy="6777037"/>
          </a:xfrm>
          <a:prstGeom prst="rect">
            <a:avLst/>
          </a:prstGeom>
          <a:noFill/>
          <a:ln w="168275">
            <a:solidFill>
              <a:srgbClr val="2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lumMod val="75000"/>
                </a:srgbClr>
              </a:solidFill>
              <a:effectLst/>
              <a:uLnTx/>
              <a:uFillTx/>
              <a:latin typeface="Arial"/>
              <a:ea typeface="+mn-ea"/>
              <a:cs typeface="+mn-cs"/>
            </a:endParaRPr>
          </a:p>
        </p:txBody>
      </p:sp>
      <p:sp>
        <p:nvSpPr>
          <p:cNvPr id="22" name="TextBox 21"/>
          <p:cNvSpPr txBox="1"/>
          <p:nvPr/>
        </p:nvSpPr>
        <p:spPr>
          <a:xfrm>
            <a:off x="768924" y="328572"/>
            <a:ext cx="9656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GB" sz="4000" b="1" dirty="0" err="1" smtClean="0">
                <a:solidFill>
                  <a:prstClr val="white"/>
                </a:solidFill>
                <a:latin typeface="HP001 4 hàng" panose="020B0603050302020204" pitchFamily="34" charset="0"/>
              </a:rPr>
              <a:t>năm</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16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3" name="TextBox 22"/>
          <p:cNvSpPr txBox="1"/>
          <p:nvPr/>
        </p:nvSpPr>
        <p:spPr>
          <a:xfrm>
            <a:off x="2708560" y="991510"/>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Luyện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từ</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và</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câu</a:t>
            </a:r>
            <a:endPar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4" name="TextBox 23"/>
          <p:cNvSpPr txBox="1"/>
          <p:nvPr/>
        </p:nvSpPr>
        <p:spPr>
          <a:xfrm>
            <a:off x="2667543" y="1685598"/>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Dấu</a:t>
            </a:r>
            <a:r>
              <a:rPr kumimoji="0" lang="en-GB" sz="3600" b="1" i="0" u="none" strike="noStrike" kern="1200" cap="none" spc="0" normalizeH="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noProof="0" dirty="0" err="1" smtClean="0">
                <a:ln>
                  <a:noFill/>
                </a:ln>
                <a:solidFill>
                  <a:prstClr val="white"/>
                </a:solidFill>
                <a:effectLst/>
                <a:uLnTx/>
                <a:uFillTx/>
                <a:latin typeface="HP001 4 hàng" panose="020B0603050302020204" pitchFamily="34" charset="0"/>
                <a:ea typeface="+mn-ea"/>
                <a:cs typeface="+mn-cs"/>
              </a:rPr>
              <a:t>hai</a:t>
            </a:r>
            <a:r>
              <a:rPr kumimoji="0" lang="en-GB" sz="3600" b="1" i="0" u="none" strike="noStrike" kern="1200" cap="none" spc="0" normalizeH="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noProof="0" dirty="0" err="1" smtClean="0">
                <a:ln>
                  <a:noFill/>
                </a:ln>
                <a:solidFill>
                  <a:prstClr val="white"/>
                </a:solidFill>
                <a:effectLst/>
                <a:uLnTx/>
                <a:uFillTx/>
                <a:latin typeface="HP001 4 hàng" panose="020B0603050302020204" pitchFamily="34" charset="0"/>
                <a:ea typeface="+mn-ea"/>
                <a:cs typeface="+mn-cs"/>
              </a:rPr>
              <a:t>chấm</a:t>
            </a:r>
            <a:r>
              <a:rPr kumimoji="0" lang="en-GB" sz="3600" b="1" i="0" u="none" strike="noStrike" kern="1200" cap="none" spc="0" normalizeH="0" noProof="0" dirty="0" smtClean="0">
                <a:ln>
                  <a:noFill/>
                </a:ln>
                <a:solidFill>
                  <a:prstClr val="white"/>
                </a:solidFill>
                <a:effectLst/>
                <a:uLnTx/>
                <a:uFillTx/>
                <a:latin typeface="HP001 4 hàng" panose="020B0603050302020204" pitchFamily="34" charset="0"/>
                <a:ea typeface="+mn-ea"/>
                <a:cs typeface="+mn-cs"/>
              </a:rPr>
              <a:t>(22</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5" name="TextBox 24"/>
          <p:cNvSpPr txBox="1"/>
          <p:nvPr/>
        </p:nvSpPr>
        <p:spPr>
          <a:xfrm>
            <a:off x="710545" y="2360505"/>
            <a:ext cx="771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Nhận</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xét</a:t>
            </a:r>
            <a:r>
              <a:rPr kumimoji="0" lang="en-GB"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endParaRPr kumimoji="0" lang="en-GB"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26" name="TextBox 25"/>
          <p:cNvSpPr txBox="1"/>
          <p:nvPr/>
        </p:nvSpPr>
        <p:spPr>
          <a:xfrm>
            <a:off x="135929" y="2165955"/>
            <a:ext cx="6480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9564037"/>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xmlns="" id="{BF98067E-5940-4C56-98EE-CF3CC0A13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0" y="0"/>
            <a:ext cx="10566400" cy="5767425"/>
          </a:xfrm>
          <a:prstGeom prst="rect">
            <a:avLst/>
          </a:prstGeom>
        </p:spPr>
      </p:pic>
      <p:grpSp>
        <p:nvGrpSpPr>
          <p:cNvPr id="22" name="Group 21"/>
          <p:cNvGrpSpPr/>
          <p:nvPr/>
        </p:nvGrpSpPr>
        <p:grpSpPr>
          <a:xfrm>
            <a:off x="-481135" y="4862514"/>
            <a:ext cx="8854413" cy="2552702"/>
            <a:chOff x="-395410" y="4689832"/>
            <a:chExt cx="8854413" cy="255270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12" name="Rectangle 11"/>
            <p:cNvSpPr/>
            <p:nvPr/>
          </p:nvSpPr>
          <p:spPr>
            <a:xfrm>
              <a:off x="360278" y="5204202"/>
              <a:ext cx="7259398" cy="1305037"/>
            </a:xfrm>
            <a:prstGeom prst="rect">
              <a:avLst/>
            </a:prstGeom>
          </p:spPr>
          <p:txBody>
            <a:bodyPr wrap="square">
              <a:spAutoFit/>
            </a:bodyPr>
            <a:lstStyle/>
            <a:p>
              <a:pPr algn="ctr">
                <a:lnSpc>
                  <a:spcPct val="150000"/>
                </a:lnSpc>
              </a:pPr>
              <a:r>
                <a:rPr lang="en-US" sz="2800" b="1" i="1" dirty="0" err="1">
                  <a:solidFill>
                    <a:srgbClr val="704C2E"/>
                  </a:solidFill>
                  <a:latin typeface="UTM Guanine" panose="02040603050506020204" pitchFamily="18" charset="0"/>
                  <a:ea typeface="Times New Roman" panose="02020603050405020304" pitchFamily="18" charset="0"/>
                </a:rPr>
                <a:t>Trong</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các</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câu</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văn</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trên</a:t>
              </a:r>
              <a:r>
                <a:rPr lang="en-US" sz="2800" b="1" i="1" dirty="0">
                  <a:solidFill>
                    <a:srgbClr val="704C2E"/>
                  </a:solidFill>
                  <a:latin typeface="UTM Guanine" panose="02040603050506020204" pitchFamily="18" charset="0"/>
                  <a:ea typeface="Times New Roman" panose="02020603050405020304" pitchFamily="18" charset="0"/>
                </a:rPr>
                <a:t>, </a:t>
              </a:r>
              <a:br>
                <a:rPr lang="en-US" sz="2800" b="1" i="1" dirty="0">
                  <a:solidFill>
                    <a:srgbClr val="704C2E"/>
                  </a:solidFill>
                  <a:latin typeface="UTM Guanine" panose="02040603050506020204" pitchFamily="18" charset="0"/>
                  <a:ea typeface="Times New Roman" panose="02020603050405020304" pitchFamily="18" charset="0"/>
                </a:rPr>
              </a:br>
              <a:r>
                <a:rPr lang="en-US" sz="2800" b="1" i="1" dirty="0" err="1">
                  <a:solidFill>
                    <a:srgbClr val="704C2E"/>
                  </a:solidFill>
                  <a:latin typeface="UTM Guanine" panose="02040603050506020204" pitchFamily="18" charset="0"/>
                  <a:ea typeface="Times New Roman" panose="02020603050405020304" pitchFamily="18" charset="0"/>
                </a:rPr>
                <a:t>dấu</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hai</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chấm</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có</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tác</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dụng</a:t>
              </a:r>
              <a:r>
                <a:rPr lang="en-US" sz="2800" b="1" i="1" dirty="0">
                  <a:solidFill>
                    <a:srgbClr val="704C2E"/>
                  </a:solidFill>
                  <a:latin typeface="UTM Guanine" panose="02040603050506020204" pitchFamily="18" charset="0"/>
                  <a:ea typeface="Times New Roman" panose="02020603050405020304" pitchFamily="18" charset="0"/>
                </a:rPr>
                <a:t> </a:t>
              </a:r>
              <a:r>
                <a:rPr lang="en-US" sz="2800" b="1" i="1" dirty="0" err="1">
                  <a:solidFill>
                    <a:srgbClr val="704C2E"/>
                  </a:solidFill>
                  <a:latin typeface="UTM Guanine" panose="02040603050506020204" pitchFamily="18" charset="0"/>
                  <a:ea typeface="Times New Roman" panose="02020603050405020304" pitchFamily="18" charset="0"/>
                </a:rPr>
                <a:t>gì</a:t>
              </a:r>
              <a:r>
                <a:rPr lang="en-US" sz="2800" b="1" i="1" dirty="0">
                  <a:solidFill>
                    <a:srgbClr val="704C2E"/>
                  </a:solidFill>
                  <a:latin typeface="UTM Guanine" panose="02040603050506020204" pitchFamily="18" charset="0"/>
                  <a:ea typeface="Times New Roman" panose="02020603050405020304" pitchFamily="18" charset="0"/>
                </a:rPr>
                <a:t> ?</a:t>
              </a:r>
              <a:endParaRPr lang="en-US" sz="3200" b="1" dirty="0">
                <a:solidFill>
                  <a:srgbClr val="704C2E"/>
                </a:solidFill>
                <a:effectLst/>
                <a:latin typeface="UTM Guanine" panose="02040603050506020204" pitchFamily="18" charset="0"/>
                <a:ea typeface="Times New Roman" panose="02020603050405020304" pitchFamily="18" charset="0"/>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4553" y="4654819"/>
            <a:ext cx="1783022" cy="1561230"/>
          </a:xfrm>
          <a:prstGeom prst="rect">
            <a:avLst/>
          </a:prstGeom>
        </p:spPr>
      </p:pic>
      <p:sp>
        <p:nvSpPr>
          <p:cNvPr id="8" name="Rectangle 7"/>
          <p:cNvSpPr/>
          <p:nvPr/>
        </p:nvSpPr>
        <p:spPr>
          <a:xfrm>
            <a:off x="3782643" y="979969"/>
            <a:ext cx="8010493" cy="3970318"/>
          </a:xfrm>
          <a:prstGeom prst="rect">
            <a:avLst/>
          </a:prstGeom>
        </p:spPr>
        <p:txBody>
          <a:bodyPr wrap="square">
            <a:spAutoFit/>
          </a:bodyPr>
          <a:lstStyle/>
          <a:p>
            <a:pPr algn="just"/>
            <a:r>
              <a:rPr lang="en-US" sz="3600" dirty="0">
                <a:solidFill>
                  <a:srgbClr val="1389A5"/>
                </a:solidFill>
                <a:latin typeface="UTM Alter Gothic" panose="02040603050506020204" pitchFamily="18" charset="0"/>
                <a:ea typeface="Times New Roman" panose="02020603050405020304" pitchFamily="18" charset="0"/>
              </a:rPr>
              <a:t>a) </a:t>
            </a:r>
            <a:r>
              <a:rPr lang="en-US" sz="3600" dirty="0" err="1">
                <a:solidFill>
                  <a:srgbClr val="1389A5"/>
                </a:solidFill>
                <a:latin typeface="UTM Alter Gothic" panose="02040603050506020204" pitchFamily="18" charset="0"/>
                <a:ea typeface="Times New Roman" panose="02020603050405020304" pitchFamily="18" charset="0"/>
              </a:rPr>
              <a:t>Chủ</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tịch</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Hồ</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Chí</a:t>
            </a:r>
            <a:r>
              <a:rPr lang="en-US" sz="3600" dirty="0">
                <a:solidFill>
                  <a:srgbClr val="1389A5"/>
                </a:solidFill>
                <a:latin typeface="UTM Alter Gothic" panose="02040603050506020204" pitchFamily="18" charset="0"/>
                <a:ea typeface="Times New Roman" panose="02020603050405020304" pitchFamily="18" charset="0"/>
              </a:rPr>
              <a:t> Minh </a:t>
            </a:r>
            <a:r>
              <a:rPr lang="en-US" sz="3600" dirty="0" err="1">
                <a:solidFill>
                  <a:srgbClr val="1389A5"/>
                </a:solidFill>
                <a:latin typeface="UTM Alter Gothic" panose="02040603050506020204" pitchFamily="18" charset="0"/>
                <a:ea typeface="Times New Roman" panose="02020603050405020304" pitchFamily="18" charset="0"/>
              </a:rPr>
              <a:t>nói</a:t>
            </a:r>
            <a:r>
              <a:rPr lang="en-US" sz="3600" dirty="0">
                <a:solidFill>
                  <a:srgbClr val="1389A5"/>
                </a:solidFill>
                <a:latin typeface="UTM Alter Gothic" panose="02040603050506020204" pitchFamily="18" charset="0"/>
                <a:ea typeface="Times New Roman" panose="02020603050405020304" pitchFamily="18" charset="0"/>
              </a:rPr>
              <a:t> : "</a:t>
            </a:r>
            <a:r>
              <a:rPr lang="en-US" sz="3600" dirty="0" err="1">
                <a:solidFill>
                  <a:srgbClr val="1389A5"/>
                </a:solidFill>
                <a:latin typeface="UTM Alter Gothic" panose="02040603050506020204" pitchFamily="18" charset="0"/>
                <a:ea typeface="Times New Roman" panose="02020603050405020304" pitchFamily="18" charset="0"/>
              </a:rPr>
              <a:t>Tôi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chỉ</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có</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một</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sự</a:t>
            </a:r>
            <a:r>
              <a:rPr lang="en-US" sz="3600" dirty="0">
                <a:solidFill>
                  <a:srgbClr val="1389A5"/>
                </a:solidFill>
                <a:latin typeface="UTM Alter Gothic" panose="02040603050506020204" pitchFamily="18" charset="0"/>
                <a:ea typeface="Times New Roman" panose="02020603050405020304" pitchFamily="18" charset="0"/>
              </a:rPr>
              <a:t> ham </a:t>
            </a:r>
            <a:r>
              <a:rPr lang="en-US" sz="3600" dirty="0" err="1">
                <a:solidFill>
                  <a:srgbClr val="1389A5"/>
                </a:solidFill>
                <a:latin typeface="UTM Alter Gothic" panose="02040603050506020204" pitchFamily="18" charset="0"/>
                <a:ea typeface="Times New Roman" panose="02020603050405020304" pitchFamily="18" charset="0"/>
              </a:rPr>
              <a:t>muốn</a:t>
            </a:r>
            <a:r>
              <a:rPr lang="en-US" sz="3600" dirty="0">
                <a:solidFill>
                  <a:srgbClr val="1389A5"/>
                </a:solidFill>
                <a:latin typeface="UTM Alter Gothic" panose="02040603050506020204" pitchFamily="18" charset="0"/>
                <a:ea typeface="Times New Roman" panose="02020603050405020304" pitchFamily="18" charset="0"/>
              </a:rPr>
              <a:t>, ham </a:t>
            </a:r>
            <a:r>
              <a:rPr lang="en-US" sz="3600" dirty="0" err="1">
                <a:solidFill>
                  <a:srgbClr val="1389A5"/>
                </a:solidFill>
                <a:latin typeface="UTM Alter Gothic" panose="02040603050506020204" pitchFamily="18" charset="0"/>
                <a:ea typeface="Times New Roman" panose="02020603050405020304" pitchFamily="18" charset="0"/>
              </a:rPr>
              <a:t>muốn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tột</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bậc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là</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làm</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sao</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cho</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nước</a:t>
            </a:r>
            <a:r>
              <a:rPr lang="en-US" sz="3600" dirty="0">
                <a:solidFill>
                  <a:srgbClr val="1389A5"/>
                </a:solidFill>
                <a:latin typeface="UTM Alter Gothic" panose="02040603050506020204" pitchFamily="18" charset="0"/>
                <a:ea typeface="Times New Roman" panose="02020603050405020304" pitchFamily="18" charset="0"/>
              </a:rPr>
              <a:t> ta </a:t>
            </a:r>
            <a:r>
              <a:rPr lang="en-US" sz="3600" dirty="0" err="1">
                <a:solidFill>
                  <a:srgbClr val="1389A5"/>
                </a:solidFill>
                <a:latin typeface="UTM Alter Gothic" panose="02040603050506020204" pitchFamily="18" charset="0"/>
                <a:ea typeface="Times New Roman" panose="02020603050405020304" pitchFamily="18" charset="0"/>
              </a:rPr>
              <a:t>hoàn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toàn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độc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lập</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dân</a:t>
            </a:r>
            <a:r>
              <a:rPr lang="en-US" sz="3600" dirty="0">
                <a:solidFill>
                  <a:srgbClr val="1389A5"/>
                </a:solidFill>
                <a:latin typeface="UTM Alter Gothic" panose="02040603050506020204" pitchFamily="18" charset="0"/>
                <a:ea typeface="Times New Roman" panose="02020603050405020304" pitchFamily="18" charset="0"/>
              </a:rPr>
              <a:t> ta </a:t>
            </a:r>
            <a:r>
              <a:rPr lang="en-US" sz="3600" dirty="0" err="1">
                <a:solidFill>
                  <a:srgbClr val="1389A5"/>
                </a:solidFill>
                <a:latin typeface="UTM Alter Gothic" panose="02040603050506020204" pitchFamily="18" charset="0"/>
                <a:ea typeface="Times New Roman" panose="02020603050405020304" pitchFamily="18" charset="0"/>
              </a:rPr>
              <a:t>được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hoàn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toàn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tự</a:t>
            </a:r>
            <a:r>
              <a:rPr lang="en-US" sz="3600" dirty="0">
                <a:solidFill>
                  <a:srgbClr val="1389A5"/>
                </a:solidFill>
                <a:latin typeface="UTM Alter Gothic" panose="02040603050506020204" pitchFamily="18" charset="0"/>
                <a:ea typeface="Times New Roman" panose="02020603050405020304" pitchFamily="18" charset="0"/>
              </a:rPr>
              <a:t> do, </a:t>
            </a:r>
            <a:r>
              <a:rPr lang="en-US" sz="3600" dirty="0" err="1">
                <a:solidFill>
                  <a:srgbClr val="1389A5"/>
                </a:solidFill>
                <a:latin typeface="UTM Alter Gothic" panose="02040603050506020204" pitchFamily="18" charset="0"/>
                <a:ea typeface="Times New Roman" panose="02020603050405020304" pitchFamily="18" charset="0"/>
              </a:rPr>
              <a:t>đồng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bào</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ai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cũng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có</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cơm</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ăn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áo</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mặc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ai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cũng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được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học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hành</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Nguyện</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vọng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đó</a:t>
            </a:r>
            <a:r>
              <a:rPr lang="en-US" sz="3600" dirty="0">
                <a:solidFill>
                  <a:srgbClr val="1389A5"/>
                </a:solidFill>
                <a:latin typeface="UTM Alter Gothic" panose="02040603050506020204" pitchFamily="18" charset="0"/>
                <a:ea typeface="Times New Roman" panose="02020603050405020304" pitchFamily="18" charset="0"/>
              </a:rPr>
              <a:t> chi </a:t>
            </a:r>
            <a:r>
              <a:rPr lang="en-US" sz="3600" dirty="0" err="1">
                <a:solidFill>
                  <a:srgbClr val="1389A5"/>
                </a:solidFill>
                <a:latin typeface="UTM Alter Gothic" panose="02040603050506020204" pitchFamily="18" charset="0"/>
                <a:ea typeface="Times New Roman" panose="02020603050405020304" pitchFamily="18" charset="0"/>
              </a:rPr>
              <a:t>phối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mọi</a:t>
            </a:r>
            <a:r>
              <a:rPr lang="en-US" sz="3600" dirty="0">
                <a:solidFill>
                  <a:srgbClr val="1389A5"/>
                </a:solidFill>
                <a:latin typeface="UTM Alter Gothic" panose="02040603050506020204" pitchFamily="18" charset="0"/>
                <a:ea typeface="Times New Roman" panose="02020603050405020304" pitchFamily="18" charset="0"/>
              </a:rPr>
              <a:t> ý </a:t>
            </a:r>
            <a:r>
              <a:rPr lang="en-US" sz="3600" dirty="0" err="1">
                <a:solidFill>
                  <a:srgbClr val="1389A5"/>
                </a:solidFill>
                <a:latin typeface="UTM Alter Gothic" panose="02040603050506020204" pitchFamily="18" charset="0"/>
                <a:ea typeface="Times New Roman" panose="02020603050405020304" pitchFamily="18" charset="0"/>
              </a:rPr>
              <a:t>nghĩ</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và</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hành</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động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trong</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suốt</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cuộc</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đời</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a:solidFill>
                  <a:srgbClr val="1389A5"/>
                </a:solidFill>
                <a:latin typeface="UTM Alter Gothic" panose="02040603050506020204" pitchFamily="18" charset="0"/>
                <a:ea typeface="Times New Roman" panose="02020603050405020304" pitchFamily="18" charset="0"/>
              </a:rPr>
              <a:t>của</a:t>
            </a:r>
            <a:r>
              <a:rPr lang="en-US" sz="3600" dirty="0">
                <a:solidFill>
                  <a:srgbClr val="1389A5"/>
                </a:solidFill>
                <a:latin typeface="UTM Alter Gothic" panose="02040603050506020204" pitchFamily="18" charset="0"/>
                <a:ea typeface="Times New Roman" panose="02020603050405020304" pitchFamily="18" charset="0"/>
              </a:rPr>
              <a:t> </a:t>
            </a:r>
            <a:r>
              <a:rPr lang="en-US" sz="3600" dirty="0" err="1" smtClean="0">
                <a:solidFill>
                  <a:srgbClr val="1389A5"/>
                </a:solidFill>
                <a:latin typeface="UTM Alter Gothic" panose="02040603050506020204" pitchFamily="18" charset="0"/>
                <a:ea typeface="Times New Roman" panose="02020603050405020304" pitchFamily="18" charset="0"/>
              </a:rPr>
              <a:t>Người</a:t>
            </a:r>
            <a:r>
              <a:rPr lang="en-US" sz="3600" dirty="0" smtClean="0">
                <a:solidFill>
                  <a:srgbClr val="1389A5"/>
                </a:solidFill>
                <a:latin typeface="UTM Alter Gothic" panose="02040603050506020204" pitchFamily="18" charset="0"/>
                <a:ea typeface="Times New Roman" panose="02020603050405020304" pitchFamily="18" charset="0"/>
              </a:rPr>
              <a:t>.</a:t>
            </a:r>
          </a:p>
          <a:p>
            <a:pPr algn="r"/>
            <a:r>
              <a:rPr lang="en-US" sz="2800" i="1" dirty="0" smtClean="0">
                <a:solidFill>
                  <a:schemeClr val="tx2">
                    <a:lumMod val="50000"/>
                  </a:schemeClr>
                </a:solidFill>
                <a:latin typeface="UTM Alter Gothic" panose="02040603050506020204" pitchFamily="18" charset="0"/>
                <a:ea typeface="Times New Roman" panose="02020603050405020304" pitchFamily="18" charset="0"/>
              </a:rPr>
              <a:t>Theo TRƯỜNG CHINH</a:t>
            </a:r>
            <a:endParaRPr lang="en-US" sz="2800" i="1" dirty="0">
              <a:solidFill>
                <a:schemeClr val="tx2">
                  <a:lumMod val="50000"/>
                </a:schemeClr>
              </a:solidFill>
              <a:latin typeface="UTM Alter Gothic" panose="02040603050506020204" pitchFamily="18" charset="0"/>
              <a:ea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038" y="382560"/>
            <a:ext cx="2525934" cy="32981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oup 16"/>
          <p:cNvGrpSpPr/>
          <p:nvPr/>
        </p:nvGrpSpPr>
        <p:grpSpPr>
          <a:xfrm>
            <a:off x="3904251" y="1585913"/>
            <a:ext cx="7740062" cy="2775308"/>
            <a:chOff x="3904251" y="1585913"/>
            <a:chExt cx="7740062" cy="2775308"/>
          </a:xfrm>
        </p:grpSpPr>
        <p:cxnSp>
          <p:nvCxnSpPr>
            <p:cNvPr id="5" name="Straight Connector 4"/>
            <p:cNvCxnSpPr/>
            <p:nvPr/>
          </p:nvCxnSpPr>
          <p:spPr>
            <a:xfrm flipH="1">
              <a:off x="9872663" y="1585913"/>
              <a:ext cx="1771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904252" y="2157413"/>
              <a:ext cx="7740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04252" y="2743200"/>
              <a:ext cx="7740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904251" y="3257550"/>
              <a:ext cx="7740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04251" y="3814763"/>
              <a:ext cx="7740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46071" y="4361221"/>
              <a:ext cx="1771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32" presetClass="emph" presetSubtype="0" repeatCount="1000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56" presetClass="entr" presetSubtype="0" fill="hold" grpId="0" nodeType="with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 by="(-#ppt_w*2)" calcmode="lin" valueType="num">
                                      <p:cBhvr rctx="PPT">
                                        <p:cTn id="22" dur="500" autoRev="1" fill="hold">
                                          <p:stCondLst>
                                            <p:cond delay="0"/>
                                          </p:stCondLst>
                                        </p:cTn>
                                        <p:tgtEl>
                                          <p:spTgt spid="8"/>
                                        </p:tgtEl>
                                        <p:attrNameLst>
                                          <p:attrName>ppt_w</p:attrName>
                                        </p:attrNameLst>
                                      </p:cBhvr>
                                    </p:anim>
                                    <p:anim by="(#ppt_w*0.50)" calcmode="lin" valueType="num">
                                      <p:cBhvr>
                                        <p:cTn id="23" dur="500" decel="50000" autoRev="1" fill="hold">
                                          <p:stCondLst>
                                            <p:cond delay="0"/>
                                          </p:stCondLst>
                                        </p:cTn>
                                        <p:tgtEl>
                                          <p:spTgt spid="8"/>
                                        </p:tgtEl>
                                        <p:attrNameLst>
                                          <p:attrName>ppt_x</p:attrName>
                                        </p:attrNameLst>
                                      </p:cBhvr>
                                    </p:anim>
                                    <p:anim from="(-#ppt_h/2)" to="(#ppt_y)" calcmode="lin" valueType="num">
                                      <p:cBhvr>
                                        <p:cTn id="24" dur="1000" fill="hold">
                                          <p:stCondLst>
                                            <p:cond delay="0"/>
                                          </p:stCondLst>
                                        </p:cTn>
                                        <p:tgtEl>
                                          <p:spTgt spid="8"/>
                                        </p:tgtEl>
                                        <p:attrNameLst>
                                          <p:attrName>ppt_y</p:attrName>
                                        </p:attrNameLst>
                                      </p:cBhvr>
                                    </p:anim>
                                    <p:animRot by="21600000">
                                      <p:cBhvr>
                                        <p:cTn id="25" dur="1000" fill="hold">
                                          <p:stCondLst>
                                            <p:cond delay="0"/>
                                          </p:stCondLst>
                                        </p:cTn>
                                        <p:tgtEl>
                                          <p:spTgt spid="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48" t="4467" r="2905" b="10669"/>
          <a:stretch/>
        </p:blipFill>
        <p:spPr>
          <a:xfrm>
            <a:off x="152400" y="290652"/>
            <a:ext cx="7486650" cy="4290594"/>
          </a:xfrm>
          <a:prstGeom prst="rect">
            <a:avLst/>
          </a:prstGeom>
        </p:spPr>
      </p:pic>
      <p:sp>
        <p:nvSpPr>
          <p:cNvPr id="6" name="Oval 5"/>
          <p:cNvSpPr/>
          <p:nvPr/>
        </p:nvSpPr>
        <p:spPr>
          <a:xfrm>
            <a:off x="4720499" y="1297074"/>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66810" y="1207074"/>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09935" y="2236923"/>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129996" y="-50163"/>
            <a:ext cx="5223464" cy="4364004"/>
            <a:chOff x="7129996" y="-50163"/>
            <a:chExt cx="5223464" cy="436400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996" y="-50163"/>
              <a:ext cx="5223464" cy="4364004"/>
            </a:xfrm>
            <a:prstGeom prst="rect">
              <a:avLst/>
            </a:prstGeom>
            <a:ln w="57150">
              <a:prstDash val="sysDot"/>
              <a:tailEnd type="triangle"/>
            </a:ln>
          </p:spPr>
        </p:pic>
        <p:sp>
          <p:nvSpPr>
            <p:cNvPr id="20" name="Rectangle 19"/>
            <p:cNvSpPr/>
            <p:nvPr/>
          </p:nvSpPr>
          <p:spPr>
            <a:xfrm>
              <a:off x="8071307" y="1071287"/>
              <a:ext cx="3342052" cy="2062103"/>
            </a:xfrm>
            <a:prstGeom prst="rect">
              <a:avLst/>
            </a:prstGeom>
          </p:spPr>
          <p:txBody>
            <a:bodyPr wrap="square">
              <a:spAutoFit/>
            </a:bodyPr>
            <a:lstStyle/>
            <a:p>
              <a:pPr algn="ctr"/>
              <a:r>
                <a:rPr lang="en-US" sz="3200" b="1" dirty="0" err="1">
                  <a:solidFill>
                    <a:srgbClr val="9D9D00"/>
                  </a:solidFill>
                  <a:latin typeface="UTM Americana" panose="02040603050506020204" pitchFamily="18" charset="0"/>
                  <a:ea typeface="Calibri" panose="020F0502020204030204" pitchFamily="34" charset="0"/>
                </a:rPr>
                <a:t>Dấu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hai</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chấm</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báo</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hiệu</a:t>
              </a:r>
              <a:r>
                <a:rPr lang="en-US" sz="3200" b="1" dirty="0">
                  <a:solidFill>
                    <a:srgbClr val="9D9D00"/>
                  </a:solidFill>
                  <a:latin typeface="UTM Americana" panose="02040603050506020204" pitchFamily="18" charset="0"/>
                  <a:ea typeface="Calibri" panose="020F0502020204030204" pitchFamily="34" charset="0"/>
                </a:rPr>
                <a:t> </a:t>
              </a:r>
              <a:r>
                <a:rPr lang="en-US" sz="3200" b="1" dirty="0" smtClean="0">
                  <a:solidFill>
                    <a:srgbClr val="9D9D00"/>
                  </a:solidFill>
                  <a:latin typeface="UTM Americana" panose="02040603050506020204" pitchFamily="18" charset="0"/>
                  <a:ea typeface="Calibri" panose="020F0502020204030204" pitchFamily="34" charset="0"/>
                </a:rPr>
                <a:t>b</a:t>
              </a:r>
              <a:r>
                <a:rPr lang="vi-VN" sz="3200" b="1" dirty="0" smtClean="0">
                  <a:solidFill>
                    <a:srgbClr val="9D9D00"/>
                  </a:solidFill>
                  <a:latin typeface="UTM Americana" panose="02040603050506020204" pitchFamily="18" charset="0"/>
                  <a:ea typeface="Calibri" panose="020F0502020204030204" pitchFamily="34" charset="0"/>
                </a:rPr>
                <a:t>ộ phận </a:t>
              </a:r>
              <a:r>
                <a:rPr lang="vi-VN" sz="3200" b="1" dirty="0" smtClean="0">
                  <a:solidFill>
                    <a:srgbClr val="C00000"/>
                  </a:solidFill>
                  <a:latin typeface="UTM Americana" panose="02040603050506020204" pitchFamily="18" charset="0"/>
                  <a:ea typeface="Calibri" panose="020F0502020204030204" pitchFamily="34" charset="0"/>
                </a:rPr>
                <a:t>đứng</a:t>
              </a:r>
              <a:r>
                <a:rPr lang="en-US" sz="3200" b="1" dirty="0" smtClean="0">
                  <a:solidFill>
                    <a:srgbClr val="9D9D00"/>
                  </a:solidFill>
                  <a:latin typeface="UTM Americana" panose="02040603050506020204" pitchFamily="18" charset="0"/>
                  <a:ea typeface="Calibri" panose="020F0502020204030204" pitchFamily="34" charset="0"/>
                </a:rPr>
                <a:t> </a:t>
              </a:r>
              <a:r>
                <a:rPr lang="en-US" sz="3200" b="1" dirty="0" err="1">
                  <a:solidFill>
                    <a:srgbClr val="C00000"/>
                  </a:solidFill>
                  <a:latin typeface="UTM Americana" panose="02040603050506020204" pitchFamily="18" charset="0"/>
                  <a:ea typeface="Calibri" panose="020F0502020204030204" pitchFamily="34" charset="0"/>
                </a:rPr>
                <a:t>sau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là</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C00000"/>
                  </a:solidFill>
                  <a:latin typeface="UTM Americana" panose="02040603050506020204" pitchFamily="18" charset="0"/>
                  <a:ea typeface="Calibri" panose="020F0502020204030204" pitchFamily="34" charset="0"/>
                </a:rPr>
                <a:t>lời</a:t>
              </a:r>
              <a:r>
                <a:rPr lang="en-US" sz="3200" b="1" dirty="0">
                  <a:solidFill>
                    <a:srgbClr val="C00000"/>
                  </a:solidFill>
                  <a:latin typeface="UTM Americana" panose="02040603050506020204" pitchFamily="18" charset="0"/>
                  <a:ea typeface="Calibri" panose="020F0502020204030204" pitchFamily="34" charset="0"/>
                </a:rPr>
                <a:t> </a:t>
              </a:r>
              <a:r>
                <a:rPr lang="en-US" sz="3200" b="1" dirty="0" err="1">
                  <a:solidFill>
                    <a:srgbClr val="C00000"/>
                  </a:solidFill>
                  <a:latin typeface="UTM Americana" panose="02040603050506020204" pitchFamily="18" charset="0"/>
                  <a:ea typeface="Calibri" panose="020F0502020204030204" pitchFamily="34" charset="0"/>
                </a:rPr>
                <a:t>nói</a:t>
              </a:r>
              <a:r>
                <a:rPr lang="en-US" sz="3200" b="1" dirty="0">
                  <a:solidFill>
                    <a:srgbClr val="C000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của</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Bác</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Hồ</a:t>
              </a:r>
              <a:r>
                <a:rPr lang="en-US" sz="3200" b="1" dirty="0">
                  <a:solidFill>
                    <a:srgbClr val="9D9D00"/>
                  </a:solidFill>
                  <a:latin typeface="UTM Americana" panose="02040603050506020204" pitchFamily="18" charset="0"/>
                  <a:ea typeface="Calibri" panose="020F0502020204030204" pitchFamily="34" charset="0"/>
                </a:rPr>
                <a:t>.</a:t>
              </a:r>
            </a:p>
          </p:txBody>
        </p:sp>
      </p:grpSp>
      <p:grpSp>
        <p:nvGrpSpPr>
          <p:cNvPr id="36" name="Group 35"/>
          <p:cNvGrpSpPr/>
          <p:nvPr/>
        </p:nvGrpSpPr>
        <p:grpSpPr>
          <a:xfrm>
            <a:off x="2914650" y="3623215"/>
            <a:ext cx="9801225" cy="3963448"/>
            <a:chOff x="2914650" y="3623215"/>
            <a:chExt cx="9801225" cy="3963448"/>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650" y="3623215"/>
              <a:ext cx="9801225" cy="3963448"/>
            </a:xfrm>
            <a:prstGeom prst="rect">
              <a:avLst/>
            </a:prstGeom>
            <a:ln w="57150">
              <a:prstDash val="sysDot"/>
              <a:tailEnd type="triangle"/>
            </a:ln>
          </p:spPr>
        </p:pic>
        <p:sp>
          <p:nvSpPr>
            <p:cNvPr id="32" name="Rectangle 31"/>
            <p:cNvSpPr/>
            <p:nvPr/>
          </p:nvSpPr>
          <p:spPr>
            <a:xfrm>
              <a:off x="4900499" y="4802838"/>
              <a:ext cx="5730418" cy="2062103"/>
            </a:xfrm>
            <a:prstGeom prst="rect">
              <a:avLst/>
            </a:prstGeom>
          </p:spPr>
          <p:txBody>
            <a:bodyPr wrap="square">
              <a:spAutoFit/>
            </a:bodyPr>
            <a:lstStyle/>
            <a:p>
              <a:pPr algn="ctr"/>
              <a:r>
                <a:rPr lang="en-US" sz="3200" b="1" dirty="0" err="1">
                  <a:solidFill>
                    <a:srgbClr val="9D9D00"/>
                  </a:solidFill>
                  <a:latin typeface="UTM Americana" panose="02040603050506020204" pitchFamily="18" charset="0"/>
                  <a:ea typeface="Calibri" panose="020F0502020204030204" pitchFamily="34" charset="0"/>
                </a:rPr>
                <a:t>Dấu</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hai</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chấm</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dùng</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a:solidFill>
                    <a:srgbClr val="9D9D00"/>
                  </a:solidFill>
                  <a:latin typeface="UTM Americana" panose="02040603050506020204" pitchFamily="18" charset="0"/>
                  <a:ea typeface="Calibri" panose="020F0502020204030204" pitchFamily="34" charset="0"/>
                </a:rPr>
                <a:t>phối</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smtClean="0">
                  <a:solidFill>
                    <a:srgbClr val="9D9D00"/>
                  </a:solidFill>
                  <a:latin typeface="UTM Americana" panose="02040603050506020204" pitchFamily="18" charset="0"/>
                  <a:ea typeface="Calibri" panose="020F0502020204030204" pitchFamily="34" charset="0"/>
                </a:rPr>
                <a:t>hợp</a:t>
              </a:r>
              <a:r>
                <a:rPr lang="en-US" sz="3200" b="1" dirty="0">
                  <a:solidFill>
                    <a:srgbClr val="9D9D00"/>
                  </a:solidFill>
                  <a:latin typeface="UTM Americana" panose="02040603050506020204" pitchFamily="18" charset="0"/>
                  <a:ea typeface="Calibri" panose="020F0502020204030204" pitchFamily="34" charset="0"/>
                </a:rPr>
                <a:t> </a:t>
              </a:r>
              <a:r>
                <a:rPr lang="en-US" sz="3200" b="1" dirty="0" err="1" smtClean="0">
                  <a:solidFill>
                    <a:srgbClr val="9D9D00"/>
                  </a:solidFill>
                  <a:latin typeface="UTM Americana" panose="02040603050506020204" pitchFamily="18" charset="0"/>
                  <a:ea typeface="Calibri" panose="020F0502020204030204" pitchFamily="34" charset="0"/>
                </a:rPr>
                <a:t>với</a:t>
              </a:r>
              <a:r>
                <a:rPr lang="en-US" sz="3200" b="1" dirty="0" smtClean="0">
                  <a:solidFill>
                    <a:srgbClr val="9D9D00"/>
                  </a:solidFill>
                  <a:latin typeface="UTM Americana" panose="02040603050506020204" pitchFamily="18" charset="0"/>
                  <a:ea typeface="Calibri" panose="020F0502020204030204" pitchFamily="34" charset="0"/>
                </a:rPr>
                <a:t> </a:t>
              </a:r>
              <a:r>
                <a:rPr lang="en-US" sz="3200" b="1" dirty="0" err="1" smtClean="0">
                  <a:solidFill>
                    <a:srgbClr val="002060"/>
                  </a:solidFill>
                  <a:latin typeface="UTM Americana" panose="02040603050506020204" pitchFamily="18" charset="0"/>
                  <a:ea typeface="Calibri" panose="020F0502020204030204" pitchFamily="34" charset="0"/>
                </a:rPr>
                <a:t>dấu</a:t>
              </a:r>
              <a:r>
                <a:rPr lang="en-US" sz="3200" b="1" dirty="0" smtClean="0">
                  <a:solidFill>
                    <a:srgbClr val="002060"/>
                  </a:solidFill>
                  <a:latin typeface="UTM Americana" panose="02040603050506020204" pitchFamily="18" charset="0"/>
                  <a:ea typeface="Calibri" panose="020F0502020204030204" pitchFamily="34" charset="0"/>
                </a:rPr>
                <a:t> </a:t>
              </a:r>
              <a:r>
                <a:rPr lang="en-US" sz="3200" b="1" dirty="0" err="1">
                  <a:solidFill>
                    <a:srgbClr val="002060"/>
                  </a:solidFill>
                  <a:latin typeface="UTM Americana" panose="02040603050506020204" pitchFamily="18" charset="0"/>
                  <a:ea typeface="Calibri" panose="020F0502020204030204" pitchFamily="34" charset="0"/>
                </a:rPr>
                <a:t>ngoặc</a:t>
              </a:r>
              <a:r>
                <a:rPr lang="en-US" sz="3200" b="1" dirty="0">
                  <a:solidFill>
                    <a:srgbClr val="002060"/>
                  </a:solidFill>
                  <a:latin typeface="UTM Americana" panose="02040603050506020204" pitchFamily="18" charset="0"/>
                  <a:ea typeface="Calibri" panose="020F0502020204030204" pitchFamily="34" charset="0"/>
                </a:rPr>
                <a:t> </a:t>
              </a:r>
              <a:r>
                <a:rPr lang="en-US" sz="3200" b="1" dirty="0" err="1" smtClean="0">
                  <a:solidFill>
                    <a:srgbClr val="002060"/>
                  </a:solidFill>
                  <a:latin typeface="UTM Americana" panose="02040603050506020204" pitchFamily="18" charset="0"/>
                  <a:ea typeface="Calibri" panose="020F0502020204030204" pitchFamily="34" charset="0"/>
                </a:rPr>
                <a:t>kép</a:t>
              </a:r>
              <a:r>
                <a:rPr lang="vi-VN" sz="3200" b="1" dirty="0" smtClean="0">
                  <a:solidFill>
                    <a:srgbClr val="002060"/>
                  </a:solidFill>
                  <a:latin typeface="UTM Americana" panose="02040603050506020204" pitchFamily="18" charset="0"/>
                  <a:ea typeface="Calibri" panose="020F0502020204030204" pitchFamily="34" charset="0"/>
                </a:rPr>
                <a:t> </a:t>
              </a:r>
              <a:r>
                <a:rPr lang="vi-VN" sz="3200" b="1" dirty="0">
                  <a:solidFill>
                    <a:srgbClr val="9D9D00"/>
                  </a:solidFill>
                  <a:latin typeface="UTM Americana" panose="02040603050506020204" pitchFamily="18" charset="0"/>
                  <a:ea typeface="Calibri" panose="020F0502020204030204" pitchFamily="34" charset="0"/>
                </a:rPr>
                <a:t>b</a:t>
              </a:r>
              <a:r>
                <a:rPr lang="vi-VN" sz="3200" b="1" dirty="0" smtClean="0">
                  <a:solidFill>
                    <a:srgbClr val="9D9D00"/>
                  </a:solidFill>
                  <a:latin typeface="UTM Americana" panose="02040603050506020204" pitchFamily="18" charset="0"/>
                  <a:ea typeface="Calibri" panose="020F0502020204030204" pitchFamily="34" charset="0"/>
                </a:rPr>
                <a:t>áo hiệu bộ phận đứng sau là lời nói của nhân vật</a:t>
              </a:r>
              <a:endParaRPr lang="en-US" sz="3200" b="1" dirty="0">
                <a:solidFill>
                  <a:srgbClr val="9D9D00"/>
                </a:solidFill>
                <a:latin typeface="UTM Americana" panose="02040603050506020204" pitchFamily="18" charset="0"/>
                <a:ea typeface="Calibri" panose="020F0502020204030204" pitchFamily="34" charset="0"/>
              </a:endParaRPr>
            </a:p>
          </p:txBody>
        </p:sp>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08196"/>
            <a:ext cx="1152520" cy="1549804"/>
          </a:xfrm>
          <a:prstGeom prst="rect">
            <a:avLst/>
          </a:prstGeom>
        </p:spPr>
      </p:pic>
      <p:cxnSp>
        <p:nvCxnSpPr>
          <p:cNvPr id="4" name="Straight Connector 3"/>
          <p:cNvCxnSpPr/>
          <p:nvPr/>
        </p:nvCxnSpPr>
        <p:spPr>
          <a:xfrm>
            <a:off x="5046810" y="1477074"/>
            <a:ext cx="208318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2008335" y="1819275"/>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V="1">
            <a:off x="2068274" y="2160159"/>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V="1">
            <a:off x="2068274" y="2483496"/>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390010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6" presetClass="emph" presetSubtype="0" repeatCount="4000" fill="hold" nodeType="withEffect">
                                  <p:stCondLst>
                                    <p:cond delay="0"/>
                                  </p:stCondLst>
                                  <p:childTnLst>
                                    <p:animScale>
                                      <p:cBhvr>
                                        <p:cTn id="11" dur="2000" fill="hold"/>
                                        <p:tgtEl>
                                          <p:spTgt spid="33"/>
                                        </p:tgtEl>
                                      </p:cBhvr>
                                      <p:by x="150000" y="150000"/>
                                    </p:animScale>
                                  </p:childTnLst>
                                </p:cTn>
                              </p:par>
                              <p:par>
                                <p:cTn id="12" presetID="63" presetClass="path" presetSubtype="0" repeatCount="indefinite" accel="50000" decel="50000" fill="hold" nodeType="withEffect">
                                  <p:stCondLst>
                                    <p:cond delay="0"/>
                                  </p:stCondLst>
                                  <p:childTnLst>
                                    <p:animMotion origin="layout" path="M 0.06432 2.96296E-6 L 0.22552 0.01319 " pathEditMode="relative" rAng="0" ptsTypes="AA">
                                      <p:cBhvr>
                                        <p:cTn id="13" dur="2000" fill="hold"/>
                                        <p:tgtEl>
                                          <p:spTgt spid="33"/>
                                        </p:tgtEl>
                                        <p:attrNameLst>
                                          <p:attrName>ppt_x</p:attrName>
                                          <p:attrName>ppt_y</p:attrName>
                                        </p:attrNameLst>
                                      </p:cBhvr>
                                      <p:rCtr x="8060" y="648"/>
                                    </p:animMotion>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trips(down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par>
                          <p:cTn id="32" fill="hold">
                            <p:stCondLst>
                              <p:cond delay="500"/>
                            </p:stCondLst>
                            <p:childTnLst>
                              <p:par>
                                <p:cTn id="33" presetID="22" presetClass="emph" presetSubtype="0" repeatCount="3000" fill="hold" grpId="1" nodeType="afterEffect">
                                  <p:stCondLst>
                                    <p:cond delay="0"/>
                                  </p:stCondLst>
                                  <p:childTnLst>
                                    <p:animClr clrSpc="hsl" dir="cw">
                                      <p:cBhvr override="childStyle">
                                        <p:cTn id="34" dur="500" fill="hold"/>
                                        <p:tgtEl>
                                          <p:spTgt spid="6"/>
                                        </p:tgtEl>
                                        <p:attrNameLst>
                                          <p:attrName>style.color</p:attrName>
                                        </p:attrNameLst>
                                      </p:cBhvr>
                                      <p:by>
                                        <p:hsl h="-7200000" s="0" l="0"/>
                                      </p:by>
                                    </p:animClr>
                                    <p:animClr clrSpc="hsl" dir="cw">
                                      <p:cBhvr>
                                        <p:cTn id="35" dur="500" fill="hold"/>
                                        <p:tgtEl>
                                          <p:spTgt spid="6"/>
                                        </p:tgtEl>
                                        <p:attrNameLst>
                                          <p:attrName>fillcolor</p:attrName>
                                        </p:attrNameLst>
                                      </p:cBhvr>
                                      <p:by>
                                        <p:hsl h="-7200000" s="0" l="0"/>
                                      </p:by>
                                    </p:animClr>
                                    <p:animClr clrSpc="hsl" dir="cw">
                                      <p:cBhvr>
                                        <p:cTn id="36" dur="500" fill="hold"/>
                                        <p:tgtEl>
                                          <p:spTgt spid="6"/>
                                        </p:tgtEl>
                                        <p:attrNameLst>
                                          <p:attrName>stroke.color</p:attrName>
                                        </p:attrNameLst>
                                      </p:cBhvr>
                                      <p:by>
                                        <p:hsl h="-7200000" s="0" l="0"/>
                                      </p:by>
                                    </p:animClr>
                                    <p:set>
                                      <p:cBhvr>
                                        <p:cTn id="37" dur="500" fill="hold"/>
                                        <p:tgtEl>
                                          <p:spTgt spid="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edge">
                                      <p:cBhvr>
                                        <p:cTn id="42" dur="2000"/>
                                        <p:tgtEl>
                                          <p:spTgt spid="4"/>
                                        </p:tgtEl>
                                      </p:cBhvr>
                                    </p:animEffect>
                                  </p:childTnLst>
                                </p:cTn>
                              </p:par>
                              <p:par>
                                <p:cTn id="43" presetID="2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edge">
                                      <p:cBhvr>
                                        <p:cTn id="45" dur="2000"/>
                                        <p:tgtEl>
                                          <p:spTgt spid="15"/>
                                        </p:tgtEl>
                                      </p:cBhvr>
                                    </p:animEffect>
                                  </p:childTnLst>
                                </p:cTn>
                              </p:par>
                              <p:par>
                                <p:cTn id="46" presetID="2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edge">
                                      <p:cBhvr>
                                        <p:cTn id="48" dur="2000"/>
                                        <p:tgtEl>
                                          <p:spTgt spid="18"/>
                                        </p:tgtEl>
                                      </p:cBhvr>
                                    </p:animEffect>
                                  </p:childTnLst>
                                </p:cTn>
                              </p:par>
                              <p:par>
                                <p:cTn id="49" presetID="2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edge">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12"/>
                                        </p:tgtEl>
                                        <p:attrNameLst>
                                          <p:attrName>style.color</p:attrName>
                                        </p:attrNameLst>
                                      </p:cBhvr>
                                      <p:by>
                                        <p:hsl h="-7200000" s="0" l="0"/>
                                      </p:by>
                                    </p:animClr>
                                    <p:animClr clrSpc="hsl" dir="cw">
                                      <p:cBhvr>
                                        <p:cTn id="56" dur="500" fill="hold"/>
                                        <p:tgtEl>
                                          <p:spTgt spid="12"/>
                                        </p:tgtEl>
                                        <p:attrNameLst>
                                          <p:attrName>fillcolor</p:attrName>
                                        </p:attrNameLst>
                                      </p:cBhvr>
                                      <p:by>
                                        <p:hsl h="-7200000" s="0" l="0"/>
                                      </p:by>
                                    </p:animClr>
                                    <p:animClr clrSpc="hsl" dir="cw">
                                      <p:cBhvr>
                                        <p:cTn id="57" dur="500" fill="hold"/>
                                        <p:tgtEl>
                                          <p:spTgt spid="12"/>
                                        </p:tgtEl>
                                        <p:attrNameLst>
                                          <p:attrName>stroke.color</p:attrName>
                                        </p:attrNameLst>
                                      </p:cBhvr>
                                      <p:by>
                                        <p:hsl h="-7200000" s="0" l="0"/>
                                      </p:by>
                                    </p:animClr>
                                    <p:set>
                                      <p:cBhvr>
                                        <p:cTn id="58" dur="500" fill="hold"/>
                                        <p:tgtEl>
                                          <p:spTgt spid="12"/>
                                        </p:tgtEl>
                                        <p:attrNameLst>
                                          <p:attrName>fill.type</p:attrName>
                                        </p:attrNameLst>
                                      </p:cBhvr>
                                      <p:to>
                                        <p:strVal val="solid"/>
                                      </p:to>
                                    </p:set>
                                  </p:childTnLst>
                                </p:cTn>
                              </p:par>
                            </p:childTnLst>
                          </p:cTn>
                        </p:par>
                        <p:par>
                          <p:cTn id="59" fill="hold">
                            <p:stCondLst>
                              <p:cond delay="500"/>
                            </p:stCondLst>
                            <p:childTnLst>
                              <p:par>
                                <p:cTn id="60" presetID="22" presetClass="emph" presetSubtype="0" repeatCount="3000" fill="hold" grpId="1" nodeType="afterEffect">
                                  <p:stCondLst>
                                    <p:cond delay="0"/>
                                  </p:stCondLst>
                                  <p:childTnLst>
                                    <p:animClr clrSpc="hsl" dir="cw">
                                      <p:cBhvr override="childStyle">
                                        <p:cTn id="61" dur="500" fill="hold"/>
                                        <p:tgtEl>
                                          <p:spTgt spid="13"/>
                                        </p:tgtEl>
                                        <p:attrNameLst>
                                          <p:attrName>style.color</p:attrName>
                                        </p:attrNameLst>
                                      </p:cBhvr>
                                      <p:by>
                                        <p:hsl h="-7200000" s="0" l="0"/>
                                      </p:by>
                                    </p:animClr>
                                    <p:animClr clrSpc="hsl" dir="cw">
                                      <p:cBhvr>
                                        <p:cTn id="62" dur="500" fill="hold"/>
                                        <p:tgtEl>
                                          <p:spTgt spid="13"/>
                                        </p:tgtEl>
                                        <p:attrNameLst>
                                          <p:attrName>fillcolor</p:attrName>
                                        </p:attrNameLst>
                                      </p:cBhvr>
                                      <p:by>
                                        <p:hsl h="-7200000" s="0" l="0"/>
                                      </p:by>
                                    </p:animClr>
                                    <p:animClr clrSpc="hsl" dir="cw">
                                      <p:cBhvr>
                                        <p:cTn id="63" dur="500" fill="hold"/>
                                        <p:tgtEl>
                                          <p:spTgt spid="13"/>
                                        </p:tgtEl>
                                        <p:attrNameLst>
                                          <p:attrName>stroke.color</p:attrName>
                                        </p:attrNameLst>
                                      </p:cBhvr>
                                      <p:by>
                                        <p:hsl h="-7200000" s="0" l="0"/>
                                      </p:by>
                                    </p:animClr>
                                    <p:set>
                                      <p:cBhvr>
                                        <p:cTn id="64" dur="500" fill="hold"/>
                                        <p:tgtEl>
                                          <p:spTgt spid="13"/>
                                        </p:tgtEl>
                                        <p:attrNameLst>
                                          <p:attrName>fill.type</p:attrName>
                                        </p:attrNameLst>
                                      </p:cBhvr>
                                      <p:to>
                                        <p:strVal val="solid"/>
                                      </p:to>
                                    </p:set>
                                  </p:childTnLst>
                                </p:cTn>
                              </p:par>
                              <p:par>
                                <p:cTn id="65" presetID="18" presetClass="entr" presetSubtype="12"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57385082"/>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2860</TotalTime>
  <Words>1163</Words>
  <Application>Microsoft Office PowerPoint</Application>
  <PresentationFormat>Custom</PresentationFormat>
  <Paragraphs>142</Paragraphs>
  <Slides>29</Slides>
  <Notes>9</Notes>
  <HiddenSlides>0</HiddenSlides>
  <MMClips>2</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29</vt:i4>
      </vt:variant>
    </vt:vector>
  </HeadingPairs>
  <TitlesOfParts>
    <vt:vector size="55" baseType="lpstr">
      <vt:lpstr>Arial</vt:lpstr>
      <vt:lpstr>UTM Alter Gothic</vt:lpstr>
      <vt:lpstr>Times New Roman</vt:lpstr>
      <vt:lpstr>Calibri</vt:lpstr>
      <vt:lpstr>UTM Flamenco</vt:lpstr>
      <vt:lpstr>HP001 4H</vt:lpstr>
      <vt:lpstr>等线</vt:lpstr>
      <vt:lpstr>UTM Cookies</vt:lpstr>
      <vt:lpstr>UTM Demian KT</vt:lpstr>
      <vt:lpstr>HP001 4 hàng</vt:lpstr>
      <vt:lpstr>UTM Americana</vt:lpstr>
      <vt:lpstr>Calibri Light</vt:lpstr>
      <vt:lpstr>华康方圆体W7</vt:lpstr>
      <vt:lpstr>UTM Bustamalaka</vt:lpstr>
      <vt:lpstr>UTM Windsor BT</vt:lpstr>
      <vt:lpstr>字魂36号-正文宋楷</vt:lpstr>
      <vt:lpstr>UTM Guanine</vt:lpstr>
      <vt:lpstr>Cambria</vt:lpstr>
      <vt:lpstr>宋体</vt:lpstr>
      <vt:lpstr>Amasis MT Pro Medium</vt:lpstr>
      <vt:lpstr>Odibee Sans</vt:lpstr>
      <vt:lpstr>UTM Beautiful Caps</vt:lpstr>
      <vt:lpstr>www.99ppt.com</vt:lpstr>
      <vt:lpstr>Default Design</vt:lpstr>
      <vt:lpstr>1_更多模版请关注:尚佳素材公社shop64427429.taobao.com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PC_ASUS</cp:lastModifiedBy>
  <cp:revision>148</cp:revision>
  <dcterms:created xsi:type="dcterms:W3CDTF">2019-04-23T14:05:00Z</dcterms:created>
  <dcterms:modified xsi:type="dcterms:W3CDTF">2021-09-16T13:58:27Z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ies>
</file>