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89" r:id="rId4"/>
    <p:sldId id="288" r:id="rId5"/>
    <p:sldId id="291" r:id="rId6"/>
    <p:sldId id="286" r:id="rId7"/>
    <p:sldId id="287" r:id="rId8"/>
    <p:sldId id="270" r:id="rId9"/>
    <p:sldId id="282" r:id="rId10"/>
    <p:sldId id="259" r:id="rId11"/>
    <p:sldId id="257" r:id="rId12"/>
    <p:sldId id="294" r:id="rId13"/>
    <p:sldId id="295" r:id="rId14"/>
    <p:sldId id="293" r:id="rId15"/>
    <p:sldId id="299" r:id="rId16"/>
    <p:sldId id="278" r:id="rId17"/>
    <p:sldId id="279" r:id="rId18"/>
    <p:sldId id="284" r:id="rId19"/>
    <p:sldId id="296" r:id="rId20"/>
    <p:sldId id="271" r:id="rId21"/>
    <p:sldId id="262" r:id="rId22"/>
    <p:sldId id="265" r:id="rId23"/>
    <p:sldId id="266" r:id="rId24"/>
    <p:sldId id="297" r:id="rId25"/>
    <p:sldId id="298" r:id="rId26"/>
    <p:sldId id="300" r:id="rId27"/>
    <p:sldId id="273" r:id="rId28"/>
  </p:sldIdLst>
  <p:sldSz cx="9144000" cy="5143500" type="screen16x9"/>
  <p:notesSz cx="6858000" cy="9144000"/>
  <p:embeddedFontLst>
    <p:embeddedFont>
      <p:font typeface="Impact" pitchFamily="34" charset="0"/>
      <p:regular r:id="rId30"/>
    </p:embeddedFont>
    <p:embeddedFont>
      <p:font typeface="DFPOP1-W9" charset="-128"/>
      <p:regular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宋体" pitchFamily="2" charset="-122"/>
      <p:regular r:id="rId36"/>
    </p:embeddedFont>
  </p:embeddedFontLst>
  <p:custDataLst>
    <p:tags r:id="rId3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9C31"/>
    <a:srgbClr val="90B733"/>
    <a:srgbClr val="CC0066"/>
    <a:srgbClr val="A9250B"/>
    <a:srgbClr val="EF2A19"/>
    <a:srgbClr val="920000"/>
    <a:srgbClr val="F56636"/>
    <a:srgbClr val="FF6600"/>
    <a:srgbClr val="4CA420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-1134" y="-3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638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069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351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61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092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209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809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6703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783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9259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9259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621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720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382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638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294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266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661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938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78809B5C-6CBF-4416-BFD1-ED468943E41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531" y="4586248"/>
            <a:ext cx="1000998" cy="864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6949C25-3BDD-4267-9B8D-9925E589330F}"/>
              </a:ext>
            </a:extLst>
          </p:cNvPr>
          <p:cNvSpPr txBox="1"/>
          <p:nvPr userDrawn="1"/>
        </p:nvSpPr>
        <p:spPr>
          <a:xfrm>
            <a:off x="0" y="0"/>
            <a:ext cx="679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6.wav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11" Type="http://schemas.microsoft.com/office/2007/relationships/hdphoto" Target="../media/hdphoto6.wdp"/><Relationship Id="rId5" Type="http://schemas.openxmlformats.org/officeDocument/2006/relationships/image" Target="../media/image21.png"/><Relationship Id="rId10" Type="http://schemas.openxmlformats.org/officeDocument/2006/relationships/image" Target="../media/image66.png"/><Relationship Id="rId4" Type="http://schemas.openxmlformats.org/officeDocument/2006/relationships/image" Target="../media/image10.png"/><Relationship Id="rId9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6.wav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11" Type="http://schemas.microsoft.com/office/2007/relationships/hdphoto" Target="../media/hdphoto6.wdp"/><Relationship Id="rId5" Type="http://schemas.openxmlformats.org/officeDocument/2006/relationships/image" Target="../media/image21.png"/><Relationship Id="rId10" Type="http://schemas.openxmlformats.org/officeDocument/2006/relationships/image" Target="../media/image66.png"/><Relationship Id="rId4" Type="http://schemas.openxmlformats.org/officeDocument/2006/relationships/image" Target="../media/image10.png"/><Relationship Id="rId9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6.wav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11" Type="http://schemas.microsoft.com/office/2007/relationships/hdphoto" Target="../media/hdphoto6.wdp"/><Relationship Id="rId5" Type="http://schemas.openxmlformats.org/officeDocument/2006/relationships/image" Target="../media/image21.png"/><Relationship Id="rId10" Type="http://schemas.openxmlformats.org/officeDocument/2006/relationships/image" Target="../media/image66.png"/><Relationship Id="rId4" Type="http://schemas.openxmlformats.org/officeDocument/2006/relationships/image" Target="../media/image10.png"/><Relationship Id="rId9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5" Type="http://schemas.openxmlformats.org/officeDocument/2006/relationships/image" Target="../media/image75.emf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2.wmf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39.png"/><Relationship Id="rId5" Type="http://schemas.openxmlformats.org/officeDocument/2006/relationships/audio" Target="../media/audio4.wav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5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audio" Target="../media/audio2.wav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2.png"/><Relationship Id="rId5" Type="http://schemas.openxmlformats.org/officeDocument/2006/relationships/audio" Target="../media/audio4.wav"/><Relationship Id="rId15" Type="http://schemas.openxmlformats.org/officeDocument/2006/relationships/image" Target="../media/image42.wmf"/><Relationship Id="rId10" Type="http://schemas.openxmlformats.org/officeDocument/2006/relationships/image" Target="../media/image39.png"/><Relationship Id="rId4" Type="http://schemas.openxmlformats.org/officeDocument/2006/relationships/audio" Target="../media/audio5.wav"/><Relationship Id="rId9" Type="http://schemas.openxmlformats.org/officeDocument/2006/relationships/image" Target="../media/image44.png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audio" Target="../media/audio2.wav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2.png"/><Relationship Id="rId5" Type="http://schemas.openxmlformats.org/officeDocument/2006/relationships/audio" Target="../media/audio5.wav"/><Relationship Id="rId15" Type="http://schemas.openxmlformats.org/officeDocument/2006/relationships/image" Target="../media/image42.wmf"/><Relationship Id="rId10" Type="http://schemas.openxmlformats.org/officeDocument/2006/relationships/image" Target="../media/image39.png"/><Relationship Id="rId4" Type="http://schemas.openxmlformats.org/officeDocument/2006/relationships/audio" Target="../media/audio4.wav"/><Relationship Id="rId9" Type="http://schemas.openxmlformats.org/officeDocument/2006/relationships/image" Target="../media/image46.pn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12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2.png"/><Relationship Id="rId5" Type="http://schemas.openxmlformats.org/officeDocument/2006/relationships/audio" Target="../media/audio5.wav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openxmlformats.org/officeDocument/2006/relationships/image" Target="../media/image39.png"/><Relationship Id="rId14" Type="http://schemas.openxmlformats.org/officeDocument/2006/relationships/image" Target="../media/image42.wm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3.png"/><Relationship Id="rId3" Type="http://schemas.openxmlformats.org/officeDocument/2006/relationships/image" Target="../media/image12.png"/><Relationship Id="rId7" Type="http://schemas.openxmlformats.org/officeDocument/2006/relationships/image" Target="../media/image50.png"/><Relationship Id="rId12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microsoft.com/office/2007/relationships/hdphoto" Target="../media/hdphoto3.wdp"/><Relationship Id="rId4" Type="http://schemas.openxmlformats.org/officeDocument/2006/relationships/image" Target="../media/image48.png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493" y="-679025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51963" y="2424638"/>
            <a:ext cx="4920682" cy="709658"/>
            <a:chOff x="2233511" y="2705204"/>
            <a:chExt cx="4920682" cy="709658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Flamenco" panose="02040603050506020204" pitchFamily="18" charset="0"/>
                  <a:cs typeface="+mn-ea"/>
                  <a:sym typeface="+mn-lt"/>
                </a:rPr>
                <a:t>MÔN TOÁN LỚP 4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Flamenc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2361" y="2713288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UTM Flamenco" panose="02040603050506020204" pitchFamily="18" charset="0"/>
                  <a:cs typeface="+mn-ea"/>
                  <a:sym typeface="+mn-lt"/>
                </a:rPr>
                <a:t>MÔN TOÁN LỚP 4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UTM Flamenc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33511" y="270520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>
                  <a:solidFill>
                    <a:srgbClr val="FF6600"/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MÔN TOÁN LỚP 4</a:t>
              </a:r>
              <a:endParaRPr lang="zh-CN" altLang="en-US" sz="3600" dirty="0">
                <a:solidFill>
                  <a:srgbClr val="FF6600"/>
                </a:solidFill>
                <a:latin typeface="UTM Flamenco" panose="0204060305050602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097325" y="1617792"/>
            <a:ext cx="184731" cy="838363"/>
            <a:chOff x="3295926" y="1815065"/>
            <a:chExt cx="184731" cy="838363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8473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8473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cs typeface="+mn-ea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0" y="4852758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268" y="3578130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 end="133724.56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19371" y="5269599"/>
            <a:ext cx="609600" cy="609600"/>
          </a:xfrm>
          <a:prstGeom prst="rect">
            <a:avLst/>
          </a:prstGeom>
        </p:spPr>
      </p:pic>
      <p:sp>
        <p:nvSpPr>
          <p:cNvPr id="30" name="任意多边形 7"/>
          <p:cNvSpPr/>
          <p:nvPr/>
        </p:nvSpPr>
        <p:spPr>
          <a:xfrm rot="18599350" flipH="1">
            <a:off x="-940748" y="930788"/>
            <a:ext cx="3305096" cy="327745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11"/>
          <p:cNvGrpSpPr/>
          <p:nvPr/>
        </p:nvGrpSpPr>
        <p:grpSpPr>
          <a:xfrm>
            <a:off x="-1023754" y="3418874"/>
            <a:ext cx="1346512" cy="657991"/>
            <a:chOff x="3819583" y="3928190"/>
            <a:chExt cx="1346512" cy="657991"/>
          </a:xfrm>
        </p:grpSpPr>
        <p:sp>
          <p:nvSpPr>
            <p:cNvPr id="32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组合 14"/>
          <p:cNvGrpSpPr/>
          <p:nvPr/>
        </p:nvGrpSpPr>
        <p:grpSpPr>
          <a:xfrm>
            <a:off x="1295682" y="2994091"/>
            <a:ext cx="422431" cy="770101"/>
            <a:chOff x="6279231" y="3460069"/>
            <a:chExt cx="422431" cy="770101"/>
          </a:xfrm>
        </p:grpSpPr>
        <p:sp>
          <p:nvSpPr>
            <p:cNvPr id="35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17"/>
          <p:cNvGrpSpPr/>
          <p:nvPr/>
        </p:nvGrpSpPr>
        <p:grpSpPr>
          <a:xfrm>
            <a:off x="1451678" y="3583927"/>
            <a:ext cx="712475" cy="350703"/>
            <a:chOff x="6405591" y="4064938"/>
            <a:chExt cx="712475" cy="350703"/>
          </a:xfrm>
        </p:grpSpPr>
        <p:sp>
          <p:nvSpPr>
            <p:cNvPr id="38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组合 20"/>
          <p:cNvGrpSpPr/>
          <p:nvPr/>
        </p:nvGrpSpPr>
        <p:grpSpPr>
          <a:xfrm>
            <a:off x="244797" y="1871797"/>
            <a:ext cx="422431" cy="770101"/>
            <a:chOff x="5165781" y="2101095"/>
            <a:chExt cx="422431" cy="770101"/>
          </a:xfrm>
        </p:grpSpPr>
        <p:sp>
          <p:nvSpPr>
            <p:cNvPr id="41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组合 23"/>
          <p:cNvGrpSpPr/>
          <p:nvPr/>
        </p:nvGrpSpPr>
        <p:grpSpPr>
          <a:xfrm>
            <a:off x="607090" y="2469411"/>
            <a:ext cx="521168" cy="217250"/>
            <a:chOff x="5339322" y="2681574"/>
            <a:chExt cx="726307" cy="350702"/>
          </a:xfrm>
        </p:grpSpPr>
        <p:sp>
          <p:nvSpPr>
            <p:cNvPr id="44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6" name="组合 26"/>
          <p:cNvGrpSpPr/>
          <p:nvPr/>
        </p:nvGrpSpPr>
        <p:grpSpPr>
          <a:xfrm>
            <a:off x="2406335" y="1476629"/>
            <a:ext cx="276862" cy="483947"/>
            <a:chOff x="7552753" y="1214402"/>
            <a:chExt cx="422431" cy="770101"/>
          </a:xfrm>
        </p:grpSpPr>
        <p:sp>
          <p:nvSpPr>
            <p:cNvPr id="47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9" name="组合 29"/>
          <p:cNvGrpSpPr/>
          <p:nvPr/>
        </p:nvGrpSpPr>
        <p:grpSpPr>
          <a:xfrm>
            <a:off x="2035128" y="1380896"/>
            <a:ext cx="172750" cy="464851"/>
            <a:chOff x="7095304" y="1243722"/>
            <a:chExt cx="350702" cy="726307"/>
          </a:xfrm>
        </p:grpSpPr>
        <p:sp>
          <p:nvSpPr>
            <p:cNvPr id="50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2" name="组合 32"/>
          <p:cNvGrpSpPr/>
          <p:nvPr/>
        </p:nvGrpSpPr>
        <p:grpSpPr>
          <a:xfrm>
            <a:off x="2753962" y="1784587"/>
            <a:ext cx="1000987" cy="567951"/>
            <a:chOff x="7632912" y="1791715"/>
            <a:chExt cx="2038360" cy="1048883"/>
          </a:xfrm>
        </p:grpSpPr>
        <p:sp>
          <p:nvSpPr>
            <p:cNvPr id="53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5" name="组合 35"/>
          <p:cNvGrpSpPr/>
          <p:nvPr/>
        </p:nvGrpSpPr>
        <p:grpSpPr>
          <a:xfrm rot="2799594" flipH="1">
            <a:off x="466182" y="570733"/>
            <a:ext cx="504553" cy="1096785"/>
            <a:chOff x="1403445" y="-3477919"/>
            <a:chExt cx="1048883" cy="2455261"/>
          </a:xfrm>
        </p:grpSpPr>
        <p:sp>
          <p:nvSpPr>
            <p:cNvPr id="56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816">
            <a:off x="7890578" y="-71220"/>
            <a:ext cx="1002987" cy="98638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816">
            <a:off x="8276910" y="764536"/>
            <a:ext cx="669197" cy="6581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6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9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5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425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250"/>
                            </p:stCondLst>
                            <p:childTnLst>
                              <p:par>
                                <p:cTn id="1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19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146">
                <p:cTn id="1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3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AC99615-05FC-1D4E-AF09-8AF830330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380" y="2922154"/>
            <a:ext cx="9396663" cy="2395278"/>
          </a:xfrm>
          <a:prstGeom prst="rect">
            <a:avLst/>
          </a:prstGeom>
        </p:spPr>
      </p:pic>
      <p:pic>
        <p:nvPicPr>
          <p:cNvPr id="1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1338847" y="0"/>
            <a:ext cx="6785610" cy="32061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637593" y="1049605"/>
            <a:ext cx="598914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Đi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tìm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ẩn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số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UVN Nguyen Du" panose="04030805020802020802" pitchFamily="82" charset="0"/>
            </a:endParaRPr>
          </a:p>
        </p:txBody>
      </p:sp>
      <p:pic>
        <p:nvPicPr>
          <p:cNvPr id="16" name="图片 5">
            <a:extLst>
              <a:ext uri="{FF2B5EF4-FFF2-40B4-BE49-F238E27FC236}">
                <a16:creationId xmlns="" xmlns:a16="http://schemas.microsoft.com/office/drawing/2014/main" id="{608DAC25-BAFA-41CE-A19C-A3539221E7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203" y="2180539"/>
            <a:ext cx="1893166" cy="18134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B669DAD-9E37-764F-BE5F-3B86FFD277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240" y="2373044"/>
            <a:ext cx="4535723" cy="626144"/>
          </a:xfrm>
          <a:prstGeom prst="rect">
            <a:avLst/>
          </a:prstGeom>
        </p:spPr>
      </p:pic>
      <p:pic>
        <p:nvPicPr>
          <p:cNvPr id="2" name="X-Files OST">
            <a:hlinkClick r:id="" action="ppaction://media"/>
            <a:extLst>
              <a:ext uri="{FF2B5EF4-FFF2-40B4-BE49-F238E27FC236}">
                <a16:creationId xmlns="" xmlns:a16="http://schemas.microsoft.com/office/drawing/2014/main" id="{AA9D5E34-6660-4241-97B3-3AEF0D899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9357" y="5317432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6" y="-3022"/>
            <a:ext cx="2545493" cy="24637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6" y="554185"/>
            <a:ext cx="2248544" cy="753135"/>
          </a:xfrm>
          <a:prstGeom prst="rect">
            <a:avLst/>
          </a:prstGeom>
        </p:spPr>
      </p:pic>
      <p:pic>
        <p:nvPicPr>
          <p:cNvPr id="5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757">
            <a:off x="2441288" y="60539"/>
            <a:ext cx="4324303" cy="2659663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2889872" y="129096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997602" y="1290964"/>
            <a:ext cx="1223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26" name="Picture 2" descr="Dấu lớn hơn ký hiệu Ít hơn dấu Tại ký hiệu và ký hiệu, góc, tại Dấu hiệu  png | PNGEg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8" b="89866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35"/>
          <a:stretch/>
        </p:blipFill>
        <p:spPr bwMode="auto">
          <a:xfrm rot="10560263">
            <a:off x="3807464" y="1206787"/>
            <a:ext cx="1150438" cy="103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Group 66"/>
          <p:cNvGrpSpPr/>
          <p:nvPr/>
        </p:nvGrpSpPr>
        <p:grpSpPr>
          <a:xfrm>
            <a:off x="386016" y="2996482"/>
            <a:ext cx="7981131" cy="1945390"/>
            <a:chOff x="4506382" y="2306687"/>
            <a:chExt cx="7476438" cy="2599531"/>
          </a:xfrm>
        </p:grpSpPr>
        <p:sp>
          <p:nvSpPr>
            <p:cNvPr id="68" name="Rounded Rectangular Callout 67"/>
            <p:cNvSpPr/>
            <p:nvPr/>
          </p:nvSpPr>
          <p:spPr>
            <a:xfrm>
              <a:off x="4506382" y="2306687"/>
              <a:ext cx="7476438" cy="2042682"/>
            </a:xfrm>
            <a:prstGeom prst="wedgeRoundRectCallout">
              <a:avLst>
                <a:gd name="adj1" fmla="val 36915"/>
                <a:gd name="adj2" fmla="val -65568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69" name="文本框 13"/>
            <p:cNvSpPr txBox="1"/>
            <p:nvPr/>
          </p:nvSpPr>
          <p:spPr>
            <a:xfrm>
              <a:off x="4558479" y="2561997"/>
              <a:ext cx="7424341" cy="2344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ít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ctr"/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ctr"/>
              <a:endParaRPr lang="zh-CN" altLang="en-US" sz="3600" b="1" dirty="0">
                <a:solidFill>
                  <a:srgbClr val="679C3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28" name="Picture 4" descr="Question Mark Png - Gifs Tenor Dấu Hỏi Gif , Free Transparent Clipart -  ClipartK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402" y="1179696"/>
            <a:ext cx="1164195" cy="12159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31DFB175-9CE5-4CBB-B8C8-B283EAEDCD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1667" y1="28191" x2="41667" y2="28191"/>
                        <a14:foregroundMark x1="42730" y1="28369" x2="42908" y2="28369"/>
                        <a14:foregroundMark x1="55496" y1="26773" x2="55496" y2="26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4870" y="104337"/>
            <a:ext cx="3032763" cy="29292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6" y="-3022"/>
            <a:ext cx="2545493" cy="24637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6" y="554185"/>
            <a:ext cx="2248544" cy="753135"/>
          </a:xfrm>
          <a:prstGeom prst="rect">
            <a:avLst/>
          </a:prstGeom>
        </p:spPr>
      </p:pic>
      <p:pic>
        <p:nvPicPr>
          <p:cNvPr id="5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16">
            <a:off x="1055137" y="53377"/>
            <a:ext cx="6415502" cy="2659663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2144115" y="1285316"/>
            <a:ext cx="17427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2 505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106879" y="1228874"/>
            <a:ext cx="17427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2 501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26" name="Picture 2" descr="Dấu lớn hơn ký hiệu Ít hơn dấu Tại ký hiệu và ký hiệu, góc, tại Dấu hiệu  png | PNGEg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8" b="89866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35"/>
          <a:stretch/>
        </p:blipFill>
        <p:spPr bwMode="auto">
          <a:xfrm rot="21363268">
            <a:off x="3961445" y="1277890"/>
            <a:ext cx="1150438" cy="103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Group 66"/>
          <p:cNvGrpSpPr/>
          <p:nvPr/>
        </p:nvGrpSpPr>
        <p:grpSpPr>
          <a:xfrm>
            <a:off x="865220" y="2879852"/>
            <a:ext cx="7476438" cy="2042682"/>
            <a:chOff x="4506382" y="2306687"/>
            <a:chExt cx="7476438" cy="2042682"/>
          </a:xfrm>
        </p:grpSpPr>
        <p:sp>
          <p:nvSpPr>
            <p:cNvPr id="68" name="Rounded Rectangular Callout 67"/>
            <p:cNvSpPr/>
            <p:nvPr/>
          </p:nvSpPr>
          <p:spPr>
            <a:xfrm>
              <a:off x="4506382" y="2306687"/>
              <a:ext cx="7476438" cy="2042682"/>
            </a:xfrm>
            <a:prstGeom prst="wedgeRoundRectCallout">
              <a:avLst>
                <a:gd name="adj1" fmla="val 36915"/>
                <a:gd name="adj2" fmla="val -65568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69" name="文本框 13"/>
            <p:cNvSpPr txBox="1"/>
            <p:nvPr/>
          </p:nvSpPr>
          <p:spPr>
            <a:xfrm>
              <a:off x="4558479" y="2493920"/>
              <a:ext cx="742434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>
                  <a:solidFill>
                    <a:srgbClr val="CC0066"/>
                  </a:solidFill>
                </a:rPr>
                <a:t>-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ở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sang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028" name="Picture 4" descr="Question Mark Png - Gifs Tenor Dấu Hỏi Gif , Free Transparent Clipart -  ClipartK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171" y="1139012"/>
            <a:ext cx="1164195" cy="12159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31E28A3E-349A-448A-A2B8-EF7699ABE7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1667" y1="28191" x2="41667" y2="28191"/>
                        <a14:foregroundMark x1="42730" y1="28369" x2="42908" y2="28369"/>
                        <a14:foregroundMark x1="55496" y1="26773" x2="55496" y2="26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4870" y="104337"/>
            <a:ext cx="3032763" cy="292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2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6" y="-3022"/>
            <a:ext cx="2545493" cy="24637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6" y="554185"/>
            <a:ext cx="2248544" cy="753135"/>
          </a:xfrm>
          <a:prstGeom prst="rect">
            <a:avLst/>
          </a:prstGeom>
        </p:spPr>
      </p:pic>
      <p:pic>
        <p:nvPicPr>
          <p:cNvPr id="5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16">
            <a:off x="1055137" y="53377"/>
            <a:ext cx="6415502" cy="2659663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2144115" y="1285316"/>
            <a:ext cx="1742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3 892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106879" y="1228874"/>
            <a:ext cx="1742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3 892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865220" y="2879852"/>
            <a:ext cx="7476438" cy="2042682"/>
            <a:chOff x="4506382" y="2306687"/>
            <a:chExt cx="7476438" cy="2042682"/>
          </a:xfrm>
        </p:grpSpPr>
        <p:sp>
          <p:nvSpPr>
            <p:cNvPr id="68" name="Rounded Rectangular Callout 67"/>
            <p:cNvSpPr/>
            <p:nvPr/>
          </p:nvSpPr>
          <p:spPr>
            <a:xfrm>
              <a:off x="4506382" y="2306687"/>
              <a:ext cx="7476438" cy="2042682"/>
            </a:xfrm>
            <a:prstGeom prst="wedgeRoundRectCallout">
              <a:avLst>
                <a:gd name="adj1" fmla="val 36915"/>
                <a:gd name="adj2" fmla="val -65568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文本框 13"/>
            <p:cNvSpPr txBox="1"/>
            <p:nvPr/>
          </p:nvSpPr>
          <p:spPr>
            <a:xfrm>
              <a:off x="4558479" y="2557420"/>
              <a:ext cx="742434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tất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600" b="1" dirty="0">
                  <a:solidFill>
                    <a:srgbClr val="90B7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" name="AutoShape 6" descr="Equals Sign PNG Image | Transparent PNG Free Download on Seek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8" descr="Equals Sign PNG Image | Transparent PNG Free Download on Seek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188409" y="1495159"/>
            <a:ext cx="656576" cy="503643"/>
            <a:chOff x="3145403" y="-1333696"/>
            <a:chExt cx="656576" cy="503643"/>
          </a:xfrm>
        </p:grpSpPr>
        <p:pic>
          <p:nvPicPr>
            <p:cNvPr id="17" name="Picture 10" descr="Equals Sign - Parallel Clipart (#1050969) - PinClipart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27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31" b="57456"/>
            <a:stretch/>
          </p:blipFill>
          <p:spPr bwMode="auto">
            <a:xfrm>
              <a:off x="3145403" y="-1333696"/>
              <a:ext cx="656576" cy="194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quals Sign - Parallel Clipart (#1050969) - PinClipart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27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31" b="57456"/>
            <a:stretch/>
          </p:blipFill>
          <p:spPr bwMode="auto">
            <a:xfrm>
              <a:off x="3145403" y="-1024811"/>
              <a:ext cx="656576" cy="194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4" descr="Question Mark Png - Gifs Tenor Dấu Hỏi Gif , Free Transparent Clipart -  ClipartK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599" y="1102489"/>
            <a:ext cx="1164195" cy="12159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8B14DB27-4205-4F1B-8345-A6D65130B3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1667" y1="28191" x2="41667" y2="28191"/>
                        <a14:foregroundMark x1="42730" y1="28369" x2="42908" y2="28369"/>
                        <a14:foregroundMark x1="55496" y1="26773" x2="55496" y2="26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4870" y="104337"/>
            <a:ext cx="3032763" cy="292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7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4499633_211107066366_2副本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236" y="1937602"/>
            <a:ext cx="3053718" cy="306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386" y="-1"/>
            <a:ext cx="6024813" cy="4835793"/>
          </a:xfrm>
          <a:prstGeom prst="rect">
            <a:avLst/>
          </a:prstGeom>
        </p:spPr>
      </p:pic>
      <p:sp>
        <p:nvSpPr>
          <p:cNvPr id="10" name="文本框 5"/>
          <p:cNvSpPr txBox="1"/>
          <p:nvPr/>
        </p:nvSpPr>
        <p:spPr>
          <a:xfrm rot="21279325">
            <a:off x="1646124" y="1140624"/>
            <a:ext cx="43533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kia.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55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20" y="633272"/>
            <a:ext cx="7942501" cy="3981451"/>
          </a:xfrm>
          <a:prstGeom prst="rect">
            <a:avLst/>
          </a:prstGeom>
        </p:spPr>
      </p:pic>
      <p:sp>
        <p:nvSpPr>
          <p:cNvPr id="20" name="文本框 13"/>
          <p:cNvSpPr txBox="1"/>
          <p:nvPr/>
        </p:nvSpPr>
        <p:spPr>
          <a:xfrm>
            <a:off x="1622915" y="873779"/>
            <a:ext cx="6524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Ta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có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dãy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sau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0 ; 1 ; 2 ; 3 ; 4 ; 5 ; 6 ; 7 ; 8 ; 9 ; 10 ;  …</a:t>
            </a:r>
            <a:endParaRPr lang="zh-CN" altLang="en-US" sz="2400" b="1" dirty="0">
              <a:solidFill>
                <a:srgbClr val="002060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262900" y="2305736"/>
            <a:ext cx="4587490" cy="1303274"/>
            <a:chOff x="4515439" y="3667027"/>
            <a:chExt cx="4091924" cy="1737698"/>
          </a:xfrm>
        </p:grpSpPr>
        <p:sp>
          <p:nvSpPr>
            <p:cNvPr id="25" name="Oval Callout 24"/>
            <p:cNvSpPr/>
            <p:nvPr/>
          </p:nvSpPr>
          <p:spPr>
            <a:xfrm>
              <a:off x="4515439" y="3667027"/>
              <a:ext cx="4091924" cy="1737698"/>
            </a:xfrm>
            <a:prstGeom prst="wedgeEllipseCallout">
              <a:avLst>
                <a:gd name="adj1" fmla="val -30634"/>
                <a:gd name="adj2" fmla="val 65807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6" name="文本框 13"/>
            <p:cNvSpPr txBox="1"/>
            <p:nvPr/>
          </p:nvSpPr>
          <p:spPr>
            <a:xfrm>
              <a:off x="4644365" y="3981878"/>
              <a:ext cx="3799078" cy="1272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621295" y="2310135"/>
            <a:ext cx="6524525" cy="1532012"/>
            <a:chOff x="947159" y="-3277428"/>
            <a:chExt cx="8121231" cy="2042682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947159" y="-3277428"/>
              <a:ext cx="8121231" cy="2042682"/>
            </a:xfrm>
            <a:prstGeom prst="wedgeRoundRectCallout">
              <a:avLst>
                <a:gd name="adj1" fmla="val 36915"/>
                <a:gd name="adj2" fmla="val -70280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9" name="文本框 13"/>
            <p:cNvSpPr txBox="1"/>
            <p:nvPr/>
          </p:nvSpPr>
          <p:spPr>
            <a:xfrm>
              <a:off x="1151677" y="-3015489"/>
              <a:ext cx="7867079" cy="143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endParaRPr lang="en-US" sz="32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5A4C9483-B732-F14D-8ED5-CD0122294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3577" y="4209970"/>
            <a:ext cx="10502900" cy="901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DDE5040D-A671-1144-9D60-E8D271899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2063" y="166033"/>
            <a:ext cx="1343235" cy="9234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B86FB6CB-EB48-2A46-AF62-D5FBDDFA1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220" y="-25213"/>
            <a:ext cx="1473353" cy="1565438"/>
          </a:xfrm>
          <a:prstGeom prst="rect">
            <a:avLst/>
          </a:prstGeom>
        </p:spPr>
      </p:pic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5449923" y="1192185"/>
            <a:ext cx="477399" cy="512592"/>
          </a:xfrm>
          <a:prstGeom prst="ellipse">
            <a:avLst/>
          </a:prstGeom>
          <a:noFill/>
          <a:ln w="38100">
            <a:solidFill>
              <a:srgbClr val="FF4C2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34" name="Oval 32"/>
          <p:cNvSpPr>
            <a:spLocks noChangeArrowheads="1"/>
          </p:cNvSpPr>
          <p:nvPr/>
        </p:nvSpPr>
        <p:spPr bwMode="auto">
          <a:xfrm>
            <a:off x="6062042" y="1203668"/>
            <a:ext cx="477399" cy="501108"/>
          </a:xfrm>
          <a:prstGeom prst="ellipse">
            <a:avLst/>
          </a:prstGeom>
          <a:noFill/>
          <a:ln w="38100">
            <a:solidFill>
              <a:srgbClr val="FF4C2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96308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3"/>
          <a:srcRect t="9468" b="20232"/>
          <a:stretch/>
        </p:blipFill>
        <p:spPr>
          <a:xfrm>
            <a:off x="0" y="-1"/>
            <a:ext cx="9144000" cy="5162551"/>
          </a:xfrm>
          <a:prstGeom prst="rect">
            <a:avLst/>
          </a:prstGeom>
        </p:spPr>
      </p:pic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1227222" y="979570"/>
            <a:ext cx="6012958" cy="1264976"/>
            <a:chOff x="760" y="1392"/>
            <a:chExt cx="4232" cy="596"/>
          </a:xfrm>
        </p:grpSpPr>
        <p:sp>
          <p:nvSpPr>
            <p:cNvPr id="5" name="Text Box 18"/>
            <p:cNvSpPr txBox="1">
              <a:spLocks noChangeArrowheads="1"/>
            </p:cNvSpPr>
            <p:nvPr/>
          </p:nvSpPr>
          <p:spPr bwMode="auto">
            <a:xfrm>
              <a:off x="760" y="1600"/>
              <a:ext cx="28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1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6" name="Text Box 19"/>
            <p:cNvSpPr txBox="1">
              <a:spLocks noChangeArrowheads="1"/>
            </p:cNvSpPr>
            <p:nvPr/>
          </p:nvSpPr>
          <p:spPr bwMode="auto">
            <a:xfrm>
              <a:off x="1140" y="1608"/>
              <a:ext cx="28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1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Text Box 20"/>
            <p:cNvSpPr txBox="1">
              <a:spLocks noChangeArrowheads="1"/>
            </p:cNvSpPr>
            <p:nvPr/>
          </p:nvSpPr>
          <p:spPr bwMode="auto">
            <a:xfrm>
              <a:off x="1520" y="1600"/>
              <a:ext cx="28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1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8" name="Text Box 21"/>
            <p:cNvSpPr txBox="1">
              <a:spLocks noChangeArrowheads="1"/>
            </p:cNvSpPr>
            <p:nvPr/>
          </p:nvSpPr>
          <p:spPr bwMode="auto">
            <a:xfrm>
              <a:off x="1908" y="1608"/>
              <a:ext cx="28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1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9" name="Text Box 22"/>
            <p:cNvSpPr txBox="1">
              <a:spLocks noChangeArrowheads="1"/>
            </p:cNvSpPr>
            <p:nvPr/>
          </p:nvSpPr>
          <p:spPr bwMode="auto">
            <a:xfrm>
              <a:off x="2292" y="1608"/>
              <a:ext cx="28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1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0" name="Text Box 23"/>
            <p:cNvSpPr txBox="1">
              <a:spLocks noChangeArrowheads="1"/>
            </p:cNvSpPr>
            <p:nvPr/>
          </p:nvSpPr>
          <p:spPr bwMode="auto">
            <a:xfrm>
              <a:off x="2672" y="1616"/>
              <a:ext cx="28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1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052" y="1608"/>
              <a:ext cx="28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1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2" name="Text Box 25"/>
            <p:cNvSpPr txBox="1">
              <a:spLocks noChangeArrowheads="1"/>
            </p:cNvSpPr>
            <p:nvPr/>
          </p:nvSpPr>
          <p:spPr bwMode="auto">
            <a:xfrm>
              <a:off x="3440" y="1616"/>
              <a:ext cx="28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1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13" name="Text Box 26"/>
            <p:cNvSpPr txBox="1">
              <a:spLocks noChangeArrowheads="1"/>
            </p:cNvSpPr>
            <p:nvPr/>
          </p:nvSpPr>
          <p:spPr bwMode="auto">
            <a:xfrm>
              <a:off x="3805" y="1639"/>
              <a:ext cx="28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1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4" name="Text Box 27"/>
            <p:cNvSpPr txBox="1">
              <a:spLocks noChangeArrowheads="1"/>
            </p:cNvSpPr>
            <p:nvPr/>
          </p:nvSpPr>
          <p:spPr bwMode="auto">
            <a:xfrm>
              <a:off x="4224" y="1632"/>
              <a:ext cx="28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1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grpSp>
          <p:nvGrpSpPr>
            <p:cNvPr id="15" name="Group 29"/>
            <p:cNvGrpSpPr>
              <a:grpSpLocks/>
            </p:cNvGrpSpPr>
            <p:nvPr/>
          </p:nvGrpSpPr>
          <p:grpSpPr bwMode="auto">
            <a:xfrm>
              <a:off x="864" y="1392"/>
              <a:ext cx="4128" cy="192"/>
              <a:chOff x="864" y="1392"/>
              <a:chExt cx="4128" cy="192"/>
            </a:xfrm>
          </p:grpSpPr>
          <p:sp>
            <p:nvSpPr>
              <p:cNvPr id="17" name="Line 6"/>
              <p:cNvSpPr>
                <a:spLocks noChangeShapeType="1"/>
              </p:cNvSpPr>
              <p:nvPr/>
            </p:nvSpPr>
            <p:spPr bwMode="auto">
              <a:xfrm>
                <a:off x="864" y="1488"/>
                <a:ext cx="4128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8" name="Line 7"/>
              <p:cNvSpPr>
                <a:spLocks noChangeShapeType="1"/>
              </p:cNvSpPr>
              <p:nvPr/>
            </p:nvSpPr>
            <p:spPr bwMode="auto">
              <a:xfrm>
                <a:off x="86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9" name="Line 8"/>
              <p:cNvSpPr>
                <a:spLocks noChangeShapeType="1"/>
              </p:cNvSpPr>
              <p:nvPr/>
            </p:nvSpPr>
            <p:spPr bwMode="auto">
              <a:xfrm>
                <a:off x="124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" name="Line 9"/>
              <p:cNvSpPr>
                <a:spLocks noChangeShapeType="1"/>
              </p:cNvSpPr>
              <p:nvPr/>
            </p:nvSpPr>
            <p:spPr bwMode="auto">
              <a:xfrm>
                <a:off x="163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1" name="Line 10"/>
              <p:cNvSpPr>
                <a:spLocks noChangeShapeType="1"/>
              </p:cNvSpPr>
              <p:nvPr/>
            </p:nvSpPr>
            <p:spPr bwMode="auto">
              <a:xfrm>
                <a:off x="201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2" name="Line 11"/>
              <p:cNvSpPr>
                <a:spLocks noChangeShapeType="1"/>
              </p:cNvSpPr>
              <p:nvPr/>
            </p:nvSpPr>
            <p:spPr bwMode="auto">
              <a:xfrm>
                <a:off x="240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3" name="Line 12"/>
              <p:cNvSpPr>
                <a:spLocks noChangeShapeType="1"/>
              </p:cNvSpPr>
              <p:nvPr/>
            </p:nvSpPr>
            <p:spPr bwMode="auto">
              <a:xfrm>
                <a:off x="278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4" name="Line 13"/>
              <p:cNvSpPr>
                <a:spLocks noChangeShapeType="1"/>
              </p:cNvSpPr>
              <p:nvPr/>
            </p:nvSpPr>
            <p:spPr bwMode="auto">
              <a:xfrm>
                <a:off x="316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5" name="Line 14"/>
              <p:cNvSpPr>
                <a:spLocks noChangeShapeType="1"/>
              </p:cNvSpPr>
              <p:nvPr/>
            </p:nvSpPr>
            <p:spPr bwMode="auto">
              <a:xfrm>
                <a:off x="355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6" name="Line 15"/>
              <p:cNvSpPr>
                <a:spLocks noChangeShapeType="1"/>
              </p:cNvSpPr>
              <p:nvPr/>
            </p:nvSpPr>
            <p:spPr bwMode="auto">
              <a:xfrm>
                <a:off x="393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7" name="Line 16"/>
              <p:cNvSpPr>
                <a:spLocks noChangeShapeType="1"/>
              </p:cNvSpPr>
              <p:nvPr/>
            </p:nvSpPr>
            <p:spPr bwMode="auto">
              <a:xfrm>
                <a:off x="432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Line 28"/>
              <p:cNvSpPr>
                <a:spLocks noChangeShapeType="1"/>
              </p:cNvSpPr>
              <p:nvPr/>
            </p:nvSpPr>
            <p:spPr bwMode="auto">
              <a:xfrm>
                <a:off x="470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6" name="Text Box 30"/>
            <p:cNvSpPr txBox="1">
              <a:spLocks noChangeArrowheads="1"/>
            </p:cNvSpPr>
            <p:nvPr/>
          </p:nvSpPr>
          <p:spPr bwMode="auto">
            <a:xfrm>
              <a:off x="4560" y="1632"/>
              <a:ext cx="406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1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35" name="Right Arrow Callout 34"/>
          <p:cNvSpPr/>
          <p:nvPr/>
        </p:nvSpPr>
        <p:spPr>
          <a:xfrm>
            <a:off x="645835" y="2680411"/>
            <a:ext cx="4361484" cy="2012367"/>
          </a:xfrm>
          <a:prstGeom prst="rightArrowCallout">
            <a:avLst>
              <a:gd name="adj1" fmla="val 25000"/>
              <a:gd name="adj2" fmla="val 26364"/>
              <a:gd name="adj3" fmla="val 42273"/>
              <a:gd name="adj4" fmla="val 64977"/>
            </a:avLst>
          </a:prstGeom>
          <a:solidFill>
            <a:srgbClr val="92D05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08562" y="2081051"/>
            <a:ext cx="3830638" cy="3062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val 32"/>
          <p:cNvSpPr>
            <a:spLocks noChangeArrowheads="1"/>
          </p:cNvSpPr>
          <p:nvPr/>
        </p:nvSpPr>
        <p:spPr bwMode="auto">
          <a:xfrm>
            <a:off x="1124858" y="1369846"/>
            <a:ext cx="477399" cy="630279"/>
          </a:xfrm>
          <a:prstGeom prst="ellipse">
            <a:avLst/>
          </a:prstGeom>
          <a:noFill/>
          <a:ln w="38100">
            <a:solidFill>
              <a:srgbClr val="FF4C2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69946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39"/>
            <a:ext cx="9144000" cy="44202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6B7DC3F-E9D4-B74D-8ECD-777AF5C21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239" y="-36720"/>
            <a:ext cx="1562862" cy="10627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B9B7A58-2419-CF49-8198-616F34664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483" y="-189789"/>
            <a:ext cx="2017736" cy="1215815"/>
          </a:xfrm>
          <a:prstGeom prst="rect">
            <a:avLst/>
          </a:prstGeom>
        </p:spPr>
      </p:pic>
      <p:sp>
        <p:nvSpPr>
          <p:cNvPr id="11" name="文本框 13"/>
          <p:cNvSpPr txBox="1"/>
          <p:nvPr/>
        </p:nvSpPr>
        <p:spPr>
          <a:xfrm>
            <a:off x="1277484" y="1300248"/>
            <a:ext cx="68215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</a:rPr>
              <a:t>Xếp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thứ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tự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các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số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tự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nhiên</a:t>
            </a:r>
            <a:endParaRPr lang="en-US" sz="3200" b="1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</a:rPr>
              <a:t>Với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các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số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7698; 7968; 7896; 7869.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</a:p>
          <a:p>
            <a:pPr algn="ctr">
              <a:spcBef>
                <a:spcPct val="50000"/>
              </a:spcBef>
            </a:pPr>
            <a:endParaRPr lang="en-US" sz="3200" dirty="0">
              <a:solidFill>
                <a:srgbClr val="0000FF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946118" y="2755307"/>
            <a:ext cx="5734897" cy="607044"/>
            <a:chOff x="5245100" y="3884544"/>
            <a:chExt cx="6014056" cy="607044"/>
          </a:xfrm>
        </p:grpSpPr>
        <p:sp>
          <p:nvSpPr>
            <p:cNvPr id="13" name="Rounded Rectangle 12"/>
            <p:cNvSpPr/>
            <p:nvPr/>
          </p:nvSpPr>
          <p:spPr>
            <a:xfrm>
              <a:off x="5267325" y="3904700"/>
              <a:ext cx="5776913" cy="58688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245100" y="3884544"/>
              <a:ext cx="6014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966386" y="3636573"/>
            <a:ext cx="5783716" cy="639818"/>
            <a:chOff x="4220064" y="2715176"/>
            <a:chExt cx="6214427" cy="639818"/>
          </a:xfrm>
        </p:grpSpPr>
        <p:sp>
          <p:nvSpPr>
            <p:cNvPr id="17" name="Rounded Rectangle 16"/>
            <p:cNvSpPr/>
            <p:nvPr/>
          </p:nvSpPr>
          <p:spPr>
            <a:xfrm>
              <a:off x="4220064" y="2715176"/>
              <a:ext cx="5811121" cy="58688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文本框 13"/>
            <p:cNvSpPr txBox="1"/>
            <p:nvPr/>
          </p:nvSpPr>
          <p:spPr>
            <a:xfrm>
              <a:off x="4272519" y="2770219"/>
              <a:ext cx="6161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3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endParaRPr lang="zh-CN" alt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532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1" y="-278308"/>
            <a:ext cx="7694351" cy="319496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245784" y="3351085"/>
            <a:ext cx="6320342" cy="1532012"/>
            <a:chOff x="2076317" y="-2125839"/>
            <a:chExt cx="7867079" cy="2042682"/>
          </a:xfrm>
        </p:grpSpPr>
        <p:sp>
          <p:nvSpPr>
            <p:cNvPr id="16" name="Rounded Rectangular Callout 15"/>
            <p:cNvSpPr/>
            <p:nvPr/>
          </p:nvSpPr>
          <p:spPr>
            <a:xfrm>
              <a:off x="2076317" y="-2125839"/>
              <a:ext cx="7867079" cy="2042682"/>
            </a:xfrm>
            <a:prstGeom prst="wedgeRoundRectCallout">
              <a:avLst>
                <a:gd name="adj1" fmla="val 36915"/>
                <a:gd name="adj2" fmla="val -7028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7" name="文本框 13"/>
            <p:cNvSpPr txBox="1"/>
            <p:nvPr/>
          </p:nvSpPr>
          <p:spPr>
            <a:xfrm>
              <a:off x="2280834" y="-1863900"/>
              <a:ext cx="7458044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32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文本框 13"/>
          <p:cNvSpPr txBox="1"/>
          <p:nvPr/>
        </p:nvSpPr>
        <p:spPr>
          <a:xfrm>
            <a:off x="1433895" y="662574"/>
            <a:ext cx="68215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</a:rPr>
              <a:t>Xếp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tự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tự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nhiên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7698; 7968; 7896; 7869.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  <a:p>
            <a:pPr algn="ctr">
              <a:spcBef>
                <a:spcPct val="50000"/>
              </a:spcBef>
            </a:pP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1530407" y="3597978"/>
            <a:ext cx="487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3400" indent="-5334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dirty="0">
                <a:solidFill>
                  <a:srgbClr val="0000FF"/>
                </a:solidFill>
              </a:rPr>
              <a:t>a. </a:t>
            </a:r>
            <a:r>
              <a:rPr lang="en-US" dirty="0" err="1">
                <a:solidFill>
                  <a:srgbClr val="0000FF"/>
                </a:solidFill>
              </a:rPr>
              <a:t>Xếp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thứ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tự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từ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bé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đến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lớn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là</a:t>
            </a:r>
            <a:r>
              <a:rPr lang="en-US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2711507" y="4167530"/>
            <a:ext cx="114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7698;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3778307" y="4167530"/>
            <a:ext cx="114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7869;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4768907" y="4167530"/>
            <a:ext cx="114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7896;</a:t>
            </a:r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5835707" y="4167530"/>
            <a:ext cx="114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7968.</a:t>
            </a: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1530407" y="3701450"/>
            <a:ext cx="480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dirty="0">
                <a:solidFill>
                  <a:srgbClr val="0000FF"/>
                </a:solidFill>
              </a:rPr>
              <a:t>b. </a:t>
            </a:r>
            <a:r>
              <a:rPr lang="en-US" dirty="0" err="1">
                <a:solidFill>
                  <a:srgbClr val="0000FF"/>
                </a:solidFill>
              </a:rPr>
              <a:t>Xếp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thứ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tự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từ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lớn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đến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bé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là</a:t>
            </a:r>
            <a:r>
              <a:rPr lang="en-US" dirty="0">
                <a:solidFill>
                  <a:srgbClr val="0000FF"/>
                </a:solidFill>
              </a:rPr>
              <a:t>:</a:t>
            </a:r>
            <a:endParaRPr lang="en-US" dirty="0"/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4959407" y="4258070"/>
            <a:ext cx="1371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7698.</a:t>
            </a: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3892607" y="4258070"/>
            <a:ext cx="114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7869;</a:t>
            </a: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2902007" y="4258070"/>
            <a:ext cx="114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7896;</a:t>
            </a: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1911407" y="4258070"/>
            <a:ext cx="114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7968;</a:t>
            </a:r>
          </a:p>
        </p:txBody>
      </p:sp>
    </p:spTree>
    <p:extLst>
      <p:ext uri="{BB962C8B-B14F-4D97-AF65-F5344CB8AC3E}">
        <p14:creationId xmlns:p14="http://schemas.microsoft.com/office/powerpoint/2010/main" val="107722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5" grpId="0"/>
      <p:bldP spid="26" grpId="0"/>
      <p:bldP spid="27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2" descr="C:\Users\Administrator\Desktop\4499633_211107066366_2副本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636" y="2081144"/>
            <a:ext cx="3053718" cy="306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640" y="0"/>
            <a:ext cx="6024813" cy="4835793"/>
          </a:xfrm>
          <a:prstGeom prst="rect">
            <a:avLst/>
          </a:prstGeom>
        </p:spPr>
      </p:pic>
      <p:sp>
        <p:nvSpPr>
          <p:cNvPr id="10" name="文本框 5"/>
          <p:cNvSpPr txBox="1"/>
          <p:nvPr/>
        </p:nvSpPr>
        <p:spPr>
          <a:xfrm rot="21279325">
            <a:off x="1548665" y="1484324"/>
            <a:ext cx="47407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97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519771" y="1048520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503999" y="1798056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756868" y="3988685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186699" y="3491764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342876" y="4096633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054938" y="2144822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276607" y="2689205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526134" y="1282193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8056653" y="1275417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8593525" y="2012432"/>
            <a:ext cx="1005735" cy="75031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851341" y="616317"/>
            <a:ext cx="964460" cy="1427456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56681" y="-1"/>
            <a:ext cx="5704633" cy="5010703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659976" y="1838561"/>
            <a:ext cx="3588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609600" y="1415474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cs typeface="+mn-ea"/>
                <a:sym typeface="+mn-lt"/>
              </a:rPr>
              <a:t>0</a:t>
            </a:r>
            <a:endParaRPr lang="zh-CN" altLang="en-US" sz="5400" dirty="0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366" y="210302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186" y="239045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250"/>
                            </p:stCondLst>
                            <p:childTnLst>
                              <p:par>
                                <p:cTn id="7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750"/>
                            </p:stCondLst>
                            <p:childTnLst>
                              <p:par>
                                <p:cTn id="8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7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110542" y="185408"/>
            <a:ext cx="6012162" cy="4902652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052870" y="2090285"/>
            <a:ext cx="3686073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5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tập</a:t>
            </a:r>
            <a:endParaRPr lang="en-US" sz="55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4628"/>
            <a:ext cx="9529011" cy="5337587"/>
          </a:xfrm>
          <a:prstGeom prst="rect">
            <a:avLst/>
          </a:prstGeom>
        </p:spPr>
      </p:pic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574187" y="1487776"/>
            <a:ext cx="104163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(&gt;, &lt;, =)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757044" y="2434166"/>
            <a:ext cx="8194452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1234  &lt;  9999       8 754  &lt;  87 540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39 680  =  39 000 + 680    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31AE15A-C0E5-7444-8421-C0E42550B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024" y="2485821"/>
            <a:ext cx="482222" cy="7728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31AE15A-C0E5-7444-8421-C0E42550B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8758" y="3925642"/>
            <a:ext cx="482222" cy="7728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31AE15A-C0E5-7444-8421-C0E42550B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0355" y="2434166"/>
            <a:ext cx="482222" cy="7728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81533" y="246917"/>
            <a:ext cx="7515671" cy="3708027"/>
            <a:chOff x="1083427" y="506777"/>
            <a:chExt cx="4098274" cy="2677098"/>
          </a:xfrm>
        </p:grpSpPr>
        <p:sp>
          <p:nvSpPr>
            <p:cNvPr id="6" name="云形标注 5"/>
            <p:cNvSpPr/>
            <p:nvPr/>
          </p:nvSpPr>
          <p:spPr>
            <a:xfrm>
              <a:off x="1083427" y="506777"/>
              <a:ext cx="4098274" cy="2677098"/>
            </a:xfrm>
            <a:prstGeom prst="cloudCallout">
              <a:avLst>
                <a:gd name="adj1" fmla="val 65548"/>
                <a:gd name="adj2" fmla="val 5384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云形标注 6"/>
            <p:cNvSpPr/>
            <p:nvPr/>
          </p:nvSpPr>
          <p:spPr>
            <a:xfrm>
              <a:off x="1235827" y="595599"/>
              <a:ext cx="3809898" cy="2488723"/>
            </a:xfrm>
            <a:prstGeom prst="cloudCallout">
              <a:avLst>
                <a:gd name="adj1" fmla="val 71042"/>
                <a:gd name="adj2" fmla="val 59154"/>
              </a:avLst>
            </a:prstGeom>
            <a:solidFill>
              <a:schemeClr val="bg1"/>
            </a:solidFill>
            <a:ln w="22225">
              <a:solidFill>
                <a:srgbClr val="8CB82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62" y="-480677"/>
            <a:ext cx="878249" cy="1069432"/>
          </a:xfrm>
          <a:prstGeom prst="rect">
            <a:avLst/>
          </a:prstGeom>
        </p:spPr>
      </p:pic>
      <p:sp>
        <p:nvSpPr>
          <p:cNvPr id="10" name="Text Box 27"/>
          <p:cNvSpPr txBox="1">
            <a:spLocks noChangeArrowheads="1"/>
          </p:cNvSpPr>
          <p:nvPr/>
        </p:nvSpPr>
        <p:spPr bwMode="auto">
          <a:xfrm>
            <a:off x="1557030" y="688379"/>
            <a:ext cx="557062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</a:t>
            </a: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1786637" y="1998047"/>
            <a:ext cx="557062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8316; 8136; 8361. </a:t>
            </a:r>
          </a:p>
          <a:p>
            <a:pPr>
              <a:spcBef>
                <a:spcPct val="50000"/>
              </a:spcBef>
              <a:buNone/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64 831; 64 813; 63 841.</a:t>
            </a:r>
          </a:p>
        </p:txBody>
      </p:sp>
      <p:pic>
        <p:nvPicPr>
          <p:cNvPr id="12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030" y="2180181"/>
            <a:ext cx="1542346" cy="2818941"/>
          </a:xfrm>
          <a:prstGeom prst="rect">
            <a:avLst/>
          </a:prstGeom>
        </p:spPr>
      </p:pic>
      <p:pic>
        <p:nvPicPr>
          <p:cNvPr id="13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57" y="2408955"/>
            <a:ext cx="1265591" cy="26718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24" y="2948935"/>
            <a:ext cx="5169685" cy="20058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3" b="20330"/>
          <a:stretch>
            <a:fillRect/>
          </a:stretch>
        </p:blipFill>
        <p:spPr>
          <a:xfrm flipH="1">
            <a:off x="-30296" y="-271656"/>
            <a:ext cx="7513503" cy="5555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>
            <a:fillRect/>
          </a:stretch>
        </p:blipFill>
        <p:spPr>
          <a:xfrm>
            <a:off x="5287818" y="3073706"/>
            <a:ext cx="3856182" cy="2080811"/>
          </a:xfrm>
          <a:prstGeom prst="rect">
            <a:avLst/>
          </a:prstGeom>
        </p:spPr>
      </p:pic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937352" y="3242720"/>
            <a:ext cx="7239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006600"/>
                </a:solidFill>
                <a:cs typeface="Times New Roman" panose="02020603050405020304" pitchFamily="18" charset="0"/>
              </a:rPr>
              <a:t>a. 8136; 8316; 8361.</a:t>
            </a: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937352" y="3971850"/>
            <a:ext cx="7315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006600"/>
                </a:solidFill>
                <a:cs typeface="Times New Roman" panose="02020603050405020304" pitchFamily="18" charset="0"/>
              </a:rPr>
              <a:t>c. 63 841; 64 813; 64 831. 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89177" y="1540692"/>
            <a:ext cx="646803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81533" y="246917"/>
            <a:ext cx="7515671" cy="3708027"/>
            <a:chOff x="1083427" y="506777"/>
            <a:chExt cx="4098274" cy="2677098"/>
          </a:xfrm>
        </p:grpSpPr>
        <p:sp>
          <p:nvSpPr>
            <p:cNvPr id="6" name="云形标注 5"/>
            <p:cNvSpPr/>
            <p:nvPr/>
          </p:nvSpPr>
          <p:spPr>
            <a:xfrm>
              <a:off x="1083427" y="506777"/>
              <a:ext cx="4098274" cy="2677098"/>
            </a:xfrm>
            <a:prstGeom prst="cloudCallout">
              <a:avLst>
                <a:gd name="adj1" fmla="val 65548"/>
                <a:gd name="adj2" fmla="val 5384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云形标注 6"/>
            <p:cNvSpPr/>
            <p:nvPr/>
          </p:nvSpPr>
          <p:spPr>
            <a:xfrm>
              <a:off x="1235827" y="595599"/>
              <a:ext cx="3809898" cy="2488723"/>
            </a:xfrm>
            <a:prstGeom prst="cloudCallout">
              <a:avLst>
                <a:gd name="adj1" fmla="val 71042"/>
                <a:gd name="adj2" fmla="val 59154"/>
              </a:avLst>
            </a:prstGeom>
            <a:solidFill>
              <a:schemeClr val="bg1"/>
            </a:solidFill>
            <a:ln w="22225">
              <a:solidFill>
                <a:srgbClr val="8CB82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62" y="-480677"/>
            <a:ext cx="878249" cy="1069432"/>
          </a:xfrm>
          <a:prstGeom prst="rect">
            <a:avLst/>
          </a:prstGeom>
        </p:spPr>
      </p:pic>
      <p:sp>
        <p:nvSpPr>
          <p:cNvPr id="10" name="Text Box 27"/>
          <p:cNvSpPr txBox="1">
            <a:spLocks noChangeArrowheads="1"/>
          </p:cNvSpPr>
          <p:nvPr/>
        </p:nvSpPr>
        <p:spPr bwMode="auto">
          <a:xfrm>
            <a:off x="1448334" y="777491"/>
            <a:ext cx="5570621" cy="11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ts val="600"/>
              </a:spcBef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</a:t>
            </a: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1626129" y="2061461"/>
            <a:ext cx="55706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a. 1942; 1978; 1952; 1984.</a:t>
            </a:r>
          </a:p>
        </p:txBody>
      </p:sp>
      <p:pic>
        <p:nvPicPr>
          <p:cNvPr id="12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030" y="2180181"/>
            <a:ext cx="1542346" cy="2818941"/>
          </a:xfrm>
          <a:prstGeom prst="rect">
            <a:avLst/>
          </a:prstGeom>
        </p:spPr>
      </p:pic>
      <p:pic>
        <p:nvPicPr>
          <p:cNvPr id="13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57" y="2408955"/>
            <a:ext cx="1265591" cy="2671803"/>
          </a:xfrm>
          <a:prstGeom prst="rect">
            <a:avLst/>
          </a:prstGeom>
        </p:spPr>
      </p:pic>
      <p:sp>
        <p:nvSpPr>
          <p:cNvPr id="14" name="Text Box 27"/>
          <p:cNvSpPr txBox="1">
            <a:spLocks noChangeArrowheads="1"/>
          </p:cNvSpPr>
          <p:nvPr/>
        </p:nvSpPr>
        <p:spPr bwMode="auto">
          <a:xfrm>
            <a:off x="1626130" y="2724437"/>
            <a:ext cx="55706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 1890; 1945; 1969; 1954.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05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73" y="70447"/>
            <a:ext cx="8749771" cy="43861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3" b="20330"/>
          <a:stretch>
            <a:fillRect/>
          </a:stretch>
        </p:blipFill>
        <p:spPr>
          <a:xfrm flipH="1">
            <a:off x="463647" y="-242374"/>
            <a:ext cx="7513503" cy="5555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>
            <a:fillRect/>
          </a:stretch>
        </p:blipFill>
        <p:spPr>
          <a:xfrm>
            <a:off x="5722082" y="3356946"/>
            <a:ext cx="3310862" cy="1786554"/>
          </a:xfrm>
          <a:prstGeom prst="rect">
            <a:avLst/>
          </a:prstGeom>
        </p:spPr>
      </p:pic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932146" y="2669175"/>
            <a:ext cx="7239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1984</a:t>
            </a:r>
            <a:r>
              <a:rPr lang="en-US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1978; 1952; 1942.</a:t>
            </a:r>
          </a:p>
        </p:txBody>
      </p: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603347" y="1405424"/>
            <a:ext cx="6468033" cy="11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ts val="600"/>
              </a:spcBef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</a:t>
            </a: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941350" y="3431175"/>
            <a:ext cx="7239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1969; 1954; 1945; 1890.</a:t>
            </a:r>
            <a:endParaRPr lang="en-US" sz="32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36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73" y="70447"/>
            <a:ext cx="8749771" cy="43861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3" b="20330"/>
          <a:stretch>
            <a:fillRect/>
          </a:stretch>
        </p:blipFill>
        <p:spPr>
          <a:xfrm flipH="1">
            <a:off x="463647" y="-242374"/>
            <a:ext cx="7513503" cy="5555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>
            <a:fillRect/>
          </a:stretch>
        </p:blipFill>
        <p:spPr>
          <a:xfrm>
            <a:off x="5722082" y="3356946"/>
            <a:ext cx="3310862" cy="1786554"/>
          </a:xfrm>
          <a:prstGeom prst="rect">
            <a:avLst/>
          </a:prstGeom>
        </p:spPr>
      </p:pic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1112680" y="2180154"/>
            <a:ext cx="61960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nào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có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nhiều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̃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lớn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755333" y="1426548"/>
            <a:ext cx="646803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  <a:buNone/>
            </a:pP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SÁNH SỐ TỰ NHIÊN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636550" y="3060236"/>
            <a:ext cx="7239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So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sánh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̃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hàng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trái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phải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5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1792767" y="1542653"/>
            <a:ext cx="5556736" cy="3054062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4" y="3561139"/>
            <a:ext cx="2341475" cy="1329066"/>
          </a:xfrm>
          <a:prstGeom prst="rect">
            <a:avLst/>
          </a:prstGeom>
        </p:spPr>
      </p:pic>
      <p:sp>
        <p:nvSpPr>
          <p:cNvPr id="30" name="文本框 95"/>
          <p:cNvSpPr txBox="1"/>
          <p:nvPr/>
        </p:nvSpPr>
        <p:spPr>
          <a:xfrm>
            <a:off x="2005342" y="2629972"/>
            <a:ext cx="4872801" cy="68733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altLang="zh-CN" sz="3600" b="1" dirty="0" err="1">
                <a:solidFill>
                  <a:srgbClr val="FF66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  <a:sym typeface="+mn-lt"/>
              </a:rPr>
              <a:t>Chúc</a:t>
            </a:r>
            <a:r>
              <a:rPr lang="en-US" altLang="zh-CN" sz="3600" b="1" dirty="0">
                <a:solidFill>
                  <a:srgbClr val="FF66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66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600" b="1" dirty="0">
                <a:solidFill>
                  <a:srgbClr val="FF66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66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600" b="1" dirty="0">
                <a:solidFill>
                  <a:srgbClr val="FF66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66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66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66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  <a:sym typeface="+mn-lt"/>
              </a:rPr>
              <a:t>tốt</a:t>
            </a:r>
            <a:endParaRPr lang="zh-CN" altLang="en-US" sz="3600" b="1" dirty="0">
              <a:solidFill>
                <a:srgbClr val="FF66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UVN Nguyen Du" panose="04030805020802020802" pitchFamily="82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72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53" y="852009"/>
            <a:ext cx="4414522" cy="25242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14694" y="1863511"/>
            <a:ext cx="330891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Staccato " panose="02040603050506020204" pitchFamily="18" charset="0"/>
              </a:rPr>
              <a:t>TRỐN TÌM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816">
            <a:off x="5338821" y="65746"/>
            <a:ext cx="1002987" cy="986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8668">
            <a:off x="7289273" y="-117088"/>
            <a:ext cx="1845718" cy="1687796"/>
          </a:xfrm>
          <a:prstGeom prst="rect">
            <a:avLst/>
          </a:prstGeom>
        </p:spPr>
      </p:pic>
      <p:pic>
        <p:nvPicPr>
          <p:cNvPr id="11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175">
            <a:off x="4447185" y="3814896"/>
            <a:ext cx="1042030" cy="140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915" y="4056945"/>
            <a:ext cx="731404" cy="1084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100" y="3556015"/>
            <a:ext cx="975392" cy="130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-2398" y="3984323"/>
            <a:ext cx="922916" cy="104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318" y="3652900"/>
            <a:ext cx="1584613" cy="145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863214" y="3791186"/>
            <a:ext cx="869740" cy="138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617" y="3784600"/>
            <a:ext cx="1030353" cy="141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28" y="837753"/>
            <a:ext cx="2519567" cy="427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632" y="3532944"/>
            <a:ext cx="975392" cy="130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41192" y="1291227"/>
            <a:ext cx="2901207" cy="390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816">
            <a:off x="5398230" y="1239972"/>
            <a:ext cx="473395" cy="46555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816">
            <a:off x="5177825" y="475341"/>
            <a:ext cx="473395" cy="465557"/>
          </a:xfrm>
          <a:prstGeom prst="rect">
            <a:avLst/>
          </a:prstGeom>
        </p:spPr>
      </p:pic>
      <p:pic>
        <p:nvPicPr>
          <p:cNvPr id="10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998" y="1897654"/>
            <a:ext cx="1499525" cy="323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41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o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o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518547" y="2892028"/>
            <a:ext cx="74295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4004072" y="3376613"/>
            <a:ext cx="742950" cy="8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532460" y="3452813"/>
            <a:ext cx="614363" cy="85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27354">
            <a:off x="6779419" y="2908698"/>
            <a:ext cx="867966" cy="128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166" y="489348"/>
            <a:ext cx="3943350" cy="442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60748"/>
            <a:ext cx="3943350" cy="442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437" y="167146"/>
            <a:ext cx="4057650" cy="428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959" y="535673"/>
            <a:ext cx="4057650" cy="428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2572941"/>
            <a:ext cx="1026319" cy="221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ounded Rectangle 28"/>
          <p:cNvSpPr/>
          <p:nvPr/>
        </p:nvSpPr>
        <p:spPr>
          <a:xfrm>
            <a:off x="1270418" y="1851423"/>
            <a:ext cx="1472782" cy="58697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156441" y="1871137"/>
            <a:ext cx="1472782" cy="58697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60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034412" y="1873242"/>
            <a:ext cx="1540090" cy="58697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6000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918576" y="1858950"/>
            <a:ext cx="1472782" cy="58697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600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56530" y="-1116068"/>
            <a:ext cx="5802339" cy="2987205"/>
            <a:chOff x="1556530" y="-1116068"/>
            <a:chExt cx="5802339" cy="2987205"/>
          </a:xfrm>
        </p:grpSpPr>
        <p:pic>
          <p:nvPicPr>
            <p:cNvPr id="28" name="Picture 27" descr="C:\Users\ADMIN\Desktop\Tai nguyen thiet ke tro choi\Bảng gỗ\wooden-blank-sign-clipart-1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6530" y="-1116068"/>
              <a:ext cx="5802339" cy="2987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/>
            <p:cNvSpPr txBox="1">
              <a:spLocks noChangeArrowheads="1"/>
            </p:cNvSpPr>
            <p:nvPr/>
          </p:nvSpPr>
          <p:spPr bwMode="auto">
            <a:xfrm>
              <a:off x="2457455" y="604293"/>
              <a:ext cx="410449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1638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34" name="Explosion 1 33"/>
          <p:cNvSpPr/>
          <p:nvPr/>
        </p:nvSpPr>
        <p:spPr>
          <a:xfrm>
            <a:off x="4973241" y="3496661"/>
            <a:ext cx="2259806" cy="1535906"/>
          </a:xfrm>
          <a:prstGeom prst="irregularSeal1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35" name="Picture 18" descr="j0234131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542136" y="4098356"/>
            <a:ext cx="871392" cy="92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WordArt 19"/>
          <p:cNvSpPr>
            <a:spLocks noChangeArrowheads="1" noChangeShapeType="1" noTextEdit="1"/>
          </p:cNvSpPr>
          <p:nvPr/>
        </p:nvSpPr>
        <p:spPr bwMode="auto">
          <a:xfrm>
            <a:off x="8237855" y="43856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00</a:t>
            </a:r>
          </a:p>
        </p:txBody>
      </p:sp>
      <p:sp>
        <p:nvSpPr>
          <p:cNvPr id="37" name="WordArt 20"/>
          <p:cNvSpPr>
            <a:spLocks noChangeArrowheads="1" noChangeShapeType="1" noTextEdit="1"/>
          </p:cNvSpPr>
          <p:nvPr/>
        </p:nvSpPr>
        <p:spPr bwMode="auto">
          <a:xfrm>
            <a:off x="8274368" y="4434899"/>
            <a:ext cx="503145" cy="5146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05</a:t>
            </a:r>
          </a:p>
        </p:txBody>
      </p:sp>
      <p:sp>
        <p:nvSpPr>
          <p:cNvPr id="38" name="WordArt 21"/>
          <p:cNvSpPr>
            <a:spLocks noChangeArrowheads="1" noChangeShapeType="1" noTextEdit="1"/>
          </p:cNvSpPr>
          <p:nvPr/>
        </p:nvSpPr>
        <p:spPr bwMode="auto">
          <a:xfrm>
            <a:off x="8298180" y="43729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04</a:t>
            </a:r>
          </a:p>
        </p:txBody>
      </p:sp>
      <p:sp>
        <p:nvSpPr>
          <p:cNvPr id="39" name="WordArt 22"/>
          <p:cNvSpPr>
            <a:spLocks noChangeArrowheads="1" noChangeShapeType="1" noTextEdit="1"/>
          </p:cNvSpPr>
          <p:nvPr/>
        </p:nvSpPr>
        <p:spPr bwMode="auto">
          <a:xfrm>
            <a:off x="8341043" y="44491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03</a:t>
            </a:r>
          </a:p>
        </p:txBody>
      </p:sp>
      <p:sp>
        <p:nvSpPr>
          <p:cNvPr id="40" name="WordArt 23"/>
          <p:cNvSpPr>
            <a:spLocks noChangeArrowheads="1" noChangeShapeType="1" noTextEdit="1"/>
          </p:cNvSpPr>
          <p:nvPr/>
        </p:nvSpPr>
        <p:spPr bwMode="auto">
          <a:xfrm>
            <a:off x="8298180" y="4420612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02</a:t>
            </a:r>
          </a:p>
        </p:txBody>
      </p:sp>
      <p:sp>
        <p:nvSpPr>
          <p:cNvPr id="41" name="WordArt 24"/>
          <p:cNvSpPr>
            <a:spLocks noChangeArrowheads="1" noChangeShapeType="1" noTextEdit="1"/>
          </p:cNvSpPr>
          <p:nvPr/>
        </p:nvSpPr>
        <p:spPr bwMode="auto">
          <a:xfrm>
            <a:off x="8231505" y="4387274"/>
            <a:ext cx="503145" cy="5146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01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3105E411-A314-4587-B3F8-CF01031356F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8870" flipH="1">
            <a:off x="148055" y="170558"/>
            <a:ext cx="1487943" cy="131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 bldLvl="0" animBg="1"/>
      <p:bldP spid="31" grpId="0" bldLvl="0" animBg="1"/>
      <p:bldP spid="32" grpId="0" bldLvl="0" animBg="1"/>
      <p:bldP spid="32" grpId="1" bldLvl="0" animBg="1"/>
      <p:bldP spid="34" grpId="0" bldLvl="0" animBg="1"/>
      <p:bldP spid="34" grpId="1" bldLvl="0" animBg="1"/>
      <p:bldP spid="34" grpId="2" bldLvl="0" animBg="1"/>
      <p:bldP spid="36" grpId="0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615113" y="2878931"/>
            <a:ext cx="74295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272088" y="3288507"/>
            <a:ext cx="742950" cy="8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3825478" y="3274219"/>
            <a:ext cx="61436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88953">
            <a:off x="2016627" y="2870980"/>
            <a:ext cx="1168004" cy="1578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002" y="436142"/>
            <a:ext cx="3943350" cy="442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8" y="191691"/>
            <a:ext cx="4057650" cy="428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289" y="508770"/>
            <a:ext cx="4057650" cy="428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74" y="496468"/>
            <a:ext cx="3943350" cy="442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xplosion 1 12"/>
          <p:cNvSpPr/>
          <p:nvPr/>
        </p:nvSpPr>
        <p:spPr>
          <a:xfrm>
            <a:off x="2780143" y="3524679"/>
            <a:ext cx="2259806" cy="1535906"/>
          </a:xfrm>
          <a:prstGeom prst="irregularSeal1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393732" y="1969295"/>
            <a:ext cx="1608032" cy="58697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5 605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49483" y="1998020"/>
            <a:ext cx="1604814" cy="58697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5 650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039770" y="2007787"/>
            <a:ext cx="1566165" cy="58697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5 065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752376" y="1998020"/>
            <a:ext cx="1705715" cy="58697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5 506</a:t>
            </a:r>
          </a:p>
        </p:txBody>
      </p:sp>
      <p:pic>
        <p:nvPicPr>
          <p:cNvPr id="19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23" y="2497513"/>
            <a:ext cx="1728788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385888" y="-1155283"/>
            <a:ext cx="7430335" cy="2987205"/>
            <a:chOff x="1556530" y="-1116068"/>
            <a:chExt cx="5802339" cy="2987205"/>
          </a:xfrm>
        </p:grpSpPr>
        <p:pic>
          <p:nvPicPr>
            <p:cNvPr id="22" name="Picture 21" descr="C:\Users\ADMIN\Desktop\Tai nguyen thiet ke tro choi\Bảng gỗ\wooden-blank-sign-clipart-1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6530" y="-1116068"/>
              <a:ext cx="5802339" cy="2987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>
              <a:off x="2382154" y="604293"/>
              <a:ext cx="417979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buNone/>
              </a:pP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sáu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là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pic>
        <p:nvPicPr>
          <p:cNvPr id="24" name="Picture 18" descr="j023413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551017" y="4116270"/>
            <a:ext cx="871392" cy="92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WordArt 19"/>
          <p:cNvSpPr>
            <a:spLocks noChangeArrowheads="1" noChangeShapeType="1" noTextEdit="1"/>
          </p:cNvSpPr>
          <p:nvPr/>
        </p:nvSpPr>
        <p:spPr bwMode="auto">
          <a:xfrm>
            <a:off x="8237855" y="43856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00</a:t>
            </a:r>
          </a:p>
        </p:txBody>
      </p:sp>
      <p:sp>
        <p:nvSpPr>
          <p:cNvPr id="26" name="WordArt 20"/>
          <p:cNvSpPr>
            <a:spLocks noChangeArrowheads="1" noChangeShapeType="1" noTextEdit="1"/>
          </p:cNvSpPr>
          <p:nvPr/>
        </p:nvSpPr>
        <p:spPr bwMode="auto">
          <a:xfrm>
            <a:off x="8274368" y="4434899"/>
            <a:ext cx="503145" cy="5146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05</a:t>
            </a:r>
          </a:p>
        </p:txBody>
      </p:sp>
      <p:sp>
        <p:nvSpPr>
          <p:cNvPr id="27" name="WordArt 21"/>
          <p:cNvSpPr>
            <a:spLocks noChangeArrowheads="1" noChangeShapeType="1" noTextEdit="1"/>
          </p:cNvSpPr>
          <p:nvPr/>
        </p:nvSpPr>
        <p:spPr bwMode="auto">
          <a:xfrm>
            <a:off x="8298180" y="43729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04</a:t>
            </a:r>
          </a:p>
        </p:txBody>
      </p:sp>
      <p:sp>
        <p:nvSpPr>
          <p:cNvPr id="28" name="WordArt 22"/>
          <p:cNvSpPr>
            <a:spLocks noChangeArrowheads="1" noChangeShapeType="1" noTextEdit="1"/>
          </p:cNvSpPr>
          <p:nvPr/>
        </p:nvSpPr>
        <p:spPr bwMode="auto">
          <a:xfrm>
            <a:off x="8341043" y="44491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03</a:t>
            </a:r>
          </a:p>
        </p:txBody>
      </p:sp>
      <p:sp>
        <p:nvSpPr>
          <p:cNvPr id="29" name="WordArt 23"/>
          <p:cNvSpPr>
            <a:spLocks noChangeArrowheads="1" noChangeShapeType="1" noTextEdit="1"/>
          </p:cNvSpPr>
          <p:nvPr/>
        </p:nvSpPr>
        <p:spPr bwMode="auto">
          <a:xfrm>
            <a:off x="8298180" y="4420612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02</a:t>
            </a:r>
          </a:p>
        </p:txBody>
      </p:sp>
      <p:sp>
        <p:nvSpPr>
          <p:cNvPr id="30" name="WordArt 24"/>
          <p:cNvSpPr>
            <a:spLocks noChangeArrowheads="1" noChangeShapeType="1" noTextEdit="1"/>
          </p:cNvSpPr>
          <p:nvPr/>
        </p:nvSpPr>
        <p:spPr bwMode="auto">
          <a:xfrm>
            <a:off x="8231505" y="4387274"/>
            <a:ext cx="503145" cy="5146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C1F4EE58-AE51-4449-B405-A6E5F483C55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8870" flipH="1">
            <a:off x="148055" y="170558"/>
            <a:ext cx="1487943" cy="131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9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97 -0.5821 L 0.0125 -0.024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2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bldLvl="0" animBg="1"/>
      <p:bldP spid="13" grpId="2" bldLvl="0" animBg="1"/>
      <p:bldP spid="14" grpId="1" bldLvl="0" animBg="1"/>
      <p:bldP spid="25" grpId="0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300413" y="2928937"/>
            <a:ext cx="74295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6975872" y="3126582"/>
            <a:ext cx="742950" cy="8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926931" y="3109913"/>
            <a:ext cx="61436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4446985" y="2790825"/>
            <a:ext cx="1006078" cy="135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3844"/>
            <a:ext cx="3943350" cy="442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994" y="-45244"/>
            <a:ext cx="4057650" cy="467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91703"/>
            <a:ext cx="4057650" cy="428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3844"/>
            <a:ext cx="3943350" cy="442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xplosion 1 12"/>
          <p:cNvSpPr/>
          <p:nvPr/>
        </p:nvSpPr>
        <p:spPr>
          <a:xfrm>
            <a:off x="4096942" y="3139679"/>
            <a:ext cx="2258615" cy="1535906"/>
          </a:xfrm>
          <a:prstGeom prst="irregularSeal1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388501" y="1970776"/>
            <a:ext cx="1371600" cy="58697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55</a:t>
            </a:r>
            <a:endParaRPr lang="en-US" sz="2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011217" y="1964105"/>
            <a:ext cx="1371600" cy="58697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1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505</a:t>
            </a:r>
            <a:endParaRPr lang="en-US" sz="3001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620346" y="1974008"/>
            <a:ext cx="1371600" cy="58697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1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550</a:t>
            </a:r>
            <a:endParaRPr lang="en-US" sz="3001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229475" y="1955383"/>
            <a:ext cx="1371600" cy="58697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1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105</a:t>
            </a:r>
            <a:endParaRPr lang="en-US" sz="3001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03" y="2586037"/>
            <a:ext cx="1287066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385888" y="-1155283"/>
            <a:ext cx="7430335" cy="2987205"/>
            <a:chOff x="1556530" y="-1116068"/>
            <a:chExt cx="5802339" cy="2987205"/>
          </a:xfrm>
        </p:grpSpPr>
        <p:pic>
          <p:nvPicPr>
            <p:cNvPr id="22" name="Picture 21" descr="C:\Users\ADMIN\Desktop\Tai nguyen thiet ke tro choi\Bảng gỗ\wooden-blank-sign-clipart-1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6530" y="-1116068"/>
              <a:ext cx="5802339" cy="2987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>
              <a:off x="2457455" y="604293"/>
              <a:ext cx="410449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buNone/>
              </a:pP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5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pic>
        <p:nvPicPr>
          <p:cNvPr id="24" name="Picture 18" descr="j023413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573502" y="4140223"/>
            <a:ext cx="871392" cy="92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WordArt 19"/>
          <p:cNvSpPr>
            <a:spLocks noChangeArrowheads="1" noChangeShapeType="1" noTextEdit="1"/>
          </p:cNvSpPr>
          <p:nvPr/>
        </p:nvSpPr>
        <p:spPr bwMode="auto">
          <a:xfrm>
            <a:off x="8237855" y="43856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00</a:t>
            </a:r>
          </a:p>
        </p:txBody>
      </p:sp>
      <p:sp>
        <p:nvSpPr>
          <p:cNvPr id="26" name="WordArt 20"/>
          <p:cNvSpPr>
            <a:spLocks noChangeArrowheads="1" noChangeShapeType="1" noTextEdit="1"/>
          </p:cNvSpPr>
          <p:nvPr/>
        </p:nvSpPr>
        <p:spPr bwMode="auto">
          <a:xfrm>
            <a:off x="8274368" y="4434899"/>
            <a:ext cx="503145" cy="5146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05</a:t>
            </a:r>
          </a:p>
        </p:txBody>
      </p:sp>
      <p:sp>
        <p:nvSpPr>
          <p:cNvPr id="27" name="WordArt 21"/>
          <p:cNvSpPr>
            <a:spLocks noChangeArrowheads="1" noChangeShapeType="1" noTextEdit="1"/>
          </p:cNvSpPr>
          <p:nvPr/>
        </p:nvSpPr>
        <p:spPr bwMode="auto">
          <a:xfrm>
            <a:off x="8298180" y="43729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04</a:t>
            </a:r>
          </a:p>
        </p:txBody>
      </p:sp>
      <p:sp>
        <p:nvSpPr>
          <p:cNvPr id="28" name="WordArt 22"/>
          <p:cNvSpPr>
            <a:spLocks noChangeArrowheads="1" noChangeShapeType="1" noTextEdit="1"/>
          </p:cNvSpPr>
          <p:nvPr/>
        </p:nvSpPr>
        <p:spPr bwMode="auto">
          <a:xfrm>
            <a:off x="8341043" y="44491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03</a:t>
            </a:r>
          </a:p>
        </p:txBody>
      </p:sp>
      <p:sp>
        <p:nvSpPr>
          <p:cNvPr id="29" name="WordArt 23"/>
          <p:cNvSpPr>
            <a:spLocks noChangeArrowheads="1" noChangeShapeType="1" noTextEdit="1"/>
          </p:cNvSpPr>
          <p:nvPr/>
        </p:nvSpPr>
        <p:spPr bwMode="auto">
          <a:xfrm>
            <a:off x="8298180" y="4420612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02</a:t>
            </a:r>
          </a:p>
        </p:txBody>
      </p:sp>
      <p:sp>
        <p:nvSpPr>
          <p:cNvPr id="30" name="WordArt 24"/>
          <p:cNvSpPr>
            <a:spLocks noChangeArrowheads="1" noChangeShapeType="1" noTextEdit="1"/>
          </p:cNvSpPr>
          <p:nvPr/>
        </p:nvSpPr>
        <p:spPr bwMode="auto">
          <a:xfrm>
            <a:off x="8231505" y="4387274"/>
            <a:ext cx="503145" cy="5146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C75615B7-31D4-48DF-86FE-8B736BD8DC2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8870" flipH="1">
            <a:off x="148055" y="170558"/>
            <a:ext cx="1487943" cy="131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9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97 -0.5821 L 0.0125 -0.0246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2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bldLvl="0" animBg="1"/>
      <p:bldP spid="13" grpId="2" bldLvl="0" animBg="1"/>
      <p:bldP spid="14" grpId="0" bldLvl="0" animBg="1"/>
      <p:bldP spid="15" grpId="0" bldLvl="0" animBg="1"/>
      <p:bldP spid="16" grpId="0" bldLvl="0" animBg="1"/>
      <p:bldP spid="17" grpId="0" bldLvl="0" animBg="1"/>
      <p:bldP spid="25" grpId="0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4673366" y="3021874"/>
            <a:ext cx="74295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2463018" y="3177402"/>
            <a:ext cx="742950" cy="8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27354">
            <a:off x="6779419" y="2908698"/>
            <a:ext cx="867966" cy="128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89" y="509714"/>
            <a:ext cx="3943350" cy="442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217" y="459499"/>
            <a:ext cx="4057650" cy="428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597" y="459499"/>
            <a:ext cx="4057650" cy="428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2572941"/>
            <a:ext cx="1026319" cy="221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3019834" y="2106010"/>
            <a:ext cx="1371600" cy="58697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A. </a:t>
            </a:r>
            <a:r>
              <a:rPr lang="en-US" sz="3001" b="1" dirty="0">
                <a:solidFill>
                  <a:srgbClr val="A9250B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893310" y="2092214"/>
            <a:ext cx="1371600" cy="58697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B. </a:t>
            </a:r>
            <a:r>
              <a:rPr lang="en-US" sz="3001" b="1" dirty="0">
                <a:solidFill>
                  <a:srgbClr val="A9250B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78034" y="2104137"/>
            <a:ext cx="1371600" cy="58697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C. </a:t>
            </a:r>
            <a:r>
              <a:rPr lang="en-US" sz="2700" b="1" dirty="0">
                <a:solidFill>
                  <a:srgbClr val="A9250B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17" name="Explosion 1 16"/>
          <p:cNvSpPr/>
          <p:nvPr/>
        </p:nvSpPr>
        <p:spPr>
          <a:xfrm>
            <a:off x="6917922" y="3746897"/>
            <a:ext cx="2259806" cy="1535906"/>
          </a:xfrm>
          <a:prstGeom prst="irregularSeal1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415236" y="-1140309"/>
            <a:ext cx="7430335" cy="3017719"/>
            <a:chOff x="1556530" y="-1116068"/>
            <a:chExt cx="5802339" cy="3017719"/>
          </a:xfrm>
        </p:grpSpPr>
        <p:pic>
          <p:nvPicPr>
            <p:cNvPr id="20" name="Picture 19" descr="C:\Users\ADMIN\Desktop\Tai nguyen thiet ke tro choi\Bảng gỗ\wooden-blank-sign-clipart-1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6530" y="-1116068"/>
              <a:ext cx="5802339" cy="2987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2321500" y="590523"/>
              <a:ext cx="4104496" cy="1311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buNone/>
              </a:pP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Điền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trống</a:t>
              </a:r>
              <a:endPara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123 …. 450:</a:t>
              </a:r>
            </a:p>
          </p:txBody>
        </p:sp>
      </p:grpSp>
      <p:pic>
        <p:nvPicPr>
          <p:cNvPr id="22" name="Picture 18" descr="j023413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515669" y="4276332"/>
            <a:ext cx="871392" cy="92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WordArt 19"/>
          <p:cNvSpPr>
            <a:spLocks noChangeArrowheads="1" noChangeShapeType="1" noTextEdit="1"/>
          </p:cNvSpPr>
          <p:nvPr/>
        </p:nvSpPr>
        <p:spPr bwMode="auto">
          <a:xfrm>
            <a:off x="8237855" y="43856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00</a:t>
            </a:r>
          </a:p>
        </p:txBody>
      </p:sp>
      <p:sp>
        <p:nvSpPr>
          <p:cNvPr id="24" name="WordArt 20"/>
          <p:cNvSpPr>
            <a:spLocks noChangeArrowheads="1" noChangeShapeType="1" noTextEdit="1"/>
          </p:cNvSpPr>
          <p:nvPr/>
        </p:nvSpPr>
        <p:spPr bwMode="auto">
          <a:xfrm>
            <a:off x="8274368" y="4434899"/>
            <a:ext cx="503145" cy="5146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05</a:t>
            </a:r>
          </a:p>
        </p:txBody>
      </p:sp>
      <p:sp>
        <p:nvSpPr>
          <p:cNvPr id="25" name="WordArt 21"/>
          <p:cNvSpPr>
            <a:spLocks noChangeArrowheads="1" noChangeShapeType="1" noTextEdit="1"/>
          </p:cNvSpPr>
          <p:nvPr/>
        </p:nvSpPr>
        <p:spPr bwMode="auto">
          <a:xfrm>
            <a:off x="8298180" y="43729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04</a:t>
            </a:r>
          </a:p>
        </p:txBody>
      </p:sp>
      <p:sp>
        <p:nvSpPr>
          <p:cNvPr id="26" name="WordArt 22"/>
          <p:cNvSpPr>
            <a:spLocks noChangeArrowheads="1" noChangeShapeType="1" noTextEdit="1"/>
          </p:cNvSpPr>
          <p:nvPr/>
        </p:nvSpPr>
        <p:spPr bwMode="auto">
          <a:xfrm>
            <a:off x="8341043" y="44491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03</a:t>
            </a:r>
          </a:p>
        </p:txBody>
      </p:sp>
      <p:sp>
        <p:nvSpPr>
          <p:cNvPr id="27" name="WordArt 23"/>
          <p:cNvSpPr>
            <a:spLocks noChangeArrowheads="1" noChangeShapeType="1" noTextEdit="1"/>
          </p:cNvSpPr>
          <p:nvPr/>
        </p:nvSpPr>
        <p:spPr bwMode="auto">
          <a:xfrm>
            <a:off x="8298180" y="4420612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02</a:t>
            </a:r>
          </a:p>
        </p:txBody>
      </p:sp>
      <p:sp>
        <p:nvSpPr>
          <p:cNvPr id="28" name="WordArt 24"/>
          <p:cNvSpPr>
            <a:spLocks noChangeArrowheads="1" noChangeShapeType="1" noTextEdit="1"/>
          </p:cNvSpPr>
          <p:nvPr/>
        </p:nvSpPr>
        <p:spPr bwMode="auto">
          <a:xfrm>
            <a:off x="8231505" y="4387274"/>
            <a:ext cx="503145" cy="5146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01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EC25C287-F8E3-4EB6-A5D3-5FAD006E565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8870" flipH="1">
            <a:off x="148055" y="170558"/>
            <a:ext cx="1487943" cy="131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7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97 -0.58209 L 0.0125 -0.0246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2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5" grpId="1" bldLvl="0" animBg="1"/>
      <p:bldP spid="17" grpId="0" bldLvl="0" animBg="1"/>
      <p:bldP spid="17" grpId="1" bldLvl="0" animBg="1"/>
      <p:bldP spid="17" grpId="2" bldLvl="0" animBg="1"/>
      <p:bldP spid="23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682388" y="-252682"/>
            <a:ext cx="10263116" cy="873896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902" y="334692"/>
            <a:ext cx="1705628" cy="571289"/>
          </a:xfrm>
          <a:prstGeom prst="rect">
            <a:avLst/>
          </a:prstGeom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1713762" y="2686448"/>
            <a:ext cx="536252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alt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So </a:t>
            </a:r>
            <a:r>
              <a:rPr lang="en-US" alt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sánh</a:t>
            </a:r>
            <a:r>
              <a:rPr lang="en-US" alt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xếp</a:t>
            </a:r>
            <a:r>
              <a:rPr lang="en-US" alt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nhiên</a:t>
            </a:r>
            <a:endParaRPr lang="en-US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VN Nguyen Du" panose="04030805020802020802" pitchFamily="82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1787077" y="1914574"/>
            <a:ext cx="52561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altLang="en-US" sz="4400" b="1" dirty="0" err="1">
                <a:solidFill>
                  <a:srgbClr val="A9250B"/>
                </a:solidFill>
                <a:latin typeface="UVN Mang Tre" panose="00000400000000000000" pitchFamily="2" charset="0"/>
                <a:cs typeface="Times New Roman" panose="02020603050405020304" pitchFamily="18" charset="0"/>
              </a:rPr>
              <a:t>Toán</a:t>
            </a:r>
            <a:endParaRPr lang="en-US" altLang="en-US" sz="4400" b="1" dirty="0">
              <a:solidFill>
                <a:srgbClr val="A9250B"/>
              </a:solidFill>
              <a:latin typeface="UVN Mang Tr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图片 6">
            <a:extLst>
              <a:ext uri="{FF2B5EF4-FFF2-40B4-BE49-F238E27FC236}">
                <a16:creationId xmlns="" xmlns:a16="http://schemas.microsoft.com/office/drawing/2014/main" id="{F2569DBB-33B0-4474-A123-CC063D3BCF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46595" l="0" r="14146">
                        <a14:backgroundMark x1="10814" y1="13108" x2="11052" y2="30056"/>
                        <a14:backgroundMark x1="7271" y1="36047" x2="11052" y2="33743"/>
                        <a14:backgroundMark x1="10576" y1="5735" x2="10814" y2="18126"/>
                        <a14:backgroundMark x1="11290" y1="9421" x2="11528" y2="3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 rot="578775">
            <a:off x="1877818" y="3951291"/>
            <a:ext cx="899600" cy="1158963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="" xmlns:a16="http://schemas.microsoft.com/office/drawing/2014/main" id="{F6D9DDF5-8049-4CBF-B011-9B560560E3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2" b="42704" l="18271" r="40693">
                        <a14:backgroundMark x1="33131" y1="33589" x2="35484" y2="37225"/>
                        <a14:backgroundMark x1="33131" y1="18945" x2="37150" y2="22581"/>
                        <a14:backgroundMark x1="32655" y1="23502" x2="35008" y2="13466"/>
                        <a14:backgroundMark x1="27446" y1="37225" x2="33131" y2="36303"/>
                        <a14:backgroundMark x1="24141" y1="35433" x2="27684" y2="39068"/>
                        <a14:backgroundMark x1="34770" y1="33589" x2="34532" y2="27189"/>
                        <a14:backgroundMark x1="34045" y1="7996" x2="34508" y2="16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4" r="64146" b="60878"/>
          <a:stretch/>
        </p:blipFill>
        <p:spPr>
          <a:xfrm rot="20277098">
            <a:off x="2895546" y="3738858"/>
            <a:ext cx="1038631" cy="1265521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="" xmlns:a16="http://schemas.microsoft.com/office/drawing/2014/main" id="{782C4F4F-D12D-4A1C-AD16-37E9D5657C9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45571" l="38366" r="62454">
                        <a14:backgroundMark x1="54971" y1="11162" x2="56267" y2="29339"/>
                        <a14:backgroundMark x1="45452" y1="37686" x2="59439" y2="34613"/>
                        <a14:backgroundMark x1="48625" y1="41628" x2="60021" y2="23758"/>
                        <a14:backgroundMark x1="47885" y1="37993" x2="56980" y2="37174"/>
                        <a14:backgroundMark x1="55685" y1="10599" x2="55685" y2="18433"/>
                        <a14:backgroundMark x1="55976" y1="18996" x2="57403" y2="24014"/>
                        <a14:backgroundMark x1="56557" y1="27087" x2="58858" y2="19252"/>
                        <a14:backgroundMark x1="44870" y1="33794" x2="46748" y2="36047"/>
                        <a14:backgroundMark x1="53094" y1="4455" x2="54812" y2="8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51" r="36315" b="60302"/>
          <a:stretch/>
        </p:blipFill>
        <p:spPr>
          <a:xfrm rot="593058">
            <a:off x="4340677" y="3947857"/>
            <a:ext cx="1403933" cy="1228148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="" xmlns:a16="http://schemas.microsoft.com/office/drawing/2014/main" id="{5546C407-DB4A-4454-B5C2-C246494FF5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38044" l="61185" r="81068">
                        <a14:backgroundMark x1="75833" y1="8449" x2="75674" y2="16948"/>
                        <a14:backgroundMark x1="76732" y1="23451" x2="77261" y2="30620"/>
                        <a14:backgroundMark x1="74246" y1="36764" x2="75674" y2="30978"/>
                        <a14:backgroundMark x1="65970" y1="31644" x2="67372" y2="33692"/>
                        <a14:backgroundMark x1="67187" y1="30978" x2="68429" y2="34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05" r="20985" b="64783"/>
          <a:stretch/>
        </p:blipFill>
        <p:spPr>
          <a:xfrm>
            <a:off x="5616192" y="3877016"/>
            <a:ext cx="1181906" cy="1173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4" y="114098"/>
            <a:ext cx="1384857" cy="7918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65" y="3231"/>
            <a:ext cx="832152" cy="4758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20" y="633272"/>
            <a:ext cx="7942501" cy="3981451"/>
          </a:xfrm>
          <a:prstGeom prst="rect">
            <a:avLst/>
          </a:prstGeom>
        </p:spPr>
      </p:pic>
      <p:sp>
        <p:nvSpPr>
          <p:cNvPr id="20" name="文本框 13"/>
          <p:cNvSpPr txBox="1"/>
          <p:nvPr/>
        </p:nvSpPr>
        <p:spPr>
          <a:xfrm>
            <a:off x="1415610" y="793085"/>
            <a:ext cx="652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MỤC TIÊU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522085" y="1917477"/>
            <a:ext cx="6524525" cy="2064147"/>
            <a:chOff x="947159" y="-3986942"/>
            <a:chExt cx="8121231" cy="2752196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947159" y="-3986942"/>
              <a:ext cx="8121231" cy="2752196"/>
            </a:xfrm>
            <a:prstGeom prst="wedgeRoundRectCallout">
              <a:avLst>
                <a:gd name="adj1" fmla="val 43144"/>
                <a:gd name="adj2" fmla="val -89694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9" name="文本框 13"/>
            <p:cNvSpPr txBox="1"/>
            <p:nvPr/>
          </p:nvSpPr>
          <p:spPr>
            <a:xfrm>
              <a:off x="1075668" y="-3821433"/>
              <a:ext cx="7867080" cy="2421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b="1" dirty="0" err="1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Nắm</a:t>
              </a:r>
              <a:r>
                <a:rPr lang="en-US" sz="3200" b="1" dirty="0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được</a:t>
              </a:r>
              <a:r>
                <a:rPr lang="en-US" sz="3200" b="1" dirty="0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đặc</a:t>
              </a:r>
              <a:r>
                <a:rPr lang="en-US" sz="3200" b="1" dirty="0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điểm</a:t>
              </a:r>
              <a:r>
                <a:rPr lang="en-US" sz="3200" b="1" dirty="0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vê</a:t>
              </a:r>
              <a:r>
                <a:rPr lang="en-US" sz="3200" b="1" dirty="0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3200" b="1" dirty="0" err="1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sz="3200" b="1" dirty="0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́ </a:t>
              </a:r>
              <a:r>
                <a:rPr lang="en-US" sz="3200" b="1" dirty="0" err="1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3200" b="1" dirty="0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̣ </a:t>
              </a:r>
              <a:r>
                <a:rPr lang="en-US" sz="3200" b="1" dirty="0" err="1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của</a:t>
              </a:r>
              <a:r>
                <a:rPr lang="en-US" sz="3200" b="1" dirty="0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các</a:t>
              </a:r>
              <a:r>
                <a:rPr lang="en-US" sz="3200" b="1" dirty="0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</a:t>
              </a:r>
              <a:r>
                <a:rPr lang="en-US" sz="3200" b="1" dirty="0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́ </a:t>
              </a:r>
              <a:r>
                <a:rPr lang="en-US" sz="3200" b="1" dirty="0" err="1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3200" b="1" dirty="0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̣ </a:t>
              </a:r>
              <a:r>
                <a:rPr lang="en-US" sz="3200" b="1" dirty="0" err="1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endParaRPr lang="en-US" sz="3200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50000"/>
                </a:spcBef>
              </a:pPr>
              <a:r>
                <a:rPr lang="en-US" sz="3200" b="1" dirty="0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b="1" dirty="0" err="1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Biết</a:t>
              </a:r>
              <a:r>
                <a:rPr lang="en-US" sz="3200" b="1" dirty="0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sz="3200" b="1" dirty="0" err="1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sánh</a:t>
              </a:r>
              <a:r>
                <a:rPr lang="en-US" sz="3200" b="1" dirty="0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các</a:t>
              </a:r>
              <a:r>
                <a:rPr lang="en-US" sz="3200" b="1" dirty="0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</a:t>
              </a:r>
              <a:r>
                <a:rPr lang="en-US" sz="3200" b="1" dirty="0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́ </a:t>
              </a:r>
              <a:r>
                <a:rPr lang="en-US" sz="3200" b="1" dirty="0" err="1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3200" b="1" dirty="0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̣ </a:t>
              </a:r>
              <a:r>
                <a:rPr lang="en-US" sz="3200" b="1" dirty="0" err="1" smtClean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endParaRPr lang="en-US" sz="32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5A4C9483-B732-F14D-8ED5-CD0122294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3577" y="4209970"/>
            <a:ext cx="10502900" cy="901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DDE5040D-A671-1144-9D60-E8D271899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2063" y="166033"/>
            <a:ext cx="1343235" cy="9234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B86FB6CB-EB48-2A46-AF62-D5FBDDFA1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220" y="-25213"/>
            <a:ext cx="1473353" cy="156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443</TotalTime>
  <Words>748</Words>
  <Application>Microsoft Office PowerPoint</Application>
  <PresentationFormat>On-screen Show (16:9)</PresentationFormat>
  <Paragraphs>155</Paragraphs>
  <Slides>27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Arial</vt:lpstr>
      <vt:lpstr>方正少儿简体</vt:lpstr>
      <vt:lpstr>Wingdings</vt:lpstr>
      <vt:lpstr>UTM Cookies</vt:lpstr>
      <vt:lpstr>UVN Mang Tre</vt:lpstr>
      <vt:lpstr>华康少女文字W5</vt:lpstr>
      <vt:lpstr>Impact</vt:lpstr>
      <vt:lpstr>DFPOP1-W9</vt:lpstr>
      <vt:lpstr>UTM Flamenco</vt:lpstr>
      <vt:lpstr>Calibri</vt:lpstr>
      <vt:lpstr>宋体</vt:lpstr>
      <vt:lpstr>UVN Nguyen Du</vt:lpstr>
      <vt:lpstr>Times New Roman</vt:lpstr>
      <vt:lpstr>UTM Staccato 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卡通欢乐假期教育老师专用课件PPT模板</dc:title>
  <dc:creator>KTUTS</dc:creator>
  <cp:keywords>Ha</cp:keywords>
  <cp:lastModifiedBy>PC_ASUS</cp:lastModifiedBy>
  <cp:revision>114</cp:revision>
  <dcterms:created xsi:type="dcterms:W3CDTF">2016-08-08T05:55:00Z</dcterms:created>
  <dcterms:modified xsi:type="dcterms:W3CDTF">2021-09-27T04:45:12Z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