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1"/>
  </p:notesMasterIdLst>
  <p:sldIdLst>
    <p:sldId id="256" r:id="rId3"/>
    <p:sldId id="283" r:id="rId4"/>
    <p:sldId id="284" r:id="rId5"/>
    <p:sldId id="285" r:id="rId6"/>
    <p:sldId id="286" r:id="rId7"/>
    <p:sldId id="287" r:id="rId8"/>
    <p:sldId id="279" r:id="rId9"/>
    <p:sldId id="270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68" d="100"/>
          <a:sy n="68" d="100"/>
        </p:scale>
        <p:origin x="10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5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6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6" r:id="rId3"/>
    <p:sldLayoutId id="2147483685" r:id="rId4"/>
    <p:sldLayoutId id="214748368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8171" y="2080798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VIẾT ĐOẠN </a:t>
            </a:r>
          </a:p>
        </p:txBody>
      </p:sp>
      <p:sp>
        <p:nvSpPr>
          <p:cNvPr id="1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6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879598" y="2370181"/>
            <a:ext cx="8740997" cy="422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59145" y="1031223"/>
            <a:ext cx="540252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anh sách học sinh tổ 1 lớp 2A đăng kí đi tham quan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772229" y="812800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Đọc danh sách dưới đây và trả lời câu hỏi.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32337" y="2195105"/>
            <a:ext cx="6706676" cy="32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848" y="992031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 TỔ 1 LỚP 2A 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87097" y="728551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41025" y="1869693"/>
            <a:ext cx="5050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tàng dân tộc học.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24913" y="1869693"/>
            <a:ext cx="5029387" cy="389048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382788" y="356275"/>
            <a:ext cx="2482090" cy="1257985"/>
            <a:chOff x="3759267" y="334167"/>
            <a:chExt cx="5621970" cy="1403180"/>
          </a:xfrm>
        </p:grpSpPr>
        <p:sp>
          <p:nvSpPr>
            <p:cNvPr id="23" name="Cloud Callout 2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430424" y="4465102"/>
            <a:ext cx="7844243" cy="1520081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2426" y="4506238"/>
            <a:ext cx="84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8262" y="5132596"/>
            <a:ext cx="712598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1 lớp 2A 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học sinh.</a:t>
            </a:r>
          </a:p>
        </p:txBody>
      </p:sp>
      <p:sp>
        <p:nvSpPr>
          <p:cNvPr id="2" name="Oval 1"/>
          <p:cNvSpPr/>
          <p:nvPr/>
        </p:nvSpPr>
        <p:spPr>
          <a:xfrm>
            <a:off x="2921001" y="885373"/>
            <a:ext cx="402770" cy="29318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844841" y="4073224"/>
            <a:ext cx="92242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4924" y="3963923"/>
            <a:ext cx="886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791" y="4598633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lăng Bác.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459" y="5257468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11360" y="155302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60" y="301606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3386401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374758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89341" y="456232"/>
            <a:ext cx="402770" cy="19613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895114" y="1577114"/>
            <a:ext cx="402770" cy="2687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552681" y="2345803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82263" y="2673298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914400" y="4123099"/>
            <a:ext cx="110530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5245" y="4030423"/>
            <a:ext cx="117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tàng Dân tộc học?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9112" y="4665133"/>
            <a:ext cx="1039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Bảo tàng Dân tộc học.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780" y="5323968"/>
            <a:ext cx="819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43633" y="1176513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59" y="1929546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2278363"/>
            <a:ext cx="204724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2628794"/>
            <a:ext cx="208839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04133" y="143028"/>
            <a:ext cx="402770" cy="18467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704268" y="714740"/>
            <a:ext cx="367760" cy="22261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491123" y="1325297"/>
            <a:ext cx="276087" cy="16940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39235" y="1608291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54737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Lập danh sách tổ em đăng kí tham gia câu lạc bộ trường như: câu lạc bộ cờ vua, võ thuật,...</a:t>
              </a:r>
              <a:endParaRPr lang="vi-VN" sz="3200" b="1" dirty="0">
                <a:solidFill>
                  <a:srgbClr val="0082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46506"/>
              </p:ext>
            </p:extLst>
          </p:nvPr>
        </p:nvGraphicFramePr>
        <p:xfrm>
          <a:off x="1666817" y="1593917"/>
          <a:ext cx="9082269" cy="42062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0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STT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tên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 vẽ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 cờ  vua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Dương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Thanh Hà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Đặng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Nhật Linh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Trần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Bích Ngọc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Nguyễn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Nhật 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Lê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Văn Công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Trịnh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Văn Tiến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Trần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Hòa Bình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0359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275</Words>
  <Application>Microsoft Office PowerPoint</Application>
  <PresentationFormat>Widescreen</PresentationFormat>
  <Paragraphs>51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iCiel Cadena</vt:lpstr>
      <vt:lpstr>iCiel Crocante</vt:lpstr>
      <vt:lpstr>Times New Roman</vt:lpstr>
      <vt:lpstr>思源黑体 CN Bold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Long Le</cp:lastModifiedBy>
  <cp:revision>189</cp:revision>
  <dcterms:created xsi:type="dcterms:W3CDTF">2021-05-29T04:05:18Z</dcterms:created>
  <dcterms:modified xsi:type="dcterms:W3CDTF">2021-10-26T17:42:38Z</dcterms:modified>
</cp:coreProperties>
</file>