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22" r:id="rId6"/>
    <p:sldMasterId id="2147483734" r:id="rId7"/>
  </p:sldMasterIdLst>
  <p:notesMasterIdLst>
    <p:notesMasterId r:id="rId21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9" r:id="rId15"/>
    <p:sldId id="258" r:id="rId16"/>
    <p:sldId id="260" r:id="rId17"/>
    <p:sldId id="262" r:id="rId18"/>
    <p:sldId id="26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25/8/2020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677" y="-609600"/>
            <a:ext cx="457200" cy="609600"/>
          </a:xfrm>
          <a:prstGeom prst="rect">
            <a:avLst/>
          </a:prstGeom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477852" y="628266"/>
            <a:ext cx="6413678" cy="620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1000" b="1" kern="10" dirty="0">
              <a:ln w="9525">
                <a:noFill/>
                <a:round/>
                <a:headEnd/>
                <a:tailEnd/>
              </a:ln>
              <a:solidFill>
                <a:srgbClr val="5B9BD5">
                  <a:lumMod val="50000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555042" y="1379491"/>
            <a:ext cx="6033920" cy="4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BỒ ĐỀ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5B9BD5">
                  <a:lumMod val="50000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3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40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62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150</Words>
  <Application>Microsoft Office PowerPoint</Application>
  <PresentationFormat>On-screen Show (4:3)</PresentationFormat>
  <Paragraphs>36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宋体</vt:lpstr>
      <vt:lpstr>Arial</vt:lpstr>
      <vt:lpstr>Book Antiqua</vt:lpstr>
      <vt:lpstr>Calibri</vt:lpstr>
      <vt:lpstr>等线</vt:lpstr>
      <vt:lpstr>等线 Light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Office 主题​​</vt:lpstr>
      <vt:lpstr>1_Office 主题​​</vt:lpstr>
      <vt:lpstr>1_Office Theme</vt:lpstr>
      <vt:lpstr>2_Office Theme</vt:lpstr>
      <vt:lpstr>Apex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2006-08-16T00:00:00Z</dcterms:created>
  <dcterms:modified xsi:type="dcterms:W3CDTF">2020-08-25T15:55:28Z</dcterms:modified>
</cp:coreProperties>
</file>