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80" autoAdjust="0"/>
  </p:normalViewPr>
  <p:slideViewPr>
    <p:cSldViewPr snapToGrid="0">
      <p:cViewPr>
        <p:scale>
          <a:sx n="50" d="100"/>
          <a:sy n="50" d="100"/>
        </p:scale>
        <p:origin x="62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024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2000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FB701-8DAC-448C-8A56-5496EE0CFA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35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284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586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323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3513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960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469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24/08/2022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24/08/2022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24/08/2022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24/08/2022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24/08/2022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24/08/2022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24/08/2022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24/08/2022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0.xml"/><Relationship Id="rId15" Type="http://schemas.microsoft.com/office/2007/relationships/hdphoto" Target="../media/hdphoto11.wdp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(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Ấn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từng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xuất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)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xmlns="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>
          <a:xfrm>
            <a:off x="0" y="0"/>
            <a:ext cx="1095375" cy="5619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xmlns="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xmlns="" id="{51BF473D-A4BF-48DF-B7FA-18C78246B2A2}"/>
              </a:ext>
            </a:extLst>
          </p:cNvPr>
          <p:cNvSpPr/>
          <p:nvPr/>
        </p:nvSpPr>
        <p:spPr>
          <a:xfrm>
            <a:off x="3332584" y="463887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xmlns="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xmlns="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xmlns="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</a:t>
            </a:r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FB038DD-2ED7-1BD9-9B63-BF62570E38AC}"/>
              </a:ext>
            </a:extLst>
          </p:cNvPr>
          <p:cNvSpPr txBox="1"/>
          <p:nvPr/>
        </p:nvSpPr>
        <p:spPr>
          <a:xfrm>
            <a:off x="7126433" y="457232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21803"/>
              </p:ext>
            </p:extLst>
          </p:nvPr>
        </p:nvGraphicFramePr>
        <p:xfrm>
          <a:off x="1600200" y="1932427"/>
          <a:ext cx="8019660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56513">
                  <a:extLst>
                    <a:ext uri="{9D8B030D-6E8A-4147-A177-3AD203B41FA5}">
                      <a16:colId xmlns:a16="http://schemas.microsoft.com/office/drawing/2014/main" xmlns="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xmlns="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xmlns="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xmlns="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xmlns="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xmlns="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cân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+ 150 = 800 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414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650 - 150 = 500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(kg)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xmlns="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xmlns="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xmlns="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xmlns="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394450" y="1171733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530</Words>
  <Application>Microsoft Office PowerPoint</Application>
  <PresentationFormat>Widescreen</PresentationFormat>
  <Paragraphs>158</Paragraphs>
  <Slides>25</Slides>
  <Notes>12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Cambria Math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MINH TUAN</cp:lastModifiedBy>
  <cp:revision>33</cp:revision>
  <dcterms:created xsi:type="dcterms:W3CDTF">2022-05-03T09:34:37Z</dcterms:created>
  <dcterms:modified xsi:type="dcterms:W3CDTF">2022-08-24T02:44:03Z</dcterms:modified>
</cp:coreProperties>
</file>