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27"/>
  </p:notesMasterIdLst>
  <p:sldIdLst>
    <p:sldId id="390" r:id="rId2"/>
    <p:sldId id="437" r:id="rId3"/>
    <p:sldId id="406" r:id="rId4"/>
    <p:sldId id="407" r:id="rId5"/>
    <p:sldId id="429" r:id="rId6"/>
    <p:sldId id="408" r:id="rId7"/>
    <p:sldId id="414" r:id="rId8"/>
    <p:sldId id="416" r:id="rId9"/>
    <p:sldId id="417" r:id="rId10"/>
    <p:sldId id="418" r:id="rId11"/>
    <p:sldId id="419" r:id="rId12"/>
    <p:sldId id="422" r:id="rId13"/>
    <p:sldId id="426" r:id="rId14"/>
    <p:sldId id="427" r:id="rId15"/>
    <p:sldId id="430" r:id="rId16"/>
    <p:sldId id="395" r:id="rId17"/>
    <p:sldId id="413" r:id="rId18"/>
    <p:sldId id="431" r:id="rId19"/>
    <p:sldId id="436" r:id="rId20"/>
    <p:sldId id="432" r:id="rId21"/>
    <p:sldId id="433" r:id="rId22"/>
    <p:sldId id="434" r:id="rId23"/>
    <p:sldId id="435" r:id="rId24"/>
    <p:sldId id="404" r:id="rId25"/>
    <p:sldId id="3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18/10/2022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25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936358" y="1710690"/>
            <a:ext cx="83315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 LỚP 1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096" y="295443"/>
            <a:ext cx="9721515" cy="6345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361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ế giới động vật: Ba cò con kịch chiến sinh tử với kẻ hàng xóm ác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7807" y="571248"/>
            <a:ext cx="8627477" cy="4849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36" y="238441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Tin Tức Cao Niên Thế Kỷ XXI: 10 tác dụng của củ sả với sức khỏe và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016" y="216567"/>
            <a:ext cx="6678363" cy="6382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462228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50" name="Picture 10" descr="Khế chữa bệnh tiểu đường – THÀNH CÔNG ngoài mong đợi với công thức nà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4184" y="794084"/>
            <a:ext cx="5210509" cy="3907882"/>
          </a:xfrm>
          <a:prstGeom prst="rect">
            <a:avLst/>
          </a:prstGeom>
          <a:noFill/>
        </p:spPr>
      </p:pic>
      <p:pic>
        <p:nvPicPr>
          <p:cNvPr id="35852" name="Picture 12" descr="Khế chữa nhiều bệ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64" y="890336"/>
            <a:ext cx="5895473" cy="3681663"/>
          </a:xfrm>
          <a:prstGeom prst="rect">
            <a:avLst/>
          </a:prstGeom>
          <a:noFill/>
        </p:spPr>
      </p:pic>
      <p:sp>
        <p:nvSpPr>
          <p:cNvPr id="38914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m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36" y="465220"/>
            <a:ext cx="6964279" cy="464285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94" y="1943321"/>
            <a:ext cx="11534776" cy="243617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0675" y="216567"/>
            <a:ext cx="8446168" cy="625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8521"/>
          <a:stretch>
            <a:fillRect/>
          </a:stretch>
        </p:blipFill>
        <p:spPr bwMode="auto">
          <a:xfrm>
            <a:off x="6184230" y="264693"/>
            <a:ext cx="5586474" cy="6312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118053" y="1034714"/>
            <a:ext cx="10772775" cy="1658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2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Kể chuyện</a:t>
            </a:r>
            <a:br>
              <a:rPr kumimoji="0" lang="en-US" sz="4800" b="0" i="0" u="none" strike="noStrike" kern="1200" cap="none" spc="-12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800" b="0" i="0" u="none" strike="noStrike" kern="1200" cap="none" spc="-12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Chó sói và cừu non</a:t>
            </a:r>
            <a:endParaRPr kumimoji="0" lang="en-US" sz="4800" b="0" i="0" u="none" strike="noStrike" kern="1200" cap="none" spc="-12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25562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90" y="-409073"/>
            <a:ext cx="10772775" cy="1658198"/>
          </a:xfrm>
        </p:spPr>
        <p:txBody>
          <a:bodyPr>
            <a:noAutofit/>
          </a:bodyPr>
          <a:lstStyle/>
          <a:p>
            <a:pPr algn="ctr"/>
            <a:b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r="51408" b="48617"/>
          <a:stretch>
            <a:fillRect/>
          </a:stretch>
        </p:blipFill>
        <p:spPr bwMode="auto">
          <a:xfrm>
            <a:off x="3200399" y="1627138"/>
            <a:ext cx="4981074" cy="496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46244" b="48617"/>
          <a:stretch>
            <a:fillRect/>
          </a:stretch>
        </p:blipFill>
        <p:spPr bwMode="auto">
          <a:xfrm>
            <a:off x="3007896" y="496169"/>
            <a:ext cx="6525082" cy="588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48622" r="50926" b="8772"/>
          <a:stretch>
            <a:fillRect/>
          </a:stretch>
        </p:blipFill>
        <p:spPr bwMode="auto">
          <a:xfrm rot="215009">
            <a:off x="2425518" y="251590"/>
            <a:ext cx="5939884" cy="637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47454" t="48622" b="8772"/>
          <a:stretch>
            <a:fillRect/>
          </a:stretch>
        </p:blipFill>
        <p:spPr bwMode="auto">
          <a:xfrm>
            <a:off x="2454442" y="230362"/>
            <a:ext cx="6328611" cy="633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8521"/>
          <a:stretch>
            <a:fillRect/>
          </a:stretch>
        </p:blipFill>
        <p:spPr bwMode="auto">
          <a:xfrm>
            <a:off x="3176337" y="256355"/>
            <a:ext cx="5586474" cy="6312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40945" y="945180"/>
            <a:ext cx="10966522" cy="217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619500"/>
            <a:ext cx="11220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chợ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sữa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dưa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0" y="1710690"/>
            <a:ext cx="10267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</a:p>
          <a:p>
            <a:pPr algn="ctr">
              <a:lnSpc>
                <a:spcPct val="150000"/>
              </a:lnSpc>
            </a:pPr>
            <a:endParaRPr lang="vi-VN" sz="48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endParaRPr lang="vi-VN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   u         ư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3950335" y="14859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   u         ư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4064635" y="329565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4102735" y="16383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74135" y="4381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tri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3969385" y="53721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4083685" y="2476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3912235" y="14478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36035" y="2533650"/>
            <a:ext cx="60128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458</TotalTime>
  <Words>184</Words>
  <Application>Microsoft Office PowerPoint</Application>
  <PresentationFormat>Widescreen</PresentationFormat>
  <Paragraphs>54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 cò</vt:lpstr>
      <vt:lpstr>củ sả</vt:lpstr>
      <vt:lpstr>khế chua</vt:lpstr>
      <vt:lpstr>lá mía</vt:lpstr>
      <vt:lpstr>     Mùa hè, nhà bà có dừa, có dưa lê. Mùa thu, nhà bà có na, có thị.</vt:lpstr>
      <vt:lpstr>PowerPoint Presentation</vt:lpstr>
      <vt:lpstr>PowerPoint Presentation</vt:lpstr>
      <vt:lpstr>PowerPoint Presentation</vt:lpstr>
      <vt:lpstr>PowerPoint Presentation</vt:lpstr>
      <vt:lpstr>  Chó sói và cừu non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Mrs Quynh</cp:lastModifiedBy>
  <cp:revision>70</cp:revision>
  <dcterms:created xsi:type="dcterms:W3CDTF">2020-08-10T13:50:00Z</dcterms:created>
  <dcterms:modified xsi:type="dcterms:W3CDTF">2022-10-18T15:04:39Z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