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8" r:id="rId4"/>
    <p:sldId id="259" r:id="rId5"/>
    <p:sldId id="267" r:id="rId6"/>
    <p:sldId id="260" r:id="rId7"/>
    <p:sldId id="266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FE0"/>
    <a:srgbClr val="99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2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1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D523-8987-4502-A5DE-27F0E257360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909" y="287383"/>
            <a:ext cx="1065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32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BỒ ĐỀ</a:t>
            </a:r>
          </a:p>
        </p:txBody>
      </p:sp>
    </p:spTree>
    <p:extLst>
      <p:ext uri="{BB962C8B-B14F-4D97-AF65-F5344CB8AC3E}">
        <p14:creationId xmlns:p14="http://schemas.microsoft.com/office/powerpoint/2010/main" val="283226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6637" y="434971"/>
            <a:ext cx="490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ÔN BÀI CŨ</a:t>
            </a:r>
            <a:endParaRPr lang="en-US" sz="4800" b="1" dirty="0">
              <a:solidFill>
                <a:srgbClr val="FF0000"/>
              </a:solidFill>
              <a:latin typeface="SVN-The Voice Ligh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2158" y="141495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4987" y="4751472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72073" y="4998017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67738" y="4998017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122285" y="5003451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568240" y="49805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710754" y="476212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79096" y="4837761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98943" y="4784255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77450" y="4837761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17937" y="4762123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22194" y="4784254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63732" y="2247540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24405" y="4837761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43384" y="2214402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4239068" y="243381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734733" y="243381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263731" y="224630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293348" y="223761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767647" y="350335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4228966" y="368651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724631" y="368651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7179178" y="3691949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317249" y="347275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719631" y="3504138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34804" y="3472752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722659" y="350909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16906" y="347132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14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9" grpId="0" animBg="1"/>
      <p:bldP spid="21" grpId="0" animBg="1"/>
      <p:bldP spid="22" grpId="0" animBg="1"/>
      <p:bldP spid="23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77" y="763675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&gt;, &lt;, = ?</a:t>
            </a:r>
          </a:p>
        </p:txBody>
      </p:sp>
      <p:sp>
        <p:nvSpPr>
          <p:cNvPr id="5" name="Cloud 4"/>
          <p:cNvSpPr/>
          <p:nvPr/>
        </p:nvSpPr>
        <p:spPr>
          <a:xfrm>
            <a:off x="661182" y="2152359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1        2</a:t>
            </a:r>
          </a:p>
        </p:txBody>
      </p:sp>
      <p:sp>
        <p:nvSpPr>
          <p:cNvPr id="16" name="Cloud 15"/>
          <p:cNvSpPr/>
          <p:nvPr/>
        </p:nvSpPr>
        <p:spPr>
          <a:xfrm>
            <a:off x="515146" y="4386776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6       5</a:t>
            </a:r>
          </a:p>
        </p:txBody>
      </p:sp>
      <p:sp>
        <p:nvSpPr>
          <p:cNvPr id="17" name="Cloud 16"/>
          <p:cNvSpPr/>
          <p:nvPr/>
        </p:nvSpPr>
        <p:spPr>
          <a:xfrm>
            <a:off x="4455774" y="4386776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8       7</a:t>
            </a:r>
          </a:p>
        </p:txBody>
      </p:sp>
      <p:sp>
        <p:nvSpPr>
          <p:cNvPr id="18" name="Cloud 17"/>
          <p:cNvSpPr/>
          <p:nvPr/>
        </p:nvSpPr>
        <p:spPr>
          <a:xfrm>
            <a:off x="8396403" y="4386776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10      5</a:t>
            </a:r>
          </a:p>
        </p:txBody>
      </p:sp>
      <p:sp>
        <p:nvSpPr>
          <p:cNvPr id="19" name="Cloud 18"/>
          <p:cNvSpPr/>
          <p:nvPr/>
        </p:nvSpPr>
        <p:spPr>
          <a:xfrm>
            <a:off x="8396403" y="2152359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4       4</a:t>
            </a:r>
          </a:p>
        </p:txBody>
      </p:sp>
      <p:sp>
        <p:nvSpPr>
          <p:cNvPr id="20" name="Cloud 19"/>
          <p:cNvSpPr/>
          <p:nvPr/>
        </p:nvSpPr>
        <p:spPr>
          <a:xfrm>
            <a:off x="4528792" y="2152359"/>
            <a:ext cx="3235569" cy="1392702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35599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05858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80585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3559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733335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662995" y="2605658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42051" y="2499303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669528" y="470558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329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05711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22388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728900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5077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78" y="136658"/>
            <a:ext cx="602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Shape 482"/>
          <p:cNvPicPr/>
          <p:nvPr/>
        </p:nvPicPr>
        <p:blipFill rotWithShape="1">
          <a:blip r:embed="rId3"/>
          <a:srcRect l="4566"/>
          <a:stretch/>
        </p:blipFill>
        <p:spPr>
          <a:xfrm>
            <a:off x="3526971" y="1005840"/>
            <a:ext cx="5461453" cy="5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9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77" y="1873985"/>
            <a:ext cx="10783246" cy="333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14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907" y="152135"/>
            <a:ext cx="6947333" cy="210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907" y="2449624"/>
            <a:ext cx="6888481" cy="2102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907" y="4745871"/>
            <a:ext cx="6947333" cy="211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9523159" y="882899"/>
            <a:ext cx="661515" cy="638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99559" y="3201284"/>
            <a:ext cx="661515" cy="638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05742" y="3201285"/>
            <a:ext cx="661515" cy="638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199559" y="5482535"/>
            <a:ext cx="661515" cy="638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03331" y="5516578"/>
            <a:ext cx="901169" cy="698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199559" y="882898"/>
            <a:ext cx="661515" cy="638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0424328" y="876241"/>
            <a:ext cx="535577" cy="6270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24328" y="5553991"/>
            <a:ext cx="535577" cy="6270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24328" y="3215116"/>
            <a:ext cx="535577" cy="6270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134471"/>
            <a:ext cx="10515600" cy="127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i="1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5806-6410-8BFD-E258-AA9E40DB6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6757" y="365125"/>
            <a:ext cx="7113563" cy="6412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37" y="2224927"/>
            <a:ext cx="1723810" cy="17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02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877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99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SVN-The Voice Light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Mrs Quynh</cp:lastModifiedBy>
  <cp:revision>19</cp:revision>
  <dcterms:created xsi:type="dcterms:W3CDTF">2020-08-17T09:47:23Z</dcterms:created>
  <dcterms:modified xsi:type="dcterms:W3CDTF">2022-10-18T15:28:12Z</dcterms:modified>
</cp:coreProperties>
</file>