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293" r:id="rId3"/>
    <p:sldId id="294" r:id="rId4"/>
    <p:sldId id="296" r:id="rId5"/>
    <p:sldId id="297" r:id="rId6"/>
    <p:sldId id="310" r:id="rId7"/>
    <p:sldId id="298" r:id="rId8"/>
    <p:sldId id="299" r:id="rId9"/>
    <p:sldId id="284" r:id="rId10"/>
    <p:sldId id="285" r:id="rId11"/>
    <p:sldId id="300" r:id="rId12"/>
    <p:sldId id="306" r:id="rId13"/>
    <p:sldId id="265" r:id="rId14"/>
    <p:sldId id="288" r:id="rId15"/>
    <p:sldId id="314" r:id="rId16"/>
    <p:sldId id="290" r:id="rId17"/>
    <p:sldId id="315" r:id="rId18"/>
    <p:sldId id="316" r:id="rId19"/>
    <p:sldId id="313" r:id="rId20"/>
    <p:sldId id="307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26F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107" autoAdjust="0"/>
  </p:normalViewPr>
  <p:slideViewPr>
    <p:cSldViewPr snapToGrid="0" showGuides="1">
      <p:cViewPr varScale="1">
        <p:scale>
          <a:sx n="70" d="100"/>
          <a:sy n="70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07CE-B03E-4E28-A7F7-624C441369A5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491F-00F6-4761-B01C-03589424DF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92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: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24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3…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6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="" xmlns:a16="http://schemas.microsoft.com/office/drawing/2014/main" id="{032E6286-1DF5-4EC7-ABAF-221E8FD40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FB6C4-7890-48C4-98C8-66A5C0ADABDD}" type="slidenum">
              <a:rPr lang="en-US" altLang="vi-VN"/>
              <a:pPr/>
              <a:t>13</a:t>
            </a:fld>
            <a:endParaRPr lang="en-US" altLang="vi-VN"/>
          </a:p>
        </p:txBody>
      </p:sp>
      <p:sp>
        <p:nvSpPr>
          <p:cNvPr id="31747" name="Slide Image Placeholder 1">
            <a:extLst>
              <a:ext uri="{FF2B5EF4-FFF2-40B4-BE49-F238E27FC236}">
                <a16:creationId xmlns="" xmlns:a16="http://schemas.microsoft.com/office/drawing/2014/main" id="{4919DBDF-38A6-4710-99FD-CBDA2A48E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="" xmlns:a16="http://schemas.microsoft.com/office/drawing/2014/main" id="{BCA6B7CC-E613-44A3-A646-1A8F31E1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>
                <a:latin typeface="Arial" panose="020B0604020202020204" pitchFamily="34" charset="0"/>
              </a:rPr>
              <a:t>Đây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chính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nội</a:t>
            </a:r>
            <a:r>
              <a:rPr lang="en-US" altLang="vi-VN" dirty="0">
                <a:latin typeface="Arial" panose="020B0604020202020204" pitchFamily="34" charset="0"/>
              </a:rPr>
              <a:t> dung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em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ghi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nhớ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học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ngày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r>
              <a:rPr lang="en-US" altLang="vi-VN" dirty="0">
                <a:latin typeface="Arial" panose="020B0604020202020204" pitchFamily="34" charset="0"/>
              </a:rPr>
              <a:t>.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e </a:t>
            </a:r>
            <a:r>
              <a:rPr lang="en-US" altLang="vi-VN" dirty="0" err="1">
                <a:latin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sách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sử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dấu</a:t>
            </a:r>
            <a:r>
              <a:rPr lang="en-US" altLang="vi-VN" dirty="0">
                <a:latin typeface="Arial" panose="020B0604020202020204" pitchFamily="34" charset="0"/>
              </a:rPr>
              <a:t> &lt;&lt; </a:t>
            </a:r>
            <a:r>
              <a:rPr lang="en-US" altLang="vi-VN" dirty="0" err="1">
                <a:latin typeface="Arial" panose="020B0604020202020204" pitchFamily="34" charset="0"/>
              </a:rPr>
              <a:t>Bây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giờ</a:t>
            </a:r>
            <a:r>
              <a:rPr lang="en-US" altLang="vi-VN" dirty="0">
                <a:latin typeface="Arial" panose="020B0604020202020204" pitchFamily="34" charset="0"/>
              </a:rPr>
              <a:t> ta </a:t>
            </a:r>
            <a:r>
              <a:rPr lang="en-US" altLang="vi-VN" dirty="0" err="1">
                <a:latin typeface="Arial" panose="020B0604020202020204" pitchFamily="34" charset="0"/>
              </a:rPr>
              <a:t>vận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tập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endParaRPr lang="en-US" altLang="vi-VN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="" xmlns:a16="http://schemas.microsoft.com/office/drawing/2014/main" id="{533C1FAD-08FF-4F63-88B8-5123AF43D71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0F77D9-9A7D-46F0-9637-1A94FD9C1312}" type="slidenum">
              <a:rPr lang="en-US" altLang="vi-VN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vi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.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cascem</a:t>
            </a:r>
            <a:r>
              <a:rPr lang="en-US" sz="2000" dirty="0"/>
              <a:t> </a:t>
            </a:r>
            <a:r>
              <a:rPr lang="en-US" sz="2000" dirty="0" err="1"/>
              <a:t>tifm</a:t>
            </a:r>
            <a:r>
              <a:rPr lang="en-US" sz="2000" dirty="0"/>
              <a:t> … </a:t>
            </a:r>
            <a:r>
              <a:rPr lang="en-US" sz="2000" dirty="0" err="1"/>
              <a:t>Bây</a:t>
            </a:r>
            <a:r>
              <a:rPr lang="en-US" sz="2000" dirty="0"/>
              <a:t> </a:t>
            </a:r>
            <a:r>
              <a:rPr lang="en-US" sz="2000" dirty="0" err="1"/>
              <a:t>giờ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clip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emkieerm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quảcùng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 </a:t>
            </a:r>
            <a:r>
              <a:rPr lang="en-US" sz="2000" dirty="0" err="1"/>
              <a:t>nhé</a:t>
            </a:r>
            <a:r>
              <a:rPr lang="en-US" sz="2000" dirty="0"/>
              <a:t>.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</a:t>
            </a:r>
            <a:r>
              <a:rPr lang="en-US" sz="2000" dirty="0"/>
              <a:t> </a:t>
            </a:r>
            <a:r>
              <a:rPr lang="en-US" sz="2000" dirty="0" err="1"/>
              <a:t>tiep</a:t>
            </a:r>
            <a:r>
              <a:rPr lang="en-US" sz="2000" dirty="0"/>
              <a:t> </a:t>
            </a:r>
            <a:r>
              <a:rPr lang="en-US" sz="2000" dirty="0" err="1"/>
              <a:t>trng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..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đay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.à 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daawsu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kép.phối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; 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nv</a:t>
            </a:r>
            <a:r>
              <a:rPr lang="en-US" sz="2000" dirty="0"/>
              <a:t> ta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 </a:t>
            </a:r>
            <a:r>
              <a:rPr lang="en-US" sz="2000" dirty="0" err="1"/>
              <a:t>câu</a:t>
            </a:r>
            <a:r>
              <a:rPr lang="en-US" sz="2000" dirty="0"/>
              <a:t> hay 1 đ v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dasu</a:t>
            </a:r>
            <a:r>
              <a:rPr lang="en-US" sz="2000" dirty="0"/>
              <a:t> &lt;&lt; </a:t>
            </a:r>
            <a:r>
              <a:rPr lang="en-US" sz="2000" dirty="0" err="1"/>
              <a:t>phả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</a:t>
            </a:r>
            <a:r>
              <a:rPr lang="en-US" sz="2000" dirty="0"/>
              <a:t> :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nhé.Cascloiwf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ở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2. ….</a:t>
            </a:r>
            <a:r>
              <a:rPr lang="en-US" sz="2000" dirty="0" err="1"/>
              <a:t>Bài</a:t>
            </a:r>
            <a:r>
              <a:rPr lang="en-US" sz="2000" dirty="0"/>
              <a:t> 2. </a:t>
            </a:r>
            <a:r>
              <a:rPr lang="en-US" sz="2000" dirty="0" err="1"/>
              <a:t>bài</a:t>
            </a:r>
            <a:r>
              <a:rPr lang="en-US" sz="2000" dirty="0"/>
              <a:t> 2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  </a:t>
            </a:r>
            <a:r>
              <a:rPr lang="en-US" sz="2000" dirty="0" err="1"/>
              <a:t>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hẫy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nghĩ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lòi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Do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viêt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tùy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nếu</a:t>
            </a:r>
            <a:r>
              <a:rPr lang="en-US" sz="2000" dirty="0"/>
              <a:t> 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trưc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thoai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2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lới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dòng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1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….</a:t>
            </a:r>
            <a:r>
              <a:rPr lang="en-US" dirty="0" err="1"/>
              <a:t>Bài</a:t>
            </a:r>
            <a:r>
              <a:rPr lang="en-US" dirty="0"/>
              <a:t> 2.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hẫy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lòi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viêt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&lt;&lt;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trưc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thoai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lới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01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62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86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tho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k?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thojkeso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soonsng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.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ythoj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sơm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song</a:t>
            </a:r>
          </a:p>
          <a:p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song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hoặ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tuoiir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bao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tuwf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nhạo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dâng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 xu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vua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đựac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hay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đb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lafmrox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ta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6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%k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tháy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85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ltvc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: </a:t>
            </a:r>
            <a:r>
              <a:rPr lang="en-US" dirty="0" err="1"/>
              <a:t>dấu</a:t>
            </a:r>
            <a:r>
              <a:rPr lang="en-US" dirty="0"/>
              <a:t>  </a:t>
            </a:r>
            <a:r>
              <a:rPr lang="en-US" dirty="0" err="1"/>
              <a:t>ngoặ</a:t>
            </a:r>
            <a:r>
              <a:rPr lang="en-US" dirty="0"/>
              <a:t> c </a:t>
            </a:r>
            <a:r>
              <a:rPr lang="en-US" dirty="0" err="1"/>
              <a:t>kép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mến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ai/.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1</a:t>
            </a:r>
          </a:p>
          <a:p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6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, bai1 1 . … </a:t>
            </a:r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ta 2 </a:t>
            </a:r>
            <a:r>
              <a:rPr lang="en-US" dirty="0" err="1"/>
              <a:t>việc</a:t>
            </a:r>
            <a:r>
              <a:rPr lang="en-US" dirty="0"/>
              <a:t> , </a:t>
            </a:r>
            <a:r>
              <a:rPr lang="en-US" dirty="0" err="1"/>
              <a:t>viejc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1 </a:t>
            </a:r>
            <a:r>
              <a:rPr lang="en-US" dirty="0" err="1"/>
              <a:t>là</a:t>
            </a:r>
            <a:r>
              <a:rPr lang="en-US" dirty="0"/>
              <a:t> …,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 </a:t>
            </a:r>
            <a:r>
              <a:rPr lang="en-US" dirty="0" err="1"/>
              <a:t>là</a:t>
            </a:r>
            <a:r>
              <a:rPr lang="en-US" dirty="0"/>
              <a:t>…..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……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63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ạ. </a:t>
            </a:r>
            <a:r>
              <a:rPr lang="en-US" dirty="0" err="1"/>
              <a:t>Thê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….,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  ….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lo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ai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mặ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  </a:t>
            </a:r>
            <a:r>
              <a:rPr lang="en-US" dirty="0" err="1"/>
              <a:t>nhaan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ấm</a:t>
            </a:r>
            <a:r>
              <a:rPr lang="en-US" dirty="0"/>
              <a:t> no,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púc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răfng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31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xest2. </a:t>
            </a:r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hởi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39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sat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….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tuwfneen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laapj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,,,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cum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nk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dộc</a:t>
            </a:r>
            <a:r>
              <a:rPr lang="en-US" dirty="0"/>
              <a:t> </a:t>
            </a:r>
            <a:r>
              <a:rPr lang="en-US" dirty="0" err="1"/>
              <a:t>lập.Vậy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………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ttooi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.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mmootj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. </a:t>
            </a:r>
            <a:r>
              <a:rPr lang="en-US" dirty="0" err="1"/>
              <a:t>Vậy</a:t>
            </a:r>
            <a:r>
              <a:rPr lang="en-US" dirty="0"/>
              <a:t> …………Do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viest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6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ng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thhif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 </a:t>
            </a:r>
            <a:r>
              <a:rPr lang="en-US" dirty="0" err="1"/>
              <a:t>bà</a:t>
            </a:r>
            <a:r>
              <a:rPr lang="en-US" dirty="0"/>
              <a:t> 3. </a:t>
            </a:r>
            <a:r>
              <a:rPr lang="en-US" dirty="0" err="1"/>
              <a:t>baif</a:t>
            </a:r>
            <a:r>
              <a:rPr lang="en-US" dirty="0"/>
              <a:t> 3….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.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 </a:t>
            </a:r>
            <a:r>
              <a:rPr lang="en-US" dirty="0" err="1"/>
              <a:t>làt</a:t>
            </a:r>
            <a:r>
              <a:rPr lang="en-US" dirty="0"/>
              <a:t> </a:t>
            </a:r>
            <a:r>
              <a:rPr lang="en-US" dirty="0" err="1"/>
              <a:t>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56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Ân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owr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cắn</a:t>
            </a:r>
            <a:r>
              <a:rPr lang="en-US" dirty="0"/>
              <a:t> </a:t>
            </a:r>
            <a:r>
              <a:rPr lang="en-US" dirty="0" err="1"/>
              <a:t>bafefng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thép</a:t>
            </a:r>
            <a:r>
              <a:rPr lang="en-US" dirty="0"/>
              <a:t> k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.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9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35BA0-413C-4276-BD6C-258626AC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9B3990-5518-470D-80EC-E1CEF2A41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3386BA-5BA9-4571-AAFD-C805F021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A84873-D99A-4234-9AB8-4F3A7A02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7D5D81-6576-4643-BF7B-B4F4E379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06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002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69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104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70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2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391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851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435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423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055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32163-8FFE-4C4D-B154-A7AEF03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334AC4-3BCF-4DE0-822F-44D61FF2D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B30D-6AF3-4B63-AA23-A2AC37F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6F5446-E8AD-441A-99C0-CC611F7A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9E0A64-0B9C-4B9E-A4A2-07476E11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88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438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91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06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09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92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57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8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324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8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61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32163-8FFE-4C4D-B154-A7AEF03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334AC4-3BCF-4DE0-822F-44D61FF2D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B30D-6AF3-4B63-AA23-A2AC37F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6F5446-E8AD-441A-99C0-CC611F7A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9E0A64-0B9C-4B9E-A4A2-07476E11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56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250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98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63FF4-B8AE-4ED7-BFF8-29D4169F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8ADE8D-D3B5-45F5-A65F-EED52D85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F0D7C4-D1AF-403E-A080-E715BBCF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BA5032-ADD6-4A76-BE61-97D47101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5E195B-4D41-4C42-A995-4D42435C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2F48B9-CD1C-4992-B059-B3EEE05C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209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2CF900-0407-46E9-AF54-ED2D8C31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70365A-3281-45C1-B5C0-B713FC46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FD9F0D-8E12-488B-9FD4-147B681DD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DF57F2-85A9-4BCC-8442-098D8894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5FBA1A-B5A0-4A8F-8190-BCB3842F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764397-ED53-4924-88FE-7AC7F2AE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493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0C66B-0D12-459B-86F2-0A1DED1E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5F2710-CA47-495C-B9BF-806E4D75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FADCA8-536C-4794-A921-25789FE6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92D6FE-7626-4BB8-A757-9799095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8999D6-B862-404D-B40F-766133C8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159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34108B-9418-40FE-85E5-A1B0CB3CD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21496A-246A-4C9D-A215-44AC15A2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BFF98D-9CDB-4F16-9CC8-024C0A34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4E0A7-30AE-4A2C-9472-FB5C1A10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2F461D-F3EF-40EE-BEF7-D68EF4E3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94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E3C46-9999-4D53-AD13-FA10CA6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16752C-DA47-4746-BB1A-9FEB79BA7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B1EE3-7357-406A-9D5D-5D57BA37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FE49C6-85A5-44E8-9463-23FD406C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F92BE-0050-4644-85C6-12E09145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10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C5EA3D-B880-4E77-B9A5-B6B6AC3E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336184-7C04-4E04-9412-2BA153058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19B19C-C9B2-496F-93FB-165756C03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FFF55D-977C-4CEB-A672-D9866B3B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A554C9-0501-4D78-B2D0-8D0F5C77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12FD89-9160-4872-A0B3-3CD36A8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22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5C5D0E-7CC5-407B-A945-442637C4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CDBA25-6CB7-4EB6-AB2E-0318D239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52058E-91AD-4CD8-B933-D3561EA22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3278A99-9897-4EC8-986E-0878D58D8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3F1DB6-4584-4970-A68D-79B95E54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5355BF-D6E1-4FE7-9F34-F5C0733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E687628-FAAA-49FD-A2D5-9373ACD2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1F2883-E267-4533-A8C2-12B058D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0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743C2-15B0-42EE-B107-9EFB2A2D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65104B7-10E0-4EB4-B172-8F135304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0BA282-B060-40AA-B91E-549339F2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43601B-34C3-48F9-AEB1-BAB12EFC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18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228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39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68EFD7-DD40-4273-A0DF-1C35D3E4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B2DA2-9818-4CAC-85AE-E7E16ED0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4BD5D-35DF-4259-8925-C4D0EB732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6F54-F901-49E1-AEB5-046F5A6C9501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B5584-780A-475D-818B-47131C201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F15719-5355-4CEE-B4E6-BE2FD0C2B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78" r:id="rId14"/>
    <p:sldLayoutId id="2147483677" r:id="rId15"/>
    <p:sldLayoutId id="2147483676" r:id="rId16"/>
    <p:sldLayoutId id="2147483675" r:id="rId17"/>
    <p:sldLayoutId id="2147483674" r:id="rId18"/>
    <p:sldLayoutId id="2147483673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5" Type="http://schemas.openxmlformats.org/officeDocument/2006/relationships/image" Target="../media/image15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147CB3-6731-43B9-AF80-605C910F3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36A0A7-0056-4AEE-877F-BE2ED5158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726" y="61968"/>
            <a:ext cx="5916641" cy="1002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8B8D34-D965-499F-8766-28508E002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8" y="3715991"/>
            <a:ext cx="9684558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A12377-D23C-405B-B72B-74034C82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537" y="5552520"/>
            <a:ext cx="3913481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82)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1EF97FE9-2ED4-4BF3-B3C6-FA165F43A8FE}"/>
              </a:ext>
            </a:extLst>
          </p:cNvPr>
          <p:cNvSpPr txBox="1"/>
          <p:nvPr/>
        </p:nvSpPr>
        <p:spPr>
          <a:xfrm>
            <a:off x="2326994" y="4629190"/>
            <a:ext cx="695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780E1AD-EC97-44D0-8C8E-EA3E8F9A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0" y="1126913"/>
            <a:ext cx="1199139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Chủ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điểm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: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Trên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đôi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cánh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ước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mơ</a:t>
            </a:r>
            <a:endParaRPr lang="en-US" alt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0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8"/>
    </mc:Choice>
    <mc:Fallback xmlns="">
      <p:transition spd="slow" advTm="30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3D0313-2FE2-4345-947D-94E7FF784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0" y="3682180"/>
            <a:ext cx="5625739" cy="3175820"/>
          </a:xfrm>
          <a:prstGeom prst="rect">
            <a:avLst/>
          </a:prstGeom>
        </p:spPr>
      </p:pic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3A81C36E-2474-484A-B5E8-9D6212C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13" y="477055"/>
            <a:ext cx="10450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="" xmlns:a16="http://schemas.microsoft.com/office/drawing/2014/main" id="{032DB066-6B2E-4C23-A446-D56DE268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6" y="2102705"/>
            <a:ext cx="62792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b="1" i="1" dirty="0"/>
          </a:p>
        </p:txBody>
      </p:sp>
      <p:pic>
        <p:nvPicPr>
          <p:cNvPr id="57381" name="Picture 37" descr="tacke">
            <a:extLst>
              <a:ext uri="{FF2B5EF4-FFF2-40B4-BE49-F238E27FC236}">
                <a16:creationId xmlns="" xmlns:a16="http://schemas.microsoft.com/office/drawing/2014/main" id="{DD20A290-590B-4D36-96C1-097D601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95" y="1859945"/>
            <a:ext cx="4343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ADA16E1-57BE-4FD8-9BD9-5ACA4251CCB4}"/>
              </a:ext>
            </a:extLst>
          </p:cNvPr>
          <p:cNvCxnSpPr>
            <a:cxnSpLocks/>
          </p:cNvCxnSpPr>
          <p:nvPr/>
        </p:nvCxnSpPr>
        <p:spPr>
          <a:xfrm>
            <a:off x="2072756" y="1005840"/>
            <a:ext cx="860743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F6126CA-553F-475E-BE09-24C3787C4C22}"/>
              </a:ext>
            </a:extLst>
          </p:cNvPr>
          <p:cNvCxnSpPr>
            <a:cxnSpLocks/>
          </p:cNvCxnSpPr>
          <p:nvPr/>
        </p:nvCxnSpPr>
        <p:spPr>
          <a:xfrm>
            <a:off x="1011134" y="1498049"/>
            <a:ext cx="918655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3"/>
    </mc:Choice>
    <mc:Fallback xmlns="">
      <p:transition spd="slow" advTm="73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915356C-6DB1-4B84-BDD9-F7E44DFB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64" y="3516777"/>
            <a:ext cx="4688635" cy="3341223"/>
          </a:xfrm>
          <a:prstGeom prst="rect">
            <a:avLst/>
          </a:prstGeom>
        </p:spPr>
      </p:pic>
      <p:pic>
        <p:nvPicPr>
          <p:cNvPr id="11271" name="Picture 9" descr="14398-1215940280">
            <a:extLst>
              <a:ext uri="{FF2B5EF4-FFF2-40B4-BE49-F238E27FC236}">
                <a16:creationId xmlns="" xmlns:a16="http://schemas.microsoft.com/office/drawing/2014/main" id="{5540E899-44D6-492B-A274-F0CBBABB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22" y="2641167"/>
            <a:ext cx="4210522" cy="39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1">
            <a:extLst>
              <a:ext uri="{FF2B5EF4-FFF2-40B4-BE49-F238E27FC236}">
                <a16:creationId xmlns="" xmlns:a16="http://schemas.microsoft.com/office/drawing/2014/main" id="{BEEA50C8-92A3-4B73-A799-5459938C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881" y="2740238"/>
            <a:ext cx="1917483" cy="3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LẦU</a:t>
            </a:r>
          </a:p>
        </p:txBody>
      </p:sp>
      <p:grpSp>
        <p:nvGrpSpPr>
          <p:cNvPr id="89106" name="Group 18">
            <a:extLst>
              <a:ext uri="{FF2B5EF4-FFF2-40B4-BE49-F238E27FC236}">
                <a16:creationId xmlns="" xmlns:a16="http://schemas.microsoft.com/office/drawing/2014/main" id="{6C4F0C7B-5990-48BE-9747-A430789DC3C7}"/>
              </a:ext>
            </a:extLst>
          </p:cNvPr>
          <p:cNvGrpSpPr>
            <a:grpSpLocks/>
          </p:cNvGrpSpPr>
          <p:nvPr/>
        </p:nvGrpSpPr>
        <p:grpSpPr bwMode="auto">
          <a:xfrm>
            <a:off x="348892" y="2595175"/>
            <a:ext cx="4000500" cy="4000500"/>
            <a:chOff x="3168" y="1584"/>
            <a:chExt cx="2520" cy="2520"/>
          </a:xfrm>
        </p:grpSpPr>
        <p:pic>
          <p:nvPicPr>
            <p:cNvPr id="11269" name="Picture 19" descr="caydadoanket">
              <a:extLst>
                <a:ext uri="{FF2B5EF4-FFF2-40B4-BE49-F238E27FC236}">
                  <a16:creationId xmlns="" xmlns:a16="http://schemas.microsoft.com/office/drawing/2014/main" id="{F4AF5AF3-46D9-4FA8-9236-E4C3F1A1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84"/>
              <a:ext cx="2520" cy="2520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20" descr="Going up Animation">
              <a:extLst>
                <a:ext uri="{FF2B5EF4-FFF2-40B4-BE49-F238E27FC236}">
                  <a16:creationId xmlns="" xmlns:a16="http://schemas.microsoft.com/office/drawing/2014/main" id="{06A5E3DB-2807-4E9D-BDCD-717D80B5B7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58447">
              <a:off x="4262" y="1426"/>
              <a:ext cx="354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23">
            <a:extLst>
              <a:ext uri="{FF2B5EF4-FFF2-40B4-BE49-F238E27FC236}">
                <a16:creationId xmlns="" xmlns:a16="http://schemas.microsoft.com/office/drawing/2014/main" id="{B7074266-21DF-47BD-8A15-5CFE3A11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4" y="0"/>
            <a:ext cx="41163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0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56A9F8AA-E1F9-4E56-B023-D9DC606090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3650" y="107819"/>
            <a:ext cx="6096000" cy="7620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 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="" xmlns:a16="http://schemas.microsoft.com/office/drawing/2014/main" id="{09F8D7A6-CF8F-4A61-9D4C-AA5809564B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1955" y="825238"/>
            <a:ext cx="6539978" cy="138452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="" xmlns:a16="http://schemas.microsoft.com/office/drawing/2014/main" id="{2DCE3253-0B57-428B-ADBA-4FE9FBC20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5881" y="2397443"/>
            <a:ext cx="6289057" cy="914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="" xmlns:a16="http://schemas.microsoft.com/office/drawing/2014/main" id="{DD2E2E1D-FDF6-4305-A1BB-1CADC598B6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4031" y="3541877"/>
            <a:ext cx="6687902" cy="1047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kumimoji="1"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92"/>
    </mc:Choice>
    <mc:Fallback xmlns="">
      <p:transition spd="slow" advTm="66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E194AC-899D-4DF4-8B5B-F5F0DC740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79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90A6DF-237C-4E4C-B03C-87A4DB7EE74C}"/>
              </a:ext>
            </a:extLst>
          </p:cNvPr>
          <p:cNvSpPr txBox="1">
            <a:spLocks/>
          </p:cNvSpPr>
          <p:nvPr/>
        </p:nvSpPr>
        <p:spPr>
          <a:xfrm>
            <a:off x="1637071" y="2258290"/>
            <a:ext cx="9960077" cy="234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7FA7D59-A79B-4FCC-A4B3-F7AA150AFFC1}"/>
              </a:ext>
            </a:extLst>
          </p:cNvPr>
          <p:cNvSpPr txBox="1">
            <a:spLocks/>
          </p:cNvSpPr>
          <p:nvPr/>
        </p:nvSpPr>
        <p:spPr>
          <a:xfrm>
            <a:off x="727586" y="1570589"/>
            <a:ext cx="11779045" cy="137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r>
              <a:rPr lang="en-US" sz="3800" b="1" dirty="0">
                <a:solidFill>
                  <a:srgbClr val="FFFF00"/>
                </a:solidFill>
              </a:rPr>
              <a:t>Qua </a:t>
            </a:r>
            <a:r>
              <a:rPr lang="en-US" sz="3800" b="1" dirty="0" err="1">
                <a:solidFill>
                  <a:srgbClr val="FFFF00"/>
                </a:solidFill>
              </a:rPr>
              <a:t>bài</a:t>
            </a:r>
            <a:r>
              <a:rPr lang="en-US" sz="3800" b="1" dirty="0">
                <a:solidFill>
                  <a:srgbClr val="FFFF00"/>
                </a:solidFill>
              </a:rPr>
              <a:t> 3 </a:t>
            </a:r>
            <a:r>
              <a:rPr lang="en-US" sz="3800" b="1" dirty="0" err="1">
                <a:solidFill>
                  <a:srgbClr val="FFFF00"/>
                </a:solidFill>
              </a:rPr>
              <a:t>các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em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thấy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dấu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ngoặc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kép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còn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có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tác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dụng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gì</a:t>
            </a:r>
            <a:r>
              <a:rPr lang="en-US" sz="3800" b="1" dirty="0">
                <a:solidFill>
                  <a:srgbClr val="FFFF00"/>
                </a:solidFill>
              </a:rPr>
              <a:t>?</a:t>
            </a:r>
            <a:endParaRPr lang="vi-VN" sz="3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7"/>
    </mc:Choice>
    <mc:Fallback xmlns="">
      <p:transition spd="slow" advTm="2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00AA86E3-C7CA-4933-A0F4-A86FBAE20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6350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4">
            <a:extLst>
              <a:ext uri="{FF2B5EF4-FFF2-40B4-BE49-F238E27FC236}">
                <a16:creationId xmlns="" xmlns:a16="http://schemas.microsoft.com/office/drawing/2014/main" id="{81600F88-5347-4845-8A1F-017AFE5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883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  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="" xmlns:a16="http://schemas.microsoft.com/office/drawing/2014/main" id="{E2D5543C-ADB7-4FD0-BF3C-3D64ED6D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10200"/>
            <a:ext cx="876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="" xmlns:a16="http://schemas.microsoft.com/office/drawing/2014/main" id="{C8A43EF2-D96F-41FC-BA26-247585B4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3">
            <a:extLst>
              <a:ext uri="{FF2B5EF4-FFF2-40B4-BE49-F238E27FC236}">
                <a16:creationId xmlns="" xmlns:a16="http://schemas.microsoft.com/office/drawing/2014/main" id="{CE31BF95-D059-4514-90C7-2EFA1E50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45" name="Rectangle 1">
            <a:extLst>
              <a:ext uri="{FF2B5EF4-FFF2-40B4-BE49-F238E27FC236}">
                <a16:creationId xmlns="" xmlns:a16="http://schemas.microsoft.com/office/drawing/2014/main" id="{121E0145-18A2-405C-A848-019037BD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55" y="2333963"/>
            <a:ext cx="1101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DB0A52-62B0-4D20-8522-0F2F0BD6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4651662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</p:cSld>
  <p:clrMapOvr>
    <a:masterClrMapping/>
  </p:clrMapOvr>
  <p:transition spd="slow" advTm="41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animBg="1"/>
      <p:bldP spid="35845" grpId="0"/>
      <p:bldP spid="35845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="" xmlns:a16="http://schemas.microsoft.com/office/drawing/2014/main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734" y="1346548"/>
            <a:ext cx="12227396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 b="1" u="sng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="" xmlns:a16="http://schemas.microsoft.com/office/drawing/2014/main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6956" y="218080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="" xmlns:a16="http://schemas.microsoft.com/office/drawing/2014/main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7911" y="3628028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="" xmlns:a16="http://schemas.microsoft.com/office/drawing/2014/main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53" y="411621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="" xmlns:a16="http://schemas.microsoft.com/office/drawing/2014/main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84" y="267107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6">
            <a:extLst>
              <a:ext uri="{FF2B5EF4-FFF2-40B4-BE49-F238E27FC236}">
                <a16:creationId xmlns="" xmlns:a16="http://schemas.microsoft.com/office/drawing/2014/main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3141384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="" xmlns:a16="http://schemas.microsoft.com/office/drawing/2014/main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4616998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880C73B-62F8-494C-AA17-7DC3C6A600B6}"/>
              </a:ext>
            </a:extLst>
          </p:cNvPr>
          <p:cNvSpPr txBox="1"/>
          <p:nvPr/>
        </p:nvSpPr>
        <p:spPr>
          <a:xfrm>
            <a:off x="4602973" y="591689"/>
            <a:ext cx="4501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 III.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4000" b="1" u="sng" dirty="0">
                <a:solidFill>
                  <a:srgbClr val="800000"/>
                </a:solidFill>
              </a:rPr>
              <a:t>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4000" b="1" dirty="0">
                <a:solidFill>
                  <a:srgbClr val="800000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84"/>
    </mc:Choice>
    <mc:Fallback xmlns="">
      <p:transition spd="slow" advTm="100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="" xmlns:a16="http://schemas.microsoft.com/office/drawing/2014/main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750" y="-25056"/>
            <a:ext cx="1222739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                                           III.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2800" b="1" dirty="0">
                <a:solidFill>
                  <a:srgbClr val="80000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="" xmlns:a16="http://schemas.microsoft.com/office/drawing/2014/main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4940" y="93969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="" xmlns:a16="http://schemas.microsoft.com/office/drawing/2014/main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16736" y="2343530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="" xmlns:a16="http://schemas.microsoft.com/office/drawing/2014/main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737" y="283125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="" xmlns:a16="http://schemas.microsoft.com/office/drawing/2014/main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9588" y="139423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3" name="Text Box 7">
            <a:extLst>
              <a:ext uri="{FF2B5EF4-FFF2-40B4-BE49-F238E27FC236}">
                <a16:creationId xmlns="" xmlns:a16="http://schemas.microsoft.com/office/drawing/2014/main" id="{770504BE-CE21-4C6D-A496-D482E4D1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9" y="3643943"/>
            <a:ext cx="119236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Line 6">
            <a:extLst>
              <a:ext uri="{FF2B5EF4-FFF2-40B4-BE49-F238E27FC236}">
                <a16:creationId xmlns="" xmlns:a16="http://schemas.microsoft.com/office/drawing/2014/main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37" y="1872087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="" xmlns:a16="http://schemas.microsoft.com/office/drawing/2014/main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3375866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87B22E2D-6144-46B7-9F8F-1D6A52326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676" y="4611073"/>
            <a:ext cx="10559205" cy="8058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5">
            <a:extLst>
              <a:ext uri="{FF2B5EF4-FFF2-40B4-BE49-F238E27FC236}">
                <a16:creationId xmlns="" xmlns:a16="http://schemas.microsoft.com/office/drawing/2014/main" id="{981A158B-9140-4EED-B3CD-521542100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5141133"/>
            <a:ext cx="8547182" cy="145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5">
            <a:extLst>
              <a:ext uri="{FF2B5EF4-FFF2-40B4-BE49-F238E27FC236}">
                <a16:creationId xmlns="" xmlns:a16="http://schemas.microsoft.com/office/drawing/2014/main" id="{E5B7CEFF-A7B2-4810-8031-F277CE7E6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7913" y="5158260"/>
            <a:ext cx="1076632" cy="208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50694E-C83E-46BD-AADD-CA2C219ACAC9}"/>
              </a:ext>
            </a:extLst>
          </p:cNvPr>
          <p:cNvSpPr txBox="1"/>
          <p:nvPr/>
        </p:nvSpPr>
        <p:spPr>
          <a:xfrm>
            <a:off x="392737" y="5325546"/>
            <a:ext cx="1192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86"/>
    </mc:Choice>
    <mc:Fallback xmlns="">
      <p:transition spd="slow" advTm="60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12" grpId="0" animBg="1"/>
      <p:bldP spid="13" grpId="0" animBg="1"/>
      <p:bldP spid="14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216253ED-A864-40CA-912D-714A584C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4" y="871421"/>
            <a:ext cx="120453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58003" y="1356855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40"/>
    </mc:Choice>
    <mc:Fallback xmlns="">
      <p:transition spd="slow" advTm="6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6A1497-217F-45DC-9193-2185900970F3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1" name="Picture 1">
              <a:extLst>
                <a:ext uri="{FF2B5EF4-FFF2-40B4-BE49-F238E27FC236}">
                  <a16:creationId xmlns="" xmlns:a16="http://schemas.microsoft.com/office/drawing/2014/main" id="{0694E30A-C201-4073-9DA8-2DA29A9CA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="" xmlns:a16="http://schemas.microsoft.com/office/drawing/2014/main" id="{28A2BB0F-4239-4B98-9789-E6E7EC6B3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05"/>
            <a:ext cx="120453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13759" y="560439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11278F9-1324-4AE5-B9C0-4DAC38317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3" y="2334950"/>
            <a:ext cx="4970206" cy="4237470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4374219A-0649-4764-80AE-5C91EF3C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1306112"/>
            <a:ext cx="2085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”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010A85-F8AA-479E-BB32-7D1C5C059977}"/>
              </a:ext>
            </a:extLst>
          </p:cNvPr>
          <p:cNvGrpSpPr/>
          <p:nvPr/>
        </p:nvGrpSpPr>
        <p:grpSpPr>
          <a:xfrm>
            <a:off x="5692876" y="2231711"/>
            <a:ext cx="5678130" cy="4340709"/>
            <a:chOff x="5678128" y="2060091"/>
            <a:chExt cx="5678130" cy="434070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2C1A117-AD28-4D09-8539-520B4B80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28" y="2060091"/>
              <a:ext cx="5678130" cy="43407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DA6C9DA-D877-475D-A9FB-4C22C4EF2D33}"/>
                </a:ext>
              </a:extLst>
            </p:cNvPr>
            <p:cNvSpPr txBox="1"/>
            <p:nvPr/>
          </p:nvSpPr>
          <p:spPr>
            <a:xfrm>
              <a:off x="6287146" y="2060091"/>
              <a:ext cx="20859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FF0000"/>
                  </a:solidFill>
                </a:rPr>
                <a:t>vôi</a:t>
              </a:r>
              <a:r>
                <a:rPr lang="en-US" altLang="en-US" sz="48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</a:rPr>
                <a:t>vữa</a:t>
              </a:r>
              <a:endParaRPr lang="en-US" altLang="en-US" sz="4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2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0"/>
    </mc:Choice>
    <mc:Fallback xmlns="">
      <p:transition spd="slow" advTm="56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F334889D-9CC2-461F-9D06-5E9514B3E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71188"/>
            <a:ext cx="1187917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="" xmlns:a16="http://schemas.microsoft.com/office/drawing/2014/main" id="{F5BE0B28-F51A-421C-86F0-44A76BE0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8" y="1315037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</a:t>
            </a:r>
            <a:r>
              <a:rPr lang="en-US" altLang="en-US" b="1" dirty="0" smtClean="0">
                <a:solidFill>
                  <a:srgbClr val="FF0000"/>
                </a:solidFill>
              </a:rPr>
              <a:t>”   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290820" y="516193"/>
            <a:ext cx="870402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 Box 5">
            <a:extLst>
              <a:ext uri="{FF2B5EF4-FFF2-40B4-BE49-F238E27FC236}">
                <a16:creationId xmlns="" xmlns:a16="http://schemas.microsoft.com/office/drawing/2014/main" id="{FD6B8D9F-E6B9-41CC-9ADF-44292625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695" y="2124961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”  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="" xmlns:a16="http://schemas.microsoft.com/office/drawing/2014/main" id="{B94E1D36-B0EC-41A0-8EE3-0C69478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71" y="3429000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”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0D4604-E166-40F7-BD1E-FB0EDE411ECF}"/>
              </a:ext>
            </a:extLst>
          </p:cNvPr>
          <p:cNvSpPr txBox="1"/>
          <p:nvPr/>
        </p:nvSpPr>
        <p:spPr>
          <a:xfrm>
            <a:off x="2831820" y="5122888"/>
            <a:ext cx="8273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lâu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7DF30C-C033-407D-8244-652ABF818E55}"/>
              </a:ext>
            </a:extLst>
          </p:cNvPr>
          <p:cNvSpPr txBox="1"/>
          <p:nvPr/>
        </p:nvSpPr>
        <p:spPr>
          <a:xfrm>
            <a:off x="2857864" y="5726268"/>
            <a:ext cx="8070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Đoản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ngắn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chết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sớm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EBBE601-BAA9-4EAC-81C8-F91AB88C1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701598"/>
            <a:ext cx="2539721" cy="2150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0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87"/>
    </mc:Choice>
    <mc:Fallback xmlns="">
      <p:transition spd="slow" advTm="7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21" grpId="0"/>
      <p:bldP spid="22" grpId="0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9333ACE-C925-460A-9501-C13D6D0F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0ED33946-E7E4-4C9B-9120-DB9CDBE5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8995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37B5B96B-5A11-44DF-AE4B-4A090FF6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1878091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4AC245-350D-49D3-9A56-7D365FCC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4186415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6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8"/>
    </mc:Choice>
    <mc:Fallback xmlns="">
      <p:transition spd="slow" advTm="29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483EBC-5453-4AD4-889E-18F8659B9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42"/>
          </a:xfrm>
          <a:prstGeom prst="rect">
            <a:avLst/>
          </a:prstGeom>
        </p:spPr>
      </p:pic>
      <p:sp>
        <p:nvSpPr>
          <p:cNvPr id="5" name="Text Box 112">
            <a:extLst>
              <a:ext uri="{FF2B5EF4-FFF2-40B4-BE49-F238E27FC236}">
                <a16:creationId xmlns="" xmlns:a16="http://schemas.microsoft.com/office/drawing/2014/main" id="{78CB48AB-321E-40DA-A1D6-F317AC62D2CF}"/>
              </a:ext>
            </a:extLst>
          </p:cNvPr>
          <p:cNvSpPr txBox="1">
            <a:spLocks noChangeArrowheads="1"/>
          </p:cNvSpPr>
          <p:nvPr/>
        </p:nvSpPr>
        <p:spPr bwMode="auto">
          <a:xfrm rot="20760705">
            <a:off x="376518" y="2069703"/>
            <a:ext cx="706860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3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7"/>
    </mc:Choice>
    <mc:Fallback xmlns="">
      <p:transition spd="slow" advTm="9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0469C4-B15F-4AA9-BD3E-836DC151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0D74C0-E524-4542-98C7-23A2B0BDF2F2}"/>
              </a:ext>
            </a:extLst>
          </p:cNvPr>
          <p:cNvSpPr/>
          <p:nvPr/>
        </p:nvSpPr>
        <p:spPr>
          <a:xfrm>
            <a:off x="2523266" y="1287409"/>
            <a:ext cx="82958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8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8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8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con!</a:t>
            </a:r>
            <a:endParaRPr lang="en-US" sz="8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2"/>
    </mc:Choice>
    <mc:Fallback xmlns="">
      <p:transition spd="slow" advTm="922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60EA8B4-0F0D-4A29-8A6E-5ACB913E8A47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0" name="Picture 1">
              <a:extLst>
                <a:ext uri="{FF2B5EF4-FFF2-40B4-BE49-F238E27FC236}">
                  <a16:creationId xmlns="" xmlns:a16="http://schemas.microsoft.com/office/drawing/2014/main" id="{0A1CBB48-F4C6-4DCA-8DD4-18AA0FBA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>
              <a:extLst>
                <a:ext uri="{FF2B5EF4-FFF2-40B4-BE49-F238E27FC236}">
                  <a16:creationId xmlns="" xmlns:a16="http://schemas.microsoft.com/office/drawing/2014/main" id="{784F7053-DD52-4218-AED3-8053FCA4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113">
            <a:extLst>
              <a:ext uri="{FF2B5EF4-FFF2-40B4-BE49-F238E27FC236}">
                <a16:creationId xmlns="" xmlns:a16="http://schemas.microsoft.com/office/drawing/2014/main" id="{B014B3F0-FEC3-4C72-B8DE-C95F307D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195935"/>
            <a:ext cx="8441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1/ 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13">
            <a:extLst>
              <a:ext uri="{FF2B5EF4-FFF2-40B4-BE49-F238E27FC236}">
                <a16:creationId xmlns="" xmlns:a16="http://schemas.microsoft.com/office/drawing/2014/main" id="{C465844D-4965-45A7-BE05-BCB22C37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42" y="755841"/>
            <a:ext cx="1085781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13">
            <a:extLst>
              <a:ext uri="{FF2B5EF4-FFF2-40B4-BE49-F238E27FC236}">
                <a16:creationId xmlns="" xmlns:a16="http://schemas.microsoft.com/office/drawing/2014/main" id="{3F17BDEE-02E8-4DB0-A7FF-6F27C03D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2694833"/>
            <a:ext cx="1074883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2/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</a:p>
        </p:txBody>
      </p:sp>
      <p:sp>
        <p:nvSpPr>
          <p:cNvPr id="6" name="Text Box 113">
            <a:extLst>
              <a:ext uri="{FF2B5EF4-FFF2-40B4-BE49-F238E27FC236}">
                <a16:creationId xmlns="" xmlns:a16="http://schemas.microsoft.com/office/drawing/2014/main" id="{32710FF7-AEFE-41FD-B235-978B4AD9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" y="4633825"/>
            <a:ext cx="1137607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3"/>
    </mc:Choice>
    <mc:Fallback xmlns="">
      <p:transition spd="slow" advTm="64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CEE071EF-41ED-485E-B7F5-F541BFF2E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" y="0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_Văn_Bản 1">
            <a:extLst>
              <a:ext uri="{FF2B5EF4-FFF2-40B4-BE49-F238E27FC236}">
                <a16:creationId xmlns="" xmlns:a16="http://schemas.microsoft.com/office/drawing/2014/main" id="{D4ECF421-2230-4CAF-A7D5-895D7538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010" y="1459496"/>
            <a:ext cx="8229600" cy="9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5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2">
            <a:extLst>
              <a:ext uri="{FF2B5EF4-FFF2-40B4-BE49-F238E27FC236}">
                <a16:creationId xmlns="" xmlns:a16="http://schemas.microsoft.com/office/drawing/2014/main" id="{40AFBC21-FB71-4E16-B79F-17A84EE4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7" y="2401819"/>
            <a:ext cx="11106444" cy="1465544"/>
          </a:xfrm>
          <a:prstGeom prst="rect">
            <a:avLst/>
          </a:prstGeom>
          <a:noFill/>
          <a:ln>
            <a:noFill/>
          </a:ln>
        </p:spPr>
        <p:txBody>
          <a:bodyPr wrap="square" lIns="110249" tIns="55125" rIns="110249" bIns="5512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  <a:endParaRPr lang="en-US" alt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0EB56E-EDFF-46EF-AAB4-0FE0F5E9CF25}"/>
              </a:ext>
            </a:extLst>
          </p:cNvPr>
          <p:cNvSpPr txBox="1"/>
          <p:nvPr/>
        </p:nvSpPr>
        <p:spPr>
          <a:xfrm>
            <a:off x="658837" y="3867363"/>
            <a:ext cx="108743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_Văn_Bản 1">
            <a:extLst>
              <a:ext uri="{FF2B5EF4-FFF2-40B4-BE49-F238E27FC236}">
                <a16:creationId xmlns="" xmlns:a16="http://schemas.microsoft.com/office/drawing/2014/main" id="{D4ECF421-2230-4CAF-A7D5-895D7538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27" y="255563"/>
            <a:ext cx="11352663" cy="9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i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5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en-US" sz="5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9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73"/>
    </mc:Choice>
    <mc:Fallback xmlns="">
      <p:transition spd="slow" advTm="39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D2055A6-1EBB-4CCB-8AAB-4303F8D30781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5" name="Picture 1">
              <a:extLst>
                <a:ext uri="{FF2B5EF4-FFF2-40B4-BE49-F238E27FC236}">
                  <a16:creationId xmlns="" xmlns:a16="http://schemas.microsoft.com/office/drawing/2014/main" id="{AAD3DFC4-A042-4791-8F3B-F6F7E50E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>
              <a:extLst>
                <a:ext uri="{FF2B5EF4-FFF2-40B4-BE49-F238E27FC236}">
                  <a16:creationId xmlns="" xmlns:a16="http://schemas.microsoft.com/office/drawing/2014/main" id="{7EB09EF1-6D1F-49AE-A465-7BE18CCE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3CF31B-64EB-4747-9C88-CCFAB3BC9CF5}"/>
              </a:ext>
            </a:extLst>
          </p:cNvPr>
          <p:cNvSpPr txBox="1"/>
          <p:nvPr/>
        </p:nvSpPr>
        <p:spPr>
          <a:xfrm>
            <a:off x="207498" y="159992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9A3E64-6B7A-425A-B053-6C69FC8F0A1E}"/>
              </a:ext>
            </a:extLst>
          </p:cNvPr>
          <p:cNvSpPr txBox="1"/>
          <p:nvPr/>
        </p:nvSpPr>
        <p:spPr>
          <a:xfrm>
            <a:off x="207498" y="68321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DBECAAA2-293A-4A37-BB26-D2B209B0DF39}"/>
              </a:ext>
            </a:extLst>
          </p:cNvPr>
          <p:cNvCxnSpPr>
            <a:cxnSpLocks/>
          </p:cNvCxnSpPr>
          <p:nvPr/>
        </p:nvCxnSpPr>
        <p:spPr>
          <a:xfrm>
            <a:off x="1519311" y="1223889"/>
            <a:ext cx="9608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0025516-210D-40D8-BBE4-D7D4CAC1CF31}"/>
              </a:ext>
            </a:extLst>
          </p:cNvPr>
          <p:cNvCxnSpPr>
            <a:cxnSpLocks/>
          </p:cNvCxnSpPr>
          <p:nvPr/>
        </p:nvCxnSpPr>
        <p:spPr>
          <a:xfrm>
            <a:off x="1123071" y="1685778"/>
            <a:ext cx="1577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D6C17F7-1F79-4548-92BD-63B6E847CB9D}"/>
              </a:ext>
            </a:extLst>
          </p:cNvPr>
          <p:cNvCxnSpPr>
            <a:cxnSpLocks/>
          </p:cNvCxnSpPr>
          <p:nvPr/>
        </p:nvCxnSpPr>
        <p:spPr>
          <a:xfrm>
            <a:off x="1291883" y="2192215"/>
            <a:ext cx="565755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18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7"/>
    </mc:Choice>
    <mc:Fallback xmlns="">
      <p:transition spd="slow" advTm="94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0898BA4-2DF8-4838-A54B-3DA944FBAEEE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20" name="Picture 1">
              <a:extLst>
                <a:ext uri="{FF2B5EF4-FFF2-40B4-BE49-F238E27FC236}">
                  <a16:creationId xmlns="" xmlns:a16="http://schemas.microsoft.com/office/drawing/2014/main" id="{D66A1435-6281-46EE-8370-E41DB306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>
              <a:extLst>
                <a:ext uri="{FF2B5EF4-FFF2-40B4-BE49-F238E27FC236}">
                  <a16:creationId xmlns="" xmlns:a16="http://schemas.microsoft.com/office/drawing/2014/main" id="{FDD7A821-38CD-42B0-AAF5-04F0CA0E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9940A9-A1EB-4029-9B98-1A67AC8C4727}"/>
              </a:ext>
            </a:extLst>
          </p:cNvPr>
          <p:cNvSpPr txBox="1"/>
          <p:nvPr/>
        </p:nvSpPr>
        <p:spPr>
          <a:xfrm>
            <a:off x="82084" y="23883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B6CAE60-341D-4B8A-8E9B-83345DF3D62F}"/>
              </a:ext>
            </a:extLst>
          </p:cNvPr>
          <p:cNvCxnSpPr/>
          <p:nvPr/>
        </p:nvCxnSpPr>
        <p:spPr>
          <a:xfrm>
            <a:off x="4277032" y="2330245"/>
            <a:ext cx="68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3FD8F77-40C3-496B-B50D-A4EC1B3F67FD}"/>
              </a:ext>
            </a:extLst>
          </p:cNvPr>
          <p:cNvCxnSpPr>
            <a:cxnSpLocks/>
          </p:cNvCxnSpPr>
          <p:nvPr/>
        </p:nvCxnSpPr>
        <p:spPr>
          <a:xfrm>
            <a:off x="403122" y="3057832"/>
            <a:ext cx="5422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69C81A2-DB25-444D-8F19-D79DE85459CF}"/>
              </a:ext>
            </a:extLst>
          </p:cNvPr>
          <p:cNvCxnSpPr>
            <a:cxnSpLocks/>
          </p:cNvCxnSpPr>
          <p:nvPr/>
        </p:nvCxnSpPr>
        <p:spPr>
          <a:xfrm>
            <a:off x="7713406" y="3736260"/>
            <a:ext cx="3553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515A20A-973A-4CC8-B54D-3ECC6A8DF74C}"/>
              </a:ext>
            </a:extLst>
          </p:cNvPr>
          <p:cNvCxnSpPr>
            <a:cxnSpLocks/>
          </p:cNvCxnSpPr>
          <p:nvPr/>
        </p:nvCxnSpPr>
        <p:spPr>
          <a:xfrm>
            <a:off x="258096" y="5137355"/>
            <a:ext cx="11245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D221558-F14C-4546-AD87-76402E441298}"/>
              </a:ext>
            </a:extLst>
          </p:cNvPr>
          <p:cNvCxnSpPr>
            <a:cxnSpLocks/>
          </p:cNvCxnSpPr>
          <p:nvPr/>
        </p:nvCxnSpPr>
        <p:spPr>
          <a:xfrm>
            <a:off x="258096" y="5805949"/>
            <a:ext cx="2512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745C975-C1EA-4357-AE2F-72A5ED02FF7C}"/>
              </a:ext>
            </a:extLst>
          </p:cNvPr>
          <p:cNvCxnSpPr>
            <a:cxnSpLocks/>
          </p:cNvCxnSpPr>
          <p:nvPr/>
        </p:nvCxnSpPr>
        <p:spPr>
          <a:xfrm>
            <a:off x="270387" y="4429433"/>
            <a:ext cx="11675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920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2"/>
    </mc:Choice>
    <mc:Fallback xmlns="">
      <p:transition spd="slow" advTm="3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83ECD9-E489-4728-86C9-58E03C74216D}"/>
              </a:ext>
            </a:extLst>
          </p:cNvPr>
          <p:cNvSpPr txBox="1"/>
          <p:nvPr/>
        </p:nvSpPr>
        <p:spPr>
          <a:xfrm>
            <a:off x="3391376" y="108480"/>
            <a:ext cx="80748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45237D-273F-4BE1-B5B9-87D2861B32D1}"/>
              </a:ext>
            </a:extLst>
          </p:cNvPr>
          <p:cNvSpPr txBox="1"/>
          <p:nvPr/>
        </p:nvSpPr>
        <p:spPr>
          <a:xfrm>
            <a:off x="3605527" y="2411200"/>
            <a:ext cx="275726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8125E2-1D1D-44AF-A49F-032CF5C9E16B}"/>
              </a:ext>
            </a:extLst>
          </p:cNvPr>
          <p:cNvSpPr txBox="1"/>
          <p:nvPr/>
        </p:nvSpPr>
        <p:spPr>
          <a:xfrm>
            <a:off x="3688804" y="4749099"/>
            <a:ext cx="8480508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815F46B8-F8A7-4AD8-9CE2-DDE3C64DD2FF}"/>
              </a:ext>
            </a:extLst>
          </p:cNvPr>
          <p:cNvSpPr/>
          <p:nvPr/>
        </p:nvSpPr>
        <p:spPr>
          <a:xfrm>
            <a:off x="6369313" y="2921476"/>
            <a:ext cx="578229" cy="354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6A270BCB-ED1B-4961-9681-55457CA4B279}"/>
              </a:ext>
            </a:extLst>
          </p:cNvPr>
          <p:cNvSpPr/>
          <p:nvPr/>
        </p:nvSpPr>
        <p:spPr>
          <a:xfrm rot="16200000">
            <a:off x="7572502" y="4379006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46137E0-D61E-4C8F-93EE-707C0888D361}"/>
              </a:ext>
            </a:extLst>
          </p:cNvPr>
          <p:cNvGrpSpPr/>
          <p:nvPr/>
        </p:nvGrpSpPr>
        <p:grpSpPr>
          <a:xfrm>
            <a:off x="2253746" y="420915"/>
            <a:ext cx="1503372" cy="4504609"/>
            <a:chOff x="2228859" y="444762"/>
            <a:chExt cx="1435674" cy="405640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B2275513-7558-430E-BE15-29C14811D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61" y="444762"/>
              <a:ext cx="1162517" cy="26537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134FC69-91D0-49D1-8515-8C05B2BA9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59" y="2449156"/>
              <a:ext cx="1394204" cy="649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2543A0FB-0CB6-4DD8-975B-4586F012F4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9" y="3098533"/>
              <a:ext cx="1435674" cy="1402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Hộp_Văn_Bản 1">
            <a:extLst>
              <a:ext uri="{FF2B5EF4-FFF2-40B4-BE49-F238E27FC236}">
                <a16:creationId xmlns="" xmlns:a16="http://schemas.microsoft.com/office/drawing/2014/main" id="{7D5E4CC8-15D4-46CD-974A-C431319A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40" y="2530135"/>
            <a:ext cx="1925051" cy="28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34180EC-3E06-47B6-A70B-CDB474101BC0}"/>
              </a:ext>
            </a:extLst>
          </p:cNvPr>
          <p:cNvGrpSpPr/>
          <p:nvPr/>
        </p:nvGrpSpPr>
        <p:grpSpPr>
          <a:xfrm>
            <a:off x="130648" y="673675"/>
            <a:ext cx="2257493" cy="5909284"/>
            <a:chOff x="181562" y="619031"/>
            <a:chExt cx="2257493" cy="5909284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ABCC000-A8D2-4EFB-AFE5-03C43CF54E01}"/>
                </a:ext>
              </a:extLst>
            </p:cNvPr>
            <p:cNvSpPr/>
            <p:nvPr/>
          </p:nvSpPr>
          <p:spPr>
            <a:xfrm>
              <a:off x="214393" y="619031"/>
              <a:ext cx="2064125" cy="5909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9C36884-54CF-47A8-8224-64B4417E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62" y="859532"/>
              <a:ext cx="2257493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330E3E-54DF-4845-BADB-86B66513EFDB}"/>
              </a:ext>
            </a:extLst>
          </p:cNvPr>
          <p:cNvSpPr txBox="1"/>
          <p:nvPr/>
        </p:nvSpPr>
        <p:spPr>
          <a:xfrm>
            <a:off x="3367884" y="103648"/>
            <a:ext cx="8074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                                                         ”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E0F3F3-5397-4DE3-A09B-C8136783BA6C}"/>
              </a:ext>
            </a:extLst>
          </p:cNvPr>
          <p:cNvSpPr txBox="1"/>
          <p:nvPr/>
        </p:nvSpPr>
        <p:spPr>
          <a:xfrm>
            <a:off x="3605414" y="2402312"/>
            <a:ext cx="2757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”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C7E9A84-15D4-4CAB-86B4-5C1ECA23481C}"/>
              </a:ext>
            </a:extLst>
          </p:cNvPr>
          <p:cNvSpPr txBox="1"/>
          <p:nvPr/>
        </p:nvSpPr>
        <p:spPr>
          <a:xfrm>
            <a:off x="3688804" y="4748759"/>
            <a:ext cx="7909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</a:p>
          <a:p>
            <a:pPr marL="609600" indent="-609600">
              <a:buFontTx/>
              <a:buNone/>
            </a:pP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DB40A8-CCE4-4740-96A2-94BA6E811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71" y="1111206"/>
            <a:ext cx="4916205" cy="327151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DA8C9C53-C8BD-4609-940D-EEDC4C26CD88}"/>
              </a:ext>
            </a:extLst>
          </p:cNvPr>
          <p:cNvSpPr/>
          <p:nvPr/>
        </p:nvSpPr>
        <p:spPr>
          <a:xfrm rot="16200000" flipH="1">
            <a:off x="7432700" y="728565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2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95"/>
    </mc:Choice>
    <mc:Fallback xmlns="">
      <p:transition spd="slow" advTm="114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8" grpId="0"/>
      <p:bldP spid="28" grpId="1"/>
      <p:bldP spid="16" grpId="0"/>
      <p:bldP spid="18" grpId="0"/>
      <p:bldP spid="19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60FB7D3-5D08-4F28-8270-0799719CECA8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3" name="Picture 1">
              <a:extLst>
                <a:ext uri="{FF2B5EF4-FFF2-40B4-BE49-F238E27FC236}">
                  <a16:creationId xmlns="" xmlns:a16="http://schemas.microsoft.com/office/drawing/2014/main" id="{B63FF5DA-1847-4B50-808A-53A451741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>
              <a:extLst>
                <a:ext uri="{FF2B5EF4-FFF2-40B4-BE49-F238E27FC236}">
                  <a16:creationId xmlns="" xmlns:a16="http://schemas.microsoft.com/office/drawing/2014/main" id="{B3BF36B4-CC29-4FBB-835F-90CF13DE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A9FEB5-6623-4999-8BA9-6B5C143E1B26}"/>
              </a:ext>
            </a:extLst>
          </p:cNvPr>
          <p:cNvSpPr txBox="1"/>
          <p:nvPr/>
        </p:nvSpPr>
        <p:spPr>
          <a:xfrm>
            <a:off x="305971" y="0"/>
            <a:ext cx="111732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BF2390C-0F85-4D4F-8DA7-0E9657731E74}"/>
              </a:ext>
            </a:extLst>
          </p:cNvPr>
          <p:cNvCxnSpPr/>
          <p:nvPr/>
        </p:nvCxnSpPr>
        <p:spPr>
          <a:xfrm>
            <a:off x="1744394" y="590844"/>
            <a:ext cx="9734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40FA994-53A1-45BA-B3F0-79BCAA3A2323}"/>
              </a:ext>
            </a:extLst>
          </p:cNvPr>
          <p:cNvCxnSpPr>
            <a:cxnSpLocks/>
          </p:cNvCxnSpPr>
          <p:nvPr/>
        </p:nvCxnSpPr>
        <p:spPr>
          <a:xfrm>
            <a:off x="324727" y="1109003"/>
            <a:ext cx="2464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6582327-F755-4C69-B4F3-4FB5D256A8D3}"/>
              </a:ext>
            </a:extLst>
          </p:cNvPr>
          <p:cNvCxnSpPr>
            <a:cxnSpLocks/>
          </p:cNvCxnSpPr>
          <p:nvPr/>
        </p:nvCxnSpPr>
        <p:spPr>
          <a:xfrm>
            <a:off x="3472375" y="1132449"/>
            <a:ext cx="8006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C32F083-D9EB-48FB-9164-24E2B779FDBF}"/>
              </a:ext>
            </a:extLst>
          </p:cNvPr>
          <p:cNvCxnSpPr>
            <a:cxnSpLocks/>
          </p:cNvCxnSpPr>
          <p:nvPr/>
        </p:nvCxnSpPr>
        <p:spPr>
          <a:xfrm>
            <a:off x="459544" y="1637319"/>
            <a:ext cx="4323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FF68E1-2211-4B6C-A690-88167191DAC9}"/>
              </a:ext>
            </a:extLst>
          </p:cNvPr>
          <p:cNvSpPr txBox="1"/>
          <p:nvPr/>
        </p:nvSpPr>
        <p:spPr>
          <a:xfrm>
            <a:off x="109023" y="1684020"/>
            <a:ext cx="12082977" cy="517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vi-VN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5"/>
    </mc:Choice>
    <mc:Fallback xmlns="">
      <p:transition spd="slow" advTm="55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5BB1F0CE-48BC-4406-911C-AD1A417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02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12391376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487741092"/>
                    </a:ext>
                  </a:extLst>
                </a:gridCol>
              </a:tblGrid>
              <a:tr h="31225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1038046"/>
                  </a:ext>
                </a:extLst>
              </a:tr>
              <a:tr h="37354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14123"/>
                  </a:ext>
                </a:extLst>
              </a:tr>
            </a:tbl>
          </a:graphicData>
        </a:graphic>
      </p:graphicFrame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B7516387-FD08-49D6-B938-4980C57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66719"/>
            <a:ext cx="6241138" cy="29754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="" xmlns:a16="http://schemas.microsoft.com/office/drawing/2014/main" id="{0AA289B6-87F9-4783-9996-B72DCB44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86175"/>
            <a:ext cx="5878284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-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="" xmlns:a16="http://schemas.microsoft.com/office/drawing/2014/main" id="{BC992685-7580-4816-BFBF-40482C0D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3" y="358862"/>
            <a:ext cx="5979886" cy="23447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="" xmlns:a16="http://schemas.microsoft.com/office/drawing/2014/main" id="{D1B669E7-4624-43AE-A377-2024C849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139" y="285093"/>
            <a:ext cx="4840518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94"/>
    </mc:Choice>
    <mc:Fallback xmlns="">
      <p:transition spd="slow" advTm="9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949946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7.1|7.3|2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6.6|4.9|1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9|8.6|16|0.8|3.4|11.2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6|1.1|14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1.4|17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9|6.6|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3|5.5|12.8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6|5.1|7.3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7|3|4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8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1.3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|52.2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6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3|22.8|49.7|1.4|2.2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7.9|5.1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3725</Words>
  <Application>Microsoft Office PowerPoint</Application>
  <PresentationFormat>Widescreen</PresentationFormat>
  <Paragraphs>176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Tahoma</vt:lpstr>
      <vt:lpstr>Times New Roman</vt:lpstr>
      <vt:lpstr>Vani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PC ADMIN</cp:lastModifiedBy>
  <cp:revision>72</cp:revision>
  <dcterms:created xsi:type="dcterms:W3CDTF">2021-09-27T14:31:21Z</dcterms:created>
  <dcterms:modified xsi:type="dcterms:W3CDTF">2021-10-28T02:18:26Z</dcterms:modified>
</cp:coreProperties>
</file>