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94" r:id="rId2"/>
    <p:sldId id="281" r:id="rId3"/>
    <p:sldId id="282" r:id="rId4"/>
    <p:sldId id="283" r:id="rId5"/>
    <p:sldId id="284" r:id="rId6"/>
    <p:sldId id="258" r:id="rId7"/>
    <p:sldId id="286" r:id="rId8"/>
    <p:sldId id="257" r:id="rId9"/>
    <p:sldId id="285" r:id="rId10"/>
    <p:sldId id="287" r:id="rId11"/>
    <p:sldId id="259" r:id="rId12"/>
    <p:sldId id="263" r:id="rId13"/>
    <p:sldId id="289" r:id="rId14"/>
    <p:sldId id="290" r:id="rId15"/>
    <p:sldId id="291" r:id="rId16"/>
    <p:sldId id="292" r:id="rId17"/>
    <p:sldId id="288" r:id="rId18"/>
    <p:sldId id="293" r:id="rId19"/>
    <p:sldId id="296" r:id="rId20"/>
    <p:sldId id="297" r:id="rId21"/>
    <p:sldId id="298" r:id="rId22"/>
    <p:sldId id="299" r:id="rId23"/>
    <p:sldId id="300" r:id="rId24"/>
    <p:sldId id="260" r:id="rId25"/>
    <p:sldId id="280" r:id="rId26"/>
  </p:sldIdLst>
  <p:sldSz cx="12192000" cy="6858000"/>
  <p:notesSz cx="6858000" cy="9144000"/>
  <p:embeddedFontLst>
    <p:embeddedFont>
      <p:font typeface=".VnTime" pitchFamily="34" charset="0"/>
      <p:regular r:id="rId28"/>
      <p:bold r:id="rId29"/>
      <p:italic r:id="rId30"/>
      <p:boldItalic r:id="rId31"/>
    </p:embeddedFont>
    <p:embeddedFont>
      <p:font typeface="Helvetica" pitchFamily="34" charset="0"/>
      <p:regular r:id="rId32"/>
      <p:bold r:id="rId33"/>
      <p:italic r:id="rId34"/>
      <p:boldItalic r:id="rId35"/>
    </p:embeddedFont>
    <p:embeddedFont>
      <p:font typeface="等线 Light" charset="-122"/>
      <p:regular r:id="rId36"/>
    </p:embeddedFont>
    <p:embeddedFont>
      <p:font typeface="SimSun" pitchFamily="2" charset="-122"/>
      <p:regular r:id="rId37"/>
    </p:embeddedFont>
    <p:embeddedFont>
      <p:font typeface="等线" charset="-122"/>
      <p:regular r:id="rId38"/>
      <p:bold r:id="rId39"/>
    </p:embeddedFont>
    <p:embeddedFont>
      <p:font typeface="Calibri" pitchFamily="34" charset="0"/>
      <p:regular r:id="rId40"/>
      <p:bold r:id="rId41"/>
      <p:italic r:id="rId42"/>
      <p:boldItalic r:id="rId43"/>
    </p:embeddedFont>
    <p:embeddedFont>
      <p:font typeface=".VnTimeH" pitchFamily="34" charset="0"/>
      <p:regular r:id="rId44"/>
      <p:bold r:id="rId45"/>
      <p:italic r:id="rId46"/>
      <p:boldItalic r:id="rId4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5349"/>
    <a:srgbClr val="3E938B"/>
    <a:srgbClr val="90B526"/>
    <a:srgbClr val="65B6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9" autoAdjust="0"/>
    <p:restoredTop sz="94660"/>
  </p:normalViewPr>
  <p:slideViewPr>
    <p:cSldViewPr snapToGrid="0">
      <p:cViewPr varScale="1">
        <p:scale>
          <a:sx n="66" d="100"/>
          <a:sy n="66" d="100"/>
        </p:scale>
        <p:origin x="-84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F6526-EA21-4ED9-B68C-36C24F2B9B2A}" type="datetimeFigureOut">
              <a:rPr lang="zh-CN" altLang="en-US" smtClean="0"/>
              <a:t>2022/10/4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9FACC-7859-404C-87BE-8A5E9F8E1CA4}" type="slidenum">
              <a:rPr lang="zh-CN" altLang="en-US" smtClean="0"/>
              <a:t>‹#›</a:t>
            </a:fld>
            <a:endParaRPr lang="zh-CN" altLang="en-US"/>
          </a:p>
        </p:txBody>
      </p:sp>
    </p:spTree>
    <p:extLst>
      <p:ext uri="{BB962C8B-B14F-4D97-AF65-F5344CB8AC3E}">
        <p14:creationId xmlns:p14="http://schemas.microsoft.com/office/powerpoint/2010/main" val="46277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2</a:t>
            </a:fld>
            <a:endParaRPr lang="zh-CN" altLang="en-US"/>
          </a:p>
        </p:txBody>
      </p:sp>
    </p:spTree>
    <p:extLst>
      <p:ext uri="{BB962C8B-B14F-4D97-AF65-F5344CB8AC3E}">
        <p14:creationId xmlns:p14="http://schemas.microsoft.com/office/powerpoint/2010/main" val="1165437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con ong để tới câu hỏi. Bấm vô con cú để qua slide bài mới.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3</a:t>
            </a:fld>
            <a:endParaRPr lang="zh-CN" altLang="en-US"/>
          </a:p>
        </p:txBody>
      </p:sp>
    </p:spTree>
    <p:extLst>
      <p:ext uri="{BB962C8B-B14F-4D97-AF65-F5344CB8AC3E}">
        <p14:creationId xmlns:p14="http://schemas.microsoft.com/office/powerpoint/2010/main" val="41563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4</a:t>
            </a:fld>
            <a:endParaRPr lang="zh-CN" altLang="en-US"/>
          </a:p>
        </p:txBody>
      </p:sp>
    </p:spTree>
    <p:extLst>
      <p:ext uri="{BB962C8B-B14F-4D97-AF65-F5344CB8AC3E}">
        <p14:creationId xmlns:p14="http://schemas.microsoft.com/office/powerpoint/2010/main" val="2687300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5</a:t>
            </a:fld>
            <a:endParaRPr lang="zh-CN" altLang="en-US"/>
          </a:p>
        </p:txBody>
      </p:sp>
    </p:spTree>
    <p:extLst>
      <p:ext uri="{BB962C8B-B14F-4D97-AF65-F5344CB8AC3E}">
        <p14:creationId xmlns:p14="http://schemas.microsoft.com/office/powerpoint/2010/main" val="218608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17</a:t>
            </a:fld>
            <a:endParaRPr lang="zh-CN" altLang="en-US"/>
          </a:p>
        </p:txBody>
      </p:sp>
    </p:spTree>
    <p:extLst>
      <p:ext uri="{BB962C8B-B14F-4D97-AF65-F5344CB8AC3E}">
        <p14:creationId xmlns:p14="http://schemas.microsoft.com/office/powerpoint/2010/main" val="4007621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18</a:t>
            </a:fld>
            <a:endParaRPr lang="zh-CN" altLang="en-US"/>
          </a:p>
        </p:txBody>
      </p:sp>
    </p:spTree>
    <p:extLst>
      <p:ext uri="{BB962C8B-B14F-4D97-AF65-F5344CB8AC3E}">
        <p14:creationId xmlns:p14="http://schemas.microsoft.com/office/powerpoint/2010/main" val="3858120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4FEFF0-2B3B-4C6B-8CDC-BD87FC26F4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3320F80-E270-466E-A985-9C689E8190E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00F8F40-D100-4827-A5E0-733B844C041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2022/10/4</a:t>
            </a:fld>
            <a:endParaRPr lang="zh-CN" altLang="en-US"/>
          </a:p>
        </p:txBody>
      </p:sp>
      <p:sp>
        <p:nvSpPr>
          <p:cNvPr id="5" name="页脚占位符 4">
            <a:extLst>
              <a:ext uri="{FF2B5EF4-FFF2-40B4-BE49-F238E27FC236}">
                <a16:creationId xmlns:a16="http://schemas.microsoft.com/office/drawing/2014/main" xmlns="" id="{DEB9EA3E-96F1-4782-A9B0-00B60B7972A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EBC45C7-7B9C-41A6-8593-2A6FF3861429}"/>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9925835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C453B-14FE-4F70-B505-30D6503A40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15CE977-196C-4971-A414-4B63FBB8F90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CBD246-4719-4319-BFD9-FBFD3FE632E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2022/10/4</a:t>
            </a:fld>
            <a:endParaRPr lang="zh-CN" altLang="en-US"/>
          </a:p>
        </p:txBody>
      </p:sp>
      <p:sp>
        <p:nvSpPr>
          <p:cNvPr id="5" name="页脚占位符 4">
            <a:extLst>
              <a:ext uri="{FF2B5EF4-FFF2-40B4-BE49-F238E27FC236}">
                <a16:creationId xmlns:a16="http://schemas.microsoft.com/office/drawing/2014/main" xmlns="" id="{EFE27BCC-F53F-4010-8ED3-14861BDEE7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A1D3743-FCCE-4F2C-8970-47E1F939248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2504630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1298583-6DD9-48DB-B1A5-D3CE6AD2E7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7C6E358-3743-4367-A6F8-6D564543FB4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14BE16F-08D6-49D6-A9B0-0F46626EFB1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2022/10/4</a:t>
            </a:fld>
            <a:endParaRPr lang="zh-CN" altLang="en-US"/>
          </a:p>
        </p:txBody>
      </p:sp>
      <p:sp>
        <p:nvSpPr>
          <p:cNvPr id="5" name="页脚占位符 4">
            <a:extLst>
              <a:ext uri="{FF2B5EF4-FFF2-40B4-BE49-F238E27FC236}">
                <a16:creationId xmlns:a16="http://schemas.microsoft.com/office/drawing/2014/main" xmlns="" id="{7B3FAF00-2380-43E5-9799-96575FA6E2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76673AF-1904-41D9-B42B-EF1BCB6773E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702157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等腰三角形 1"/>
          <p:cNvSpPr/>
          <p:nvPr userDrawn="1"/>
        </p:nvSpPr>
        <p:spPr>
          <a:xfrm>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54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7608215"/>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仅标题">
    <p:spTree>
      <p:nvGrpSpPr>
        <p:cNvPr id="1" name=""/>
        <p:cNvGrpSpPr/>
        <p:nvPr/>
      </p:nvGrpSpPr>
      <p:grpSpPr>
        <a:xfrm>
          <a:off x="0" y="0"/>
          <a:ext cx="0" cy="0"/>
          <a:chOff x="0" y="0"/>
          <a:chExt cx="0" cy="0"/>
        </a:xfrm>
      </p:grpSpPr>
      <p:sp>
        <p:nvSpPr>
          <p:cNvPr id="2" name="Title 1"/>
          <p:cNvSpPr txBox="1">
            <a:spLocks/>
          </p:cNvSpPr>
          <p:nvPr userDrawn="1"/>
        </p:nvSpPr>
        <p:spPr>
          <a:xfrm>
            <a:off x="10565674" y="69034"/>
            <a:ext cx="2044337" cy="566692"/>
          </a:xfrm>
          <a:prstGeom prst="rect">
            <a:avLst/>
          </a:prstGeom>
        </p:spPr>
        <p:txBody>
          <a:bodyPr/>
          <a:lstStyle>
            <a:lvl1pPr algn="l" defTabSz="914400" rtl="0" eaLnBrk="1" latinLnBrk="0" hangingPunct="1">
              <a:lnSpc>
                <a:spcPct val="90000"/>
              </a:lnSpc>
              <a:spcBef>
                <a:spcPct val="0"/>
              </a:spcBef>
              <a:buNone/>
              <a:defRPr sz="2800" kern="1200">
                <a:solidFill>
                  <a:schemeClr val="accent5">
                    <a:lumMod val="75000"/>
                  </a:schemeClr>
                </a:solidFill>
                <a:latin typeface="+mj-lt"/>
                <a:ea typeface="+mj-ea"/>
                <a:cs typeface="+mj-cs"/>
              </a:defRPr>
            </a:lvl1pPr>
          </a:lstStyle>
          <a:p>
            <a:r>
              <a:rPr lang="en-US" dirty="0"/>
              <a:t>KTUTS</a:t>
            </a:r>
          </a:p>
        </p:txBody>
      </p:sp>
    </p:spTree>
    <p:extLst>
      <p:ext uri="{BB962C8B-B14F-4D97-AF65-F5344CB8AC3E}">
        <p14:creationId xmlns:p14="http://schemas.microsoft.com/office/powerpoint/2010/main" val="268073412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464AA2-90AB-4287-932D-E1900830045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5B6FD63-0AC5-4CAA-B598-38363237393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76A8CC5-3FE0-4918-B198-ADA1BEACD80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2022/10/4</a:t>
            </a:fld>
            <a:endParaRPr lang="zh-CN" altLang="en-US"/>
          </a:p>
        </p:txBody>
      </p:sp>
      <p:sp>
        <p:nvSpPr>
          <p:cNvPr id="5" name="页脚占位符 4">
            <a:extLst>
              <a:ext uri="{FF2B5EF4-FFF2-40B4-BE49-F238E27FC236}">
                <a16:creationId xmlns:a16="http://schemas.microsoft.com/office/drawing/2014/main" xmlns="" id="{16DA3CF8-8CBB-40C9-89F5-87C35A8FE7A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BE863E03-E58F-48A6-A9E3-F02FA99C19D1}"/>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13053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CD40B1A-A309-4061-B4E0-2C1BA48C45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256295A-D283-4003-9EC3-D497F86ED8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2B93B0C-1B7E-45E7-8F78-680F299B8D03}"/>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2022/10/4</a:t>
            </a:fld>
            <a:endParaRPr lang="zh-CN" altLang="en-US"/>
          </a:p>
        </p:txBody>
      </p:sp>
      <p:sp>
        <p:nvSpPr>
          <p:cNvPr id="5" name="页脚占位符 4">
            <a:extLst>
              <a:ext uri="{FF2B5EF4-FFF2-40B4-BE49-F238E27FC236}">
                <a16:creationId xmlns:a16="http://schemas.microsoft.com/office/drawing/2014/main" xmlns="" id="{10B2487E-63BB-4FBC-A7BF-8F21513675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C6D8DE9-958D-4F2C-8334-148CC5BC562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579484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EF9A39-89B1-4F96-966C-162A070CFD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2882F46-AD41-45AC-B95E-0D5BEEB8E93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B7FBB68-FAFE-4463-8813-519235C22167}"/>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EFDF419-7192-48F0-801A-25AFEACE994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2022/10/4</a:t>
            </a:fld>
            <a:endParaRPr lang="zh-CN" altLang="en-US"/>
          </a:p>
        </p:txBody>
      </p:sp>
      <p:sp>
        <p:nvSpPr>
          <p:cNvPr id="6" name="页脚占位符 5">
            <a:extLst>
              <a:ext uri="{FF2B5EF4-FFF2-40B4-BE49-F238E27FC236}">
                <a16:creationId xmlns:a16="http://schemas.microsoft.com/office/drawing/2014/main" xmlns="" id="{2D7F2BED-C744-433C-ADDA-80A443BC9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7B3369F6-5FA6-4BE3-B009-A4889DD950E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921829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2823CE-A31C-4C45-A772-A33C5515170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A8631E7-DCA4-4754-9B04-C3FBF1D1485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A3EDD89-6287-441F-8705-D2E22461E8B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497613F-C240-46F3-987F-756CEDA2E7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0D849AC-8B4D-427B-B0E3-D577EEA9C82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DF74DB9-B3E0-45C6-9236-DFCAEC6267AA}"/>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2022/10/4</a:t>
            </a:fld>
            <a:endParaRPr lang="zh-CN" altLang="en-US"/>
          </a:p>
        </p:txBody>
      </p:sp>
      <p:sp>
        <p:nvSpPr>
          <p:cNvPr id="8" name="页脚占位符 7">
            <a:extLst>
              <a:ext uri="{FF2B5EF4-FFF2-40B4-BE49-F238E27FC236}">
                <a16:creationId xmlns:a16="http://schemas.microsoft.com/office/drawing/2014/main" xmlns="" id="{7526DD10-C843-4E2A-8B93-50ACADD3C6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1401057D-4B5A-4A5C-A06D-F85BE9103953}"/>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51671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68966B8-4E20-4375-80E4-A9CB00FCCE9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5567167-BBD0-457F-BA07-8AFA4DEFD44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2022/10/4</a:t>
            </a:fld>
            <a:endParaRPr lang="zh-CN" altLang="en-US"/>
          </a:p>
        </p:txBody>
      </p:sp>
      <p:sp>
        <p:nvSpPr>
          <p:cNvPr id="4" name="页脚占位符 3">
            <a:extLst>
              <a:ext uri="{FF2B5EF4-FFF2-40B4-BE49-F238E27FC236}">
                <a16:creationId xmlns:a16="http://schemas.microsoft.com/office/drawing/2014/main" xmlns="" id="{AE3FB676-B288-4527-A6F7-81C27D19171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6A4E780B-CDD0-4DB8-A700-F3B4389767D2}"/>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767326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CC46A12-6893-4A7E-8AD7-DDC765B5C2C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2022/10/4</a:t>
            </a:fld>
            <a:endParaRPr lang="zh-CN" altLang="en-US"/>
          </a:p>
        </p:txBody>
      </p:sp>
      <p:sp>
        <p:nvSpPr>
          <p:cNvPr id="3" name="页脚占位符 2">
            <a:extLst>
              <a:ext uri="{FF2B5EF4-FFF2-40B4-BE49-F238E27FC236}">
                <a16:creationId xmlns:a16="http://schemas.microsoft.com/office/drawing/2014/main" xmlns="" id="{65E2BFD2-7368-4550-83AD-72F6CFF193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DEA809F-B03B-4587-869F-A20F5226ACF5}"/>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667668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E27620-4EF7-49CB-A36D-C3F649B5B7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362292C-2C25-4627-8C18-76AA08B034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82F7643-D5EA-4D85-BF34-C6DFAB76D2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C7CB63F-14FE-4880-B391-AE0D865A136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2022/10/4</a:t>
            </a:fld>
            <a:endParaRPr lang="zh-CN" altLang="en-US"/>
          </a:p>
        </p:txBody>
      </p:sp>
      <p:sp>
        <p:nvSpPr>
          <p:cNvPr id="6" name="页脚占位符 5">
            <a:extLst>
              <a:ext uri="{FF2B5EF4-FFF2-40B4-BE49-F238E27FC236}">
                <a16:creationId xmlns:a16="http://schemas.microsoft.com/office/drawing/2014/main" xmlns="" id="{F3DFF656-5937-426E-8146-2F830238E1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17F6D16-DAD5-461B-BFCE-2D7885CF7ADF}"/>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513793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FB1C322-97B5-48D4-B199-4721AF35DC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7FE3396-0913-4382-BAAB-07179F858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E6F8C83-0EA6-4DB7-B83C-A069ABB44D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F8798CA-DAAF-43EA-8B68-328C6AA9938E}"/>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2022/10/4</a:t>
            </a:fld>
            <a:endParaRPr lang="zh-CN" altLang="en-US"/>
          </a:p>
        </p:txBody>
      </p:sp>
      <p:sp>
        <p:nvSpPr>
          <p:cNvPr id="6" name="页脚占位符 5">
            <a:extLst>
              <a:ext uri="{FF2B5EF4-FFF2-40B4-BE49-F238E27FC236}">
                <a16:creationId xmlns:a16="http://schemas.microsoft.com/office/drawing/2014/main" xmlns="" id="{5C6DA85E-53DD-4BB0-8D95-AF47A48451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4B4A3EA-20E9-49FF-B1CC-31DAB6222B5A}"/>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6033396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6000" r="-6000"/>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xmlns="" id="{E80A53C6-29AB-4377-8AFE-448C5A23728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598701" y="5820227"/>
            <a:ext cx="1520499" cy="1313543"/>
          </a:xfrm>
          <a:prstGeom prst="rect">
            <a:avLst/>
          </a:prstGeom>
        </p:spPr>
      </p:pic>
      <p:sp>
        <p:nvSpPr>
          <p:cNvPr id="9" name="TextBox 8">
            <a:extLst>
              <a:ext uri="{FF2B5EF4-FFF2-40B4-BE49-F238E27FC236}">
                <a16:creationId xmlns:a16="http://schemas.microsoft.com/office/drawing/2014/main" xmlns="" id="{249CB519-09A8-4E67-ACBF-5256F7016AD6}"/>
              </a:ext>
            </a:extLst>
          </p:cNvPr>
          <p:cNvSpPr txBox="1"/>
          <p:nvPr userDrawn="1"/>
        </p:nvSpPr>
        <p:spPr>
          <a:xfrm>
            <a:off x="11366133" y="6488668"/>
            <a:ext cx="825867" cy="369332"/>
          </a:xfrm>
          <a:prstGeom prst="rect">
            <a:avLst/>
          </a:prstGeom>
          <a:noFill/>
        </p:spPr>
        <p:txBody>
          <a:bodyPr wrap="none" rtlCol="0">
            <a:spAutoFit/>
          </a:bodyPr>
          <a:lstStyle/>
          <a:p>
            <a:r>
              <a:rPr lang="en-US">
                <a:solidFill>
                  <a:schemeClr val="accent6">
                    <a:lumMod val="50000"/>
                  </a:schemeClr>
                </a:solidFill>
                <a:latin typeface="UTM Flamenco" panose="02040603050506020204" pitchFamily="18" charset="0"/>
              </a:rPr>
              <a:t>KTUTS</a:t>
            </a:r>
          </a:p>
        </p:txBody>
      </p:sp>
    </p:spTree>
    <p:extLst>
      <p:ext uri="{BB962C8B-B14F-4D97-AF65-F5344CB8AC3E}">
        <p14:creationId xmlns:p14="http://schemas.microsoft.com/office/powerpoint/2010/main" val="1226788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5.png"/><Relationship Id="rId18" Type="http://schemas.microsoft.com/office/2007/relationships/hdphoto" Target="../media/hdphoto8.wdp"/><Relationship Id="rId3" Type="http://schemas.openxmlformats.org/officeDocument/2006/relationships/image" Target="../media/image20.png"/><Relationship Id="rId7" Type="http://schemas.openxmlformats.org/officeDocument/2006/relationships/image" Target="../media/image22.png"/><Relationship Id="rId12" Type="http://schemas.microsoft.com/office/2007/relationships/hdphoto" Target="../media/hdphoto6.wdp"/><Relationship Id="rId17" Type="http://schemas.openxmlformats.org/officeDocument/2006/relationships/image" Target="../media/image28.png"/><Relationship Id="rId2" Type="http://schemas.openxmlformats.org/officeDocument/2006/relationships/image" Target="../media/image19.png"/><Relationship Id="rId16"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3.png"/><Relationship Id="rId1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6.png"/><Relationship Id="rId10" Type="http://schemas.openxmlformats.org/officeDocument/2006/relationships/slide" Target="slide3.xml"/><Relationship Id="rId4" Type="http://schemas.openxmlformats.org/officeDocument/2006/relationships/image" Target="../media/image5.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6.wav"/><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slide" Target="slide1.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xml"/><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slide" Target="slide5.xml"/><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5.png"/><Relationship Id="rId18" Type="http://schemas.microsoft.com/office/2007/relationships/hdphoto" Target="../media/hdphoto8.wdp"/><Relationship Id="rId3" Type="http://schemas.openxmlformats.org/officeDocument/2006/relationships/image" Target="../media/image20.png"/><Relationship Id="rId7" Type="http://schemas.openxmlformats.org/officeDocument/2006/relationships/image" Target="../media/image22.png"/><Relationship Id="rId12" Type="http://schemas.microsoft.com/office/2007/relationships/hdphoto" Target="../media/hdphoto6.wdp"/><Relationship Id="rId17" Type="http://schemas.openxmlformats.org/officeDocument/2006/relationships/image" Target="../media/image28.png"/><Relationship Id="rId2" Type="http://schemas.openxmlformats.org/officeDocument/2006/relationships/image" Target="../media/image19.png"/><Relationship Id="rId16"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6.png"/><Relationship Id="rId10" Type="http://schemas.microsoft.com/office/2007/relationships/hdphoto" Target="../media/hdphoto5.wdp"/><Relationship Id="rId19" Type="http://schemas.openxmlformats.org/officeDocument/2006/relationships/image" Target="../media/image29.png"/><Relationship Id="rId4" Type="http://schemas.microsoft.com/office/2007/relationships/hdphoto" Target="../media/hdphoto2.wdp"/><Relationship Id="rId9" Type="http://schemas.openxmlformats.org/officeDocument/2006/relationships/image" Target="../media/image23.png"/><Relationship Id="rId1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5.png"/><Relationship Id="rId18" Type="http://schemas.microsoft.com/office/2007/relationships/hdphoto" Target="../media/hdphoto8.wdp"/><Relationship Id="rId3" Type="http://schemas.openxmlformats.org/officeDocument/2006/relationships/image" Target="../media/image20.png"/><Relationship Id="rId7" Type="http://schemas.openxmlformats.org/officeDocument/2006/relationships/image" Target="../media/image22.png"/><Relationship Id="rId12" Type="http://schemas.microsoft.com/office/2007/relationships/hdphoto" Target="../media/hdphoto6.wdp"/><Relationship Id="rId17" Type="http://schemas.openxmlformats.org/officeDocument/2006/relationships/image" Target="../media/image28.png"/><Relationship Id="rId2" Type="http://schemas.openxmlformats.org/officeDocument/2006/relationships/image" Target="../media/image19.png"/><Relationship Id="rId16"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6.png"/><Relationship Id="rId10" Type="http://schemas.microsoft.com/office/2007/relationships/hdphoto" Target="../media/hdphoto5.wdp"/><Relationship Id="rId19" Type="http://schemas.openxmlformats.org/officeDocument/2006/relationships/image" Target="../media/image29.png"/><Relationship Id="rId4" Type="http://schemas.microsoft.com/office/2007/relationships/hdphoto" Target="../media/hdphoto2.wdp"/><Relationship Id="rId9" Type="http://schemas.openxmlformats.org/officeDocument/2006/relationships/image" Target="../media/image23.png"/><Relationship Id="rId1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5.png"/><Relationship Id="rId18" Type="http://schemas.microsoft.com/office/2007/relationships/hdphoto" Target="../media/hdphoto8.wdp"/><Relationship Id="rId3" Type="http://schemas.openxmlformats.org/officeDocument/2006/relationships/image" Target="../media/image20.png"/><Relationship Id="rId7" Type="http://schemas.openxmlformats.org/officeDocument/2006/relationships/image" Target="../media/image22.png"/><Relationship Id="rId12" Type="http://schemas.microsoft.com/office/2007/relationships/hdphoto" Target="../media/hdphoto6.wdp"/><Relationship Id="rId17" Type="http://schemas.openxmlformats.org/officeDocument/2006/relationships/image" Target="../media/image28.png"/><Relationship Id="rId2" Type="http://schemas.openxmlformats.org/officeDocument/2006/relationships/image" Target="../media/image19.png"/><Relationship Id="rId16" Type="http://schemas.openxmlformats.org/officeDocument/2006/relationships/image" Target="../media/image27.png"/><Relationship Id="rId20" Type="http://schemas.openxmlformats.org/officeDocument/2006/relationships/image" Target="../media/image30.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6.png"/><Relationship Id="rId10" Type="http://schemas.microsoft.com/office/2007/relationships/hdphoto" Target="../media/hdphoto5.wdp"/><Relationship Id="rId19" Type="http://schemas.openxmlformats.org/officeDocument/2006/relationships/image" Target="../media/image29.png"/><Relationship Id="rId4" Type="http://schemas.microsoft.com/office/2007/relationships/hdphoto" Target="../media/hdphoto2.wdp"/><Relationship Id="rId9" Type="http://schemas.openxmlformats.org/officeDocument/2006/relationships/image" Target="../media/image23.png"/><Relationship Id="rId1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5701E5A-4EE4-4F10-8A6E-D48F38256D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822" b="14426"/>
          <a:stretch/>
        </p:blipFill>
        <p:spPr>
          <a:xfrm>
            <a:off x="2095106" y="-334909"/>
            <a:ext cx="7856554" cy="5558589"/>
          </a:xfrm>
          <a:prstGeom prst="rect">
            <a:avLst/>
          </a:prstGeom>
        </p:spPr>
      </p:pic>
      <p:pic>
        <p:nvPicPr>
          <p:cNvPr id="6" name="图片 7">
            <a:extLst>
              <a:ext uri="{FF2B5EF4-FFF2-40B4-BE49-F238E27FC236}">
                <a16:creationId xmlns:a16="http://schemas.microsoft.com/office/drawing/2014/main" xmlns="" id="{2EBAED34-607B-46BC-8D56-DA6077713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347" y="1862984"/>
            <a:ext cx="6721392" cy="6721392"/>
          </a:xfrm>
          <a:prstGeom prst="rect">
            <a:avLst/>
          </a:prstGeom>
        </p:spPr>
      </p:pic>
      <p:sp>
        <p:nvSpPr>
          <p:cNvPr id="2" name="Rectangle 1"/>
          <p:cNvSpPr/>
          <p:nvPr/>
        </p:nvSpPr>
        <p:spPr>
          <a:xfrm>
            <a:off x="3310524" y="2444385"/>
            <a:ext cx="5425717" cy="1107996"/>
          </a:xfrm>
          <a:prstGeom prst="rect">
            <a:avLst/>
          </a:prstGeom>
          <a:noFill/>
        </p:spPr>
        <p:txBody>
          <a:bodyPr wrap="none" lIns="91440" tIns="45720" rIns="91440" bIns="45720">
            <a:spAutoFit/>
          </a:bodyPr>
          <a:lstStyle/>
          <a:p>
            <a:pPr algn="ct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Môn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Toán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lớp</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4</a:t>
            </a:r>
          </a:p>
        </p:txBody>
      </p:sp>
    </p:spTree>
    <p:extLst>
      <p:ext uri="{BB962C8B-B14F-4D97-AF65-F5344CB8AC3E}">
        <p14:creationId xmlns:p14="http://schemas.microsoft.com/office/powerpoint/2010/main" val="39855834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4051300">
                  <a:extLst>
                    <a:ext uri="{9D8B030D-6E8A-4147-A177-3AD203B41FA5}">
                      <a16:colId xmlns:a16="http://schemas.microsoft.com/office/drawing/2014/main" xmlns=""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xmlns=""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r h="1067806">
                <a:tc>
                  <a:txBody>
                    <a:bodyPr/>
                    <a:lstStyle/>
                    <a:p>
                      <a:endParaRPr lang="en-US" dirty="0"/>
                    </a:p>
                  </a:txBody>
                  <a:tcPr/>
                </a:tc>
                <a:tc>
                  <a:txBody>
                    <a:bodyPr/>
                    <a:lstStyle/>
                    <a:p>
                      <a:endParaRPr lang="en-US"/>
                    </a:p>
                  </a:txBody>
                  <a:tcPr/>
                </a:tc>
                <a:extLst>
                  <a:ext uri="{0D108BD9-81ED-4DB2-BD59-A6C34878D82A}">
                    <a16:rowId xmlns:a16="http://schemas.microsoft.com/office/drawing/2014/main" xmlns=""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292646"/>
              <a:ext cx="5378395" cy="646331"/>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6950617" y="2830549"/>
            <a:ext cx="4396361" cy="1321574"/>
            <a:chOff x="2808755" y="-1626367"/>
            <a:chExt cx="5472253" cy="3709583"/>
          </a:xfrm>
        </p:grpSpPr>
        <p:sp>
          <p:nvSpPr>
            <p:cNvPr id="31" name="Rounded Rectangular Callout 30"/>
            <p:cNvSpPr/>
            <p:nvPr/>
          </p:nvSpPr>
          <p:spPr>
            <a:xfrm>
              <a:off x="2808755" y="-1626367"/>
              <a:ext cx="5472253" cy="3709583"/>
            </a:xfrm>
            <a:prstGeom prst="wedgeRoundRectCallout">
              <a:avLst>
                <a:gd name="adj1" fmla="val -67189"/>
                <a:gd name="adj2" fmla="val -12753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文本框 13"/>
            <p:cNvSpPr txBox="1"/>
            <p:nvPr/>
          </p:nvSpPr>
          <p:spPr>
            <a:xfrm>
              <a:off x="2908669" y="-1189938"/>
              <a:ext cx="5372339" cy="302369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Mai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2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950616" y="2830549"/>
            <a:ext cx="4476631" cy="1321574"/>
            <a:chOff x="6950616" y="2830549"/>
            <a:chExt cx="4476631" cy="1321574"/>
          </a:xfrm>
        </p:grpSpPr>
        <p:sp>
          <p:nvSpPr>
            <p:cNvPr id="33" name="Rounded Rectangular Callout 32"/>
            <p:cNvSpPr/>
            <p:nvPr/>
          </p:nvSpPr>
          <p:spPr>
            <a:xfrm>
              <a:off x="6950616" y="2830549"/>
              <a:ext cx="4396361" cy="1321574"/>
            </a:xfrm>
            <a:prstGeom prst="wedgeRoundRectCallout">
              <a:avLst>
                <a:gd name="adj1" fmla="val -81441"/>
                <a:gd name="adj2" fmla="val -3751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文本框 13"/>
            <p:cNvSpPr txBox="1"/>
            <p:nvPr/>
          </p:nvSpPr>
          <p:spPr>
            <a:xfrm>
              <a:off x="7111156" y="2955180"/>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Lan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6990750" y="2649759"/>
            <a:ext cx="4396361" cy="1749763"/>
            <a:chOff x="11211057" y="295123"/>
            <a:chExt cx="4396361" cy="1749763"/>
          </a:xfrm>
        </p:grpSpPr>
        <p:sp>
          <p:nvSpPr>
            <p:cNvPr id="38" name="Rounded Rectangular Callout 37"/>
            <p:cNvSpPr/>
            <p:nvPr/>
          </p:nvSpPr>
          <p:spPr>
            <a:xfrm>
              <a:off x="11211057" y="295123"/>
              <a:ext cx="4396361" cy="1749763"/>
            </a:xfrm>
            <a:prstGeom prst="wedgeRoundRectCallout">
              <a:avLst>
                <a:gd name="adj1" fmla="val -72250"/>
                <a:gd name="adj2" fmla="val 2060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9" name="文本框 13"/>
            <p:cNvSpPr txBox="1"/>
            <p:nvPr/>
          </p:nvSpPr>
          <p:spPr>
            <a:xfrm>
              <a:off x="11211057" y="316529"/>
              <a:ext cx="4316091" cy="156966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Hồng</a:t>
              </a:r>
              <a:r>
                <a:rPr lang="en-US" sz="3200" b="1" dirty="0">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7111156" y="3044046"/>
            <a:ext cx="4396361" cy="1276128"/>
            <a:chOff x="6615611" y="7566721"/>
            <a:chExt cx="4396361" cy="1276128"/>
          </a:xfrm>
        </p:grpSpPr>
        <p:sp>
          <p:nvSpPr>
            <p:cNvPr id="41" name="Rounded Rectangular Callout 40"/>
            <p:cNvSpPr/>
            <p:nvPr/>
          </p:nvSpPr>
          <p:spPr>
            <a:xfrm>
              <a:off x="6615611" y="7566721"/>
              <a:ext cx="4396361" cy="1276128"/>
            </a:xfrm>
            <a:prstGeom prst="wedgeRoundRectCallout">
              <a:avLst>
                <a:gd name="adj1" fmla="val -71850"/>
                <a:gd name="adj2" fmla="val 11017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0" name="文本框 13"/>
            <p:cNvSpPr txBox="1"/>
            <p:nvPr/>
          </p:nvSpPr>
          <p:spPr>
            <a:xfrm>
              <a:off x="6695881" y="7666176"/>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Đào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7111156" y="2954945"/>
            <a:ext cx="4396361" cy="1276128"/>
            <a:chOff x="6615611" y="7566721"/>
            <a:chExt cx="4396361" cy="1276128"/>
          </a:xfrm>
        </p:grpSpPr>
        <p:sp>
          <p:nvSpPr>
            <p:cNvPr id="43" name="Rounded Rectangular Callout 42"/>
            <p:cNvSpPr/>
            <p:nvPr/>
          </p:nvSpPr>
          <p:spPr>
            <a:xfrm>
              <a:off x="6615611" y="7566721"/>
              <a:ext cx="4396361" cy="1276128"/>
            </a:xfrm>
            <a:prstGeom prst="wedgeRoundRectCallout">
              <a:avLst>
                <a:gd name="adj1" fmla="val -74650"/>
                <a:gd name="adj2" fmla="val 212139"/>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4" name="文本框 13"/>
            <p:cNvSpPr txBox="1"/>
            <p:nvPr/>
          </p:nvSpPr>
          <p:spPr>
            <a:xfrm>
              <a:off x="7003879" y="7666176"/>
              <a:ext cx="3700094"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Cúc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err="1">
                  <a:solidFill>
                    <a:srgbClr val="CC0066"/>
                  </a:solidFill>
                  <a:latin typeface="Times New Roman" panose="02020603050405020304" pitchFamily="18" charset="0"/>
                  <a:cs typeface="Times New Roman" panose="02020603050405020304" pitchFamily="18" charset="0"/>
                </a:rPr>
                <a:t>có</a:t>
              </a:r>
              <a:r>
                <a:rPr lang="en-US" sz="3200" b="1">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34294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nodeType="clickEffect">
                                  <p:stCondLst>
                                    <p:cond delay="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randombar(horizontal)">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18DA40A9-6022-4C62-AC97-2CF8E2D53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912" y="-810275"/>
            <a:ext cx="9868636" cy="7442237"/>
          </a:xfrm>
          <a:prstGeom prst="rect">
            <a:avLst/>
          </a:prstGeom>
        </p:spPr>
      </p:pic>
      <p:sp>
        <p:nvSpPr>
          <p:cNvPr id="6" name="矩形 5">
            <a:extLst>
              <a:ext uri="{FF2B5EF4-FFF2-40B4-BE49-F238E27FC236}">
                <a16:creationId xmlns:a16="http://schemas.microsoft.com/office/drawing/2014/main" xmlns=""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6419C755-DFEB-4123-BC9D-B80E21C5F3F2}"/>
              </a:ext>
            </a:extLst>
          </p:cNvPr>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flipH="1">
            <a:off x="156652" y="48955"/>
            <a:ext cx="1850188" cy="1633725"/>
          </a:xfrm>
          <a:prstGeom prst="rect">
            <a:avLst/>
          </a:prstGeom>
        </p:spPr>
      </p:pic>
      <p:sp>
        <p:nvSpPr>
          <p:cNvPr id="2" name="Rectangle 1"/>
          <p:cNvSpPr/>
          <p:nvPr/>
        </p:nvSpPr>
        <p:spPr>
          <a:xfrm>
            <a:off x="2006840" y="1587405"/>
            <a:ext cx="7812780" cy="2646878"/>
          </a:xfrm>
          <a:prstGeom prst="rect">
            <a:avLst/>
          </a:prstGeom>
          <a:noFill/>
        </p:spPr>
        <p:txBody>
          <a:bodyPr wrap="none" lIns="91440" tIns="45720" rIns="91440" bIns="45720">
            <a:spAutoFit/>
          </a:bodyPr>
          <a:lstStyle/>
          <a:p>
            <a:pPr algn="ctr"/>
            <a:r>
              <a:rPr lang="en-US" sz="1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Luyện</a:t>
            </a:r>
            <a:r>
              <a:rPr lang="en-US" sz="1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1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tập</a:t>
            </a:r>
            <a:endParaRPr lang="en-US" sz="1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endParaRPr>
          </a:p>
        </p:txBody>
      </p:sp>
    </p:spTree>
    <p:extLst>
      <p:ext uri="{BB962C8B-B14F-4D97-AF65-F5344CB8AC3E}">
        <p14:creationId xmlns:p14="http://schemas.microsoft.com/office/powerpoint/2010/main" val="24249819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15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xmlns=""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2"/>
          <a:srcRect t="7221" b="34252"/>
          <a:stretch/>
        </p:blipFill>
        <p:spPr>
          <a:xfrm>
            <a:off x="298938" y="1334328"/>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pic>
        <p:nvPicPr>
          <p:cNvPr id="15" name="图片 4">
            <a:extLst>
              <a:ext uri="{FF2B5EF4-FFF2-40B4-BE49-F238E27FC236}">
                <a16:creationId xmlns:a16="http://schemas.microsoft.com/office/drawing/2014/main" xmlns=""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2184" y="0"/>
            <a:ext cx="6594303" cy="7319739"/>
          </a:xfrm>
          <a:prstGeom prst="rect">
            <a:avLst/>
          </a:prstGeom>
        </p:spPr>
      </p:pic>
      <p:sp>
        <p:nvSpPr>
          <p:cNvPr id="16" name="文本框 13"/>
          <p:cNvSpPr txBox="1"/>
          <p:nvPr/>
        </p:nvSpPr>
        <p:spPr>
          <a:xfrm>
            <a:off x="7912349" y="3475368"/>
            <a:ext cx="3443352"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biểu</a:t>
            </a:r>
            <a:r>
              <a:rPr lang="en-US" sz="3600" b="1">
                <a:solidFill>
                  <a:srgbClr val="FF0000"/>
                </a:solidFill>
                <a:latin typeface="Times New Roman" panose="02020603050405020304" pitchFamily="18" charset="0"/>
                <a:cs typeface="Times New Roman" panose="02020603050405020304" pitchFamily="18" charset="0"/>
              </a:rPr>
              <a:t> đồ?</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7782820" y="3863655"/>
            <a:ext cx="4184125" cy="707886"/>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4A, 4B, 4C</a:t>
            </a:r>
          </a:p>
        </p:txBody>
      </p:sp>
      <p:grpSp>
        <p:nvGrpSpPr>
          <p:cNvPr id="20" name="Group 19"/>
          <p:cNvGrpSpPr/>
          <p:nvPr/>
        </p:nvGrpSpPr>
        <p:grpSpPr>
          <a:xfrm>
            <a:off x="597202" y="1793631"/>
            <a:ext cx="808893" cy="2340857"/>
            <a:chOff x="597202" y="1793631"/>
            <a:chExt cx="808893" cy="2340857"/>
          </a:xfrm>
        </p:grpSpPr>
        <p:sp>
          <p:nvSpPr>
            <p:cNvPr id="7" name="Oval 6"/>
            <p:cNvSpPr/>
            <p:nvPr/>
          </p:nvSpPr>
          <p:spPr>
            <a:xfrm>
              <a:off x="633046" y="1793631"/>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Oval 17"/>
            <p:cNvSpPr/>
            <p:nvPr/>
          </p:nvSpPr>
          <p:spPr>
            <a:xfrm>
              <a:off x="597203" y="2584939"/>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Oval 18"/>
            <p:cNvSpPr/>
            <p:nvPr/>
          </p:nvSpPr>
          <p:spPr>
            <a:xfrm>
              <a:off x="597202" y="3395934"/>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066391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xit" presetSubtype="10" fill="hold" grpId="0" nodeType="withEffect">
                                  <p:stCondLst>
                                    <p:cond delay="0"/>
                                  </p:stCondLst>
                                  <p:childTnLst>
                                    <p:animEffect transition="out" filter="randombar(horizontal)">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xmlns=""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57110"/>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xmlns=""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238380" y="2930085"/>
            <a:ext cx="3892495" cy="2308324"/>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Khối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gồm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532544" y="3034761"/>
            <a:ext cx="4766076" cy="2554545"/>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Khối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Bốn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gồm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lội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1230923" y="1743156"/>
            <a:ext cx="1459523"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Oval 22"/>
          <p:cNvSpPr/>
          <p:nvPr/>
        </p:nvSpPr>
        <p:spPr>
          <a:xfrm>
            <a:off x="2900787" y="1743156"/>
            <a:ext cx="862321" cy="929706"/>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3928241" y="1608022"/>
            <a:ext cx="1579872"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 name="Oval 24"/>
          <p:cNvSpPr/>
          <p:nvPr/>
        </p:nvSpPr>
        <p:spPr>
          <a:xfrm>
            <a:off x="5413922" y="2270304"/>
            <a:ext cx="127593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88947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xmlns=""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xmlns=""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138160" y="3356942"/>
            <a:ext cx="3892495"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8489" y="3557447"/>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lớp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4C</a:t>
            </a:r>
          </a:p>
        </p:txBody>
      </p:sp>
      <p:sp>
        <p:nvSpPr>
          <p:cNvPr id="22" name="Oval 21"/>
          <p:cNvSpPr/>
          <p:nvPr/>
        </p:nvSpPr>
        <p:spPr>
          <a:xfrm>
            <a:off x="693999" y="1743156"/>
            <a:ext cx="1996447"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693999" y="3169265"/>
            <a:ext cx="220678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48892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xmlns=""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xmlns=""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078278" y="3423094"/>
            <a:ext cx="3892495" cy="1200329"/>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nhất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2206" y="3626970"/>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nhất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22" name="Oval 21"/>
          <p:cNvSpPr/>
          <p:nvPr/>
        </p:nvSpPr>
        <p:spPr>
          <a:xfrm>
            <a:off x="3717930" y="1549852"/>
            <a:ext cx="1996447" cy="1214735"/>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12644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xmlns=""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xmlns=""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843" y="-51731"/>
            <a:ext cx="7473195" cy="7319739"/>
          </a:xfrm>
          <a:prstGeom prst="rect">
            <a:avLst/>
          </a:prstGeom>
        </p:spPr>
      </p:pic>
      <p:sp>
        <p:nvSpPr>
          <p:cNvPr id="16" name="文本框 13"/>
          <p:cNvSpPr txBox="1"/>
          <p:nvPr/>
        </p:nvSpPr>
        <p:spPr>
          <a:xfrm>
            <a:off x="7258194" y="2908295"/>
            <a:ext cx="3892495" cy="2862322"/>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4B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4C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874776" y="3035128"/>
            <a:ext cx="5197908" cy="2862322"/>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4B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4C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cả</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a:t>
            </a:r>
          </a:p>
          <a:p>
            <a:pPr algn="ctr">
              <a:spcBef>
                <a:spcPct val="50000"/>
              </a:spcBef>
            </a:pP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đó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cùng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5249314" y="2375069"/>
            <a:ext cx="1406933" cy="21115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524470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188771" y="528233"/>
            <a:ext cx="11003229" cy="552087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3"/>
          <a:srcRect b="18491"/>
          <a:stretch/>
        </p:blipFill>
        <p:spPr bwMode="auto">
          <a:xfrm>
            <a:off x="-5129" y="1178966"/>
            <a:ext cx="6300421" cy="4427929"/>
          </a:xfrm>
          <a:prstGeom prst="rect">
            <a:avLst/>
          </a:prstGeom>
          <a:noFill/>
          <a:ln w="9525">
            <a:solidFill>
              <a:schemeClr val="tx2"/>
            </a:solidFill>
            <a:miter lim="800000"/>
            <a:headEnd/>
            <a:tailEnd/>
          </a:ln>
        </p:spPr>
      </p:pic>
      <p:pic>
        <p:nvPicPr>
          <p:cNvPr id="162" name="图片 2">
            <a:extLst>
              <a:ext uri="{FF2B5EF4-FFF2-40B4-BE49-F238E27FC236}">
                <a16:creationId xmlns:a16="http://schemas.microsoft.com/office/drawing/2014/main" xmlns="" id="{D19F67C9-3CF4-4DDD-B880-AADBD01B6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3588784" y="3876336"/>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6744220" y="2100446"/>
            <a:ext cx="5386754" cy="2554545"/>
          </a:xfrm>
          <a:prstGeom prst="rect">
            <a:avLst/>
          </a:prstGeom>
          <a:noFill/>
        </p:spPr>
        <p:txBody>
          <a:bodyPr wrap="square" rtlCol="0">
            <a:spAutoFit/>
          </a:bodyPr>
          <a:lstStyle/>
          <a:p>
            <a:pPr>
              <a:spcBef>
                <a:spcPct val="50000"/>
              </a:spcBef>
            </a:pPr>
            <a:r>
              <a:rPr lang="en-US" sz="3200" b="1" dirty="0">
                <a:solidFill>
                  <a:schemeClr val="tx2"/>
                </a:solidFill>
                <a:latin typeface="Arial" charset="0"/>
              </a:rPr>
              <a:t>a.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2002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5 = 50 (</a:t>
            </a:r>
            <a:r>
              <a:rPr lang="en-US" sz="3200" b="1" dirty="0" err="1">
                <a:solidFill>
                  <a:schemeClr val="tx2"/>
                </a:solidFill>
                <a:latin typeface="Arial" charset="0"/>
              </a:rPr>
              <a:t>tạ</a:t>
            </a:r>
            <a:r>
              <a:rPr lang="en-US" sz="3200" b="1" dirty="0">
                <a:solidFill>
                  <a:schemeClr val="tx2"/>
                </a:solidFill>
                <a:latin typeface="Arial" charset="0"/>
              </a:rPr>
              <a:t>)</a:t>
            </a:r>
          </a:p>
          <a:p>
            <a:r>
              <a:rPr lang="en-US" sz="3200" b="1" dirty="0">
                <a:solidFill>
                  <a:schemeClr val="tx2"/>
                </a:solidFill>
                <a:latin typeface="Arial" charset="0"/>
              </a:rPr>
              <a:t>        </a:t>
            </a:r>
            <a:r>
              <a:rPr lang="en-US" sz="3200" b="1" dirty="0" err="1">
                <a:solidFill>
                  <a:schemeClr val="tx2"/>
                </a:solidFill>
                <a:latin typeface="Arial" charset="0"/>
              </a:rPr>
              <a:t>Đổi</a:t>
            </a:r>
            <a:r>
              <a:rPr lang="en-US" sz="3200" b="1" dirty="0">
                <a:solidFill>
                  <a:schemeClr val="tx2"/>
                </a:solidFill>
                <a:latin typeface="Arial" charset="0"/>
              </a:rPr>
              <a:t> 50 </a:t>
            </a:r>
            <a:r>
              <a:rPr lang="en-US" sz="3200" b="1" dirty="0" err="1">
                <a:solidFill>
                  <a:schemeClr val="tx2"/>
                </a:solidFill>
                <a:latin typeface="Arial" charset="0"/>
              </a:rPr>
              <a:t>tạ</a:t>
            </a:r>
            <a:r>
              <a:rPr lang="en-US" sz="3200" b="1" dirty="0">
                <a:solidFill>
                  <a:schemeClr val="tx2"/>
                </a:solidFill>
                <a:latin typeface="Arial" charset="0"/>
              </a:rPr>
              <a:t> = 5 </a:t>
            </a:r>
            <a:r>
              <a:rPr lang="en-US" sz="3200" b="1" dirty="0" err="1">
                <a:solidFill>
                  <a:schemeClr val="tx2"/>
                </a:solidFill>
                <a:latin typeface="Arial" charset="0"/>
              </a:rPr>
              <a:t>tấn</a:t>
            </a:r>
            <a:endParaRPr lang="en-US" sz="3200" b="1" dirty="0">
              <a:solidFill>
                <a:schemeClr val="tx2"/>
              </a:solidFill>
              <a:latin typeface="Arial" charset="0"/>
            </a:endParaRPr>
          </a:p>
        </p:txBody>
      </p:sp>
    </p:spTree>
    <p:extLst>
      <p:ext uri="{BB962C8B-B14F-4D97-AF65-F5344CB8AC3E}">
        <p14:creationId xmlns:p14="http://schemas.microsoft.com/office/powerpoint/2010/main" val="21589635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687436" y="220120"/>
            <a:ext cx="11504564" cy="663787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9" name="图片 4">
            <a:extLst>
              <a:ext uri="{FF2B5EF4-FFF2-40B4-BE49-F238E27FC236}">
                <a16:creationId xmlns:a16="http://schemas.microsoft.com/office/drawing/2014/main" xmlns="" id="{48BF11AC-6649-43B2-BBCA-912AFE0C49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55" t="18703" r="65655" b="1585"/>
          <a:stretch/>
        </p:blipFill>
        <p:spPr>
          <a:xfrm rot="20653245">
            <a:off x="4790600" y="-227986"/>
            <a:ext cx="7012814" cy="6933724"/>
          </a:xfrm>
          <a:prstGeom prst="rect">
            <a:avLst/>
          </a:prstGeom>
        </p:spPr>
      </p:pic>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4"/>
          <a:srcRect b="18491"/>
          <a:stretch/>
        </p:blipFill>
        <p:spPr bwMode="auto">
          <a:xfrm>
            <a:off x="0" y="1502288"/>
            <a:ext cx="5081954" cy="3903620"/>
          </a:xfrm>
          <a:prstGeom prst="rect">
            <a:avLst/>
          </a:prstGeom>
          <a:noFill/>
          <a:ln w="9525">
            <a:solidFill>
              <a:schemeClr val="tx2"/>
            </a:solidFill>
            <a:miter lim="800000"/>
            <a:headEnd/>
            <a:tailEnd/>
          </a:ln>
        </p:spPr>
      </p:pic>
      <p:pic>
        <p:nvPicPr>
          <p:cNvPr id="162" name="图片 2">
            <a:extLst>
              <a:ext uri="{FF2B5EF4-FFF2-40B4-BE49-F238E27FC236}">
                <a16:creationId xmlns:a16="http://schemas.microsoft.com/office/drawing/2014/main" xmlns=""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2391508" y="3844560"/>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5769390" y="1562473"/>
            <a:ext cx="5386754" cy="4031873"/>
          </a:xfrm>
          <a:prstGeom prst="rect">
            <a:avLst/>
          </a:prstGeom>
          <a:noFill/>
        </p:spPr>
        <p:txBody>
          <a:bodyPr wrap="square" rtlCol="0">
            <a:spAutoFit/>
          </a:bodyPr>
          <a:lstStyle/>
          <a:p>
            <a:pPr>
              <a:spcBef>
                <a:spcPct val="50000"/>
              </a:spcBef>
            </a:pPr>
            <a:r>
              <a:rPr lang="en-US" sz="3200" b="1" dirty="0">
                <a:solidFill>
                  <a:schemeClr val="tx2"/>
                </a:solidFill>
                <a:latin typeface="Arial" charset="0"/>
              </a:rPr>
              <a:t>b.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2000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4 = 40 (</a:t>
            </a:r>
            <a:r>
              <a:rPr lang="en-US" sz="3200" b="1" dirty="0" err="1">
                <a:solidFill>
                  <a:schemeClr val="tx2"/>
                </a:solidFill>
                <a:latin typeface="Arial" charset="0"/>
              </a:rPr>
              <a:t>tạ</a:t>
            </a:r>
            <a:r>
              <a:rPr lang="en-US" sz="3200" b="1" dirty="0">
                <a:solidFill>
                  <a:schemeClr val="tx2"/>
                </a:solidFill>
                <a:latin typeface="Arial" charset="0"/>
              </a:rPr>
              <a:t>)</a:t>
            </a:r>
          </a:p>
          <a:p>
            <a:r>
              <a:rPr lang="vi-VN" sz="3200" b="1" dirty="0">
                <a:solidFill>
                  <a:schemeClr val="tx2"/>
                </a:solidFill>
                <a:latin typeface="Arial" charset="0"/>
              </a:rPr>
              <a:t>Số thóc năm 2002 gia đình bác Hà thu hoạch được nhiều hơn năm 2000 là:</a:t>
            </a:r>
            <a:endParaRPr lang="en-US" sz="3200" b="1" dirty="0">
              <a:solidFill>
                <a:schemeClr val="tx2"/>
              </a:solidFill>
              <a:latin typeface="Arial" charset="0"/>
            </a:endParaRPr>
          </a:p>
          <a:p>
            <a:r>
              <a:rPr lang="en-US" sz="3200" b="1" dirty="0">
                <a:solidFill>
                  <a:schemeClr val="tx2"/>
                </a:solidFill>
                <a:latin typeface="Arial" charset="0"/>
              </a:rPr>
              <a:t>        50 - 40 = 10 (</a:t>
            </a:r>
            <a:r>
              <a:rPr lang="en-US" sz="3200" b="1" dirty="0" err="1">
                <a:solidFill>
                  <a:schemeClr val="tx2"/>
                </a:solidFill>
                <a:latin typeface="Arial" charset="0"/>
              </a:rPr>
              <a:t>tạ</a:t>
            </a:r>
            <a:r>
              <a:rPr lang="en-US" sz="3200" b="1" dirty="0">
                <a:solidFill>
                  <a:schemeClr val="tx2"/>
                </a:solidFill>
                <a:latin typeface="Arial" charset="0"/>
              </a:rPr>
              <a:t>)</a:t>
            </a:r>
          </a:p>
        </p:txBody>
      </p:sp>
    </p:spTree>
    <p:extLst>
      <p:ext uri="{BB962C8B-B14F-4D97-AF65-F5344CB8AC3E}">
        <p14:creationId xmlns:p14="http://schemas.microsoft.com/office/powerpoint/2010/main" val="21372528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254520" y="647589"/>
            <a:ext cx="8025080" cy="6003572"/>
          </a:xfrm>
          <a:prstGeom prst="roundRect">
            <a:avLst>
              <a:gd name="adj" fmla="val 92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Group 2"/>
          <p:cNvGraphicFramePr>
            <a:graphicFrameLocks noGrp="1"/>
          </p:cNvGraphicFramePr>
          <p:nvPr>
            <p:extLst/>
          </p:nvPr>
        </p:nvGraphicFramePr>
        <p:xfrm>
          <a:off x="1317294" y="1213507"/>
          <a:ext cx="5940452" cy="4849729"/>
        </p:xfrm>
        <a:graphic>
          <a:graphicData uri="http://schemas.openxmlformats.org/drawingml/2006/table">
            <a:tbl>
              <a:tblPr/>
              <a:tblGrid>
                <a:gridCol w="424318">
                  <a:extLst>
                    <a:ext uri="{9D8B030D-6E8A-4147-A177-3AD203B41FA5}">
                      <a16:colId xmlns:a16="http://schemas.microsoft.com/office/drawing/2014/main" xmlns="" val="1191033899"/>
                    </a:ext>
                  </a:extLst>
                </a:gridCol>
                <a:gridCol w="424318">
                  <a:extLst>
                    <a:ext uri="{9D8B030D-6E8A-4147-A177-3AD203B41FA5}">
                      <a16:colId xmlns:a16="http://schemas.microsoft.com/office/drawing/2014/main" xmlns="" val="906572564"/>
                    </a:ext>
                  </a:extLst>
                </a:gridCol>
                <a:gridCol w="424318">
                  <a:extLst>
                    <a:ext uri="{9D8B030D-6E8A-4147-A177-3AD203B41FA5}">
                      <a16:colId xmlns:a16="http://schemas.microsoft.com/office/drawing/2014/main" xmlns="" val="3270190042"/>
                    </a:ext>
                  </a:extLst>
                </a:gridCol>
                <a:gridCol w="424318">
                  <a:extLst>
                    <a:ext uri="{9D8B030D-6E8A-4147-A177-3AD203B41FA5}">
                      <a16:colId xmlns:a16="http://schemas.microsoft.com/office/drawing/2014/main" xmlns="" val="1153228501"/>
                    </a:ext>
                  </a:extLst>
                </a:gridCol>
                <a:gridCol w="424318">
                  <a:extLst>
                    <a:ext uri="{9D8B030D-6E8A-4147-A177-3AD203B41FA5}">
                      <a16:colId xmlns:a16="http://schemas.microsoft.com/office/drawing/2014/main" xmlns="" val="1601462144"/>
                    </a:ext>
                  </a:extLst>
                </a:gridCol>
                <a:gridCol w="424318">
                  <a:extLst>
                    <a:ext uri="{9D8B030D-6E8A-4147-A177-3AD203B41FA5}">
                      <a16:colId xmlns:a16="http://schemas.microsoft.com/office/drawing/2014/main" xmlns="" val="2543449851"/>
                    </a:ext>
                  </a:extLst>
                </a:gridCol>
                <a:gridCol w="424318">
                  <a:extLst>
                    <a:ext uri="{9D8B030D-6E8A-4147-A177-3AD203B41FA5}">
                      <a16:colId xmlns:a16="http://schemas.microsoft.com/office/drawing/2014/main" xmlns="" val="1664340139"/>
                    </a:ext>
                  </a:extLst>
                </a:gridCol>
                <a:gridCol w="424318">
                  <a:extLst>
                    <a:ext uri="{9D8B030D-6E8A-4147-A177-3AD203B41FA5}">
                      <a16:colId xmlns:a16="http://schemas.microsoft.com/office/drawing/2014/main" xmlns="" val="4165958146"/>
                    </a:ext>
                  </a:extLst>
                </a:gridCol>
                <a:gridCol w="424318">
                  <a:extLst>
                    <a:ext uri="{9D8B030D-6E8A-4147-A177-3AD203B41FA5}">
                      <a16:colId xmlns:a16="http://schemas.microsoft.com/office/drawing/2014/main" xmlns="" val="1011995049"/>
                    </a:ext>
                  </a:extLst>
                </a:gridCol>
                <a:gridCol w="424318">
                  <a:extLst>
                    <a:ext uri="{9D8B030D-6E8A-4147-A177-3AD203B41FA5}">
                      <a16:colId xmlns:a16="http://schemas.microsoft.com/office/drawing/2014/main" xmlns="" val="3317613042"/>
                    </a:ext>
                  </a:extLst>
                </a:gridCol>
                <a:gridCol w="424318">
                  <a:extLst>
                    <a:ext uri="{9D8B030D-6E8A-4147-A177-3AD203B41FA5}">
                      <a16:colId xmlns:a16="http://schemas.microsoft.com/office/drawing/2014/main" xmlns="" val="3511844107"/>
                    </a:ext>
                  </a:extLst>
                </a:gridCol>
                <a:gridCol w="424318">
                  <a:extLst>
                    <a:ext uri="{9D8B030D-6E8A-4147-A177-3AD203B41FA5}">
                      <a16:colId xmlns:a16="http://schemas.microsoft.com/office/drawing/2014/main" xmlns="" val="4177500916"/>
                    </a:ext>
                  </a:extLst>
                </a:gridCol>
                <a:gridCol w="424318">
                  <a:extLst>
                    <a:ext uri="{9D8B030D-6E8A-4147-A177-3AD203B41FA5}">
                      <a16:colId xmlns:a16="http://schemas.microsoft.com/office/drawing/2014/main" xmlns="" val="3815016850"/>
                    </a:ext>
                  </a:extLst>
                </a:gridCol>
                <a:gridCol w="424318">
                  <a:extLst>
                    <a:ext uri="{9D8B030D-6E8A-4147-A177-3AD203B41FA5}">
                      <a16:colId xmlns:a16="http://schemas.microsoft.com/office/drawing/2014/main" xmlns="" val="1822093520"/>
                    </a:ext>
                  </a:extLst>
                </a:gridCol>
              </a:tblGrid>
              <a:tr h="42814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dirty="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458317536"/>
                  </a:ext>
                </a:extLst>
              </a:tr>
              <a:tr h="4032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737840795"/>
                  </a:ext>
                </a:extLst>
              </a:tr>
              <a:tr h="4032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405791877"/>
                  </a:ext>
                </a:extLst>
              </a:tr>
              <a:tr h="41667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dirty="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818777713"/>
                  </a:ext>
                </a:extLst>
              </a:tr>
              <a:tr h="40520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dirty="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75843714"/>
                  </a:ext>
                </a:extLst>
              </a:tr>
              <a:tr h="40138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988476663"/>
                  </a:ext>
                </a:extLst>
              </a:tr>
              <a:tr h="4032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17218904"/>
                  </a:ext>
                </a:extLst>
              </a:tr>
              <a:tr h="4032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958430581"/>
                  </a:ext>
                </a:extLst>
              </a:tr>
              <a:tr h="4032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637592722"/>
                  </a:ext>
                </a:extLst>
              </a:tr>
              <a:tr h="4032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584663344"/>
                  </a:ext>
                </a:extLst>
              </a:tr>
              <a:tr h="4032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511038402"/>
                  </a:ext>
                </a:extLst>
              </a:tr>
              <a:tr h="37431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dirty="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790977427"/>
                  </a:ext>
                </a:extLst>
              </a:tr>
            </a:tbl>
          </a:graphicData>
        </a:graphic>
      </p:graphicFrame>
      <p:sp>
        <p:nvSpPr>
          <p:cNvPr id="3" name="Rectangle 199"/>
          <p:cNvSpPr>
            <a:spLocks noChangeArrowheads="1"/>
          </p:cNvSpPr>
          <p:nvPr/>
        </p:nvSpPr>
        <p:spPr bwMode="auto">
          <a:xfrm>
            <a:off x="3420872" y="2536111"/>
            <a:ext cx="450736" cy="3511829"/>
          </a:xfrm>
          <a:prstGeom prst="rect">
            <a:avLst/>
          </a:prstGeom>
          <a:solidFill>
            <a:srgbClr val="92D050"/>
          </a:solidFill>
          <a:ln w="9525">
            <a:noFill/>
            <a:miter lim="800000"/>
            <a:headEnd/>
            <a:tailEnd/>
          </a:ln>
          <a:effectLst/>
        </p:spPr>
        <p:txBody>
          <a:bodyPr wrap="none" anchor="ctr"/>
          <a:lstStyle/>
          <a:p>
            <a:endParaRPr lang="en-US"/>
          </a:p>
        </p:txBody>
      </p:sp>
      <p:sp>
        <p:nvSpPr>
          <p:cNvPr id="4" name="Rectangle 200"/>
          <p:cNvSpPr>
            <a:spLocks noChangeArrowheads="1"/>
          </p:cNvSpPr>
          <p:nvPr/>
        </p:nvSpPr>
        <p:spPr bwMode="auto">
          <a:xfrm>
            <a:off x="2168888" y="2847601"/>
            <a:ext cx="430971" cy="3208616"/>
          </a:xfrm>
          <a:prstGeom prst="rect">
            <a:avLst/>
          </a:prstGeom>
          <a:solidFill>
            <a:srgbClr val="EE7A8F"/>
          </a:solidFill>
          <a:ln w="9525">
            <a:noFill/>
            <a:miter lim="800000"/>
            <a:headEnd/>
            <a:tailEnd/>
          </a:ln>
          <a:effectLst/>
        </p:spPr>
        <p:txBody>
          <a:bodyPr wrap="none" anchor="ctr"/>
          <a:lstStyle/>
          <a:p>
            <a:endParaRPr lang="en-US"/>
          </a:p>
        </p:txBody>
      </p:sp>
      <p:sp>
        <p:nvSpPr>
          <p:cNvPr id="5" name="Rectangle 201"/>
          <p:cNvSpPr>
            <a:spLocks noChangeArrowheads="1"/>
          </p:cNvSpPr>
          <p:nvPr/>
        </p:nvSpPr>
        <p:spPr bwMode="auto">
          <a:xfrm>
            <a:off x="4704892" y="3535353"/>
            <a:ext cx="440220" cy="2517431"/>
          </a:xfrm>
          <a:prstGeom prst="rect">
            <a:avLst/>
          </a:prstGeom>
          <a:solidFill>
            <a:srgbClr val="00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Rectangle 202"/>
          <p:cNvSpPr>
            <a:spLocks noChangeArrowheads="1"/>
          </p:cNvSpPr>
          <p:nvPr/>
        </p:nvSpPr>
        <p:spPr bwMode="auto">
          <a:xfrm>
            <a:off x="5979314" y="1648344"/>
            <a:ext cx="440942" cy="4403419"/>
          </a:xfrm>
          <a:prstGeom prst="rect">
            <a:avLst/>
          </a:prstGeom>
          <a:solidFill>
            <a:srgbClr val="FFC000"/>
          </a:solidFill>
          <a:ln w="9525">
            <a:noFill/>
            <a:miter lim="800000"/>
            <a:headEnd/>
            <a:tailEnd/>
          </a:ln>
          <a:effectLst/>
        </p:spPr>
        <p:txBody>
          <a:bodyPr wrap="none" anchor="ctr"/>
          <a:lstStyle/>
          <a:p>
            <a:pPr algn="ctr"/>
            <a:endParaRPr lang="en-US" altLang="en-US" sz="2000"/>
          </a:p>
        </p:txBody>
      </p:sp>
      <p:grpSp>
        <p:nvGrpSpPr>
          <p:cNvPr id="7" name="Group 203"/>
          <p:cNvGrpSpPr>
            <a:grpSpLocks/>
          </p:cNvGrpSpPr>
          <p:nvPr/>
        </p:nvGrpSpPr>
        <p:grpSpPr bwMode="auto">
          <a:xfrm>
            <a:off x="535803" y="670791"/>
            <a:ext cx="1071731" cy="5519142"/>
            <a:chOff x="756" y="762"/>
            <a:chExt cx="672" cy="3024"/>
          </a:xfrm>
        </p:grpSpPr>
        <p:sp>
          <p:nvSpPr>
            <p:cNvPr id="8" name="Text Box 204"/>
            <p:cNvSpPr txBox="1">
              <a:spLocks noChangeArrowheads="1"/>
            </p:cNvSpPr>
            <p:nvPr/>
          </p:nvSpPr>
          <p:spPr bwMode="auto">
            <a:xfrm>
              <a:off x="779" y="2284"/>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1500</a:t>
              </a:r>
            </a:p>
          </p:txBody>
        </p:sp>
        <p:sp>
          <p:nvSpPr>
            <p:cNvPr id="9" name="Text Box 205"/>
            <p:cNvSpPr txBox="1">
              <a:spLocks noChangeArrowheads="1"/>
            </p:cNvSpPr>
            <p:nvPr/>
          </p:nvSpPr>
          <p:spPr bwMode="auto">
            <a:xfrm>
              <a:off x="792" y="1409"/>
              <a:ext cx="52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2500</a:t>
              </a:r>
            </a:p>
          </p:txBody>
        </p:sp>
        <p:sp>
          <p:nvSpPr>
            <p:cNvPr id="10" name="Text Box 206"/>
            <p:cNvSpPr txBox="1">
              <a:spLocks noChangeArrowheads="1"/>
            </p:cNvSpPr>
            <p:nvPr/>
          </p:nvSpPr>
          <p:spPr bwMode="auto">
            <a:xfrm>
              <a:off x="804" y="1188"/>
              <a:ext cx="576"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2750</a:t>
              </a:r>
            </a:p>
          </p:txBody>
        </p:sp>
        <p:grpSp>
          <p:nvGrpSpPr>
            <p:cNvPr id="11" name="Group 207"/>
            <p:cNvGrpSpPr>
              <a:grpSpLocks/>
            </p:cNvGrpSpPr>
            <p:nvPr/>
          </p:nvGrpSpPr>
          <p:grpSpPr bwMode="auto">
            <a:xfrm>
              <a:off x="780" y="953"/>
              <a:ext cx="564" cy="2833"/>
              <a:chOff x="780" y="953"/>
              <a:chExt cx="564" cy="2833"/>
            </a:xfrm>
          </p:grpSpPr>
          <p:sp>
            <p:nvSpPr>
              <p:cNvPr id="13" name="Text Box 208"/>
              <p:cNvSpPr txBox="1">
                <a:spLocks noChangeArrowheads="1"/>
              </p:cNvSpPr>
              <p:nvPr/>
            </p:nvSpPr>
            <p:spPr bwMode="auto">
              <a:xfrm>
                <a:off x="1001" y="3584"/>
                <a:ext cx="336"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0</a:t>
                </a:r>
              </a:p>
            </p:txBody>
          </p:sp>
          <p:sp>
            <p:nvSpPr>
              <p:cNvPr id="14" name="Text Box 209"/>
              <p:cNvSpPr txBox="1">
                <a:spLocks noChangeArrowheads="1"/>
              </p:cNvSpPr>
              <p:nvPr/>
            </p:nvSpPr>
            <p:spPr bwMode="auto">
              <a:xfrm>
                <a:off x="857" y="3379"/>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250</a:t>
                </a:r>
              </a:p>
            </p:txBody>
          </p:sp>
          <p:sp>
            <p:nvSpPr>
              <p:cNvPr id="15" name="Text Box 210"/>
              <p:cNvSpPr txBox="1">
                <a:spLocks noChangeArrowheads="1"/>
              </p:cNvSpPr>
              <p:nvPr/>
            </p:nvSpPr>
            <p:spPr bwMode="auto">
              <a:xfrm>
                <a:off x="861" y="3170"/>
                <a:ext cx="432"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500</a:t>
                </a:r>
              </a:p>
            </p:txBody>
          </p:sp>
          <p:sp>
            <p:nvSpPr>
              <p:cNvPr id="16" name="Text Box 211"/>
              <p:cNvSpPr txBox="1">
                <a:spLocks noChangeArrowheads="1"/>
              </p:cNvSpPr>
              <p:nvPr/>
            </p:nvSpPr>
            <p:spPr bwMode="auto">
              <a:xfrm>
                <a:off x="864" y="2949"/>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750</a:t>
                </a:r>
              </a:p>
            </p:txBody>
          </p:sp>
          <p:sp>
            <p:nvSpPr>
              <p:cNvPr id="17" name="Text Box 212"/>
              <p:cNvSpPr txBox="1">
                <a:spLocks noChangeArrowheads="1"/>
              </p:cNvSpPr>
              <p:nvPr/>
            </p:nvSpPr>
            <p:spPr bwMode="auto">
              <a:xfrm>
                <a:off x="792" y="2726"/>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1000</a:t>
                </a:r>
              </a:p>
            </p:txBody>
          </p:sp>
          <p:sp>
            <p:nvSpPr>
              <p:cNvPr id="18" name="Text Box 213"/>
              <p:cNvSpPr txBox="1">
                <a:spLocks noChangeArrowheads="1"/>
              </p:cNvSpPr>
              <p:nvPr/>
            </p:nvSpPr>
            <p:spPr bwMode="auto">
              <a:xfrm>
                <a:off x="792" y="2522"/>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solidFill>
                      <a:srgbClr val="002060"/>
                    </a:solidFill>
                    <a:latin typeface="Arial" panose="020B0604020202020204" pitchFamily="34" charset="0"/>
                    <a:cs typeface="Arial" panose="020B0604020202020204" pitchFamily="34" charset="0"/>
                  </a:rPr>
                  <a:t>1250</a:t>
                </a:r>
              </a:p>
            </p:txBody>
          </p:sp>
          <p:sp>
            <p:nvSpPr>
              <p:cNvPr id="19" name="Text Box 214"/>
              <p:cNvSpPr txBox="1">
                <a:spLocks noChangeArrowheads="1"/>
              </p:cNvSpPr>
              <p:nvPr/>
            </p:nvSpPr>
            <p:spPr bwMode="auto">
              <a:xfrm>
                <a:off x="780" y="2076"/>
                <a:ext cx="52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1750</a:t>
                </a:r>
              </a:p>
            </p:txBody>
          </p:sp>
          <p:sp>
            <p:nvSpPr>
              <p:cNvPr id="20" name="Text Box 215"/>
              <p:cNvSpPr txBox="1">
                <a:spLocks noChangeArrowheads="1"/>
              </p:cNvSpPr>
              <p:nvPr/>
            </p:nvSpPr>
            <p:spPr bwMode="auto">
              <a:xfrm>
                <a:off x="792" y="1853"/>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2000</a:t>
                </a:r>
              </a:p>
            </p:txBody>
          </p:sp>
          <p:sp>
            <p:nvSpPr>
              <p:cNvPr id="21" name="Text Box 216"/>
              <p:cNvSpPr txBox="1">
                <a:spLocks noChangeArrowheads="1"/>
              </p:cNvSpPr>
              <p:nvPr/>
            </p:nvSpPr>
            <p:spPr bwMode="auto">
              <a:xfrm>
                <a:off x="809" y="1628"/>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2250</a:t>
                </a:r>
              </a:p>
            </p:txBody>
          </p:sp>
          <p:sp>
            <p:nvSpPr>
              <p:cNvPr id="22" name="Text Box 217"/>
              <p:cNvSpPr txBox="1">
                <a:spLocks noChangeArrowheads="1"/>
              </p:cNvSpPr>
              <p:nvPr/>
            </p:nvSpPr>
            <p:spPr bwMode="auto">
              <a:xfrm>
                <a:off x="802" y="953"/>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3000</a:t>
                </a:r>
              </a:p>
            </p:txBody>
          </p:sp>
        </p:grpSp>
        <p:sp>
          <p:nvSpPr>
            <p:cNvPr id="12" name="Text Box 218"/>
            <p:cNvSpPr txBox="1">
              <a:spLocks noChangeArrowheads="1"/>
            </p:cNvSpPr>
            <p:nvPr/>
          </p:nvSpPr>
          <p:spPr bwMode="auto">
            <a:xfrm>
              <a:off x="756" y="762"/>
              <a:ext cx="67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i="1" dirty="0">
                  <a:solidFill>
                    <a:srgbClr val="FF0000"/>
                  </a:solidFill>
                  <a:latin typeface="Arial" panose="020B0604020202020204" pitchFamily="34" charset="0"/>
                  <a:cs typeface="Arial" panose="020B0604020202020204" pitchFamily="34" charset="0"/>
                </a:rPr>
                <a:t>(Con)</a:t>
              </a:r>
            </a:p>
          </p:txBody>
        </p:sp>
      </p:grpSp>
      <p:sp>
        <p:nvSpPr>
          <p:cNvPr id="24" name="Text Box 222"/>
          <p:cNvSpPr txBox="1">
            <a:spLocks noChangeArrowheads="1"/>
          </p:cNvSpPr>
          <p:nvPr/>
        </p:nvSpPr>
        <p:spPr bwMode="auto">
          <a:xfrm>
            <a:off x="1872749" y="6025093"/>
            <a:ext cx="9701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err="1">
                <a:solidFill>
                  <a:srgbClr val="C00000"/>
                </a:solidFill>
              </a:rPr>
              <a:t>Đông</a:t>
            </a:r>
            <a:endParaRPr lang="en-US" altLang="en-US" sz="2400" b="1" dirty="0">
              <a:solidFill>
                <a:srgbClr val="C00000"/>
              </a:solidFill>
            </a:endParaRPr>
          </a:p>
        </p:txBody>
      </p:sp>
      <p:sp>
        <p:nvSpPr>
          <p:cNvPr id="25" name="Text Box 223"/>
          <p:cNvSpPr txBox="1">
            <a:spLocks noChangeArrowheads="1"/>
          </p:cNvSpPr>
          <p:nvPr/>
        </p:nvSpPr>
        <p:spPr bwMode="auto">
          <a:xfrm>
            <a:off x="3218799" y="6039652"/>
            <a:ext cx="8515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err="1">
                <a:solidFill>
                  <a:schemeClr val="accent3">
                    <a:lumMod val="50000"/>
                  </a:schemeClr>
                </a:solidFill>
              </a:rPr>
              <a:t>Đoài</a:t>
            </a:r>
            <a:endParaRPr lang="en-US" altLang="en-US" sz="2400" b="1" dirty="0">
              <a:solidFill>
                <a:schemeClr val="accent3">
                  <a:lumMod val="50000"/>
                </a:schemeClr>
              </a:solidFill>
            </a:endParaRPr>
          </a:p>
        </p:txBody>
      </p:sp>
      <p:sp>
        <p:nvSpPr>
          <p:cNvPr id="26" name="Text Box 224"/>
          <p:cNvSpPr txBox="1">
            <a:spLocks noChangeArrowheads="1"/>
          </p:cNvSpPr>
          <p:nvPr/>
        </p:nvSpPr>
        <p:spPr bwMode="auto">
          <a:xfrm>
            <a:off x="4426211" y="6039652"/>
            <a:ext cx="10381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err="1">
                <a:solidFill>
                  <a:srgbClr val="0070C0"/>
                </a:solidFill>
              </a:rPr>
              <a:t>Trung</a:t>
            </a:r>
            <a:endParaRPr lang="en-US" altLang="en-US" sz="2400" b="1" dirty="0">
              <a:solidFill>
                <a:srgbClr val="0070C0"/>
              </a:solidFill>
            </a:endParaRPr>
          </a:p>
        </p:txBody>
      </p:sp>
      <p:sp>
        <p:nvSpPr>
          <p:cNvPr id="27" name="Text Box 225"/>
          <p:cNvSpPr txBox="1">
            <a:spLocks noChangeArrowheads="1"/>
          </p:cNvSpPr>
          <p:nvPr/>
        </p:nvSpPr>
        <p:spPr bwMode="auto">
          <a:xfrm>
            <a:off x="5613611" y="6036248"/>
            <a:ext cx="13773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err="1">
                <a:solidFill>
                  <a:srgbClr val="EF7C25"/>
                </a:solidFill>
              </a:rPr>
              <a:t>Thượng</a:t>
            </a:r>
            <a:endParaRPr lang="en-US" altLang="en-US" sz="2400" b="1" dirty="0">
              <a:solidFill>
                <a:srgbClr val="EF7C25"/>
              </a:solidFill>
            </a:endParaRPr>
          </a:p>
        </p:txBody>
      </p:sp>
      <p:sp>
        <p:nvSpPr>
          <p:cNvPr id="28" name="Text Box 226"/>
          <p:cNvSpPr txBox="1">
            <a:spLocks noChangeArrowheads="1"/>
          </p:cNvSpPr>
          <p:nvPr/>
        </p:nvSpPr>
        <p:spPr bwMode="auto">
          <a:xfrm>
            <a:off x="7296639" y="5764450"/>
            <a:ext cx="9829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i="1" dirty="0">
                <a:solidFill>
                  <a:srgbClr val="FF0000"/>
                </a:solidFill>
              </a:rPr>
              <a:t>(</a:t>
            </a:r>
            <a:r>
              <a:rPr lang="en-US" altLang="en-US" sz="2000" b="1" i="1" dirty="0" err="1">
                <a:solidFill>
                  <a:srgbClr val="FF0000"/>
                </a:solidFill>
              </a:rPr>
              <a:t>Thôn</a:t>
            </a:r>
            <a:r>
              <a:rPr lang="en-US" altLang="en-US" sz="2000" b="1" i="1" dirty="0">
                <a:solidFill>
                  <a:srgbClr val="FF0000"/>
                </a:solidFill>
              </a:rPr>
              <a:t>)</a:t>
            </a:r>
          </a:p>
        </p:txBody>
      </p:sp>
      <p:sp>
        <p:nvSpPr>
          <p:cNvPr id="29" name="Text Box 227"/>
          <p:cNvSpPr txBox="1">
            <a:spLocks noChangeArrowheads="1"/>
          </p:cNvSpPr>
          <p:nvPr/>
        </p:nvSpPr>
        <p:spPr bwMode="auto">
          <a:xfrm>
            <a:off x="1996979" y="2477504"/>
            <a:ext cx="7553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rPr>
              <a:t>2000</a:t>
            </a:r>
          </a:p>
        </p:txBody>
      </p:sp>
      <p:sp>
        <p:nvSpPr>
          <p:cNvPr id="30" name="Text Box 228"/>
          <p:cNvSpPr txBox="1">
            <a:spLocks noChangeArrowheads="1"/>
          </p:cNvSpPr>
          <p:nvPr/>
        </p:nvSpPr>
        <p:spPr bwMode="auto">
          <a:xfrm>
            <a:off x="3276480" y="2126273"/>
            <a:ext cx="7553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rPr>
              <a:t>2200</a:t>
            </a:r>
          </a:p>
        </p:txBody>
      </p:sp>
      <p:sp>
        <p:nvSpPr>
          <p:cNvPr id="31" name="Text Box 229"/>
          <p:cNvSpPr txBox="1">
            <a:spLocks noChangeArrowheads="1"/>
          </p:cNvSpPr>
          <p:nvPr/>
        </p:nvSpPr>
        <p:spPr bwMode="auto">
          <a:xfrm>
            <a:off x="4535965" y="3161414"/>
            <a:ext cx="7553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rPr>
              <a:t>1600</a:t>
            </a:r>
          </a:p>
        </p:txBody>
      </p:sp>
      <p:sp>
        <p:nvSpPr>
          <p:cNvPr id="32" name="Text Box 230"/>
          <p:cNvSpPr txBox="1">
            <a:spLocks noChangeArrowheads="1"/>
          </p:cNvSpPr>
          <p:nvPr/>
        </p:nvSpPr>
        <p:spPr bwMode="auto">
          <a:xfrm>
            <a:off x="5813359" y="1248234"/>
            <a:ext cx="7553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rPr>
              <a:t>2750</a:t>
            </a: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3496" y="-106190"/>
            <a:ext cx="1904740" cy="1904740"/>
          </a:xfrm>
          <a:prstGeom prst="rect">
            <a:avLst/>
          </a:prstGeom>
        </p:spPr>
      </p:pic>
      <p:sp>
        <p:nvSpPr>
          <p:cNvPr id="36" name="Text Box 238"/>
          <p:cNvSpPr txBox="1">
            <a:spLocks noChangeArrowheads="1"/>
          </p:cNvSpPr>
          <p:nvPr/>
        </p:nvSpPr>
        <p:spPr bwMode="auto">
          <a:xfrm>
            <a:off x="8341273" y="2486663"/>
            <a:ext cx="373328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ko-KR" b="1" dirty="0">
                <a:solidFill>
                  <a:schemeClr val="bg1"/>
                </a:solidFill>
                <a:latin typeface="Arial" panose="020B0604020202020204" pitchFamily="34" charset="0"/>
                <a:ea typeface="Gulim" pitchFamily="34" charset="-127"/>
                <a:cs typeface="Arial" panose="020B0604020202020204" pitchFamily="34" charset="0"/>
              </a:rPr>
              <a:t>    </a:t>
            </a:r>
            <a:r>
              <a:rPr lang="en-US" altLang="ko-KR" sz="2800" b="1" i="1" dirty="0" err="1">
                <a:solidFill>
                  <a:schemeClr val="bg1"/>
                </a:solidFill>
                <a:latin typeface="Arial" panose="020B0604020202020204" pitchFamily="34" charset="0"/>
                <a:ea typeface="Gulim" pitchFamily="34" charset="-127"/>
                <a:cs typeface="Arial" panose="020B0604020202020204" pitchFamily="34" charset="0"/>
              </a:rPr>
              <a:t>Bi</a:t>
            </a:r>
            <a:r>
              <a:rPr lang="en-US" altLang="en-US" sz="2800" b="1" i="1" dirty="0" err="1">
                <a:solidFill>
                  <a:schemeClr val="bg1"/>
                </a:solidFill>
                <a:latin typeface="Arial" panose="020B0604020202020204" pitchFamily="34" charset="0"/>
                <a:cs typeface="Arial" panose="020B0604020202020204" pitchFamily="34" charset="0"/>
              </a:rPr>
              <a:t>ểu</a:t>
            </a:r>
            <a:r>
              <a:rPr lang="en-US" altLang="en-US" sz="2800" b="1" i="1" dirty="0">
                <a:solidFill>
                  <a:schemeClr val="bg1"/>
                </a:solidFill>
                <a:latin typeface="Arial" panose="020B0604020202020204" pitchFamily="34" charset="0"/>
                <a:cs typeface="Arial" panose="020B0604020202020204" pitchFamily="34" charset="0"/>
              </a:rPr>
              <a:t> </a:t>
            </a:r>
            <a:r>
              <a:rPr lang="en-US" altLang="en-US" sz="2800" b="1" i="1" dirty="0" err="1">
                <a:solidFill>
                  <a:schemeClr val="bg1"/>
                </a:solidFill>
                <a:latin typeface="Arial" panose="020B0604020202020204" pitchFamily="34" charset="0"/>
                <a:cs typeface="Arial" panose="020B0604020202020204" pitchFamily="34" charset="0"/>
              </a:rPr>
              <a:t>đồ</a:t>
            </a:r>
            <a:r>
              <a:rPr lang="en-US" altLang="en-US" sz="2800" b="1" i="1" dirty="0">
                <a:solidFill>
                  <a:schemeClr val="bg1"/>
                </a:solidFill>
                <a:latin typeface="Arial" panose="020B0604020202020204" pitchFamily="34" charset="0"/>
                <a:cs typeface="Arial" panose="020B0604020202020204" pitchFamily="34" charset="0"/>
              </a:rPr>
              <a:t> </a:t>
            </a:r>
            <a:r>
              <a:rPr lang="en-US" altLang="en-US" sz="2800" b="1" i="1" dirty="0" err="1">
                <a:solidFill>
                  <a:schemeClr val="bg1"/>
                </a:solidFill>
                <a:latin typeface="Arial" panose="020B0604020202020204" pitchFamily="34" charset="0"/>
                <a:cs typeface="Arial" panose="020B0604020202020204" pitchFamily="34" charset="0"/>
              </a:rPr>
              <a:t>được</a:t>
            </a:r>
            <a:r>
              <a:rPr lang="en-US" altLang="en-US" sz="2800" b="1" i="1" dirty="0">
                <a:solidFill>
                  <a:schemeClr val="bg1"/>
                </a:solidFill>
                <a:latin typeface="Arial" panose="020B0604020202020204" pitchFamily="34" charset="0"/>
                <a:cs typeface="Arial" panose="020B0604020202020204" pitchFamily="34" charset="0"/>
              </a:rPr>
              <a:t> </a:t>
            </a:r>
            <a:r>
              <a:rPr lang="en-US" altLang="en-US" sz="2800" b="1" i="1" dirty="0" err="1">
                <a:solidFill>
                  <a:schemeClr val="bg1"/>
                </a:solidFill>
                <a:latin typeface="Arial" panose="020B0604020202020204" pitchFamily="34" charset="0"/>
                <a:cs typeface="Arial" panose="020B0604020202020204" pitchFamily="34" charset="0"/>
              </a:rPr>
              <a:t>thể</a:t>
            </a:r>
            <a:r>
              <a:rPr lang="en-US" altLang="en-US" sz="2800" b="1" i="1" dirty="0">
                <a:solidFill>
                  <a:schemeClr val="bg1"/>
                </a:solidFill>
                <a:latin typeface="Arial" panose="020B0604020202020204" pitchFamily="34" charset="0"/>
                <a:cs typeface="Arial" panose="020B0604020202020204" pitchFamily="34" charset="0"/>
              </a:rPr>
              <a:t> </a:t>
            </a:r>
            <a:r>
              <a:rPr lang="en-US" altLang="en-US" sz="2800" b="1" i="1" dirty="0" err="1">
                <a:solidFill>
                  <a:schemeClr val="bg1"/>
                </a:solidFill>
                <a:latin typeface="Arial" panose="020B0604020202020204" pitchFamily="34" charset="0"/>
                <a:cs typeface="Arial" panose="020B0604020202020204" pitchFamily="34" charset="0"/>
              </a:rPr>
              <a:t>hiện</a:t>
            </a:r>
            <a:r>
              <a:rPr lang="en-US" altLang="en-US" sz="2800" b="1" i="1" dirty="0">
                <a:solidFill>
                  <a:schemeClr val="bg1"/>
                </a:solidFill>
                <a:latin typeface="Arial" panose="020B0604020202020204" pitchFamily="34" charset="0"/>
                <a:cs typeface="Arial" panose="020B0604020202020204" pitchFamily="34" charset="0"/>
              </a:rPr>
              <a:t> </a:t>
            </a:r>
            <a:r>
              <a:rPr lang="en-US" altLang="en-US" sz="2800" b="1" i="1" dirty="0" err="1">
                <a:solidFill>
                  <a:schemeClr val="bg1"/>
                </a:solidFill>
                <a:latin typeface="Arial" panose="020B0604020202020204" pitchFamily="34" charset="0"/>
                <a:cs typeface="Arial" panose="020B0604020202020204" pitchFamily="34" charset="0"/>
              </a:rPr>
              <a:t>bằng</a:t>
            </a:r>
            <a:r>
              <a:rPr lang="en-US" altLang="en-US" sz="2800" b="1" i="1" dirty="0">
                <a:solidFill>
                  <a:schemeClr val="bg1"/>
                </a:solidFill>
                <a:latin typeface="Arial" panose="020B0604020202020204" pitchFamily="34" charset="0"/>
                <a:cs typeface="Arial" panose="020B0604020202020204" pitchFamily="34" charset="0"/>
              </a:rPr>
              <a:t> </a:t>
            </a:r>
            <a:r>
              <a:rPr lang="en-US" altLang="en-US" sz="2800" b="1" i="1" dirty="0" err="1">
                <a:solidFill>
                  <a:schemeClr val="bg1"/>
                </a:solidFill>
                <a:latin typeface="Arial" panose="020B0604020202020204" pitchFamily="34" charset="0"/>
                <a:cs typeface="Arial" panose="020B0604020202020204" pitchFamily="34" charset="0"/>
              </a:rPr>
              <a:t>các</a:t>
            </a:r>
            <a:r>
              <a:rPr lang="en-US" altLang="en-US" sz="2800" b="1" i="1" dirty="0">
                <a:solidFill>
                  <a:schemeClr val="bg1"/>
                </a:solidFill>
                <a:latin typeface="Arial" panose="020B0604020202020204" pitchFamily="34" charset="0"/>
                <a:cs typeface="Arial" panose="020B0604020202020204" pitchFamily="34" charset="0"/>
              </a:rPr>
              <a:t> </a:t>
            </a:r>
            <a:r>
              <a:rPr lang="en-US" altLang="en-US" sz="2800" b="1" i="1" dirty="0" err="1">
                <a:solidFill>
                  <a:schemeClr val="bg1"/>
                </a:solidFill>
                <a:latin typeface="Arial" panose="020B0604020202020204" pitchFamily="34" charset="0"/>
                <a:cs typeface="Arial" panose="020B0604020202020204" pitchFamily="34" charset="0"/>
              </a:rPr>
              <a:t>cột</a:t>
            </a:r>
            <a:r>
              <a:rPr lang="en-US" altLang="en-US" sz="2800" b="1" i="1" dirty="0">
                <a:solidFill>
                  <a:schemeClr val="bg1"/>
                </a:solidFill>
                <a:latin typeface="Arial" panose="020B0604020202020204" pitchFamily="34" charset="0"/>
                <a:cs typeface="Arial" panose="020B0604020202020204" pitchFamily="34" charset="0"/>
              </a:rPr>
              <a:t> </a:t>
            </a:r>
            <a:r>
              <a:rPr lang="en-US" altLang="en-US" sz="2800" b="1" i="1" dirty="0" err="1">
                <a:solidFill>
                  <a:schemeClr val="bg1"/>
                </a:solidFill>
                <a:latin typeface="Arial" panose="020B0604020202020204" pitchFamily="34" charset="0"/>
                <a:cs typeface="Arial" panose="020B0604020202020204" pitchFamily="34" charset="0"/>
              </a:rPr>
              <a:t>và</a:t>
            </a:r>
            <a:r>
              <a:rPr lang="en-US" altLang="en-US" sz="2800" b="1" i="1" dirty="0">
                <a:solidFill>
                  <a:schemeClr val="bg1"/>
                </a:solidFill>
                <a:latin typeface="Arial" panose="020B0604020202020204" pitchFamily="34" charset="0"/>
                <a:cs typeface="Arial" panose="020B0604020202020204" pitchFamily="34" charset="0"/>
              </a:rPr>
              <a:t> </a:t>
            </a:r>
            <a:r>
              <a:rPr lang="en-US" altLang="en-US" sz="2800" b="1" i="1" dirty="0" err="1">
                <a:solidFill>
                  <a:schemeClr val="bg1"/>
                </a:solidFill>
                <a:latin typeface="Arial" panose="020B0604020202020204" pitchFamily="34" charset="0"/>
                <a:cs typeface="Arial" panose="020B0604020202020204" pitchFamily="34" charset="0"/>
              </a:rPr>
              <a:t>các</a:t>
            </a:r>
            <a:r>
              <a:rPr lang="en-US" altLang="en-US" sz="2800" b="1" i="1" dirty="0">
                <a:solidFill>
                  <a:schemeClr val="bg1"/>
                </a:solidFill>
                <a:latin typeface="Arial" panose="020B0604020202020204" pitchFamily="34" charset="0"/>
                <a:cs typeface="Arial" panose="020B0604020202020204" pitchFamily="34" charset="0"/>
              </a:rPr>
              <a:t> </a:t>
            </a:r>
            <a:r>
              <a:rPr lang="en-US" altLang="en-US" sz="2800" b="1" i="1" dirty="0" err="1">
                <a:solidFill>
                  <a:schemeClr val="bg1"/>
                </a:solidFill>
                <a:latin typeface="Arial" panose="020B0604020202020204" pitchFamily="34" charset="0"/>
                <a:cs typeface="Arial" panose="020B0604020202020204" pitchFamily="34" charset="0"/>
              </a:rPr>
              <a:t>hàng</a:t>
            </a:r>
            <a:r>
              <a:rPr lang="en-US" altLang="en-US" sz="2800" b="1" i="1" dirty="0">
                <a:solidFill>
                  <a:schemeClr val="bg1"/>
                </a:solidFill>
                <a:latin typeface="Arial" panose="020B0604020202020204" pitchFamily="34" charset="0"/>
                <a:cs typeface="Arial" panose="020B0604020202020204" pitchFamily="34" charset="0"/>
              </a:rPr>
              <a:t>.</a:t>
            </a:r>
          </a:p>
        </p:txBody>
      </p:sp>
      <p:sp>
        <p:nvSpPr>
          <p:cNvPr id="23" name="Text Box 221"/>
          <p:cNvSpPr txBox="1">
            <a:spLocks noChangeArrowheads="1"/>
          </p:cNvSpPr>
          <p:nvPr/>
        </p:nvSpPr>
        <p:spPr bwMode="auto">
          <a:xfrm>
            <a:off x="703261" y="99098"/>
            <a:ext cx="68531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a:solidFill>
                  <a:srgbClr val="FFFF00"/>
                </a:solidFill>
                <a:effectLst>
                  <a:outerShdw blurRad="38100" dist="38100" dir="2700000" algn="tl">
                    <a:srgbClr val="000000">
                      <a:alpha val="43137"/>
                    </a:srgbClr>
                  </a:outerShdw>
                </a:effectLst>
              </a:rPr>
              <a:t>SỐ CHUỘT BỐN THÔN ĐÃ DIỆT ĐƯỢC</a:t>
            </a:r>
          </a:p>
        </p:txBody>
      </p:sp>
      <p:grpSp>
        <p:nvGrpSpPr>
          <p:cNvPr id="37" name="Group 245"/>
          <p:cNvGrpSpPr>
            <a:grpSpLocks/>
          </p:cNvGrpSpPr>
          <p:nvPr/>
        </p:nvGrpSpPr>
        <p:grpSpPr bwMode="auto">
          <a:xfrm>
            <a:off x="7174065" y="1497862"/>
            <a:ext cx="3880586" cy="2218208"/>
            <a:chOff x="3648" y="144"/>
            <a:chExt cx="1686" cy="1200"/>
          </a:xfrm>
        </p:grpSpPr>
        <p:sp>
          <p:nvSpPr>
            <p:cNvPr id="38" name="AutoShape 244"/>
            <p:cNvSpPr>
              <a:spLocks noChangeArrowheads="1"/>
            </p:cNvSpPr>
            <p:nvPr/>
          </p:nvSpPr>
          <p:spPr bwMode="auto">
            <a:xfrm>
              <a:off x="3648" y="144"/>
              <a:ext cx="1686" cy="1200"/>
            </a:xfrm>
            <a:prstGeom prst="cloudCallout">
              <a:avLst>
                <a:gd name="adj1" fmla="val -63079"/>
                <a:gd name="adj2" fmla="val 53782"/>
              </a:avLst>
            </a:prstGeom>
            <a:solidFill>
              <a:schemeClr val="accent5">
                <a:lumMod val="20000"/>
                <a:lumOff val="80000"/>
              </a:schemeClr>
            </a:solidFill>
            <a:ln w="9525">
              <a:solidFill>
                <a:schemeClr val="accent5">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a:p>
          </p:txBody>
        </p:sp>
        <p:sp>
          <p:nvSpPr>
            <p:cNvPr id="39" name="Text Box 243"/>
            <p:cNvSpPr txBox="1">
              <a:spLocks noChangeArrowheads="1"/>
            </p:cNvSpPr>
            <p:nvPr/>
          </p:nvSpPr>
          <p:spPr bwMode="auto">
            <a:xfrm>
              <a:off x="3806" y="334"/>
              <a:ext cx="1373" cy="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dirty="0" err="1">
                  <a:solidFill>
                    <a:srgbClr val="002060"/>
                  </a:solidFill>
                </a:rPr>
                <a:t>Mỗi</a:t>
              </a:r>
              <a:r>
                <a:rPr lang="en-US" altLang="en-US" sz="2800" b="1" dirty="0">
                  <a:solidFill>
                    <a:srgbClr val="002060"/>
                  </a:solidFill>
                </a:rPr>
                <a:t> </a:t>
              </a:r>
              <a:r>
                <a:rPr lang="en-US" altLang="en-US" sz="2800" b="1" dirty="0" err="1">
                  <a:solidFill>
                    <a:srgbClr val="002060"/>
                  </a:solidFill>
                </a:rPr>
                <a:t>cột</a:t>
              </a:r>
              <a:r>
                <a:rPr lang="en-US" altLang="en-US" sz="2800" b="1" dirty="0">
                  <a:solidFill>
                    <a:srgbClr val="002060"/>
                  </a:solidFill>
                </a:rPr>
                <a:t> </a:t>
              </a:r>
              <a:r>
                <a:rPr lang="en-US" altLang="en-US" sz="2800" b="1" dirty="0" err="1">
                  <a:solidFill>
                    <a:srgbClr val="002060"/>
                  </a:solidFill>
                </a:rPr>
                <a:t>biểu</a:t>
              </a:r>
              <a:r>
                <a:rPr lang="en-US" altLang="en-US" sz="2800" b="1" dirty="0">
                  <a:solidFill>
                    <a:srgbClr val="002060"/>
                  </a:solidFill>
                </a:rPr>
                <a:t> </a:t>
              </a:r>
              <a:r>
                <a:rPr lang="en-US" altLang="en-US" sz="2800" b="1" dirty="0" err="1">
                  <a:solidFill>
                    <a:srgbClr val="002060"/>
                  </a:solidFill>
                </a:rPr>
                <a:t>diễn</a:t>
              </a:r>
              <a:r>
                <a:rPr lang="en-US" altLang="en-US" sz="2800" b="1" dirty="0">
                  <a:solidFill>
                    <a:srgbClr val="002060"/>
                  </a:solidFill>
                </a:rPr>
                <a:t> </a:t>
              </a:r>
              <a:r>
                <a:rPr lang="en-US" altLang="en-US" sz="2800" b="1" dirty="0" err="1">
                  <a:solidFill>
                    <a:srgbClr val="002060"/>
                  </a:solidFill>
                </a:rPr>
                <a:t>số</a:t>
              </a:r>
              <a:r>
                <a:rPr lang="en-US" altLang="en-US" sz="2800" b="1" dirty="0">
                  <a:solidFill>
                    <a:srgbClr val="002060"/>
                  </a:solidFill>
                </a:rPr>
                <a:t> </a:t>
              </a:r>
              <a:r>
                <a:rPr lang="en-US" altLang="en-US" sz="2800" b="1" dirty="0" err="1">
                  <a:solidFill>
                    <a:srgbClr val="002060"/>
                  </a:solidFill>
                </a:rPr>
                <a:t>chuột</a:t>
              </a:r>
              <a:r>
                <a:rPr lang="en-US" altLang="en-US" sz="2800" b="1" dirty="0">
                  <a:solidFill>
                    <a:srgbClr val="002060"/>
                  </a:solidFill>
                </a:rPr>
                <a:t> </a:t>
              </a:r>
              <a:r>
                <a:rPr lang="en-US" altLang="en-US" sz="2800" b="1" dirty="0" err="1">
                  <a:solidFill>
                    <a:srgbClr val="002060"/>
                  </a:solidFill>
                </a:rPr>
                <a:t>của</a:t>
              </a:r>
              <a:r>
                <a:rPr lang="en-US" altLang="en-US" sz="2800" b="1" dirty="0">
                  <a:solidFill>
                    <a:srgbClr val="002060"/>
                  </a:solidFill>
                </a:rPr>
                <a:t> </a:t>
              </a:r>
              <a:r>
                <a:rPr lang="en-US" altLang="en-US" sz="2800" b="1" dirty="0" err="1">
                  <a:solidFill>
                    <a:srgbClr val="002060"/>
                  </a:solidFill>
                </a:rPr>
                <a:t>thôn</a:t>
              </a:r>
              <a:r>
                <a:rPr lang="en-US" altLang="en-US" sz="2800" b="1" dirty="0">
                  <a:solidFill>
                    <a:srgbClr val="002060"/>
                  </a:solidFill>
                </a:rPr>
                <a:t> </a:t>
              </a:r>
              <a:r>
                <a:rPr lang="en-US" altLang="en-US" sz="2800" b="1" dirty="0" err="1">
                  <a:solidFill>
                    <a:srgbClr val="002060"/>
                  </a:solidFill>
                </a:rPr>
                <a:t>đó</a:t>
              </a:r>
              <a:r>
                <a:rPr lang="en-US" altLang="en-US" sz="2800" b="1" dirty="0">
                  <a:solidFill>
                    <a:srgbClr val="002060"/>
                  </a:solidFill>
                </a:rPr>
                <a:t> </a:t>
              </a:r>
              <a:r>
                <a:rPr lang="en-US" altLang="en-US" sz="2800" b="1" dirty="0" err="1">
                  <a:solidFill>
                    <a:srgbClr val="002060"/>
                  </a:solidFill>
                </a:rPr>
                <a:t>đã</a:t>
              </a:r>
              <a:r>
                <a:rPr lang="en-US" altLang="en-US" sz="2800" b="1" dirty="0">
                  <a:solidFill>
                    <a:srgbClr val="002060"/>
                  </a:solidFill>
                </a:rPr>
                <a:t> </a:t>
              </a:r>
              <a:r>
                <a:rPr lang="en-US" altLang="en-US" sz="2800" b="1" dirty="0" err="1">
                  <a:solidFill>
                    <a:srgbClr val="002060"/>
                  </a:solidFill>
                </a:rPr>
                <a:t>diệt</a:t>
              </a:r>
              <a:endParaRPr lang="en-US" altLang="en-US" sz="2800" b="1" dirty="0">
                <a:solidFill>
                  <a:srgbClr val="002060"/>
                </a:solidFill>
              </a:endParaRPr>
            </a:p>
          </p:txBody>
        </p:sp>
      </p:grpSp>
      <p:grpSp>
        <p:nvGrpSpPr>
          <p:cNvPr id="41" name="Group 40"/>
          <p:cNvGrpSpPr/>
          <p:nvPr/>
        </p:nvGrpSpPr>
        <p:grpSpPr>
          <a:xfrm>
            <a:off x="8721962" y="4105715"/>
            <a:ext cx="3134749" cy="1643527"/>
            <a:chOff x="8519253" y="4195964"/>
            <a:chExt cx="3134749" cy="1643527"/>
          </a:xfrm>
        </p:grpSpPr>
        <p:sp>
          <p:nvSpPr>
            <p:cNvPr id="34" name="Rounded Rectangular Callout 33"/>
            <p:cNvSpPr/>
            <p:nvPr/>
          </p:nvSpPr>
          <p:spPr>
            <a:xfrm>
              <a:off x="8519253" y="4245279"/>
              <a:ext cx="3134749" cy="1574276"/>
            </a:xfrm>
            <a:prstGeom prst="wedgeRoundRectCallout">
              <a:avLst>
                <a:gd name="adj1" fmla="val -47564"/>
                <a:gd name="adj2" fmla="val 16991"/>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Box 246"/>
            <p:cNvSpPr txBox="1">
              <a:spLocks noChangeArrowheads="1"/>
            </p:cNvSpPr>
            <p:nvPr/>
          </p:nvSpPr>
          <p:spPr bwMode="auto">
            <a:xfrm>
              <a:off x="8670356" y="4195964"/>
              <a:ext cx="2832544" cy="164352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20000"/>
                </a:lnSpc>
              </a:pPr>
              <a:r>
                <a:rPr lang="en-US" altLang="en-US" sz="2800" b="1" dirty="0" err="1">
                  <a:solidFill>
                    <a:srgbClr val="002060"/>
                  </a:solidFill>
                  <a:latin typeface="Arial" panose="020B0604020202020204" pitchFamily="34" charset="0"/>
                  <a:cs typeface="Arial" panose="020B0604020202020204" pitchFamily="34" charset="0"/>
                </a:rPr>
                <a:t>Dưới</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chân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mỗi</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cột</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ghi</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tên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của</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bốn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thôn</a:t>
              </a:r>
              <a:endParaRPr lang="en-US" altLang="en-US" sz="2800" b="1" dirty="0">
                <a:solidFill>
                  <a:srgbClr val="002060"/>
                </a:solidFill>
                <a:latin typeface="Arial" panose="020B0604020202020204" pitchFamily="34" charset="0"/>
                <a:cs typeface="Arial" panose="020B0604020202020204" pitchFamily="34" charset="0"/>
              </a:endParaRPr>
            </a:p>
          </p:txBody>
        </p:sp>
      </p:grpSp>
      <p:grpSp>
        <p:nvGrpSpPr>
          <p:cNvPr id="42" name="Group 257"/>
          <p:cNvGrpSpPr>
            <a:grpSpLocks/>
          </p:cNvGrpSpPr>
          <p:nvPr/>
        </p:nvGrpSpPr>
        <p:grpSpPr bwMode="auto">
          <a:xfrm>
            <a:off x="859016" y="4618511"/>
            <a:ext cx="3014993" cy="1916316"/>
            <a:chOff x="151" y="3611"/>
            <a:chExt cx="2224" cy="649"/>
          </a:xfrm>
        </p:grpSpPr>
        <p:sp>
          <p:nvSpPr>
            <p:cNvPr id="43" name="AutoShape 254"/>
            <p:cNvSpPr>
              <a:spLocks noChangeArrowheads="1"/>
            </p:cNvSpPr>
            <p:nvPr/>
          </p:nvSpPr>
          <p:spPr bwMode="auto">
            <a:xfrm>
              <a:off x="151" y="3611"/>
              <a:ext cx="2224" cy="649"/>
            </a:xfrm>
            <a:prstGeom prst="cloudCallout">
              <a:avLst>
                <a:gd name="adj1" fmla="val -33920"/>
                <a:gd name="adj2" fmla="val -68167"/>
              </a:avLst>
            </a:prstGeom>
            <a:solidFill>
              <a:schemeClr val="accent2">
                <a:lumMod val="20000"/>
                <a:lumOff val="80000"/>
              </a:scheme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a:p>
          </p:txBody>
        </p:sp>
        <p:sp>
          <p:nvSpPr>
            <p:cNvPr id="44" name="Text Box 255"/>
            <p:cNvSpPr txBox="1">
              <a:spLocks noChangeArrowheads="1"/>
            </p:cNvSpPr>
            <p:nvPr/>
          </p:nvSpPr>
          <p:spPr bwMode="auto">
            <a:xfrm>
              <a:off x="387" y="3684"/>
              <a:ext cx="1704" cy="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dirty="0" err="1">
                  <a:solidFill>
                    <a:srgbClr val="002060"/>
                  </a:solidFill>
                </a:rPr>
                <a:t>Trục</a:t>
              </a:r>
              <a:r>
                <a:rPr lang="en-US" altLang="en-US" sz="2800" b="1" dirty="0">
                  <a:solidFill>
                    <a:srgbClr val="002060"/>
                  </a:solidFill>
                </a:rPr>
                <a:t> </a:t>
              </a:r>
              <a:r>
                <a:rPr lang="en-US" altLang="en-US" sz="2800" b="1" dirty="0" err="1">
                  <a:solidFill>
                    <a:srgbClr val="002060"/>
                  </a:solidFill>
                </a:rPr>
                <a:t>bên</a:t>
              </a:r>
              <a:r>
                <a:rPr lang="en-US" altLang="en-US" sz="2800" b="1" dirty="0">
                  <a:solidFill>
                    <a:srgbClr val="002060"/>
                  </a:solidFill>
                </a:rPr>
                <a:t> </a:t>
              </a:r>
              <a:r>
                <a:rPr lang="en-US" altLang="en-US" sz="2800" b="1" dirty="0" err="1">
                  <a:solidFill>
                    <a:srgbClr val="002060"/>
                  </a:solidFill>
                </a:rPr>
                <a:t>trái</a:t>
              </a:r>
              <a:r>
                <a:rPr lang="en-US" altLang="en-US" sz="2800" b="1" dirty="0">
                  <a:solidFill>
                    <a:srgbClr val="002060"/>
                  </a:solidFill>
                </a:rPr>
                <a:t> </a:t>
              </a:r>
              <a:r>
                <a:rPr lang="en-US" altLang="en-US" sz="2800" b="1" dirty="0" err="1">
                  <a:solidFill>
                    <a:srgbClr val="002060"/>
                  </a:solidFill>
                </a:rPr>
                <a:t>của</a:t>
              </a:r>
              <a:r>
                <a:rPr lang="en-US" altLang="en-US" sz="2800" b="1" dirty="0">
                  <a:solidFill>
                    <a:srgbClr val="002060"/>
                  </a:solidFill>
                </a:rPr>
                <a:t> </a:t>
              </a:r>
              <a:r>
                <a:rPr lang="en-US" altLang="en-US" sz="2800" b="1" dirty="0" err="1">
                  <a:solidFill>
                    <a:srgbClr val="002060"/>
                  </a:solidFill>
                </a:rPr>
                <a:t>cột</a:t>
              </a:r>
              <a:r>
                <a:rPr lang="en-US" altLang="en-US" sz="2800" b="1" dirty="0">
                  <a:solidFill>
                    <a:srgbClr val="002060"/>
                  </a:solidFill>
                </a:rPr>
                <a:t> </a:t>
              </a:r>
              <a:r>
                <a:rPr lang="en-US" altLang="en-US" sz="2800" b="1" dirty="0" err="1">
                  <a:solidFill>
                    <a:srgbClr val="002060"/>
                  </a:solidFill>
                </a:rPr>
                <a:t>ghi</a:t>
              </a:r>
              <a:r>
                <a:rPr lang="en-US" altLang="en-US" sz="2800" b="1" dirty="0">
                  <a:solidFill>
                    <a:srgbClr val="002060"/>
                  </a:solidFill>
                </a:rPr>
                <a:t> </a:t>
              </a:r>
              <a:r>
                <a:rPr lang="en-US" altLang="en-US" sz="2800" b="1" dirty="0" err="1">
                  <a:solidFill>
                    <a:srgbClr val="002060"/>
                  </a:solidFill>
                </a:rPr>
                <a:t>số</a:t>
              </a:r>
              <a:r>
                <a:rPr lang="en-US" altLang="en-US" sz="2800" b="1" dirty="0">
                  <a:solidFill>
                    <a:srgbClr val="002060"/>
                  </a:solidFill>
                </a:rPr>
                <a:t> </a:t>
              </a:r>
              <a:r>
                <a:rPr lang="en-US" altLang="en-US" sz="2800" b="1" dirty="0" err="1">
                  <a:solidFill>
                    <a:srgbClr val="002060"/>
                  </a:solidFill>
                </a:rPr>
                <a:t>chuột</a:t>
              </a:r>
              <a:endParaRPr lang="en-US" altLang="en-US" sz="2800" b="1" dirty="0">
                <a:solidFill>
                  <a:srgbClr val="002060"/>
                </a:solidFill>
              </a:endParaRPr>
            </a:p>
          </p:txBody>
        </p:sp>
      </p:grpSp>
      <p:grpSp>
        <p:nvGrpSpPr>
          <p:cNvPr id="45" name="Group 262"/>
          <p:cNvGrpSpPr>
            <a:grpSpLocks/>
          </p:cNvGrpSpPr>
          <p:nvPr/>
        </p:nvGrpSpPr>
        <p:grpSpPr bwMode="auto">
          <a:xfrm>
            <a:off x="933450" y="862013"/>
            <a:ext cx="3465543" cy="2079846"/>
            <a:chOff x="588" y="543"/>
            <a:chExt cx="2593" cy="960"/>
          </a:xfrm>
        </p:grpSpPr>
        <p:sp>
          <p:nvSpPr>
            <p:cNvPr id="46" name="AutoShape 258"/>
            <p:cNvSpPr>
              <a:spLocks noChangeArrowheads="1"/>
            </p:cNvSpPr>
            <p:nvPr/>
          </p:nvSpPr>
          <p:spPr bwMode="auto">
            <a:xfrm>
              <a:off x="588" y="543"/>
              <a:ext cx="2593" cy="960"/>
            </a:xfrm>
            <a:prstGeom prst="cloudCallout">
              <a:avLst>
                <a:gd name="adj1" fmla="val 58225"/>
                <a:gd name="adj2" fmla="val 61472"/>
              </a:avLst>
            </a:prstGeom>
            <a:solidFill>
              <a:schemeClr val="accent1">
                <a:lumMod val="20000"/>
                <a:lumOff val="8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a:p>
          </p:txBody>
        </p:sp>
        <p:sp>
          <p:nvSpPr>
            <p:cNvPr id="47" name="Text Box 259"/>
            <p:cNvSpPr txBox="1">
              <a:spLocks noChangeArrowheads="1"/>
            </p:cNvSpPr>
            <p:nvPr/>
          </p:nvSpPr>
          <p:spPr bwMode="auto">
            <a:xfrm>
              <a:off x="831" y="687"/>
              <a:ext cx="2120" cy="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500" b="1" dirty="0" err="1">
                  <a:solidFill>
                    <a:srgbClr val="002060"/>
                  </a:solidFill>
                </a:rPr>
                <a:t>Số</a:t>
              </a:r>
              <a:r>
                <a:rPr lang="en-US" altLang="en-US" sz="2500" b="1" dirty="0">
                  <a:solidFill>
                    <a:srgbClr val="002060"/>
                  </a:solidFill>
                </a:rPr>
                <a:t> </a:t>
              </a:r>
              <a:r>
                <a:rPr lang="en-US" altLang="en-US" sz="2500" b="1" dirty="0" err="1">
                  <a:solidFill>
                    <a:srgbClr val="002060"/>
                  </a:solidFill>
                </a:rPr>
                <a:t>ghi</a:t>
              </a:r>
              <a:r>
                <a:rPr lang="en-US" altLang="en-US" sz="2500" b="1" dirty="0">
                  <a:solidFill>
                    <a:srgbClr val="002060"/>
                  </a:solidFill>
                </a:rPr>
                <a:t> ở </a:t>
              </a:r>
              <a:r>
                <a:rPr lang="en-US" altLang="en-US" sz="2500" b="1" dirty="0" err="1">
                  <a:solidFill>
                    <a:srgbClr val="002060"/>
                  </a:solidFill>
                </a:rPr>
                <a:t>đỉnh</a:t>
              </a:r>
              <a:r>
                <a:rPr lang="en-US" altLang="en-US" sz="2500" b="1" dirty="0">
                  <a:solidFill>
                    <a:srgbClr val="002060"/>
                  </a:solidFill>
                </a:rPr>
                <a:t> </a:t>
              </a:r>
              <a:r>
                <a:rPr lang="en-US" altLang="en-US" sz="2500" b="1" dirty="0" err="1">
                  <a:solidFill>
                    <a:srgbClr val="002060"/>
                  </a:solidFill>
                </a:rPr>
                <a:t>cột</a:t>
              </a:r>
              <a:r>
                <a:rPr lang="en-US" altLang="en-US" sz="2500" b="1" dirty="0">
                  <a:solidFill>
                    <a:srgbClr val="002060"/>
                  </a:solidFill>
                </a:rPr>
                <a:t> </a:t>
              </a:r>
              <a:r>
                <a:rPr lang="en-US" altLang="en-US" sz="2500" b="1" dirty="0" err="1">
                  <a:solidFill>
                    <a:srgbClr val="002060"/>
                  </a:solidFill>
                </a:rPr>
                <a:t>chỉ</a:t>
              </a:r>
              <a:r>
                <a:rPr lang="en-US" altLang="en-US" sz="2500" b="1" dirty="0">
                  <a:solidFill>
                    <a:srgbClr val="002060"/>
                  </a:solidFill>
                </a:rPr>
                <a:t> </a:t>
              </a:r>
              <a:r>
                <a:rPr lang="en-US" altLang="en-US" sz="2500" b="1" dirty="0" err="1">
                  <a:solidFill>
                    <a:srgbClr val="002060"/>
                  </a:solidFill>
                </a:rPr>
                <a:t>số</a:t>
              </a:r>
              <a:r>
                <a:rPr lang="en-US" altLang="en-US" sz="2500" b="1" dirty="0">
                  <a:solidFill>
                    <a:srgbClr val="002060"/>
                  </a:solidFill>
                </a:rPr>
                <a:t> </a:t>
              </a:r>
              <a:r>
                <a:rPr lang="en-US" altLang="en-US" sz="2500" b="1" dirty="0" err="1">
                  <a:solidFill>
                    <a:srgbClr val="002060"/>
                  </a:solidFill>
                </a:rPr>
                <a:t>chuột</a:t>
              </a:r>
              <a:r>
                <a:rPr lang="en-US" altLang="en-US" sz="2500" b="1" dirty="0">
                  <a:solidFill>
                    <a:srgbClr val="002060"/>
                  </a:solidFill>
                </a:rPr>
                <a:t> </a:t>
              </a:r>
              <a:r>
                <a:rPr lang="en-US" altLang="en-US" sz="2500" b="1" dirty="0" err="1">
                  <a:solidFill>
                    <a:srgbClr val="002060"/>
                  </a:solidFill>
                </a:rPr>
                <a:t>biểu</a:t>
              </a:r>
              <a:r>
                <a:rPr lang="en-US" altLang="en-US" sz="2500" b="1" dirty="0">
                  <a:solidFill>
                    <a:srgbClr val="002060"/>
                  </a:solidFill>
                </a:rPr>
                <a:t> </a:t>
              </a:r>
              <a:r>
                <a:rPr lang="en-US" altLang="en-US" sz="2500" b="1" dirty="0" err="1">
                  <a:solidFill>
                    <a:srgbClr val="002060"/>
                  </a:solidFill>
                </a:rPr>
                <a:t>diễn</a:t>
              </a:r>
              <a:r>
                <a:rPr lang="en-US" altLang="en-US" sz="2500" b="1" dirty="0">
                  <a:solidFill>
                    <a:srgbClr val="002060"/>
                  </a:solidFill>
                </a:rPr>
                <a:t> </a:t>
              </a:r>
              <a:r>
                <a:rPr lang="en-US" altLang="en-US" sz="2500" b="1" dirty="0" err="1">
                  <a:solidFill>
                    <a:srgbClr val="002060"/>
                  </a:solidFill>
                </a:rPr>
                <a:t>của</a:t>
              </a:r>
              <a:r>
                <a:rPr lang="en-US" altLang="en-US" sz="2500" b="1" dirty="0">
                  <a:solidFill>
                    <a:srgbClr val="002060"/>
                  </a:solidFill>
                </a:rPr>
                <a:t> </a:t>
              </a:r>
              <a:r>
                <a:rPr lang="en-US" altLang="en-US" sz="2500" b="1" dirty="0" err="1">
                  <a:solidFill>
                    <a:srgbClr val="002060"/>
                  </a:solidFill>
                </a:rPr>
                <a:t>cột</a:t>
              </a:r>
              <a:r>
                <a:rPr lang="en-US" altLang="en-US" sz="2500" b="1" dirty="0">
                  <a:solidFill>
                    <a:srgbClr val="002060"/>
                  </a:solidFill>
                </a:rPr>
                <a:t> </a:t>
              </a:r>
              <a:r>
                <a:rPr lang="en-US" altLang="en-US" sz="2500" b="1" dirty="0" err="1">
                  <a:solidFill>
                    <a:srgbClr val="002060"/>
                  </a:solidFill>
                </a:rPr>
                <a:t>đó</a:t>
              </a:r>
              <a:r>
                <a:rPr lang="en-US" altLang="en-US" sz="2500" b="1" dirty="0">
                  <a:solidFill>
                    <a:srgbClr val="002060"/>
                  </a:solidFill>
                </a:rPr>
                <a:t>.</a:t>
              </a:r>
            </a:p>
          </p:txBody>
        </p:sp>
      </p:grpSp>
    </p:spTree>
    <p:extLst>
      <p:ext uri="{BB962C8B-B14F-4D97-AF65-F5344CB8AC3E}">
        <p14:creationId xmlns:p14="http://schemas.microsoft.com/office/powerpoint/2010/main" val="7451238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2" name="cashreg.wav"/>
                                        </p:tgtEl>
                                      </p:cMediaNode>
                                    </p:audio>
                                  </p:sub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subTnLst>
                                    <p:audio>
                                      <p:cMediaNode>
                                        <p:cTn display="0" masterRel="sameClick">
                                          <p:stCondLst>
                                            <p:cond evt="begin" delay="0">
                                              <p:tn val="31"/>
                                            </p:cond>
                                          </p:stCondLst>
                                          <p:endCondLst>
                                            <p:cond evt="onStopAudio" delay="0">
                                              <p:tgtEl>
                                                <p:sldTgt/>
                                              </p:tgtEl>
                                            </p:cond>
                                          </p:endCondLst>
                                        </p:cTn>
                                        <p:tgtEl>
                                          <p:sndTgt r:embed="rId2" name="cashreg.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childTnLst>
                          </p:cTn>
                        </p:par>
                        <p:par>
                          <p:cTn id="42" fill="hold">
                            <p:stCondLst>
                              <p:cond delay="500"/>
                            </p:stCondLst>
                            <p:childTnLst>
                              <p:par>
                                <p:cTn id="43" presetID="22" presetClass="entr" presetSubtype="4"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subTnLst>
                                    <p:audio>
                                      <p:cMediaNode>
                                        <p:cTn display="0" masterRel="sameClick">
                                          <p:stCondLst>
                                            <p:cond evt="begin" delay="0">
                                              <p:tn val="43"/>
                                            </p:cond>
                                          </p:stCondLst>
                                          <p:endCondLst>
                                            <p:cond evt="onStopAudio" delay="0">
                                              <p:tgtEl>
                                                <p:sldTgt/>
                                              </p:tgtEl>
                                            </p:cond>
                                          </p:endCondLst>
                                        </p:cTn>
                                        <p:tgtEl>
                                          <p:sndTgt r:embed="rId2" name="cashreg.wav"/>
                                        </p:tgtEl>
                                      </p:cMediaNode>
                                    </p:audio>
                                  </p:sub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down)">
                                      <p:cBhvr>
                                        <p:cTn id="57" dur="500"/>
                                        <p:tgtEl>
                                          <p:spTgt spid="6"/>
                                        </p:tgtEl>
                                      </p:cBhvr>
                                    </p:animEffect>
                                  </p:childTnLst>
                                  <p:subTnLst>
                                    <p:audio>
                                      <p:cMediaNode>
                                        <p:cTn display="0" masterRel="sameClick">
                                          <p:stCondLst>
                                            <p:cond evt="begin" delay="0">
                                              <p:tn val="55"/>
                                            </p:cond>
                                          </p:stCondLst>
                                          <p:endCondLst>
                                            <p:cond evt="onStopAudio" delay="0">
                                              <p:tgtEl>
                                                <p:sldTgt/>
                                              </p:tgtEl>
                                            </p:cond>
                                          </p:endCondLst>
                                        </p:cTn>
                                        <p:tgtEl>
                                          <p:sndTgt r:embed="rId2" name="cashreg.wav"/>
                                        </p:tgtEl>
                                      </p:cMediaNode>
                                    </p:audio>
                                  </p:subTnLst>
                                </p:cTn>
                              </p:par>
                            </p:childTnLst>
                          </p:cTn>
                        </p:par>
                        <p:par>
                          <p:cTn id="58" fill="hold">
                            <p:stCondLst>
                              <p:cond delay="1000"/>
                            </p:stCondLst>
                            <p:childTnLst>
                              <p:par>
                                <p:cTn id="59" presetID="1"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0"/>
                                        <p:tgtEl>
                                          <p:spTgt spid="36"/>
                                        </p:tgtEl>
                                      </p:cBhvr>
                                    </p:animEffect>
                                    <p:anim calcmode="lin" valueType="num">
                                      <p:cBhvr>
                                        <p:cTn id="66" dur="1000" fill="hold"/>
                                        <p:tgtEl>
                                          <p:spTgt spid="36"/>
                                        </p:tgtEl>
                                        <p:attrNameLst>
                                          <p:attrName>ppt_x</p:attrName>
                                        </p:attrNameLst>
                                      </p:cBhvr>
                                      <p:tavLst>
                                        <p:tav tm="0">
                                          <p:val>
                                            <p:strVal val="#ppt_x"/>
                                          </p:val>
                                        </p:tav>
                                        <p:tav tm="100000">
                                          <p:val>
                                            <p:strVal val="#ppt_x"/>
                                          </p:val>
                                        </p:tav>
                                      </p:tavLst>
                                    </p:anim>
                                    <p:anim calcmode="lin" valueType="num">
                                      <p:cBhvr>
                                        <p:cTn id="6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p:cTn id="72" dur="1000" fill="hold"/>
                                        <p:tgtEl>
                                          <p:spTgt spid="37"/>
                                        </p:tgtEl>
                                        <p:attrNameLst>
                                          <p:attrName>ppt_w</p:attrName>
                                        </p:attrNameLst>
                                      </p:cBhvr>
                                      <p:tavLst>
                                        <p:tav tm="0">
                                          <p:val>
                                            <p:fltVal val="0"/>
                                          </p:val>
                                        </p:tav>
                                        <p:tav tm="100000">
                                          <p:val>
                                            <p:strVal val="#ppt_w"/>
                                          </p:val>
                                        </p:tav>
                                      </p:tavLst>
                                    </p:anim>
                                    <p:anim calcmode="lin" valueType="num">
                                      <p:cBhvr>
                                        <p:cTn id="73" dur="1000" fill="hold"/>
                                        <p:tgtEl>
                                          <p:spTgt spid="37"/>
                                        </p:tgtEl>
                                        <p:attrNameLst>
                                          <p:attrName>ppt_h</p:attrName>
                                        </p:attrNameLst>
                                      </p:cBhvr>
                                      <p:tavLst>
                                        <p:tav tm="0">
                                          <p:val>
                                            <p:fltVal val="0"/>
                                          </p:val>
                                        </p:tav>
                                        <p:tav tm="100000">
                                          <p:val>
                                            <p:strVal val="#ppt_h"/>
                                          </p:val>
                                        </p:tav>
                                      </p:tavLst>
                                    </p:anim>
                                    <p:anim calcmode="lin" valueType="num">
                                      <p:cBhvr>
                                        <p:cTn id="74" dur="1000" fill="hold"/>
                                        <p:tgtEl>
                                          <p:spTgt spid="37"/>
                                        </p:tgtEl>
                                        <p:attrNameLst>
                                          <p:attrName>style.rotation</p:attrName>
                                        </p:attrNameLst>
                                      </p:cBhvr>
                                      <p:tavLst>
                                        <p:tav tm="0">
                                          <p:val>
                                            <p:fltVal val="90"/>
                                          </p:val>
                                        </p:tav>
                                        <p:tav tm="100000">
                                          <p:val>
                                            <p:fltVal val="0"/>
                                          </p:val>
                                        </p:tav>
                                      </p:tavLst>
                                    </p:anim>
                                    <p:animEffect transition="in" filter="fade">
                                      <p:cBhvr>
                                        <p:cTn id="75" dur="1000"/>
                                        <p:tgtEl>
                                          <p:spTgt spid="37"/>
                                        </p:tgtEl>
                                      </p:cBhvr>
                                    </p:animEffect>
                                  </p:childTnLst>
                                </p:cTn>
                              </p:par>
                              <p:par>
                                <p:cTn id="76" presetID="1" presetClass="exit" presetSubtype="0" fill="hold" grpId="1" nodeType="withEffect">
                                  <p:stCondLst>
                                    <p:cond delay="0"/>
                                  </p:stCondLst>
                                  <p:childTnLst>
                                    <p:set>
                                      <p:cBhvr>
                                        <p:cTn id="77" dur="1" fill="hold">
                                          <p:stCondLst>
                                            <p:cond delay="0"/>
                                          </p:stCondLst>
                                        </p:cTn>
                                        <p:tgtEl>
                                          <p:spTgt spid="36"/>
                                        </p:tgtEl>
                                        <p:attrNameLst>
                                          <p:attrName>style.visibility</p:attrName>
                                        </p:attrNameLst>
                                      </p:cBhvr>
                                      <p:to>
                                        <p:strVal val="hidden"/>
                                      </p:to>
                                    </p:set>
                                  </p:childTnLst>
                                </p:cTn>
                              </p:par>
                            </p:childTnLst>
                          </p:cTn>
                        </p:par>
                        <p:par>
                          <p:cTn id="78" fill="hold">
                            <p:stCondLst>
                              <p:cond delay="1000"/>
                            </p:stCondLst>
                            <p:childTnLst>
                              <p:par>
                                <p:cTn id="79" presetID="23" presetClass="emph" presetSubtype="0" repeatCount="2000" fill="remove" grpId="1" nodeType="afterEffect">
                                  <p:stCondLst>
                                    <p:cond delay="0"/>
                                  </p:stCondLst>
                                  <p:childTnLst>
                                    <p:animClr clrSpc="hsl" dir="cw">
                                      <p:cBhvr override="childStyle">
                                        <p:cTn id="80" dur="1250" fill="hold"/>
                                        <p:tgtEl>
                                          <p:spTgt spid="4"/>
                                        </p:tgtEl>
                                        <p:attrNameLst>
                                          <p:attrName>style.color</p:attrName>
                                        </p:attrNameLst>
                                      </p:cBhvr>
                                      <p:by>
                                        <p:hsl h="10842353" s="0" l="0"/>
                                      </p:by>
                                    </p:animClr>
                                    <p:animClr clrSpc="hsl" dir="cw">
                                      <p:cBhvr>
                                        <p:cTn id="81" dur="1250" fill="hold"/>
                                        <p:tgtEl>
                                          <p:spTgt spid="4"/>
                                        </p:tgtEl>
                                        <p:attrNameLst>
                                          <p:attrName>fillcolor</p:attrName>
                                        </p:attrNameLst>
                                      </p:cBhvr>
                                      <p:by>
                                        <p:hsl h="10842353" s="0" l="0"/>
                                      </p:by>
                                    </p:animClr>
                                    <p:animClr clrSpc="hsl" dir="cw">
                                      <p:cBhvr>
                                        <p:cTn id="82" dur="1250" fill="hold"/>
                                        <p:tgtEl>
                                          <p:spTgt spid="4"/>
                                        </p:tgtEl>
                                        <p:attrNameLst>
                                          <p:attrName>stroke.color</p:attrName>
                                        </p:attrNameLst>
                                      </p:cBhvr>
                                      <p:by>
                                        <p:hsl h="10842353" s="0" l="0"/>
                                      </p:by>
                                    </p:animClr>
                                    <p:set>
                                      <p:cBhvr>
                                        <p:cTn id="83" dur="1250" fill="hold"/>
                                        <p:tgtEl>
                                          <p:spTgt spid="4"/>
                                        </p:tgtEl>
                                        <p:attrNameLst>
                                          <p:attrName>fill.type</p:attrName>
                                        </p:attrNameLst>
                                      </p:cBhvr>
                                      <p:to>
                                        <p:strVal val="solid"/>
                                      </p:to>
                                    </p:set>
                                  </p:childTnLst>
                                </p:cTn>
                              </p:par>
                              <p:par>
                                <p:cTn id="84" presetID="23" presetClass="emph" presetSubtype="0" repeatCount="2000" fill="remove" grpId="1" nodeType="withEffect">
                                  <p:stCondLst>
                                    <p:cond delay="0"/>
                                  </p:stCondLst>
                                  <p:childTnLst>
                                    <p:animClr clrSpc="hsl" dir="cw">
                                      <p:cBhvr override="childStyle">
                                        <p:cTn id="85" dur="1250" fill="hold"/>
                                        <p:tgtEl>
                                          <p:spTgt spid="3"/>
                                        </p:tgtEl>
                                        <p:attrNameLst>
                                          <p:attrName>style.color</p:attrName>
                                        </p:attrNameLst>
                                      </p:cBhvr>
                                      <p:by>
                                        <p:hsl h="10842353" s="0" l="0"/>
                                      </p:by>
                                    </p:animClr>
                                    <p:animClr clrSpc="hsl" dir="cw">
                                      <p:cBhvr>
                                        <p:cTn id="86" dur="1250" fill="hold"/>
                                        <p:tgtEl>
                                          <p:spTgt spid="3"/>
                                        </p:tgtEl>
                                        <p:attrNameLst>
                                          <p:attrName>fillcolor</p:attrName>
                                        </p:attrNameLst>
                                      </p:cBhvr>
                                      <p:by>
                                        <p:hsl h="10842353" s="0" l="0"/>
                                      </p:by>
                                    </p:animClr>
                                    <p:animClr clrSpc="hsl" dir="cw">
                                      <p:cBhvr>
                                        <p:cTn id="87" dur="1250" fill="hold"/>
                                        <p:tgtEl>
                                          <p:spTgt spid="3"/>
                                        </p:tgtEl>
                                        <p:attrNameLst>
                                          <p:attrName>stroke.color</p:attrName>
                                        </p:attrNameLst>
                                      </p:cBhvr>
                                      <p:by>
                                        <p:hsl h="10842353" s="0" l="0"/>
                                      </p:by>
                                    </p:animClr>
                                    <p:set>
                                      <p:cBhvr>
                                        <p:cTn id="88" dur="1250" fill="hold"/>
                                        <p:tgtEl>
                                          <p:spTgt spid="3"/>
                                        </p:tgtEl>
                                        <p:attrNameLst>
                                          <p:attrName>fill.type</p:attrName>
                                        </p:attrNameLst>
                                      </p:cBhvr>
                                      <p:to>
                                        <p:strVal val="solid"/>
                                      </p:to>
                                    </p:set>
                                  </p:childTnLst>
                                </p:cTn>
                              </p:par>
                              <p:par>
                                <p:cTn id="89" presetID="23" presetClass="emph" presetSubtype="0" repeatCount="2000" fill="remove" grpId="1" nodeType="withEffect">
                                  <p:stCondLst>
                                    <p:cond delay="0"/>
                                  </p:stCondLst>
                                  <p:childTnLst>
                                    <p:animClr clrSpc="hsl" dir="cw">
                                      <p:cBhvr override="childStyle">
                                        <p:cTn id="90" dur="1250" fill="hold"/>
                                        <p:tgtEl>
                                          <p:spTgt spid="5"/>
                                        </p:tgtEl>
                                        <p:attrNameLst>
                                          <p:attrName>style.color</p:attrName>
                                        </p:attrNameLst>
                                      </p:cBhvr>
                                      <p:by>
                                        <p:hsl h="10842353" s="0" l="0"/>
                                      </p:by>
                                    </p:animClr>
                                    <p:animClr clrSpc="hsl" dir="cw">
                                      <p:cBhvr>
                                        <p:cTn id="91" dur="1250" fill="hold"/>
                                        <p:tgtEl>
                                          <p:spTgt spid="5"/>
                                        </p:tgtEl>
                                        <p:attrNameLst>
                                          <p:attrName>fillcolor</p:attrName>
                                        </p:attrNameLst>
                                      </p:cBhvr>
                                      <p:by>
                                        <p:hsl h="10842353" s="0" l="0"/>
                                      </p:by>
                                    </p:animClr>
                                    <p:animClr clrSpc="hsl" dir="cw">
                                      <p:cBhvr>
                                        <p:cTn id="92" dur="1250" fill="hold"/>
                                        <p:tgtEl>
                                          <p:spTgt spid="5"/>
                                        </p:tgtEl>
                                        <p:attrNameLst>
                                          <p:attrName>stroke.color</p:attrName>
                                        </p:attrNameLst>
                                      </p:cBhvr>
                                      <p:by>
                                        <p:hsl h="10842353" s="0" l="0"/>
                                      </p:by>
                                    </p:animClr>
                                    <p:set>
                                      <p:cBhvr>
                                        <p:cTn id="93" dur="1250" fill="hold"/>
                                        <p:tgtEl>
                                          <p:spTgt spid="5"/>
                                        </p:tgtEl>
                                        <p:attrNameLst>
                                          <p:attrName>fill.type</p:attrName>
                                        </p:attrNameLst>
                                      </p:cBhvr>
                                      <p:to>
                                        <p:strVal val="solid"/>
                                      </p:to>
                                    </p:set>
                                  </p:childTnLst>
                                </p:cTn>
                              </p:par>
                              <p:par>
                                <p:cTn id="94" presetID="23" presetClass="emph" presetSubtype="0" repeatCount="2000" fill="remove" grpId="1" nodeType="withEffect">
                                  <p:stCondLst>
                                    <p:cond delay="0"/>
                                  </p:stCondLst>
                                  <p:childTnLst>
                                    <p:animClr clrSpc="hsl" dir="cw">
                                      <p:cBhvr override="childStyle">
                                        <p:cTn id="95" dur="1250" fill="hold"/>
                                        <p:tgtEl>
                                          <p:spTgt spid="6"/>
                                        </p:tgtEl>
                                        <p:attrNameLst>
                                          <p:attrName>style.color</p:attrName>
                                        </p:attrNameLst>
                                      </p:cBhvr>
                                      <p:by>
                                        <p:hsl h="10842353" s="0" l="0"/>
                                      </p:by>
                                    </p:animClr>
                                    <p:animClr clrSpc="hsl" dir="cw">
                                      <p:cBhvr>
                                        <p:cTn id="96" dur="1250" fill="hold"/>
                                        <p:tgtEl>
                                          <p:spTgt spid="6"/>
                                        </p:tgtEl>
                                        <p:attrNameLst>
                                          <p:attrName>fillcolor</p:attrName>
                                        </p:attrNameLst>
                                      </p:cBhvr>
                                      <p:by>
                                        <p:hsl h="10842353" s="0" l="0"/>
                                      </p:by>
                                    </p:animClr>
                                    <p:animClr clrSpc="hsl" dir="cw">
                                      <p:cBhvr>
                                        <p:cTn id="97" dur="1250" fill="hold"/>
                                        <p:tgtEl>
                                          <p:spTgt spid="6"/>
                                        </p:tgtEl>
                                        <p:attrNameLst>
                                          <p:attrName>stroke.color</p:attrName>
                                        </p:attrNameLst>
                                      </p:cBhvr>
                                      <p:by>
                                        <p:hsl h="10842353" s="0" l="0"/>
                                      </p:by>
                                    </p:animClr>
                                    <p:set>
                                      <p:cBhvr>
                                        <p:cTn id="98" dur="1250" fill="hold"/>
                                        <p:tgtEl>
                                          <p:spTgt spid="6"/>
                                        </p:tgtEl>
                                        <p:attrNameLst>
                                          <p:attrName>fill.type</p:attrName>
                                        </p:attrNameLst>
                                      </p:cBhvr>
                                      <p:to>
                                        <p:strVal val="solid"/>
                                      </p:to>
                                    </p:se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nodeType="click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barn(inVertical)">
                                      <p:cBhvr>
                                        <p:cTn id="103" dur="500"/>
                                        <p:tgtEl>
                                          <p:spTgt spid="41"/>
                                        </p:tgtEl>
                                      </p:cBhvr>
                                    </p:animEffect>
                                  </p:childTnLst>
                                </p:cTn>
                              </p:par>
                              <p:par>
                                <p:cTn id="104" presetID="1" presetClass="exit" presetSubtype="0" fill="hold" nodeType="withEffect">
                                  <p:stCondLst>
                                    <p:cond delay="0"/>
                                  </p:stCondLst>
                                  <p:childTnLst>
                                    <p:set>
                                      <p:cBhvr>
                                        <p:cTn id="105" dur="1" fill="hold">
                                          <p:stCondLst>
                                            <p:cond delay="0"/>
                                          </p:stCondLst>
                                        </p:cTn>
                                        <p:tgtEl>
                                          <p:spTgt spid="37"/>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37" presetClass="entr" presetSubtype="0" fill="hold" nodeType="click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fade">
                                      <p:cBhvr>
                                        <p:cTn id="110" dur="1000"/>
                                        <p:tgtEl>
                                          <p:spTgt spid="42"/>
                                        </p:tgtEl>
                                      </p:cBhvr>
                                    </p:animEffect>
                                    <p:anim calcmode="lin" valueType="num">
                                      <p:cBhvr>
                                        <p:cTn id="111" dur="1000" fill="hold"/>
                                        <p:tgtEl>
                                          <p:spTgt spid="42"/>
                                        </p:tgtEl>
                                        <p:attrNameLst>
                                          <p:attrName>ppt_x</p:attrName>
                                        </p:attrNameLst>
                                      </p:cBhvr>
                                      <p:tavLst>
                                        <p:tav tm="0">
                                          <p:val>
                                            <p:strVal val="#ppt_x"/>
                                          </p:val>
                                        </p:tav>
                                        <p:tav tm="100000">
                                          <p:val>
                                            <p:strVal val="#ppt_x"/>
                                          </p:val>
                                        </p:tav>
                                      </p:tavLst>
                                    </p:anim>
                                    <p:anim calcmode="lin" valueType="num">
                                      <p:cBhvr>
                                        <p:cTn id="112" dur="900" decel="100000" fill="hold"/>
                                        <p:tgtEl>
                                          <p:spTgt spid="42"/>
                                        </p:tgtEl>
                                        <p:attrNameLst>
                                          <p:attrName>ppt_y</p:attrName>
                                        </p:attrNameLst>
                                      </p:cBhvr>
                                      <p:tavLst>
                                        <p:tav tm="0">
                                          <p:val>
                                            <p:strVal val="#ppt_y+1"/>
                                          </p:val>
                                        </p:tav>
                                        <p:tav tm="100000">
                                          <p:val>
                                            <p:strVal val="#ppt_y-.03"/>
                                          </p:val>
                                        </p:tav>
                                      </p:tavLst>
                                    </p:anim>
                                    <p:anim calcmode="lin" valueType="num">
                                      <p:cBhvr>
                                        <p:cTn id="113"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114" presetID="1" presetClass="exit" presetSubtype="0" fill="hold" nodeType="withEffect">
                                  <p:stCondLst>
                                    <p:cond delay="0"/>
                                  </p:stCondLst>
                                  <p:childTnLst>
                                    <p:set>
                                      <p:cBhvr>
                                        <p:cTn id="115" dur="1" fill="hold">
                                          <p:stCondLst>
                                            <p:cond delay="0"/>
                                          </p:stCondLst>
                                        </p:cTn>
                                        <p:tgtEl>
                                          <p:spTgt spid="41"/>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53" presetClass="entr" presetSubtype="0" fill="hold" nodeType="clickEffect">
                                  <p:stCondLst>
                                    <p:cond delay="0"/>
                                  </p:stCondLst>
                                  <p:childTnLst>
                                    <p:set>
                                      <p:cBhvr>
                                        <p:cTn id="119" dur="1" fill="hold">
                                          <p:stCondLst>
                                            <p:cond delay="0"/>
                                          </p:stCondLst>
                                        </p:cTn>
                                        <p:tgtEl>
                                          <p:spTgt spid="45"/>
                                        </p:tgtEl>
                                        <p:attrNameLst>
                                          <p:attrName>style.visibility</p:attrName>
                                        </p:attrNameLst>
                                      </p:cBhvr>
                                      <p:to>
                                        <p:strVal val="visible"/>
                                      </p:to>
                                    </p:set>
                                    <p:anim calcmode="lin" valueType="num">
                                      <p:cBhvr>
                                        <p:cTn id="120" dur="500" fill="hold"/>
                                        <p:tgtEl>
                                          <p:spTgt spid="45"/>
                                        </p:tgtEl>
                                        <p:attrNameLst>
                                          <p:attrName>ppt_w</p:attrName>
                                        </p:attrNameLst>
                                      </p:cBhvr>
                                      <p:tavLst>
                                        <p:tav tm="0">
                                          <p:val>
                                            <p:fltVal val="0"/>
                                          </p:val>
                                        </p:tav>
                                        <p:tav tm="100000">
                                          <p:val>
                                            <p:strVal val="#ppt_w"/>
                                          </p:val>
                                        </p:tav>
                                      </p:tavLst>
                                    </p:anim>
                                    <p:anim calcmode="lin" valueType="num">
                                      <p:cBhvr>
                                        <p:cTn id="121" dur="500" fill="hold"/>
                                        <p:tgtEl>
                                          <p:spTgt spid="45"/>
                                        </p:tgtEl>
                                        <p:attrNameLst>
                                          <p:attrName>ppt_h</p:attrName>
                                        </p:attrNameLst>
                                      </p:cBhvr>
                                      <p:tavLst>
                                        <p:tav tm="0">
                                          <p:val>
                                            <p:fltVal val="0"/>
                                          </p:val>
                                        </p:tav>
                                        <p:tav tm="100000">
                                          <p:val>
                                            <p:strVal val="#ppt_h"/>
                                          </p:val>
                                        </p:tav>
                                      </p:tavLst>
                                    </p:anim>
                                    <p:animEffect transition="in" filter="fade">
                                      <p:cBhvr>
                                        <p:cTn id="122" dur="500"/>
                                        <p:tgtEl>
                                          <p:spTgt spid="45"/>
                                        </p:tgtEl>
                                      </p:cBhvr>
                                    </p:animEffect>
                                  </p:childTnLst>
                                </p:cTn>
                              </p:par>
                              <p:par>
                                <p:cTn id="123" presetID="1" presetClass="exit" presetSubtype="0" fill="hold" nodeType="withEffect">
                                  <p:stCondLst>
                                    <p:cond delay="0"/>
                                  </p:stCondLst>
                                  <p:childTnLst>
                                    <p:set>
                                      <p:cBhvr>
                                        <p:cTn id="124" dur="1" fill="hold">
                                          <p:stCondLst>
                                            <p:cond delay="0"/>
                                          </p:stCondLst>
                                        </p:cTn>
                                        <p:tgtEl>
                                          <p:spTgt spid="42"/>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24" grpId="0"/>
      <p:bldP spid="25" grpId="0"/>
      <p:bldP spid="26" grpId="0"/>
      <p:bldP spid="27" grpId="0"/>
      <p:bldP spid="29" grpId="0"/>
      <p:bldP spid="30" grpId="0"/>
      <p:bldP spid="31" grpId="0"/>
      <p:bldP spid="32" grpId="0"/>
      <p:bldP spid="36" grpId="0"/>
      <p:bldP spid="36" grpId="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5114" y="-209245"/>
            <a:ext cx="14369389" cy="7177210"/>
          </a:xfrm>
          <a:prstGeom prst="rect">
            <a:avLst/>
          </a:prstGeom>
        </p:spPr>
      </p:pic>
      <p:grpSp>
        <p:nvGrpSpPr>
          <p:cNvPr id="21" name="Group 20"/>
          <p:cNvGrpSpPr/>
          <p:nvPr/>
        </p:nvGrpSpPr>
        <p:grpSpPr>
          <a:xfrm>
            <a:off x="2088135" y="-518897"/>
            <a:ext cx="6545920" cy="4149065"/>
            <a:chOff x="3149492" y="-471382"/>
            <a:chExt cx="6545920" cy="4149065"/>
          </a:xfrm>
        </p:grpSpPr>
        <p:grpSp>
          <p:nvGrpSpPr>
            <p:cNvPr id="7" name="Group 6"/>
            <p:cNvGrpSpPr/>
            <p:nvPr/>
          </p:nvGrpSpPr>
          <p:grpSpPr>
            <a:xfrm rot="599648">
              <a:off x="3149492" y="-471382"/>
              <a:ext cx="6545920" cy="4149065"/>
              <a:chOff x="3301465" y="-1300811"/>
              <a:chExt cx="4899259" cy="4149065"/>
            </a:xfrm>
          </p:grpSpPr>
          <p:pic>
            <p:nvPicPr>
              <p:cNvPr id="12" name="图片 4">
                <a:extLst>
                  <a:ext uri="{FF2B5EF4-FFF2-40B4-BE49-F238E27FC236}">
                    <a16:creationId xmlns:a16="http://schemas.microsoft.com/office/drawing/2014/main" xmlns="" id="{7E9BC189-4FDA-412F-A3D5-96B9E25FC2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569" r="6726" b="10634"/>
              <a:stretch/>
            </p:blipFill>
            <p:spPr>
              <a:xfrm>
                <a:off x="3301465" y="-1300811"/>
                <a:ext cx="4899259" cy="3572373"/>
              </a:xfrm>
              <a:prstGeom prst="rect">
                <a:avLst/>
              </a:prstGeom>
            </p:spPr>
          </p:pic>
          <p:grpSp>
            <p:nvGrpSpPr>
              <p:cNvPr id="3" name="Group 2"/>
              <p:cNvGrpSpPr/>
              <p:nvPr/>
            </p:nvGrpSpPr>
            <p:grpSpPr>
              <a:xfrm>
                <a:off x="4912385" y="2209725"/>
                <a:ext cx="765352" cy="638529"/>
                <a:chOff x="4912385" y="2209725"/>
                <a:chExt cx="765352" cy="638529"/>
              </a:xfrm>
            </p:grpSpPr>
            <p:sp>
              <p:nvSpPr>
                <p:cNvPr id="9" name="Oval 8"/>
                <p:cNvSpPr/>
                <p:nvPr/>
              </p:nvSpPr>
              <p:spPr>
                <a:xfrm>
                  <a:off x="4912385" y="2695854"/>
                  <a:ext cx="152400" cy="152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5372937" y="2209725"/>
                  <a:ext cx="304800" cy="228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p:cNvSpPr/>
                <p:nvPr/>
              </p:nvSpPr>
              <p:spPr>
                <a:xfrm>
                  <a:off x="5119699" y="2512193"/>
                  <a:ext cx="229176" cy="1701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sp>
          <p:nvSpPr>
            <p:cNvPr id="2" name="Rectangle 1"/>
            <p:cNvSpPr/>
            <p:nvPr/>
          </p:nvSpPr>
          <p:spPr>
            <a:xfrm>
              <a:off x="3782694" y="807318"/>
              <a:ext cx="1537600"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Giúp</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4" name="Rectangle 13"/>
            <p:cNvSpPr/>
            <p:nvPr/>
          </p:nvSpPr>
          <p:spPr>
            <a:xfrm>
              <a:off x="5402322" y="1242465"/>
              <a:ext cx="1271502"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ong</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sp>
          <p:nvSpPr>
            <p:cNvPr id="15" name="Rectangle 14"/>
            <p:cNvSpPr/>
            <p:nvPr/>
          </p:nvSpPr>
          <p:spPr>
            <a:xfrm>
              <a:off x="6935641" y="1500978"/>
              <a:ext cx="861134"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về</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6" name="Rectangle 15"/>
            <p:cNvSpPr/>
            <p:nvPr/>
          </p:nvSpPr>
          <p:spPr>
            <a:xfrm>
              <a:off x="8067852" y="1790151"/>
              <a:ext cx="827471"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tổ</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grpSp>
      <p:pic>
        <p:nvPicPr>
          <p:cNvPr id="5" name="Picture 4" descr="560ec1f238fa36f16d98f82a4df1b695.png">
            <a:hlinkClick r:id="rId6" action="ppaction://hlinksldjump"/>
          </p:cNvPr>
          <p:cNvPicPr>
            <a:picLocks noChangeAspect="1"/>
          </p:cNvPicPr>
          <p:nvPr/>
        </p:nvPicPr>
        <p:blipFill>
          <a:blip r:embed="rId7" cstate="print"/>
          <a:stretch>
            <a:fillRect/>
          </a:stretch>
        </p:blipFill>
        <p:spPr>
          <a:xfrm flipH="1">
            <a:off x="-3535808" y="2036001"/>
            <a:ext cx="2057400" cy="2436244"/>
          </a:xfrm>
          <a:prstGeom prst="rect">
            <a:avLst/>
          </a:prstGeom>
        </p:spPr>
      </p:pic>
      <p:pic>
        <p:nvPicPr>
          <p:cNvPr id="6" name="Picture 5" descr="07bd8c3cac6524c1da824b5c116ad819.png"/>
          <p:cNvPicPr>
            <a:picLocks noChangeAspect="1"/>
          </p:cNvPicPr>
          <p:nvPr/>
        </p:nvPicPr>
        <p:blipFill>
          <a:blip r:embed="rId8" cstate="print"/>
          <a:stretch>
            <a:fillRect/>
          </a:stretch>
        </p:blipFill>
        <p:spPr>
          <a:xfrm flipH="1">
            <a:off x="8481588" y="1599122"/>
            <a:ext cx="3124200" cy="2438400"/>
          </a:xfrm>
          <a:prstGeom prst="rect">
            <a:avLst/>
          </a:prstGeom>
        </p:spPr>
      </p:pic>
      <p:grpSp>
        <p:nvGrpSpPr>
          <p:cNvPr id="22" name="Group 21"/>
          <p:cNvGrpSpPr/>
          <p:nvPr/>
        </p:nvGrpSpPr>
        <p:grpSpPr>
          <a:xfrm>
            <a:off x="7006495" y="3964947"/>
            <a:ext cx="2351518" cy="1880942"/>
            <a:chOff x="6638478" y="3735411"/>
            <a:chExt cx="2351518" cy="1880942"/>
          </a:xfrm>
        </p:grpSpPr>
        <p:pic>
          <p:nvPicPr>
            <p:cNvPr id="19" name="图片 8">
              <a:extLst>
                <a:ext uri="{FF2B5EF4-FFF2-40B4-BE49-F238E27FC236}">
                  <a16:creationId xmlns:a16="http://schemas.microsoft.com/office/drawing/2014/main" xmlns="" id="{CE923061-5829-4C5D-AD25-A4E2F3C193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8478" y="3735411"/>
              <a:ext cx="2351518" cy="1880942"/>
            </a:xfrm>
            <a:prstGeom prst="rect">
              <a:avLst/>
            </a:prstGeom>
          </p:spPr>
        </p:pic>
        <p:sp>
          <p:nvSpPr>
            <p:cNvPr id="11" name="Rectangle 10">
              <a:hlinkClick r:id="rId10" action="ppaction://hlinksldjump"/>
            </p:cNvPr>
            <p:cNvSpPr/>
            <p:nvPr/>
          </p:nvSpPr>
          <p:spPr>
            <a:xfrm>
              <a:off x="6798285" y="4174172"/>
              <a:ext cx="2031903" cy="923330"/>
            </a:xfrm>
            <a:prstGeom prst="rect">
              <a:avLst/>
            </a:prstGeom>
            <a:noFill/>
          </p:spPr>
          <p:txBody>
            <a:bodyPr wrap="none" lIns="91440" tIns="45720" rIns="91440" bIns="45720">
              <a:spAutoFit/>
            </a:bodyPr>
            <a:lstStyle/>
            <a:p>
              <a:pPr algn="ct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PLAY</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pSp>
    </p:spTree>
    <p:extLst>
      <p:ext uri="{BB962C8B-B14F-4D97-AF65-F5344CB8AC3E}">
        <p14:creationId xmlns:p14="http://schemas.microsoft.com/office/powerpoint/2010/main" val="1112792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par>
                          <p:cTn id="11" fill="hold">
                            <p:stCondLst>
                              <p:cond delay="1000"/>
                            </p:stCondLst>
                            <p:childTnLst>
                              <p:par>
                                <p:cTn id="12" presetID="63" presetClass="path" presetSubtype="0" accel="50000" decel="50000" fill="hold" nodeType="afterEffect">
                                  <p:stCondLst>
                                    <p:cond delay="0"/>
                                  </p:stCondLst>
                                  <p:childTnLst>
                                    <p:animMotion origin="layout" path="M -0.39674 0.02106 L 0.49206 0.04004 " pathEditMode="relative" rAng="0" ptsTypes="AA">
                                      <p:cBhvr>
                                        <p:cTn id="13" dur="1000" fill="hold"/>
                                        <p:tgtEl>
                                          <p:spTgt spid="5"/>
                                        </p:tgtEl>
                                        <p:attrNameLst>
                                          <p:attrName>ppt_x</p:attrName>
                                          <p:attrName>ppt_y</p:attrName>
                                        </p:attrNameLst>
                                      </p:cBhvr>
                                      <p:rCtr x="44440" y="949"/>
                                    </p:animMotion>
                                  </p:childTnLst>
                                </p:cTn>
                              </p:par>
                            </p:childTnLst>
                          </p:cTn>
                        </p:par>
                        <p:par>
                          <p:cTn id="14" fill="hold">
                            <p:stCondLst>
                              <p:cond delay="20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000"/>
                            </p:stCondLst>
                            <p:childTnLst>
                              <p:par>
                                <p:cTn id="22" presetID="45"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000"/>
                                        <p:tgtEl>
                                          <p:spTgt spid="22"/>
                                        </p:tgtEl>
                                      </p:cBhvr>
                                    </p:animEffect>
                                    <p:anim calcmode="lin" valueType="num">
                                      <p:cBhvr>
                                        <p:cTn id="25" dur="2000" fill="hold"/>
                                        <p:tgtEl>
                                          <p:spTgt spid="22"/>
                                        </p:tgtEl>
                                        <p:attrNameLst>
                                          <p:attrName>ppt_w</p:attrName>
                                        </p:attrNameLst>
                                      </p:cBhvr>
                                      <p:tavLst>
                                        <p:tav tm="0" fmla="#ppt_w*sin(2.5*pi*$)">
                                          <p:val>
                                            <p:fltVal val="0"/>
                                          </p:val>
                                        </p:tav>
                                        <p:tav tm="100000">
                                          <p:val>
                                            <p:fltVal val="1"/>
                                          </p:val>
                                        </p:tav>
                                      </p:tavLst>
                                    </p:anim>
                                    <p:anim calcmode="lin" valueType="num">
                                      <p:cBhvr>
                                        <p:cTn id="26"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254520" y="647589"/>
            <a:ext cx="8025080" cy="6003572"/>
          </a:xfrm>
          <a:prstGeom prst="roundRect">
            <a:avLst>
              <a:gd name="adj" fmla="val 92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Group 2"/>
          <p:cNvGraphicFramePr>
            <a:graphicFrameLocks noGrp="1"/>
          </p:cNvGraphicFramePr>
          <p:nvPr>
            <p:extLst/>
          </p:nvPr>
        </p:nvGraphicFramePr>
        <p:xfrm>
          <a:off x="1317294" y="1213507"/>
          <a:ext cx="5940452" cy="4849729"/>
        </p:xfrm>
        <a:graphic>
          <a:graphicData uri="http://schemas.openxmlformats.org/drawingml/2006/table">
            <a:tbl>
              <a:tblPr/>
              <a:tblGrid>
                <a:gridCol w="424318">
                  <a:extLst>
                    <a:ext uri="{9D8B030D-6E8A-4147-A177-3AD203B41FA5}">
                      <a16:colId xmlns:a16="http://schemas.microsoft.com/office/drawing/2014/main" xmlns="" val="1191033899"/>
                    </a:ext>
                  </a:extLst>
                </a:gridCol>
                <a:gridCol w="424318">
                  <a:extLst>
                    <a:ext uri="{9D8B030D-6E8A-4147-A177-3AD203B41FA5}">
                      <a16:colId xmlns:a16="http://schemas.microsoft.com/office/drawing/2014/main" xmlns="" val="906572564"/>
                    </a:ext>
                  </a:extLst>
                </a:gridCol>
                <a:gridCol w="424318">
                  <a:extLst>
                    <a:ext uri="{9D8B030D-6E8A-4147-A177-3AD203B41FA5}">
                      <a16:colId xmlns:a16="http://schemas.microsoft.com/office/drawing/2014/main" xmlns="" val="3270190042"/>
                    </a:ext>
                  </a:extLst>
                </a:gridCol>
                <a:gridCol w="424318">
                  <a:extLst>
                    <a:ext uri="{9D8B030D-6E8A-4147-A177-3AD203B41FA5}">
                      <a16:colId xmlns:a16="http://schemas.microsoft.com/office/drawing/2014/main" xmlns="" val="1153228501"/>
                    </a:ext>
                  </a:extLst>
                </a:gridCol>
                <a:gridCol w="424318">
                  <a:extLst>
                    <a:ext uri="{9D8B030D-6E8A-4147-A177-3AD203B41FA5}">
                      <a16:colId xmlns:a16="http://schemas.microsoft.com/office/drawing/2014/main" xmlns="" val="1601462144"/>
                    </a:ext>
                  </a:extLst>
                </a:gridCol>
                <a:gridCol w="424318">
                  <a:extLst>
                    <a:ext uri="{9D8B030D-6E8A-4147-A177-3AD203B41FA5}">
                      <a16:colId xmlns:a16="http://schemas.microsoft.com/office/drawing/2014/main" xmlns="" val="2543449851"/>
                    </a:ext>
                  </a:extLst>
                </a:gridCol>
                <a:gridCol w="424318">
                  <a:extLst>
                    <a:ext uri="{9D8B030D-6E8A-4147-A177-3AD203B41FA5}">
                      <a16:colId xmlns:a16="http://schemas.microsoft.com/office/drawing/2014/main" xmlns="" val="1664340139"/>
                    </a:ext>
                  </a:extLst>
                </a:gridCol>
                <a:gridCol w="424318">
                  <a:extLst>
                    <a:ext uri="{9D8B030D-6E8A-4147-A177-3AD203B41FA5}">
                      <a16:colId xmlns:a16="http://schemas.microsoft.com/office/drawing/2014/main" xmlns="" val="4165958146"/>
                    </a:ext>
                  </a:extLst>
                </a:gridCol>
                <a:gridCol w="424318">
                  <a:extLst>
                    <a:ext uri="{9D8B030D-6E8A-4147-A177-3AD203B41FA5}">
                      <a16:colId xmlns:a16="http://schemas.microsoft.com/office/drawing/2014/main" xmlns="" val="1011995049"/>
                    </a:ext>
                  </a:extLst>
                </a:gridCol>
                <a:gridCol w="424318">
                  <a:extLst>
                    <a:ext uri="{9D8B030D-6E8A-4147-A177-3AD203B41FA5}">
                      <a16:colId xmlns:a16="http://schemas.microsoft.com/office/drawing/2014/main" xmlns="" val="3317613042"/>
                    </a:ext>
                  </a:extLst>
                </a:gridCol>
                <a:gridCol w="424318">
                  <a:extLst>
                    <a:ext uri="{9D8B030D-6E8A-4147-A177-3AD203B41FA5}">
                      <a16:colId xmlns:a16="http://schemas.microsoft.com/office/drawing/2014/main" xmlns="" val="3511844107"/>
                    </a:ext>
                  </a:extLst>
                </a:gridCol>
                <a:gridCol w="424318">
                  <a:extLst>
                    <a:ext uri="{9D8B030D-6E8A-4147-A177-3AD203B41FA5}">
                      <a16:colId xmlns:a16="http://schemas.microsoft.com/office/drawing/2014/main" xmlns="" val="4177500916"/>
                    </a:ext>
                  </a:extLst>
                </a:gridCol>
                <a:gridCol w="424318">
                  <a:extLst>
                    <a:ext uri="{9D8B030D-6E8A-4147-A177-3AD203B41FA5}">
                      <a16:colId xmlns:a16="http://schemas.microsoft.com/office/drawing/2014/main" xmlns="" val="3815016850"/>
                    </a:ext>
                  </a:extLst>
                </a:gridCol>
                <a:gridCol w="424318">
                  <a:extLst>
                    <a:ext uri="{9D8B030D-6E8A-4147-A177-3AD203B41FA5}">
                      <a16:colId xmlns:a16="http://schemas.microsoft.com/office/drawing/2014/main" xmlns="" val="1822093520"/>
                    </a:ext>
                  </a:extLst>
                </a:gridCol>
              </a:tblGrid>
              <a:tr h="42814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dirty="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458317536"/>
                  </a:ext>
                </a:extLst>
              </a:tr>
              <a:tr h="4032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737840795"/>
                  </a:ext>
                </a:extLst>
              </a:tr>
              <a:tr h="4032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405791877"/>
                  </a:ext>
                </a:extLst>
              </a:tr>
              <a:tr h="41667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dirty="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818777713"/>
                  </a:ext>
                </a:extLst>
              </a:tr>
              <a:tr h="40520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dirty="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75843714"/>
                  </a:ext>
                </a:extLst>
              </a:tr>
              <a:tr h="40138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988476663"/>
                  </a:ext>
                </a:extLst>
              </a:tr>
              <a:tr h="4032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17218904"/>
                  </a:ext>
                </a:extLst>
              </a:tr>
              <a:tr h="4032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958430581"/>
                  </a:ext>
                </a:extLst>
              </a:tr>
              <a:tr h="4032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637592722"/>
                  </a:ext>
                </a:extLst>
              </a:tr>
              <a:tr h="4032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584663344"/>
                  </a:ext>
                </a:extLst>
              </a:tr>
              <a:tr h="4032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511038402"/>
                  </a:ext>
                </a:extLst>
              </a:tr>
              <a:tr h="37431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900" b="0" i="0" u="none" strike="noStrike" cap="none" normalizeH="0" baseline="0" dirty="0">
                        <a:ln>
                          <a:noFill/>
                        </a:ln>
                        <a:solidFill>
                          <a:schemeClr val="tx1"/>
                        </a:solidFill>
                        <a:effectLst/>
                        <a:latin typeface="Arial" panose="020B0604020202020204" pitchFamily="34" charset="0"/>
                      </a:endParaRPr>
                    </a:p>
                  </a:txBody>
                  <a:tcPr marL="110093" marR="110093" marT="55047" marB="55047" horzOverflow="overflow">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790977427"/>
                  </a:ext>
                </a:extLst>
              </a:tr>
            </a:tbl>
          </a:graphicData>
        </a:graphic>
      </p:graphicFrame>
      <p:sp>
        <p:nvSpPr>
          <p:cNvPr id="3" name="Rectangle 199"/>
          <p:cNvSpPr>
            <a:spLocks noChangeArrowheads="1"/>
          </p:cNvSpPr>
          <p:nvPr/>
        </p:nvSpPr>
        <p:spPr bwMode="auto">
          <a:xfrm>
            <a:off x="3420872" y="2536111"/>
            <a:ext cx="450736" cy="3511829"/>
          </a:xfrm>
          <a:prstGeom prst="rect">
            <a:avLst/>
          </a:prstGeom>
          <a:solidFill>
            <a:srgbClr val="92D050"/>
          </a:solidFill>
          <a:ln w="9525">
            <a:noFill/>
            <a:miter lim="800000"/>
            <a:headEnd/>
            <a:tailEnd/>
          </a:ln>
          <a:effectLst/>
        </p:spPr>
        <p:txBody>
          <a:bodyPr wrap="none" anchor="ctr"/>
          <a:lstStyle/>
          <a:p>
            <a:endParaRPr lang="en-US"/>
          </a:p>
        </p:txBody>
      </p:sp>
      <p:sp>
        <p:nvSpPr>
          <p:cNvPr id="4" name="Rectangle 200"/>
          <p:cNvSpPr>
            <a:spLocks noChangeArrowheads="1"/>
          </p:cNvSpPr>
          <p:nvPr/>
        </p:nvSpPr>
        <p:spPr bwMode="auto">
          <a:xfrm>
            <a:off x="2168888" y="2847601"/>
            <a:ext cx="430971" cy="3208616"/>
          </a:xfrm>
          <a:prstGeom prst="rect">
            <a:avLst/>
          </a:prstGeom>
          <a:solidFill>
            <a:srgbClr val="EE7A8F"/>
          </a:solidFill>
          <a:ln w="9525">
            <a:noFill/>
            <a:miter lim="800000"/>
            <a:headEnd/>
            <a:tailEnd/>
          </a:ln>
          <a:effectLst/>
        </p:spPr>
        <p:txBody>
          <a:bodyPr wrap="none" anchor="ctr"/>
          <a:lstStyle/>
          <a:p>
            <a:endParaRPr lang="en-US"/>
          </a:p>
        </p:txBody>
      </p:sp>
      <p:sp>
        <p:nvSpPr>
          <p:cNvPr id="5" name="Rectangle 201"/>
          <p:cNvSpPr>
            <a:spLocks noChangeArrowheads="1"/>
          </p:cNvSpPr>
          <p:nvPr/>
        </p:nvSpPr>
        <p:spPr bwMode="auto">
          <a:xfrm>
            <a:off x="4704892" y="3535353"/>
            <a:ext cx="440220" cy="2517431"/>
          </a:xfrm>
          <a:prstGeom prst="rect">
            <a:avLst/>
          </a:prstGeom>
          <a:solidFill>
            <a:srgbClr val="00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Rectangle 202"/>
          <p:cNvSpPr>
            <a:spLocks noChangeArrowheads="1"/>
          </p:cNvSpPr>
          <p:nvPr/>
        </p:nvSpPr>
        <p:spPr bwMode="auto">
          <a:xfrm>
            <a:off x="5979314" y="1648344"/>
            <a:ext cx="440942" cy="4403419"/>
          </a:xfrm>
          <a:prstGeom prst="rect">
            <a:avLst/>
          </a:prstGeom>
          <a:solidFill>
            <a:srgbClr val="FFC000"/>
          </a:solidFill>
          <a:ln w="9525">
            <a:noFill/>
            <a:miter lim="800000"/>
            <a:headEnd/>
            <a:tailEnd/>
          </a:ln>
          <a:effectLst/>
        </p:spPr>
        <p:txBody>
          <a:bodyPr wrap="none" anchor="ctr"/>
          <a:lstStyle/>
          <a:p>
            <a:pPr algn="ctr"/>
            <a:endParaRPr lang="en-US" altLang="en-US" sz="2000"/>
          </a:p>
        </p:txBody>
      </p:sp>
      <p:grpSp>
        <p:nvGrpSpPr>
          <p:cNvPr id="7" name="Group 203"/>
          <p:cNvGrpSpPr>
            <a:grpSpLocks/>
          </p:cNvGrpSpPr>
          <p:nvPr/>
        </p:nvGrpSpPr>
        <p:grpSpPr bwMode="auto">
          <a:xfrm>
            <a:off x="535803" y="670792"/>
            <a:ext cx="1071731" cy="5519145"/>
            <a:chOff x="756" y="762"/>
            <a:chExt cx="672" cy="3024"/>
          </a:xfrm>
        </p:grpSpPr>
        <p:sp>
          <p:nvSpPr>
            <p:cNvPr id="8" name="Text Box 204"/>
            <p:cNvSpPr txBox="1">
              <a:spLocks noChangeArrowheads="1"/>
            </p:cNvSpPr>
            <p:nvPr/>
          </p:nvSpPr>
          <p:spPr bwMode="auto">
            <a:xfrm>
              <a:off x="779" y="2284"/>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1500</a:t>
              </a:r>
            </a:p>
          </p:txBody>
        </p:sp>
        <p:sp>
          <p:nvSpPr>
            <p:cNvPr id="9" name="Text Box 205"/>
            <p:cNvSpPr txBox="1">
              <a:spLocks noChangeArrowheads="1"/>
            </p:cNvSpPr>
            <p:nvPr/>
          </p:nvSpPr>
          <p:spPr bwMode="auto">
            <a:xfrm>
              <a:off x="792" y="1409"/>
              <a:ext cx="52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2500</a:t>
              </a:r>
            </a:p>
          </p:txBody>
        </p:sp>
        <p:sp>
          <p:nvSpPr>
            <p:cNvPr id="10" name="Text Box 206"/>
            <p:cNvSpPr txBox="1">
              <a:spLocks noChangeArrowheads="1"/>
            </p:cNvSpPr>
            <p:nvPr/>
          </p:nvSpPr>
          <p:spPr bwMode="auto">
            <a:xfrm>
              <a:off x="804" y="1188"/>
              <a:ext cx="576"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2750</a:t>
              </a:r>
            </a:p>
          </p:txBody>
        </p:sp>
        <p:grpSp>
          <p:nvGrpSpPr>
            <p:cNvPr id="11" name="Group 207"/>
            <p:cNvGrpSpPr>
              <a:grpSpLocks/>
            </p:cNvGrpSpPr>
            <p:nvPr/>
          </p:nvGrpSpPr>
          <p:grpSpPr bwMode="auto">
            <a:xfrm>
              <a:off x="780" y="953"/>
              <a:ext cx="564" cy="2833"/>
              <a:chOff x="780" y="953"/>
              <a:chExt cx="564" cy="2833"/>
            </a:xfrm>
          </p:grpSpPr>
          <p:sp>
            <p:nvSpPr>
              <p:cNvPr id="13" name="Text Box 208"/>
              <p:cNvSpPr txBox="1">
                <a:spLocks noChangeArrowheads="1"/>
              </p:cNvSpPr>
              <p:nvPr/>
            </p:nvSpPr>
            <p:spPr bwMode="auto">
              <a:xfrm>
                <a:off x="1001" y="3584"/>
                <a:ext cx="336"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0</a:t>
                </a:r>
              </a:p>
            </p:txBody>
          </p:sp>
          <p:sp>
            <p:nvSpPr>
              <p:cNvPr id="14" name="Text Box 209"/>
              <p:cNvSpPr txBox="1">
                <a:spLocks noChangeArrowheads="1"/>
              </p:cNvSpPr>
              <p:nvPr/>
            </p:nvSpPr>
            <p:spPr bwMode="auto">
              <a:xfrm>
                <a:off x="857" y="3379"/>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250</a:t>
                </a:r>
              </a:p>
            </p:txBody>
          </p:sp>
          <p:sp>
            <p:nvSpPr>
              <p:cNvPr id="15" name="Text Box 210"/>
              <p:cNvSpPr txBox="1">
                <a:spLocks noChangeArrowheads="1"/>
              </p:cNvSpPr>
              <p:nvPr/>
            </p:nvSpPr>
            <p:spPr bwMode="auto">
              <a:xfrm>
                <a:off x="861" y="3170"/>
                <a:ext cx="432"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500</a:t>
                </a:r>
              </a:p>
            </p:txBody>
          </p:sp>
          <p:sp>
            <p:nvSpPr>
              <p:cNvPr id="16" name="Text Box 211"/>
              <p:cNvSpPr txBox="1">
                <a:spLocks noChangeArrowheads="1"/>
              </p:cNvSpPr>
              <p:nvPr/>
            </p:nvSpPr>
            <p:spPr bwMode="auto">
              <a:xfrm>
                <a:off x="864" y="2949"/>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750</a:t>
                </a:r>
              </a:p>
            </p:txBody>
          </p:sp>
          <p:sp>
            <p:nvSpPr>
              <p:cNvPr id="17" name="Text Box 212"/>
              <p:cNvSpPr txBox="1">
                <a:spLocks noChangeArrowheads="1"/>
              </p:cNvSpPr>
              <p:nvPr/>
            </p:nvSpPr>
            <p:spPr bwMode="auto">
              <a:xfrm>
                <a:off x="792" y="2726"/>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1000</a:t>
                </a:r>
              </a:p>
            </p:txBody>
          </p:sp>
          <p:sp>
            <p:nvSpPr>
              <p:cNvPr id="18" name="Text Box 213"/>
              <p:cNvSpPr txBox="1">
                <a:spLocks noChangeArrowheads="1"/>
              </p:cNvSpPr>
              <p:nvPr/>
            </p:nvSpPr>
            <p:spPr bwMode="auto">
              <a:xfrm>
                <a:off x="792" y="2522"/>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solidFill>
                      <a:srgbClr val="002060"/>
                    </a:solidFill>
                    <a:latin typeface="Arial" panose="020B0604020202020204" pitchFamily="34" charset="0"/>
                    <a:cs typeface="Arial" panose="020B0604020202020204" pitchFamily="34" charset="0"/>
                  </a:rPr>
                  <a:t>1250</a:t>
                </a:r>
              </a:p>
            </p:txBody>
          </p:sp>
          <p:sp>
            <p:nvSpPr>
              <p:cNvPr id="19" name="Text Box 214"/>
              <p:cNvSpPr txBox="1">
                <a:spLocks noChangeArrowheads="1"/>
              </p:cNvSpPr>
              <p:nvPr/>
            </p:nvSpPr>
            <p:spPr bwMode="auto">
              <a:xfrm>
                <a:off x="780" y="2076"/>
                <a:ext cx="52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1750</a:t>
                </a:r>
              </a:p>
            </p:txBody>
          </p:sp>
          <p:sp>
            <p:nvSpPr>
              <p:cNvPr id="20" name="Text Box 215"/>
              <p:cNvSpPr txBox="1">
                <a:spLocks noChangeArrowheads="1"/>
              </p:cNvSpPr>
              <p:nvPr/>
            </p:nvSpPr>
            <p:spPr bwMode="auto">
              <a:xfrm>
                <a:off x="792" y="1853"/>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2000</a:t>
                </a:r>
              </a:p>
            </p:txBody>
          </p:sp>
          <p:sp>
            <p:nvSpPr>
              <p:cNvPr id="21" name="Text Box 216"/>
              <p:cNvSpPr txBox="1">
                <a:spLocks noChangeArrowheads="1"/>
              </p:cNvSpPr>
              <p:nvPr/>
            </p:nvSpPr>
            <p:spPr bwMode="auto">
              <a:xfrm>
                <a:off x="809" y="1628"/>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2250</a:t>
                </a:r>
              </a:p>
            </p:txBody>
          </p:sp>
          <p:sp>
            <p:nvSpPr>
              <p:cNvPr id="22" name="Text Box 217"/>
              <p:cNvSpPr txBox="1">
                <a:spLocks noChangeArrowheads="1"/>
              </p:cNvSpPr>
              <p:nvPr/>
            </p:nvSpPr>
            <p:spPr bwMode="auto">
              <a:xfrm>
                <a:off x="802" y="953"/>
                <a:ext cx="48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solidFill>
                      <a:srgbClr val="002060"/>
                    </a:solidFill>
                    <a:latin typeface="Arial" panose="020B0604020202020204" pitchFamily="34" charset="0"/>
                    <a:cs typeface="Arial" panose="020B0604020202020204" pitchFamily="34" charset="0"/>
                  </a:rPr>
                  <a:t>3000</a:t>
                </a:r>
              </a:p>
            </p:txBody>
          </p:sp>
        </p:grpSp>
        <p:sp>
          <p:nvSpPr>
            <p:cNvPr id="12" name="Text Box 218"/>
            <p:cNvSpPr txBox="1">
              <a:spLocks noChangeArrowheads="1"/>
            </p:cNvSpPr>
            <p:nvPr/>
          </p:nvSpPr>
          <p:spPr bwMode="auto">
            <a:xfrm>
              <a:off x="756" y="762"/>
              <a:ext cx="67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i="1" dirty="0">
                  <a:solidFill>
                    <a:srgbClr val="FF0000"/>
                  </a:solidFill>
                  <a:latin typeface="Arial" panose="020B0604020202020204" pitchFamily="34" charset="0"/>
                  <a:cs typeface="Arial" panose="020B0604020202020204" pitchFamily="34" charset="0"/>
                </a:rPr>
                <a:t>(Con)</a:t>
              </a:r>
            </a:p>
          </p:txBody>
        </p:sp>
      </p:grpSp>
      <p:sp>
        <p:nvSpPr>
          <p:cNvPr id="24" name="Text Box 222"/>
          <p:cNvSpPr txBox="1">
            <a:spLocks noChangeArrowheads="1"/>
          </p:cNvSpPr>
          <p:nvPr/>
        </p:nvSpPr>
        <p:spPr bwMode="auto">
          <a:xfrm>
            <a:off x="1872749" y="6025093"/>
            <a:ext cx="9701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err="1">
                <a:solidFill>
                  <a:srgbClr val="C00000"/>
                </a:solidFill>
              </a:rPr>
              <a:t>Đông</a:t>
            </a:r>
            <a:endParaRPr lang="en-US" altLang="en-US" sz="2400" b="1" dirty="0">
              <a:solidFill>
                <a:srgbClr val="C00000"/>
              </a:solidFill>
            </a:endParaRPr>
          </a:p>
        </p:txBody>
      </p:sp>
      <p:sp>
        <p:nvSpPr>
          <p:cNvPr id="25" name="Text Box 223"/>
          <p:cNvSpPr txBox="1">
            <a:spLocks noChangeArrowheads="1"/>
          </p:cNvSpPr>
          <p:nvPr/>
        </p:nvSpPr>
        <p:spPr bwMode="auto">
          <a:xfrm>
            <a:off x="3218799" y="6039652"/>
            <a:ext cx="8515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err="1">
                <a:solidFill>
                  <a:schemeClr val="accent3">
                    <a:lumMod val="50000"/>
                  </a:schemeClr>
                </a:solidFill>
              </a:rPr>
              <a:t>Đoài</a:t>
            </a:r>
            <a:endParaRPr lang="en-US" altLang="en-US" sz="2400" b="1" dirty="0">
              <a:solidFill>
                <a:schemeClr val="accent3">
                  <a:lumMod val="50000"/>
                </a:schemeClr>
              </a:solidFill>
            </a:endParaRPr>
          </a:p>
        </p:txBody>
      </p:sp>
      <p:sp>
        <p:nvSpPr>
          <p:cNvPr id="26" name="Text Box 224"/>
          <p:cNvSpPr txBox="1">
            <a:spLocks noChangeArrowheads="1"/>
          </p:cNvSpPr>
          <p:nvPr/>
        </p:nvSpPr>
        <p:spPr bwMode="auto">
          <a:xfrm>
            <a:off x="4426211" y="6039652"/>
            <a:ext cx="10381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err="1">
                <a:solidFill>
                  <a:srgbClr val="0070C0"/>
                </a:solidFill>
              </a:rPr>
              <a:t>Trung</a:t>
            </a:r>
            <a:endParaRPr lang="en-US" altLang="en-US" sz="2400" b="1" dirty="0">
              <a:solidFill>
                <a:srgbClr val="0070C0"/>
              </a:solidFill>
            </a:endParaRPr>
          </a:p>
        </p:txBody>
      </p:sp>
      <p:sp>
        <p:nvSpPr>
          <p:cNvPr id="27" name="Text Box 225"/>
          <p:cNvSpPr txBox="1">
            <a:spLocks noChangeArrowheads="1"/>
          </p:cNvSpPr>
          <p:nvPr/>
        </p:nvSpPr>
        <p:spPr bwMode="auto">
          <a:xfrm>
            <a:off x="5613611" y="6036248"/>
            <a:ext cx="13773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err="1">
                <a:solidFill>
                  <a:srgbClr val="EF7C25"/>
                </a:solidFill>
              </a:rPr>
              <a:t>Thượng</a:t>
            </a:r>
            <a:endParaRPr lang="en-US" altLang="en-US" sz="2400" b="1" dirty="0">
              <a:solidFill>
                <a:srgbClr val="EF7C25"/>
              </a:solidFill>
            </a:endParaRPr>
          </a:p>
        </p:txBody>
      </p:sp>
      <p:sp>
        <p:nvSpPr>
          <p:cNvPr id="28" name="Text Box 226"/>
          <p:cNvSpPr txBox="1">
            <a:spLocks noChangeArrowheads="1"/>
          </p:cNvSpPr>
          <p:nvPr/>
        </p:nvSpPr>
        <p:spPr bwMode="auto">
          <a:xfrm>
            <a:off x="7296639" y="5764450"/>
            <a:ext cx="9829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i="1" dirty="0">
                <a:solidFill>
                  <a:srgbClr val="FF0000"/>
                </a:solidFill>
              </a:rPr>
              <a:t>(</a:t>
            </a:r>
            <a:r>
              <a:rPr lang="en-US" altLang="en-US" sz="2000" b="1" i="1" dirty="0" err="1">
                <a:solidFill>
                  <a:srgbClr val="FF0000"/>
                </a:solidFill>
              </a:rPr>
              <a:t>Thôn</a:t>
            </a:r>
            <a:r>
              <a:rPr lang="en-US" altLang="en-US" sz="2000" b="1" i="1" dirty="0">
                <a:solidFill>
                  <a:srgbClr val="FF0000"/>
                </a:solidFill>
              </a:rPr>
              <a:t>)</a:t>
            </a:r>
          </a:p>
        </p:txBody>
      </p:sp>
      <p:sp>
        <p:nvSpPr>
          <p:cNvPr id="29" name="Text Box 227"/>
          <p:cNvSpPr txBox="1">
            <a:spLocks noChangeArrowheads="1"/>
          </p:cNvSpPr>
          <p:nvPr/>
        </p:nvSpPr>
        <p:spPr bwMode="auto">
          <a:xfrm>
            <a:off x="1996979" y="2477504"/>
            <a:ext cx="7553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rPr>
              <a:t>2000</a:t>
            </a:r>
          </a:p>
        </p:txBody>
      </p:sp>
      <p:sp>
        <p:nvSpPr>
          <p:cNvPr id="30" name="Text Box 228"/>
          <p:cNvSpPr txBox="1">
            <a:spLocks noChangeArrowheads="1"/>
          </p:cNvSpPr>
          <p:nvPr/>
        </p:nvSpPr>
        <p:spPr bwMode="auto">
          <a:xfrm>
            <a:off x="3276480" y="2126273"/>
            <a:ext cx="7553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rPr>
              <a:t>2200</a:t>
            </a:r>
          </a:p>
        </p:txBody>
      </p:sp>
      <p:sp>
        <p:nvSpPr>
          <p:cNvPr id="31" name="Text Box 229"/>
          <p:cNvSpPr txBox="1">
            <a:spLocks noChangeArrowheads="1"/>
          </p:cNvSpPr>
          <p:nvPr/>
        </p:nvSpPr>
        <p:spPr bwMode="auto">
          <a:xfrm>
            <a:off x="4535965" y="3161414"/>
            <a:ext cx="7553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rPr>
              <a:t>1600</a:t>
            </a:r>
          </a:p>
        </p:txBody>
      </p:sp>
      <p:sp>
        <p:nvSpPr>
          <p:cNvPr id="32" name="Text Box 230"/>
          <p:cNvSpPr txBox="1">
            <a:spLocks noChangeArrowheads="1"/>
          </p:cNvSpPr>
          <p:nvPr/>
        </p:nvSpPr>
        <p:spPr bwMode="auto">
          <a:xfrm>
            <a:off x="5813359" y="1248234"/>
            <a:ext cx="7553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rPr>
              <a:t>2750</a:t>
            </a:r>
          </a:p>
        </p:txBody>
      </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3496" y="-106190"/>
            <a:ext cx="1904740" cy="1904740"/>
          </a:xfrm>
          <a:prstGeom prst="rect">
            <a:avLst/>
          </a:prstGeom>
        </p:spPr>
      </p:pic>
      <p:sp>
        <p:nvSpPr>
          <p:cNvPr id="23" name="Text Box 221"/>
          <p:cNvSpPr txBox="1">
            <a:spLocks noChangeArrowheads="1"/>
          </p:cNvSpPr>
          <p:nvPr/>
        </p:nvSpPr>
        <p:spPr bwMode="auto">
          <a:xfrm>
            <a:off x="703261" y="99098"/>
            <a:ext cx="68531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a:solidFill>
                  <a:srgbClr val="FFFF00"/>
                </a:solidFill>
                <a:effectLst>
                  <a:outerShdw blurRad="38100" dist="38100" dir="2700000" algn="tl">
                    <a:srgbClr val="000000">
                      <a:alpha val="43137"/>
                    </a:srgbClr>
                  </a:outerShdw>
                </a:effectLst>
              </a:rPr>
              <a:t>SỐ CHUỘT BỐN THÔN ĐÃ DIỆT ĐƯỢC</a:t>
            </a:r>
          </a:p>
        </p:txBody>
      </p:sp>
      <p:sp>
        <p:nvSpPr>
          <p:cNvPr id="48" name="Text Box 252"/>
          <p:cNvSpPr txBox="1">
            <a:spLocks noChangeArrowheads="1"/>
          </p:cNvSpPr>
          <p:nvPr/>
        </p:nvSpPr>
        <p:spPr bwMode="auto">
          <a:xfrm>
            <a:off x="8505134" y="1801314"/>
            <a:ext cx="3557755" cy="2785378"/>
          </a:xfrm>
          <a:prstGeom prst="rect">
            <a:avLst/>
          </a:prstGeom>
          <a:solidFill>
            <a:schemeClr val="accent1">
              <a:lumMod val="20000"/>
              <a:lumOff val="80000"/>
            </a:schemeClr>
          </a:solidFill>
          <a:ln>
            <a:noFill/>
          </a:ln>
          <a:effectLst/>
        </p:spPr>
        <p:txBody>
          <a:bodyPr wrap="square">
            <a:spAutoFit/>
          </a:bodyPr>
          <a:lstStyle/>
          <a:p>
            <a:pPr algn="just"/>
            <a:r>
              <a:rPr lang="en-US" altLang="en-US" b="1" dirty="0">
                <a:solidFill>
                  <a:srgbClr val="002060"/>
                </a:solidFill>
              </a:rPr>
              <a:t>+ </a:t>
            </a:r>
            <a:r>
              <a:rPr lang="en-US" altLang="en-US" sz="2500" b="1" dirty="0" err="1">
                <a:solidFill>
                  <a:srgbClr val="002060"/>
                </a:solidFill>
              </a:rPr>
              <a:t>Số</a:t>
            </a:r>
            <a:r>
              <a:rPr lang="en-US" altLang="en-US" sz="2500" b="1" dirty="0">
                <a:solidFill>
                  <a:srgbClr val="002060"/>
                </a:solidFill>
              </a:rPr>
              <a:t> </a:t>
            </a:r>
            <a:r>
              <a:rPr lang="en-US" altLang="en-US" sz="2500" b="1" dirty="0" err="1">
                <a:solidFill>
                  <a:srgbClr val="002060"/>
                </a:solidFill>
              </a:rPr>
              <a:t>chuột</a:t>
            </a:r>
            <a:r>
              <a:rPr lang="en-US" altLang="en-US" sz="2500" b="1" dirty="0">
                <a:solidFill>
                  <a:srgbClr val="002060"/>
                </a:solidFill>
              </a:rPr>
              <a:t> </a:t>
            </a:r>
            <a:r>
              <a:rPr lang="en-US" altLang="en-US" sz="2500" b="1" dirty="0" err="1">
                <a:solidFill>
                  <a:srgbClr val="002060"/>
                </a:solidFill>
              </a:rPr>
              <a:t>diệt</a:t>
            </a:r>
            <a:r>
              <a:rPr lang="en-US" altLang="en-US" sz="2500" b="1" dirty="0">
                <a:solidFill>
                  <a:srgbClr val="002060"/>
                </a:solidFill>
              </a:rPr>
              <a:t> </a:t>
            </a:r>
            <a:r>
              <a:rPr lang="en-US" altLang="en-US" sz="2500" b="1" dirty="0" err="1">
                <a:solidFill>
                  <a:srgbClr val="002060"/>
                </a:solidFill>
              </a:rPr>
              <a:t>được</a:t>
            </a:r>
            <a:r>
              <a:rPr lang="en-US" altLang="en-US" sz="2500" b="1" dirty="0">
                <a:solidFill>
                  <a:srgbClr val="002060"/>
                </a:solidFill>
              </a:rPr>
              <a:t> </a:t>
            </a:r>
            <a:r>
              <a:rPr lang="en-US" altLang="en-US" sz="2500" b="1" dirty="0" err="1">
                <a:solidFill>
                  <a:srgbClr val="002060"/>
                </a:solidFill>
              </a:rPr>
              <a:t>của</a:t>
            </a:r>
            <a:r>
              <a:rPr lang="en-US" altLang="en-US" sz="2500" b="1" dirty="0">
                <a:solidFill>
                  <a:srgbClr val="002060"/>
                </a:solidFill>
              </a:rPr>
              <a:t> </a:t>
            </a:r>
            <a:r>
              <a:rPr lang="en-US" altLang="en-US" sz="2500" b="1" dirty="0" err="1">
                <a:solidFill>
                  <a:srgbClr val="002060"/>
                </a:solidFill>
              </a:rPr>
              <a:t>bốn</a:t>
            </a:r>
            <a:r>
              <a:rPr lang="en-US" altLang="en-US" sz="2500" b="1" dirty="0">
                <a:solidFill>
                  <a:srgbClr val="002060"/>
                </a:solidFill>
              </a:rPr>
              <a:t> </a:t>
            </a:r>
            <a:r>
              <a:rPr lang="en-US" altLang="en-US" sz="2500" b="1" dirty="0" err="1">
                <a:solidFill>
                  <a:srgbClr val="002060"/>
                </a:solidFill>
              </a:rPr>
              <a:t>thôn</a:t>
            </a:r>
            <a:r>
              <a:rPr lang="en-US" altLang="en-US" sz="2500" b="1" dirty="0">
                <a:solidFill>
                  <a:srgbClr val="002060"/>
                </a:solidFill>
              </a:rPr>
              <a:t>: </a:t>
            </a:r>
            <a:r>
              <a:rPr lang="en-US" altLang="en-US" sz="2500" b="1" dirty="0" err="1">
                <a:solidFill>
                  <a:srgbClr val="FF0000"/>
                </a:solidFill>
              </a:rPr>
              <a:t>thôn</a:t>
            </a:r>
            <a:r>
              <a:rPr lang="en-US" altLang="en-US" sz="2500" b="1" dirty="0">
                <a:solidFill>
                  <a:srgbClr val="FF0000"/>
                </a:solidFill>
              </a:rPr>
              <a:t> </a:t>
            </a:r>
            <a:r>
              <a:rPr lang="en-US" altLang="en-US" sz="2500" b="1" dirty="0" err="1">
                <a:solidFill>
                  <a:srgbClr val="FF0000"/>
                </a:solidFill>
              </a:rPr>
              <a:t>Đông</a:t>
            </a:r>
            <a:r>
              <a:rPr lang="en-US" altLang="en-US" sz="2500" b="1" dirty="0">
                <a:solidFill>
                  <a:srgbClr val="FF0000"/>
                </a:solidFill>
              </a:rPr>
              <a:t> – </a:t>
            </a:r>
            <a:r>
              <a:rPr lang="en-US" altLang="en-US" sz="2500" b="1" i="1" dirty="0">
                <a:solidFill>
                  <a:srgbClr val="FF0000"/>
                </a:solidFill>
              </a:rPr>
              <a:t>2000 con</a:t>
            </a:r>
            <a:r>
              <a:rPr lang="en-US" altLang="en-US" sz="2500" b="1" dirty="0">
                <a:solidFill>
                  <a:srgbClr val="FF0000"/>
                </a:solidFill>
              </a:rPr>
              <a:t>, </a:t>
            </a:r>
            <a:r>
              <a:rPr lang="en-US" altLang="en-US" sz="2500" b="1" dirty="0" err="1">
                <a:solidFill>
                  <a:srgbClr val="FF0000"/>
                </a:solidFill>
              </a:rPr>
              <a:t>thôn</a:t>
            </a:r>
            <a:r>
              <a:rPr lang="en-US" altLang="en-US" sz="2500" b="1" dirty="0">
                <a:solidFill>
                  <a:srgbClr val="FF0000"/>
                </a:solidFill>
              </a:rPr>
              <a:t> </a:t>
            </a:r>
            <a:r>
              <a:rPr lang="en-US" altLang="en-US" sz="2500" b="1" dirty="0" err="1">
                <a:solidFill>
                  <a:srgbClr val="FF0000"/>
                </a:solidFill>
              </a:rPr>
              <a:t>Đoài</a:t>
            </a:r>
            <a:r>
              <a:rPr lang="en-US" altLang="en-US" sz="2500" b="1" dirty="0">
                <a:solidFill>
                  <a:srgbClr val="FF0000"/>
                </a:solidFill>
              </a:rPr>
              <a:t> – </a:t>
            </a:r>
            <a:r>
              <a:rPr lang="en-US" altLang="en-US" sz="2500" b="1" i="1" dirty="0">
                <a:solidFill>
                  <a:srgbClr val="FF0000"/>
                </a:solidFill>
              </a:rPr>
              <a:t>2200 con</a:t>
            </a:r>
            <a:r>
              <a:rPr lang="en-US" altLang="en-US" sz="2500" b="1" dirty="0">
                <a:solidFill>
                  <a:srgbClr val="FF0000"/>
                </a:solidFill>
              </a:rPr>
              <a:t>, </a:t>
            </a:r>
            <a:r>
              <a:rPr lang="en-US" altLang="en-US" sz="2500" b="1" dirty="0" err="1">
                <a:solidFill>
                  <a:srgbClr val="FF0000"/>
                </a:solidFill>
              </a:rPr>
              <a:t>thôn</a:t>
            </a:r>
            <a:r>
              <a:rPr lang="en-US" altLang="en-US" sz="2500" b="1" dirty="0">
                <a:solidFill>
                  <a:srgbClr val="FF0000"/>
                </a:solidFill>
              </a:rPr>
              <a:t> </a:t>
            </a:r>
            <a:r>
              <a:rPr lang="en-US" altLang="en-US" sz="2500" b="1" dirty="0" err="1">
                <a:solidFill>
                  <a:srgbClr val="FF0000"/>
                </a:solidFill>
              </a:rPr>
              <a:t>Trung</a:t>
            </a:r>
            <a:r>
              <a:rPr lang="en-US" altLang="en-US" sz="2500" b="1" dirty="0">
                <a:solidFill>
                  <a:srgbClr val="FF0000"/>
                </a:solidFill>
              </a:rPr>
              <a:t> – </a:t>
            </a:r>
            <a:r>
              <a:rPr lang="en-US" altLang="en-US" sz="2500" b="1" i="1" dirty="0">
                <a:solidFill>
                  <a:srgbClr val="FF0000"/>
                </a:solidFill>
              </a:rPr>
              <a:t>1600 con</a:t>
            </a:r>
            <a:r>
              <a:rPr lang="en-US" altLang="en-US" sz="2500" b="1" dirty="0">
                <a:solidFill>
                  <a:srgbClr val="FF0000"/>
                </a:solidFill>
              </a:rPr>
              <a:t>, </a:t>
            </a:r>
            <a:r>
              <a:rPr lang="en-US" altLang="en-US" sz="2500" b="1" dirty="0" err="1">
                <a:solidFill>
                  <a:srgbClr val="FF0000"/>
                </a:solidFill>
              </a:rPr>
              <a:t>thôn</a:t>
            </a:r>
            <a:r>
              <a:rPr lang="en-US" altLang="en-US" sz="2500" b="1" dirty="0">
                <a:solidFill>
                  <a:srgbClr val="FF0000"/>
                </a:solidFill>
              </a:rPr>
              <a:t> </a:t>
            </a:r>
            <a:r>
              <a:rPr lang="en-US" altLang="en-US" sz="2500" b="1" dirty="0" err="1">
                <a:solidFill>
                  <a:srgbClr val="FF0000"/>
                </a:solidFill>
              </a:rPr>
              <a:t>Thượng</a:t>
            </a:r>
            <a:r>
              <a:rPr lang="en-US" altLang="en-US" sz="2500" b="1" dirty="0">
                <a:solidFill>
                  <a:srgbClr val="FF0000"/>
                </a:solidFill>
              </a:rPr>
              <a:t> - </a:t>
            </a:r>
            <a:r>
              <a:rPr lang="en-US" altLang="en-US" sz="2500" b="1" i="1" dirty="0">
                <a:solidFill>
                  <a:srgbClr val="FF0000"/>
                </a:solidFill>
              </a:rPr>
              <a:t>2750 con.</a:t>
            </a:r>
          </a:p>
        </p:txBody>
      </p:sp>
      <p:sp>
        <p:nvSpPr>
          <p:cNvPr id="49" name="Text Box 253"/>
          <p:cNvSpPr txBox="1">
            <a:spLocks noChangeArrowheads="1"/>
          </p:cNvSpPr>
          <p:nvPr/>
        </p:nvSpPr>
        <p:spPr bwMode="auto">
          <a:xfrm>
            <a:off x="8505134" y="101862"/>
            <a:ext cx="3559219" cy="1616075"/>
          </a:xfrm>
          <a:prstGeom prst="rect">
            <a:avLst/>
          </a:prstGeom>
          <a:solidFill>
            <a:schemeClr val="accent4">
              <a:lumMod val="20000"/>
              <a:lumOff val="80000"/>
            </a:schemeClr>
          </a:solidFill>
          <a:ln>
            <a:noFill/>
          </a:ln>
          <a:effectLst/>
        </p:spPr>
        <p:txBody>
          <a:bodyPr wrap="square">
            <a:spAutoFit/>
          </a:bodyPr>
          <a:lstStyle/>
          <a:p>
            <a:pPr algn="just"/>
            <a:r>
              <a:rPr lang="en-US" altLang="en-US" b="1" dirty="0">
                <a:solidFill>
                  <a:srgbClr val="002060"/>
                </a:solidFill>
              </a:rPr>
              <a:t>+ </a:t>
            </a:r>
            <a:r>
              <a:rPr lang="en-US" altLang="en-US" sz="2500" b="1" dirty="0" err="1">
                <a:solidFill>
                  <a:srgbClr val="002060"/>
                </a:solidFill>
              </a:rPr>
              <a:t>Bốn</a:t>
            </a:r>
            <a:r>
              <a:rPr lang="en-US" altLang="en-US" sz="2500" b="1" dirty="0">
                <a:solidFill>
                  <a:srgbClr val="002060"/>
                </a:solidFill>
              </a:rPr>
              <a:t> </a:t>
            </a:r>
            <a:r>
              <a:rPr lang="en-US" altLang="en-US" sz="2500" b="1" dirty="0" err="1">
                <a:solidFill>
                  <a:srgbClr val="002060"/>
                </a:solidFill>
              </a:rPr>
              <a:t>thôn</a:t>
            </a:r>
            <a:r>
              <a:rPr lang="en-US" altLang="en-US" sz="2500" b="1" dirty="0">
                <a:solidFill>
                  <a:srgbClr val="002060"/>
                </a:solidFill>
              </a:rPr>
              <a:t> </a:t>
            </a:r>
            <a:r>
              <a:rPr lang="en-US" altLang="en-US" sz="2500" b="1" dirty="0" err="1">
                <a:solidFill>
                  <a:srgbClr val="002060"/>
                </a:solidFill>
              </a:rPr>
              <a:t>được</a:t>
            </a:r>
            <a:r>
              <a:rPr lang="en-US" altLang="en-US" sz="2500" b="1" dirty="0">
                <a:solidFill>
                  <a:srgbClr val="002060"/>
                </a:solidFill>
              </a:rPr>
              <a:t> </a:t>
            </a:r>
            <a:r>
              <a:rPr lang="en-US" altLang="en-US" sz="2500" b="1" dirty="0" err="1">
                <a:solidFill>
                  <a:srgbClr val="002060"/>
                </a:solidFill>
              </a:rPr>
              <a:t>nêu</a:t>
            </a:r>
            <a:r>
              <a:rPr lang="en-US" altLang="en-US" sz="2500" b="1" dirty="0">
                <a:solidFill>
                  <a:srgbClr val="002060"/>
                </a:solidFill>
              </a:rPr>
              <a:t> </a:t>
            </a:r>
            <a:r>
              <a:rPr lang="en-US" altLang="en-US" sz="2500" b="1" dirty="0" err="1">
                <a:solidFill>
                  <a:srgbClr val="002060"/>
                </a:solidFill>
              </a:rPr>
              <a:t>tên</a:t>
            </a:r>
            <a:r>
              <a:rPr lang="en-US" altLang="en-US" sz="2500" b="1" dirty="0">
                <a:solidFill>
                  <a:srgbClr val="002060"/>
                </a:solidFill>
              </a:rPr>
              <a:t> </a:t>
            </a:r>
            <a:r>
              <a:rPr lang="en-US" altLang="en-US" sz="2500" b="1" dirty="0" err="1">
                <a:solidFill>
                  <a:srgbClr val="002060"/>
                </a:solidFill>
              </a:rPr>
              <a:t>trên</a:t>
            </a:r>
            <a:r>
              <a:rPr lang="en-US" altLang="en-US" sz="2500" b="1" dirty="0">
                <a:solidFill>
                  <a:srgbClr val="002060"/>
                </a:solidFill>
              </a:rPr>
              <a:t> </a:t>
            </a:r>
            <a:r>
              <a:rPr lang="en-US" altLang="en-US" sz="2500" b="1" dirty="0" err="1">
                <a:solidFill>
                  <a:srgbClr val="002060"/>
                </a:solidFill>
              </a:rPr>
              <a:t>biểu</a:t>
            </a:r>
            <a:r>
              <a:rPr lang="en-US" altLang="en-US" sz="2500" b="1" dirty="0">
                <a:solidFill>
                  <a:srgbClr val="002060"/>
                </a:solidFill>
              </a:rPr>
              <a:t> </a:t>
            </a:r>
            <a:r>
              <a:rPr lang="en-US" altLang="en-US" sz="2500" b="1" dirty="0" err="1">
                <a:solidFill>
                  <a:srgbClr val="002060"/>
                </a:solidFill>
              </a:rPr>
              <a:t>đồ</a:t>
            </a:r>
            <a:r>
              <a:rPr lang="en-US" altLang="en-US" sz="2500" b="1" dirty="0">
                <a:solidFill>
                  <a:srgbClr val="002060"/>
                </a:solidFill>
              </a:rPr>
              <a:t> </a:t>
            </a:r>
            <a:r>
              <a:rPr lang="en-US" altLang="en-US" sz="2500" b="1" dirty="0" err="1">
                <a:solidFill>
                  <a:srgbClr val="002060"/>
                </a:solidFill>
              </a:rPr>
              <a:t>là</a:t>
            </a:r>
            <a:r>
              <a:rPr lang="en-US" altLang="en-US" sz="2500" b="1" dirty="0">
                <a:solidFill>
                  <a:srgbClr val="002060"/>
                </a:solidFill>
              </a:rPr>
              <a:t>: </a:t>
            </a:r>
            <a:r>
              <a:rPr lang="en-US" altLang="en-US" sz="2500" b="1" dirty="0" err="1">
                <a:solidFill>
                  <a:srgbClr val="002060"/>
                </a:solidFill>
              </a:rPr>
              <a:t>Đông</a:t>
            </a:r>
            <a:r>
              <a:rPr lang="en-US" altLang="en-US" sz="2500" b="1" dirty="0">
                <a:solidFill>
                  <a:srgbClr val="002060"/>
                </a:solidFill>
              </a:rPr>
              <a:t>, </a:t>
            </a:r>
            <a:r>
              <a:rPr lang="en-US" altLang="en-US" sz="2500" b="1" dirty="0" err="1">
                <a:solidFill>
                  <a:srgbClr val="002060"/>
                </a:solidFill>
              </a:rPr>
              <a:t>Đoài</a:t>
            </a:r>
            <a:r>
              <a:rPr lang="en-US" altLang="en-US" sz="2500" b="1" dirty="0">
                <a:solidFill>
                  <a:srgbClr val="002060"/>
                </a:solidFill>
              </a:rPr>
              <a:t>, </a:t>
            </a:r>
            <a:r>
              <a:rPr lang="en-US" altLang="en-US" sz="2500" b="1" dirty="0" err="1">
                <a:solidFill>
                  <a:srgbClr val="002060"/>
                </a:solidFill>
              </a:rPr>
              <a:t>Trung</a:t>
            </a:r>
            <a:r>
              <a:rPr lang="en-US" altLang="en-US" sz="2500" b="1" dirty="0">
                <a:solidFill>
                  <a:srgbClr val="002060"/>
                </a:solidFill>
              </a:rPr>
              <a:t>, </a:t>
            </a:r>
            <a:r>
              <a:rPr lang="en-US" altLang="en-US" sz="2500" b="1" dirty="0" err="1">
                <a:solidFill>
                  <a:srgbClr val="002060"/>
                </a:solidFill>
              </a:rPr>
              <a:t>Thượng</a:t>
            </a:r>
            <a:r>
              <a:rPr lang="en-US" altLang="en-US" sz="2500" b="1" dirty="0">
                <a:solidFill>
                  <a:srgbClr val="002060"/>
                </a:solidFill>
              </a:rPr>
              <a:t>.</a:t>
            </a:r>
          </a:p>
        </p:txBody>
      </p:sp>
      <p:sp>
        <p:nvSpPr>
          <p:cNvPr id="50" name="Text Box 254"/>
          <p:cNvSpPr txBox="1">
            <a:spLocks noChangeArrowheads="1"/>
          </p:cNvSpPr>
          <p:nvPr/>
        </p:nvSpPr>
        <p:spPr bwMode="auto">
          <a:xfrm>
            <a:off x="8516193" y="4665077"/>
            <a:ext cx="3555791" cy="2015936"/>
          </a:xfrm>
          <a:prstGeom prst="rect">
            <a:avLst/>
          </a:prstGeom>
          <a:solidFill>
            <a:schemeClr val="accent3">
              <a:lumMod val="40000"/>
              <a:lumOff val="60000"/>
            </a:schemeClr>
          </a:solidFill>
          <a:ln>
            <a:noFill/>
          </a:ln>
          <a:effectLst/>
        </p:spPr>
        <p:txBody>
          <a:bodyPr wrap="square">
            <a:spAutoFit/>
          </a:bodyPr>
          <a:lstStyle/>
          <a:p>
            <a:pPr algn="just"/>
            <a:r>
              <a:rPr lang="en-US" altLang="en-US" sz="2500" b="1" dirty="0">
                <a:solidFill>
                  <a:srgbClr val="002060"/>
                </a:solidFill>
              </a:rPr>
              <a:t>+ </a:t>
            </a:r>
            <a:r>
              <a:rPr lang="en-US" altLang="en-US" sz="2500" b="1" dirty="0" err="1">
                <a:solidFill>
                  <a:srgbClr val="002060"/>
                </a:solidFill>
              </a:rPr>
              <a:t>Cột</a:t>
            </a:r>
            <a:r>
              <a:rPr lang="en-US" altLang="en-US" sz="2500" b="1" dirty="0">
                <a:solidFill>
                  <a:srgbClr val="002060"/>
                </a:solidFill>
              </a:rPr>
              <a:t> </a:t>
            </a:r>
            <a:r>
              <a:rPr lang="en-US" altLang="en-US" sz="2500" b="1" dirty="0" err="1">
                <a:solidFill>
                  <a:srgbClr val="002060"/>
                </a:solidFill>
              </a:rPr>
              <a:t>cao</a:t>
            </a:r>
            <a:r>
              <a:rPr lang="en-US" altLang="en-US" sz="2500" b="1" dirty="0">
                <a:solidFill>
                  <a:srgbClr val="002060"/>
                </a:solidFill>
              </a:rPr>
              <a:t> </a:t>
            </a:r>
            <a:r>
              <a:rPr lang="en-US" altLang="en-US" sz="2500" b="1" dirty="0" err="1">
                <a:solidFill>
                  <a:srgbClr val="002060"/>
                </a:solidFill>
              </a:rPr>
              <a:t>hơn</a:t>
            </a:r>
            <a:r>
              <a:rPr lang="en-US" altLang="en-US" sz="2500" b="1" dirty="0">
                <a:solidFill>
                  <a:srgbClr val="002060"/>
                </a:solidFill>
              </a:rPr>
              <a:t> </a:t>
            </a:r>
            <a:r>
              <a:rPr lang="en-US" altLang="en-US" sz="2500" b="1" dirty="0" err="1">
                <a:solidFill>
                  <a:srgbClr val="002060"/>
                </a:solidFill>
              </a:rPr>
              <a:t>biểu</a:t>
            </a:r>
            <a:r>
              <a:rPr lang="en-US" altLang="en-US" sz="2500" b="1" dirty="0">
                <a:solidFill>
                  <a:srgbClr val="002060"/>
                </a:solidFill>
              </a:rPr>
              <a:t> </a:t>
            </a:r>
            <a:r>
              <a:rPr lang="en-US" altLang="en-US" sz="2500" b="1" dirty="0" err="1">
                <a:solidFill>
                  <a:srgbClr val="002060"/>
                </a:solidFill>
              </a:rPr>
              <a:t>diễn</a:t>
            </a:r>
            <a:r>
              <a:rPr lang="en-US" altLang="en-US" sz="2500" b="1" dirty="0">
                <a:solidFill>
                  <a:srgbClr val="002060"/>
                </a:solidFill>
              </a:rPr>
              <a:t> </a:t>
            </a:r>
            <a:r>
              <a:rPr lang="en-US" altLang="en-US" sz="2500" b="1" dirty="0" err="1">
                <a:solidFill>
                  <a:srgbClr val="002060"/>
                </a:solidFill>
              </a:rPr>
              <a:t>số</a:t>
            </a:r>
            <a:r>
              <a:rPr lang="en-US" altLang="en-US" sz="2500" b="1" dirty="0">
                <a:solidFill>
                  <a:srgbClr val="002060"/>
                </a:solidFill>
              </a:rPr>
              <a:t> </a:t>
            </a:r>
            <a:r>
              <a:rPr lang="en-US" altLang="en-US" sz="2500" b="1" dirty="0" err="1">
                <a:solidFill>
                  <a:srgbClr val="002060"/>
                </a:solidFill>
              </a:rPr>
              <a:t>chuột</a:t>
            </a:r>
            <a:r>
              <a:rPr lang="en-US" altLang="en-US" sz="2500" b="1" dirty="0">
                <a:solidFill>
                  <a:srgbClr val="002060"/>
                </a:solidFill>
              </a:rPr>
              <a:t> </a:t>
            </a:r>
            <a:r>
              <a:rPr lang="en-US" altLang="en-US" sz="2500" b="1" dirty="0" err="1">
                <a:solidFill>
                  <a:srgbClr val="002060"/>
                </a:solidFill>
              </a:rPr>
              <a:t>nhiều</a:t>
            </a:r>
            <a:r>
              <a:rPr lang="en-US" altLang="en-US" sz="2500" b="1" dirty="0">
                <a:solidFill>
                  <a:srgbClr val="002060"/>
                </a:solidFill>
              </a:rPr>
              <a:t> </a:t>
            </a:r>
            <a:r>
              <a:rPr lang="en-US" altLang="en-US" sz="2500" b="1" dirty="0" err="1">
                <a:solidFill>
                  <a:srgbClr val="002060"/>
                </a:solidFill>
              </a:rPr>
              <a:t>hơn</a:t>
            </a:r>
            <a:r>
              <a:rPr lang="en-US" altLang="en-US" sz="2500" b="1" dirty="0">
                <a:solidFill>
                  <a:srgbClr val="002060"/>
                </a:solidFill>
              </a:rPr>
              <a:t>, </a:t>
            </a:r>
            <a:r>
              <a:rPr lang="en-US" altLang="en-US" sz="2500" b="1" dirty="0" err="1">
                <a:solidFill>
                  <a:srgbClr val="002060"/>
                </a:solidFill>
              </a:rPr>
              <a:t>cột</a:t>
            </a:r>
            <a:r>
              <a:rPr lang="en-US" altLang="en-US" sz="2500" b="1" dirty="0">
                <a:solidFill>
                  <a:srgbClr val="002060"/>
                </a:solidFill>
              </a:rPr>
              <a:t> </a:t>
            </a:r>
            <a:r>
              <a:rPr lang="en-US" altLang="en-US" sz="2500" b="1" dirty="0" err="1">
                <a:solidFill>
                  <a:srgbClr val="002060"/>
                </a:solidFill>
              </a:rPr>
              <a:t>thấp</a:t>
            </a:r>
            <a:r>
              <a:rPr lang="en-US" altLang="en-US" sz="2500" b="1" dirty="0">
                <a:solidFill>
                  <a:srgbClr val="002060"/>
                </a:solidFill>
              </a:rPr>
              <a:t> </a:t>
            </a:r>
            <a:r>
              <a:rPr lang="en-US" altLang="en-US" sz="2500" b="1" dirty="0" err="1">
                <a:solidFill>
                  <a:srgbClr val="002060"/>
                </a:solidFill>
              </a:rPr>
              <a:t>hơn</a:t>
            </a:r>
            <a:r>
              <a:rPr lang="en-US" altLang="en-US" sz="2500" b="1" dirty="0">
                <a:solidFill>
                  <a:srgbClr val="002060"/>
                </a:solidFill>
              </a:rPr>
              <a:t> </a:t>
            </a:r>
            <a:r>
              <a:rPr lang="en-US" altLang="en-US" sz="2500" b="1" dirty="0" err="1">
                <a:solidFill>
                  <a:srgbClr val="002060"/>
                </a:solidFill>
              </a:rPr>
              <a:t>biểu</a:t>
            </a:r>
            <a:r>
              <a:rPr lang="en-US" altLang="en-US" sz="2500" b="1" dirty="0">
                <a:solidFill>
                  <a:srgbClr val="002060"/>
                </a:solidFill>
              </a:rPr>
              <a:t> </a:t>
            </a:r>
            <a:r>
              <a:rPr lang="en-US" altLang="en-US" sz="2500" b="1" dirty="0" err="1">
                <a:solidFill>
                  <a:srgbClr val="002060"/>
                </a:solidFill>
              </a:rPr>
              <a:t>diễn</a:t>
            </a:r>
            <a:r>
              <a:rPr lang="en-US" altLang="en-US" sz="2500" b="1" dirty="0">
                <a:solidFill>
                  <a:srgbClr val="002060"/>
                </a:solidFill>
              </a:rPr>
              <a:t> </a:t>
            </a:r>
            <a:r>
              <a:rPr lang="en-US" altLang="en-US" sz="2500" b="1" dirty="0" err="1">
                <a:solidFill>
                  <a:srgbClr val="002060"/>
                </a:solidFill>
              </a:rPr>
              <a:t>số</a:t>
            </a:r>
            <a:r>
              <a:rPr lang="en-US" altLang="en-US" sz="2500" b="1" dirty="0">
                <a:solidFill>
                  <a:srgbClr val="002060"/>
                </a:solidFill>
              </a:rPr>
              <a:t> </a:t>
            </a:r>
            <a:r>
              <a:rPr lang="en-US" altLang="en-US" sz="2500" b="1" dirty="0" err="1">
                <a:solidFill>
                  <a:srgbClr val="002060"/>
                </a:solidFill>
              </a:rPr>
              <a:t>chuột</a:t>
            </a:r>
            <a:r>
              <a:rPr lang="en-US" altLang="en-US" sz="2500" b="1" dirty="0">
                <a:solidFill>
                  <a:srgbClr val="002060"/>
                </a:solidFill>
              </a:rPr>
              <a:t> </a:t>
            </a:r>
            <a:r>
              <a:rPr lang="en-US" altLang="en-US" sz="2500" b="1" dirty="0" err="1">
                <a:solidFill>
                  <a:srgbClr val="002060"/>
                </a:solidFill>
              </a:rPr>
              <a:t>ít</a:t>
            </a:r>
            <a:r>
              <a:rPr lang="en-US" altLang="en-US" sz="2500" b="1" dirty="0">
                <a:solidFill>
                  <a:srgbClr val="002060"/>
                </a:solidFill>
              </a:rPr>
              <a:t> </a:t>
            </a:r>
            <a:r>
              <a:rPr lang="en-US" altLang="en-US" sz="2500" b="1" dirty="0" err="1">
                <a:solidFill>
                  <a:srgbClr val="002060"/>
                </a:solidFill>
              </a:rPr>
              <a:t>hơn</a:t>
            </a:r>
            <a:r>
              <a:rPr lang="en-US" altLang="en-US" sz="2500" b="1" dirty="0">
                <a:solidFill>
                  <a:srgbClr val="002060"/>
                </a:solidFill>
              </a:rPr>
              <a:t>.</a:t>
            </a:r>
          </a:p>
        </p:txBody>
      </p:sp>
    </p:spTree>
    <p:extLst>
      <p:ext uri="{BB962C8B-B14F-4D97-AF65-F5344CB8AC3E}">
        <p14:creationId xmlns:p14="http://schemas.microsoft.com/office/powerpoint/2010/main" val="32738451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900" decel="100000" fill="hold"/>
                                        <p:tgtEl>
                                          <p:spTgt spid="4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p:cTn id="15" dur="1000" fill="hold"/>
                                        <p:tgtEl>
                                          <p:spTgt spid="48"/>
                                        </p:tgtEl>
                                        <p:attrNameLst>
                                          <p:attrName>ppt_w</p:attrName>
                                        </p:attrNameLst>
                                      </p:cBhvr>
                                      <p:tavLst>
                                        <p:tav tm="0">
                                          <p:val>
                                            <p:strVal val="#ppt_w*0.70"/>
                                          </p:val>
                                        </p:tav>
                                        <p:tav tm="100000">
                                          <p:val>
                                            <p:strVal val="#ppt_w"/>
                                          </p:val>
                                        </p:tav>
                                      </p:tavLst>
                                    </p:anim>
                                    <p:anim calcmode="lin" valueType="num">
                                      <p:cBhvr>
                                        <p:cTn id="16" dur="1000" fill="hold"/>
                                        <p:tgtEl>
                                          <p:spTgt spid="48"/>
                                        </p:tgtEl>
                                        <p:attrNameLst>
                                          <p:attrName>ppt_h</p:attrName>
                                        </p:attrNameLst>
                                      </p:cBhvr>
                                      <p:tavLst>
                                        <p:tav tm="0">
                                          <p:val>
                                            <p:strVal val="#ppt_h"/>
                                          </p:val>
                                        </p:tav>
                                        <p:tav tm="100000">
                                          <p:val>
                                            <p:strVal val="#ppt_h"/>
                                          </p:val>
                                        </p:tav>
                                      </p:tavLst>
                                    </p:anim>
                                    <p:animEffect transition="in" filter="fade">
                                      <p:cBhvr>
                                        <p:cTn id="17" dur="10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diamond(in)">
                                      <p:cBhvr>
                                        <p:cTn id="22"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851" y="2128019"/>
            <a:ext cx="5344656" cy="40511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70" y="2128019"/>
            <a:ext cx="6309105" cy="40511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7" name="Group 36"/>
          <p:cNvGrpSpPr/>
          <p:nvPr/>
        </p:nvGrpSpPr>
        <p:grpSpPr>
          <a:xfrm>
            <a:off x="2020454" y="197427"/>
            <a:ext cx="3733800" cy="1676400"/>
            <a:chOff x="2020454" y="197427"/>
            <a:chExt cx="3733800" cy="1676400"/>
          </a:xfrm>
        </p:grpSpPr>
        <p:sp>
          <p:nvSpPr>
            <p:cNvPr id="41" name="AutoShape 276"/>
            <p:cNvSpPr>
              <a:spLocks noChangeArrowheads="1"/>
            </p:cNvSpPr>
            <p:nvPr/>
          </p:nvSpPr>
          <p:spPr bwMode="auto">
            <a:xfrm>
              <a:off x="2020454" y="197427"/>
              <a:ext cx="3733800" cy="1676400"/>
            </a:xfrm>
            <a:prstGeom prst="cloudCallout">
              <a:avLst>
                <a:gd name="adj1" fmla="val 57304"/>
                <a:gd name="adj2" fmla="val 53290"/>
              </a:avLst>
            </a:prstGeom>
            <a:solidFill>
              <a:srgbClr val="FFFF00"/>
            </a:solidFill>
            <a:ln w="9525">
              <a:solidFill>
                <a:srgbClr val="FFC000"/>
              </a:solidFill>
              <a:round/>
              <a:headEnd/>
              <a:tailEnd/>
            </a:ln>
            <a:effectLst/>
          </p:spPr>
          <p:txBody>
            <a:bodyPr/>
            <a:lstStyle/>
            <a:p>
              <a:pPr algn="ctr"/>
              <a:endParaRPr lang="en-US" altLang="en-US"/>
            </a:p>
          </p:txBody>
        </p:sp>
        <p:sp>
          <p:nvSpPr>
            <p:cNvPr id="42" name="Text Box 277"/>
            <p:cNvSpPr txBox="1">
              <a:spLocks noChangeArrowheads="1"/>
            </p:cNvSpPr>
            <p:nvPr/>
          </p:nvSpPr>
          <p:spPr bwMode="auto">
            <a:xfrm>
              <a:off x="2138217" y="308263"/>
              <a:ext cx="3348182" cy="1292662"/>
            </a:xfrm>
            <a:prstGeom prst="rect">
              <a:avLst/>
            </a:prstGeom>
            <a:noFill/>
            <a:ln>
              <a:noFill/>
            </a:ln>
            <a:effectLst/>
          </p:spPr>
          <p:txBody>
            <a:bodyPr wrap="square">
              <a:spAutoFit/>
            </a:bodyPr>
            <a:lstStyle/>
            <a:p>
              <a:pPr algn="ctr"/>
              <a:r>
                <a:rPr lang="en-US" altLang="en-US" b="1" dirty="0">
                  <a:solidFill>
                    <a:srgbClr val="002060"/>
                  </a:solidFill>
                </a:rPr>
                <a:t>   </a:t>
              </a:r>
              <a:r>
                <a:rPr lang="en-US" altLang="en-US" sz="2600" b="1" dirty="0">
                  <a:solidFill>
                    <a:srgbClr val="002060"/>
                  </a:solidFill>
                </a:rPr>
                <a:t>So </a:t>
              </a:r>
              <a:r>
                <a:rPr lang="en-US" altLang="en-US" sz="2600" b="1" dirty="0" err="1">
                  <a:solidFill>
                    <a:srgbClr val="002060"/>
                  </a:solidFill>
                </a:rPr>
                <a:t>sánh</a:t>
              </a:r>
              <a:r>
                <a:rPr lang="en-US" altLang="en-US" sz="2600" b="1" dirty="0">
                  <a:solidFill>
                    <a:srgbClr val="002060"/>
                  </a:solidFill>
                </a:rPr>
                <a:t> </a:t>
              </a:r>
              <a:r>
                <a:rPr lang="en-US" altLang="en-US" sz="2600" b="1" dirty="0" err="1">
                  <a:solidFill>
                    <a:srgbClr val="002060"/>
                  </a:solidFill>
                </a:rPr>
                <a:t>điểm</a:t>
              </a:r>
              <a:r>
                <a:rPr lang="en-US" altLang="en-US" sz="2600" b="1" dirty="0">
                  <a:solidFill>
                    <a:srgbClr val="002060"/>
                  </a:solidFill>
                </a:rPr>
                <a:t> </a:t>
              </a:r>
              <a:r>
                <a:rPr lang="en-US" altLang="en-US" sz="2600" b="1" dirty="0" err="1">
                  <a:solidFill>
                    <a:srgbClr val="002060"/>
                  </a:solidFill>
                </a:rPr>
                <a:t>giống</a:t>
              </a:r>
              <a:r>
                <a:rPr lang="en-US" altLang="en-US" sz="2600" b="1" dirty="0">
                  <a:solidFill>
                    <a:srgbClr val="002060"/>
                  </a:solidFill>
                </a:rPr>
                <a:t> </a:t>
              </a:r>
              <a:r>
                <a:rPr lang="en-US" altLang="en-US" sz="2600" b="1" dirty="0" err="1">
                  <a:solidFill>
                    <a:srgbClr val="002060"/>
                  </a:solidFill>
                </a:rPr>
                <a:t>và</a:t>
              </a:r>
              <a:r>
                <a:rPr lang="en-US" altLang="en-US" sz="2600" b="1" dirty="0">
                  <a:solidFill>
                    <a:srgbClr val="002060"/>
                  </a:solidFill>
                </a:rPr>
                <a:t> </a:t>
              </a:r>
              <a:r>
                <a:rPr lang="en-US" altLang="en-US" sz="2600" b="1" dirty="0" err="1">
                  <a:solidFill>
                    <a:srgbClr val="002060"/>
                  </a:solidFill>
                </a:rPr>
                <a:t>khác</a:t>
              </a:r>
              <a:r>
                <a:rPr lang="en-US" altLang="en-US" sz="2600" b="1" dirty="0">
                  <a:solidFill>
                    <a:srgbClr val="002060"/>
                  </a:solidFill>
                </a:rPr>
                <a:t> </a:t>
              </a:r>
              <a:r>
                <a:rPr lang="en-US" altLang="en-US" sz="2600" b="1" dirty="0" err="1">
                  <a:solidFill>
                    <a:srgbClr val="002060"/>
                  </a:solidFill>
                </a:rPr>
                <a:t>nhau</a:t>
              </a:r>
              <a:r>
                <a:rPr lang="en-US" altLang="en-US" sz="2600" b="1" dirty="0">
                  <a:solidFill>
                    <a:srgbClr val="002060"/>
                  </a:solidFill>
                </a:rPr>
                <a:t> </a:t>
              </a:r>
              <a:r>
                <a:rPr lang="en-US" altLang="en-US" sz="2600" b="1" dirty="0" err="1">
                  <a:solidFill>
                    <a:srgbClr val="002060"/>
                  </a:solidFill>
                </a:rPr>
                <a:t>giữa</a:t>
              </a:r>
              <a:r>
                <a:rPr lang="en-US" altLang="en-US" sz="2600" b="1" dirty="0">
                  <a:solidFill>
                    <a:srgbClr val="002060"/>
                  </a:solidFill>
                </a:rPr>
                <a:t> </a:t>
              </a:r>
              <a:r>
                <a:rPr lang="en-US" altLang="en-US" sz="2600" b="1" dirty="0" err="1">
                  <a:solidFill>
                    <a:srgbClr val="002060"/>
                  </a:solidFill>
                </a:rPr>
                <a:t>hai</a:t>
              </a:r>
              <a:r>
                <a:rPr lang="en-US" altLang="en-US" sz="2600" b="1" dirty="0">
                  <a:solidFill>
                    <a:srgbClr val="002060"/>
                  </a:solidFill>
                </a:rPr>
                <a:t> </a:t>
              </a:r>
              <a:r>
                <a:rPr lang="en-US" altLang="en-US" sz="2600" b="1" dirty="0" err="1">
                  <a:solidFill>
                    <a:srgbClr val="002060"/>
                  </a:solidFill>
                </a:rPr>
                <a:t>biểu</a:t>
              </a:r>
              <a:r>
                <a:rPr lang="en-US" altLang="en-US" sz="2600" b="1" dirty="0">
                  <a:solidFill>
                    <a:srgbClr val="002060"/>
                  </a:solidFill>
                </a:rPr>
                <a:t> </a:t>
              </a:r>
              <a:r>
                <a:rPr lang="en-US" altLang="en-US" sz="2600" b="1" dirty="0" err="1">
                  <a:solidFill>
                    <a:srgbClr val="002060"/>
                  </a:solidFill>
                </a:rPr>
                <a:t>đồ</a:t>
              </a:r>
              <a:r>
                <a:rPr lang="en-US" altLang="en-US" sz="2600" b="1" dirty="0">
                  <a:solidFill>
                    <a:srgbClr val="002060"/>
                  </a:solidFill>
                </a:rPr>
                <a:t>.</a:t>
              </a:r>
            </a:p>
          </p:txBody>
        </p:sp>
      </p:grpSp>
      <p:sp>
        <p:nvSpPr>
          <p:cNvPr id="53" name="AutoShape 289"/>
          <p:cNvSpPr>
            <a:spLocks noChangeArrowheads="1"/>
          </p:cNvSpPr>
          <p:nvPr/>
        </p:nvSpPr>
        <p:spPr bwMode="auto">
          <a:xfrm>
            <a:off x="2284461" y="128980"/>
            <a:ext cx="8204647" cy="2001390"/>
          </a:xfrm>
          <a:prstGeom prst="horizontalScroll">
            <a:avLst>
              <a:gd name="adj" fmla="val 12500"/>
            </a:avLst>
          </a:prstGeom>
          <a:solidFill>
            <a:schemeClr val="accent2">
              <a:lumMod val="40000"/>
              <a:lumOff val="60000"/>
            </a:schemeClr>
          </a:solidFill>
          <a:ln w="9525">
            <a:solidFill>
              <a:srgbClr val="EE7A8F"/>
            </a:solidFill>
            <a:round/>
            <a:headEnd/>
            <a:tailEnd/>
          </a:ln>
          <a:effectLst/>
        </p:spPr>
        <p:txBody>
          <a:bodyPr wrap="none" anchor="ctr"/>
          <a:lstStyle/>
          <a:p>
            <a:r>
              <a:rPr lang="en-US" altLang="en-US" sz="2800" b="1" i="1" u="sng" dirty="0" err="1">
                <a:solidFill>
                  <a:srgbClr val="002060"/>
                </a:solidFill>
              </a:rPr>
              <a:t>Giống</a:t>
            </a:r>
            <a:r>
              <a:rPr lang="en-US" altLang="en-US" sz="2800" b="1" i="1" u="sng" dirty="0">
                <a:solidFill>
                  <a:srgbClr val="002060"/>
                </a:solidFill>
              </a:rPr>
              <a:t> </a:t>
            </a:r>
            <a:r>
              <a:rPr lang="en-US" altLang="en-US" sz="2800" b="1" i="1" u="sng" dirty="0" err="1">
                <a:solidFill>
                  <a:srgbClr val="002060"/>
                </a:solidFill>
              </a:rPr>
              <a:t>nhau</a:t>
            </a:r>
            <a:r>
              <a:rPr lang="en-US" altLang="en-US" sz="2800" b="1" i="1" u="sng" dirty="0">
                <a:solidFill>
                  <a:srgbClr val="002060"/>
                </a:solidFill>
              </a:rPr>
              <a:t>:</a:t>
            </a:r>
            <a:r>
              <a:rPr lang="en-US" altLang="en-US" sz="2800" b="1" i="1" dirty="0">
                <a:solidFill>
                  <a:srgbClr val="002060"/>
                </a:solidFill>
              </a:rPr>
              <a:t> </a:t>
            </a:r>
          </a:p>
          <a:p>
            <a:r>
              <a:rPr lang="en-US" altLang="en-US" sz="2800" b="1" dirty="0">
                <a:solidFill>
                  <a:srgbClr val="002060"/>
                </a:solidFill>
              </a:rPr>
              <a:t>		+ </a:t>
            </a:r>
            <a:r>
              <a:rPr lang="en-US" altLang="en-US" sz="2800" b="1" dirty="0" err="1">
                <a:solidFill>
                  <a:srgbClr val="002060"/>
                </a:solidFill>
              </a:rPr>
              <a:t>Mối</a:t>
            </a:r>
            <a:r>
              <a:rPr lang="en-US" altLang="en-US" sz="2800" b="1" dirty="0">
                <a:solidFill>
                  <a:srgbClr val="002060"/>
                </a:solidFill>
              </a:rPr>
              <a:t> </a:t>
            </a:r>
            <a:r>
              <a:rPr lang="en-US" altLang="en-US" sz="2800" b="1" dirty="0" err="1">
                <a:solidFill>
                  <a:srgbClr val="002060"/>
                </a:solidFill>
              </a:rPr>
              <a:t>quan</a:t>
            </a:r>
            <a:r>
              <a:rPr lang="en-US" altLang="en-US" sz="2800" b="1" dirty="0">
                <a:solidFill>
                  <a:srgbClr val="002060"/>
                </a:solidFill>
              </a:rPr>
              <a:t> </a:t>
            </a:r>
            <a:r>
              <a:rPr lang="en-US" altLang="en-US" sz="2800" b="1" dirty="0" err="1">
                <a:solidFill>
                  <a:srgbClr val="002060"/>
                </a:solidFill>
              </a:rPr>
              <a:t>hệ</a:t>
            </a:r>
            <a:r>
              <a:rPr lang="en-US" altLang="en-US" sz="2800" b="1" dirty="0">
                <a:solidFill>
                  <a:srgbClr val="002060"/>
                </a:solidFill>
              </a:rPr>
              <a:t> </a:t>
            </a:r>
            <a:r>
              <a:rPr lang="en-US" altLang="en-US" sz="2800" b="1" dirty="0" err="1">
                <a:solidFill>
                  <a:srgbClr val="002060"/>
                </a:solidFill>
              </a:rPr>
              <a:t>giữa</a:t>
            </a:r>
            <a:r>
              <a:rPr lang="en-US" altLang="en-US" sz="2800" b="1" dirty="0">
                <a:solidFill>
                  <a:srgbClr val="002060"/>
                </a:solidFill>
              </a:rPr>
              <a:t> </a:t>
            </a:r>
            <a:r>
              <a:rPr lang="en-US" altLang="en-US" sz="2800" b="1" dirty="0" err="1">
                <a:solidFill>
                  <a:srgbClr val="002060"/>
                </a:solidFill>
              </a:rPr>
              <a:t>các</a:t>
            </a:r>
            <a:r>
              <a:rPr lang="en-US" altLang="en-US" sz="2800" b="1" dirty="0">
                <a:solidFill>
                  <a:srgbClr val="002060"/>
                </a:solidFill>
              </a:rPr>
              <a:t> </a:t>
            </a:r>
            <a:r>
              <a:rPr lang="en-US" altLang="en-US" sz="2800" b="1" dirty="0" err="1">
                <a:solidFill>
                  <a:srgbClr val="002060"/>
                </a:solidFill>
              </a:rPr>
              <a:t>đại</a:t>
            </a:r>
            <a:r>
              <a:rPr lang="en-US" altLang="en-US" sz="2800" b="1" dirty="0">
                <a:solidFill>
                  <a:srgbClr val="002060"/>
                </a:solidFill>
              </a:rPr>
              <a:t> </a:t>
            </a:r>
            <a:r>
              <a:rPr lang="en-US" altLang="en-US" sz="2800" b="1" dirty="0" err="1">
                <a:solidFill>
                  <a:srgbClr val="002060"/>
                </a:solidFill>
              </a:rPr>
              <a:t>lượng</a:t>
            </a:r>
            <a:endParaRPr lang="en-US" altLang="en-US" sz="2800" b="1" dirty="0">
              <a:solidFill>
                <a:srgbClr val="002060"/>
              </a:solidFill>
            </a:endParaRPr>
          </a:p>
          <a:p>
            <a:r>
              <a:rPr lang="en-US" altLang="en-US" sz="2800" b="1" dirty="0">
                <a:solidFill>
                  <a:srgbClr val="002060"/>
                </a:solidFill>
              </a:rPr>
              <a:t>		+ </a:t>
            </a:r>
            <a:r>
              <a:rPr lang="en-US" altLang="en-US" sz="2800" b="1" dirty="0" err="1">
                <a:solidFill>
                  <a:srgbClr val="002060"/>
                </a:solidFill>
              </a:rPr>
              <a:t>Xử</a:t>
            </a:r>
            <a:r>
              <a:rPr lang="en-US" altLang="en-US" sz="2800" b="1" dirty="0">
                <a:solidFill>
                  <a:srgbClr val="002060"/>
                </a:solidFill>
              </a:rPr>
              <a:t> </a:t>
            </a:r>
            <a:r>
              <a:rPr lang="en-US" altLang="en-US" sz="2800" b="1" dirty="0" err="1">
                <a:solidFill>
                  <a:srgbClr val="002060"/>
                </a:solidFill>
              </a:rPr>
              <a:t>lí</a:t>
            </a:r>
            <a:r>
              <a:rPr lang="en-US" altLang="en-US" sz="2800" b="1" dirty="0">
                <a:solidFill>
                  <a:srgbClr val="002060"/>
                </a:solidFill>
              </a:rPr>
              <a:t> </a:t>
            </a:r>
            <a:r>
              <a:rPr lang="en-US" altLang="en-US" sz="2800" b="1" dirty="0" err="1">
                <a:solidFill>
                  <a:srgbClr val="002060"/>
                </a:solidFill>
              </a:rPr>
              <a:t>số</a:t>
            </a:r>
            <a:r>
              <a:rPr lang="en-US" altLang="en-US" sz="2800" b="1" dirty="0">
                <a:solidFill>
                  <a:srgbClr val="002060"/>
                </a:solidFill>
              </a:rPr>
              <a:t> </a:t>
            </a:r>
            <a:r>
              <a:rPr lang="en-US" altLang="en-US" sz="2800" b="1" dirty="0" err="1">
                <a:solidFill>
                  <a:srgbClr val="002060"/>
                </a:solidFill>
              </a:rPr>
              <a:t>liệu</a:t>
            </a:r>
            <a:endParaRPr lang="en-US" altLang="en-US" sz="2800" b="1" dirty="0">
              <a:solidFill>
                <a:srgbClr val="002060"/>
              </a:solidFill>
            </a:endParaRPr>
          </a:p>
        </p:txBody>
      </p:sp>
      <p:grpSp>
        <p:nvGrpSpPr>
          <p:cNvPr id="38" name="Group 37"/>
          <p:cNvGrpSpPr/>
          <p:nvPr/>
        </p:nvGrpSpPr>
        <p:grpSpPr>
          <a:xfrm>
            <a:off x="2284460" y="130154"/>
            <a:ext cx="8204647" cy="1999041"/>
            <a:chOff x="2434671" y="2384849"/>
            <a:chExt cx="8204647" cy="1999041"/>
          </a:xfrm>
        </p:grpSpPr>
        <p:sp>
          <p:nvSpPr>
            <p:cNvPr id="45" name="AutoShape 289"/>
            <p:cNvSpPr>
              <a:spLocks noChangeArrowheads="1"/>
            </p:cNvSpPr>
            <p:nvPr/>
          </p:nvSpPr>
          <p:spPr bwMode="auto">
            <a:xfrm>
              <a:off x="2434671" y="2384849"/>
              <a:ext cx="8204647" cy="1999041"/>
            </a:xfrm>
            <a:prstGeom prst="horizontalScroll">
              <a:avLst>
                <a:gd name="adj" fmla="val 12500"/>
              </a:avLst>
            </a:prstGeom>
            <a:solidFill>
              <a:schemeClr val="accent1">
                <a:lumMod val="40000"/>
                <a:lumOff val="60000"/>
              </a:schemeClr>
            </a:solidFill>
            <a:ln w="9525">
              <a:solidFill>
                <a:schemeClr val="accent5">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46" name="Text Box 291"/>
            <p:cNvSpPr txBox="1">
              <a:spLocks noChangeArrowheads="1"/>
            </p:cNvSpPr>
            <p:nvPr/>
          </p:nvSpPr>
          <p:spPr bwMode="auto">
            <a:xfrm>
              <a:off x="2688476" y="2625474"/>
              <a:ext cx="2144396" cy="550662"/>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i="1" u="sng" dirty="0" err="1">
                  <a:solidFill>
                    <a:srgbClr val="002060"/>
                  </a:solidFill>
                  <a:latin typeface="+mj-lt"/>
                </a:rPr>
                <a:t>Khác</a:t>
              </a:r>
              <a:r>
                <a:rPr lang="en-US" altLang="en-US" sz="2800" b="1" i="1" u="sng" dirty="0">
                  <a:solidFill>
                    <a:srgbClr val="002060"/>
                  </a:solidFill>
                  <a:latin typeface="+mj-lt"/>
                </a:rPr>
                <a:t> </a:t>
              </a:r>
              <a:r>
                <a:rPr lang="en-US" altLang="en-US" sz="2800" b="1" i="1" u="sng" dirty="0" err="1">
                  <a:solidFill>
                    <a:srgbClr val="002060"/>
                  </a:solidFill>
                  <a:latin typeface="+mj-lt"/>
                </a:rPr>
                <a:t>nhau</a:t>
              </a:r>
              <a:r>
                <a:rPr lang="en-US" altLang="en-US" sz="2800" b="1" i="1" u="sng" dirty="0">
                  <a:solidFill>
                    <a:srgbClr val="002060"/>
                  </a:solidFill>
                  <a:latin typeface="+mj-lt"/>
                </a:rPr>
                <a:t>:</a:t>
              </a:r>
            </a:p>
          </p:txBody>
        </p:sp>
        <p:sp>
          <p:nvSpPr>
            <p:cNvPr id="47" name="Text Box 292"/>
            <p:cNvSpPr txBox="1">
              <a:spLocks noChangeArrowheads="1"/>
            </p:cNvSpPr>
            <p:nvPr/>
          </p:nvSpPr>
          <p:spPr bwMode="auto">
            <a:xfrm>
              <a:off x="4014480" y="3072019"/>
              <a:ext cx="6573041" cy="522897"/>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i="1" dirty="0">
                  <a:solidFill>
                    <a:srgbClr val="002060"/>
                  </a:solidFill>
                </a:rPr>
                <a:t>- </a:t>
              </a:r>
              <a:r>
                <a:rPr lang="en-US" altLang="en-US" sz="2800" b="1" i="1" dirty="0" err="1">
                  <a:solidFill>
                    <a:srgbClr val="002060"/>
                  </a:solidFill>
                </a:rPr>
                <a:t>Biểu</a:t>
              </a:r>
              <a:r>
                <a:rPr lang="en-US" altLang="en-US" sz="2800" b="1" i="1" dirty="0">
                  <a:solidFill>
                    <a:srgbClr val="002060"/>
                  </a:solidFill>
                </a:rPr>
                <a:t> </a:t>
              </a:r>
              <a:r>
                <a:rPr lang="en-US" altLang="en-US" sz="2800" b="1" i="1" dirty="0" err="1">
                  <a:solidFill>
                    <a:srgbClr val="002060"/>
                  </a:solidFill>
                </a:rPr>
                <a:t>đồ</a:t>
              </a:r>
              <a:r>
                <a:rPr lang="en-US" altLang="en-US" sz="2800" b="1" i="1" dirty="0">
                  <a:solidFill>
                    <a:srgbClr val="002060"/>
                  </a:solidFill>
                </a:rPr>
                <a:t> </a:t>
              </a:r>
              <a:r>
                <a:rPr lang="en-US" altLang="en-US" sz="2800" b="1" i="1" dirty="0" err="1">
                  <a:solidFill>
                    <a:srgbClr val="002060"/>
                  </a:solidFill>
                </a:rPr>
                <a:t>tranh</a:t>
              </a:r>
              <a:r>
                <a:rPr lang="en-US" altLang="en-US" sz="2800" b="1" i="1" dirty="0">
                  <a:solidFill>
                    <a:srgbClr val="002060"/>
                  </a:solidFill>
                </a:rPr>
                <a:t>: </a:t>
              </a:r>
              <a:r>
                <a:rPr lang="en-US" altLang="en-US" sz="2800" b="1" i="1" dirty="0" err="1">
                  <a:solidFill>
                    <a:srgbClr val="002060"/>
                  </a:solidFill>
                </a:rPr>
                <a:t>biểu</a:t>
              </a:r>
              <a:r>
                <a:rPr lang="en-US" altLang="en-US" sz="2800" b="1" i="1" dirty="0">
                  <a:solidFill>
                    <a:srgbClr val="002060"/>
                  </a:solidFill>
                </a:rPr>
                <a:t> </a:t>
              </a:r>
              <a:r>
                <a:rPr lang="en-US" altLang="en-US" sz="2800" b="1" i="1" dirty="0" err="1">
                  <a:solidFill>
                    <a:srgbClr val="002060"/>
                  </a:solidFill>
                </a:rPr>
                <a:t>diễn</a:t>
              </a:r>
              <a:r>
                <a:rPr lang="en-US" altLang="en-US" sz="2800" b="1" i="1" dirty="0">
                  <a:solidFill>
                    <a:srgbClr val="002060"/>
                  </a:solidFill>
                </a:rPr>
                <a:t> </a:t>
              </a:r>
              <a:r>
                <a:rPr lang="en-US" altLang="en-US" sz="2800" b="1" i="1" dirty="0" err="1">
                  <a:solidFill>
                    <a:srgbClr val="002060"/>
                  </a:solidFill>
                </a:rPr>
                <a:t>bằng</a:t>
              </a:r>
              <a:r>
                <a:rPr lang="en-US" altLang="en-US" sz="2800" b="1" i="1" dirty="0">
                  <a:solidFill>
                    <a:srgbClr val="002060"/>
                  </a:solidFill>
                </a:rPr>
                <a:t> </a:t>
              </a:r>
              <a:r>
                <a:rPr lang="en-US" altLang="en-US" sz="2800" b="1" i="1" dirty="0" err="1">
                  <a:solidFill>
                    <a:srgbClr val="002060"/>
                  </a:solidFill>
                </a:rPr>
                <a:t>tranh</a:t>
              </a:r>
              <a:r>
                <a:rPr lang="en-US" altLang="en-US" sz="2800" b="1" i="1" dirty="0">
                  <a:solidFill>
                    <a:srgbClr val="002060"/>
                  </a:solidFill>
                </a:rPr>
                <a:t>.</a:t>
              </a:r>
            </a:p>
          </p:txBody>
        </p:sp>
        <p:sp>
          <p:nvSpPr>
            <p:cNvPr id="51" name="Text Box 293"/>
            <p:cNvSpPr txBox="1">
              <a:spLocks noChangeArrowheads="1"/>
            </p:cNvSpPr>
            <p:nvPr/>
          </p:nvSpPr>
          <p:spPr bwMode="auto">
            <a:xfrm>
              <a:off x="4014480" y="3574093"/>
              <a:ext cx="6456498" cy="522897"/>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i="1" dirty="0">
                  <a:solidFill>
                    <a:srgbClr val="002060"/>
                  </a:solidFill>
                </a:rPr>
                <a:t>- </a:t>
              </a:r>
              <a:r>
                <a:rPr lang="en-US" altLang="en-US" sz="2800" b="1" i="1" dirty="0" err="1">
                  <a:solidFill>
                    <a:srgbClr val="002060"/>
                  </a:solidFill>
                </a:rPr>
                <a:t>Biểu</a:t>
              </a:r>
              <a:r>
                <a:rPr lang="en-US" altLang="en-US" sz="2800" b="1" i="1" dirty="0">
                  <a:solidFill>
                    <a:srgbClr val="002060"/>
                  </a:solidFill>
                </a:rPr>
                <a:t> </a:t>
              </a:r>
              <a:r>
                <a:rPr lang="en-US" altLang="en-US" sz="2800" b="1" i="1" dirty="0" err="1">
                  <a:solidFill>
                    <a:srgbClr val="002060"/>
                  </a:solidFill>
                </a:rPr>
                <a:t>đồ</a:t>
              </a:r>
              <a:r>
                <a:rPr lang="en-US" altLang="en-US" sz="2800" b="1" i="1" dirty="0">
                  <a:solidFill>
                    <a:srgbClr val="002060"/>
                  </a:solidFill>
                </a:rPr>
                <a:t> </a:t>
              </a:r>
              <a:r>
                <a:rPr lang="en-US" altLang="en-US" sz="2800" b="1" i="1" dirty="0" err="1">
                  <a:solidFill>
                    <a:srgbClr val="002060"/>
                  </a:solidFill>
                </a:rPr>
                <a:t>cột</a:t>
              </a:r>
              <a:r>
                <a:rPr lang="en-US" altLang="en-US" sz="2800" b="1" i="1" dirty="0">
                  <a:solidFill>
                    <a:srgbClr val="002060"/>
                  </a:solidFill>
                </a:rPr>
                <a:t>: </a:t>
              </a:r>
              <a:r>
                <a:rPr lang="en-US" altLang="en-US" sz="2800" b="1" i="1" dirty="0" err="1">
                  <a:solidFill>
                    <a:srgbClr val="002060"/>
                  </a:solidFill>
                </a:rPr>
                <a:t>biểu</a:t>
              </a:r>
              <a:r>
                <a:rPr lang="en-US" altLang="en-US" sz="2800" b="1" i="1" dirty="0">
                  <a:solidFill>
                    <a:srgbClr val="002060"/>
                  </a:solidFill>
                </a:rPr>
                <a:t> </a:t>
              </a:r>
              <a:r>
                <a:rPr lang="en-US" altLang="en-US" sz="2800" b="1" i="1" dirty="0" err="1">
                  <a:solidFill>
                    <a:srgbClr val="002060"/>
                  </a:solidFill>
                </a:rPr>
                <a:t>diễn</a:t>
              </a:r>
              <a:r>
                <a:rPr lang="en-US" altLang="en-US" sz="2800" b="1" i="1" dirty="0">
                  <a:solidFill>
                    <a:srgbClr val="002060"/>
                  </a:solidFill>
                </a:rPr>
                <a:t> </a:t>
              </a:r>
              <a:r>
                <a:rPr lang="en-US" altLang="en-US" sz="2800" b="1" i="1" dirty="0" err="1">
                  <a:solidFill>
                    <a:srgbClr val="002060"/>
                  </a:solidFill>
                </a:rPr>
                <a:t>bằng</a:t>
              </a:r>
              <a:r>
                <a:rPr lang="en-US" altLang="en-US" sz="2800" b="1" i="1" dirty="0">
                  <a:solidFill>
                    <a:srgbClr val="002060"/>
                  </a:solidFill>
                </a:rPr>
                <a:t> </a:t>
              </a:r>
              <a:r>
                <a:rPr lang="en-US" altLang="en-US" sz="2800" b="1" i="1" dirty="0" err="1">
                  <a:solidFill>
                    <a:srgbClr val="002060"/>
                  </a:solidFill>
                </a:rPr>
                <a:t>các</a:t>
              </a:r>
              <a:r>
                <a:rPr lang="en-US" altLang="en-US" sz="2800" b="1" i="1" dirty="0">
                  <a:solidFill>
                    <a:srgbClr val="002060"/>
                  </a:solidFill>
                </a:rPr>
                <a:t> </a:t>
              </a:r>
              <a:r>
                <a:rPr lang="en-US" altLang="en-US" sz="2800" b="1" i="1" dirty="0" err="1">
                  <a:solidFill>
                    <a:srgbClr val="002060"/>
                  </a:solidFill>
                </a:rPr>
                <a:t>cột</a:t>
              </a:r>
              <a:endParaRPr lang="en-US" altLang="en-US" sz="2800" b="1" i="1" dirty="0">
                <a:solidFill>
                  <a:srgbClr val="002060"/>
                </a:solidFill>
              </a:endParaRPr>
            </a:p>
          </p:txBody>
        </p:sp>
      </p:grpSp>
    </p:spTree>
    <p:extLst>
      <p:ext uri="{BB962C8B-B14F-4D97-AF65-F5344CB8AC3E}">
        <p14:creationId xmlns:p14="http://schemas.microsoft.com/office/powerpoint/2010/main" val="12389898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7"/>
                                        </p:tgtEl>
                                        <p:attrNameLst>
                                          <p:attrName>style.visibility</p:attrName>
                                        </p:attrNameLst>
                                      </p:cBhvr>
                                      <p:to>
                                        <p:strVal val="hidden"/>
                                      </p:to>
                                    </p:set>
                                  </p:childTnLst>
                                </p:cTn>
                              </p:par>
                              <p:par>
                                <p:cTn id="12" presetID="22" presetClass="entr" presetSubtype="2" fill="hold" grpId="0"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right)">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ounded Rectangle 58"/>
          <p:cNvSpPr/>
          <p:nvPr/>
        </p:nvSpPr>
        <p:spPr>
          <a:xfrm>
            <a:off x="2058947" y="510186"/>
            <a:ext cx="8025080" cy="6003572"/>
          </a:xfrm>
          <a:prstGeom prst="roundRect">
            <a:avLst>
              <a:gd name="adj" fmla="val 59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1" name="Text Box 5"/>
          <p:cNvSpPr txBox="1">
            <a:spLocks noChangeArrowheads="1"/>
          </p:cNvSpPr>
          <p:nvPr/>
        </p:nvSpPr>
        <p:spPr bwMode="auto">
          <a:xfrm>
            <a:off x="1039847" y="22920"/>
            <a:ext cx="112367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b="1" dirty="0">
                <a:solidFill>
                  <a:schemeClr val="bg1"/>
                </a:solidFill>
                <a:latin typeface="Arial" panose="020B0604020202020204" pitchFamily="34" charset="0"/>
                <a:cs typeface="Arial" panose="020B0604020202020204" pitchFamily="34" charset="0"/>
              </a:rPr>
              <a:t>SỐ CÂY CỦA KHỐI LỚP BỐN VÀ KHỐI LỚP N</a:t>
            </a:r>
            <a:r>
              <a:rPr lang="en-US" sz="2800" dirty="0">
                <a:solidFill>
                  <a:schemeClr val="bg1"/>
                </a:solidFill>
                <a:latin typeface="Arial" panose="020B0604020202020204" pitchFamily="34" charset="0"/>
                <a:cs typeface="Arial" panose="020B0604020202020204" pitchFamily="34" charset="0"/>
              </a:rPr>
              <a:t>Ă</a:t>
            </a:r>
            <a:r>
              <a:rPr lang="en-US" sz="2800" b="1" dirty="0">
                <a:solidFill>
                  <a:schemeClr val="bg1"/>
                </a:solidFill>
                <a:latin typeface="Arial" panose="020B0604020202020204" pitchFamily="34" charset="0"/>
                <a:cs typeface="Arial" panose="020B0604020202020204" pitchFamily="34" charset="0"/>
              </a:rPr>
              <a:t>M ĐÃ TRỒNG.</a:t>
            </a:r>
          </a:p>
        </p:txBody>
      </p:sp>
      <p:grpSp>
        <p:nvGrpSpPr>
          <p:cNvPr id="3" name="Group 2"/>
          <p:cNvGrpSpPr/>
          <p:nvPr/>
        </p:nvGrpSpPr>
        <p:grpSpPr>
          <a:xfrm>
            <a:off x="2070837" y="552052"/>
            <a:ext cx="1519012" cy="5704520"/>
            <a:chOff x="4748014" y="1181696"/>
            <a:chExt cx="1519012" cy="5704520"/>
          </a:xfrm>
        </p:grpSpPr>
        <p:sp>
          <p:nvSpPr>
            <p:cNvPr id="9222" name="Text Box 6"/>
            <p:cNvSpPr txBox="1">
              <a:spLocks noChangeArrowheads="1"/>
            </p:cNvSpPr>
            <p:nvPr/>
          </p:nvSpPr>
          <p:spPr bwMode="auto">
            <a:xfrm>
              <a:off x="5463847" y="6424551"/>
              <a:ext cx="53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FF0000"/>
                  </a:solidFill>
                  <a:latin typeface="Arial" panose="020B0604020202020204" pitchFamily="34" charset="0"/>
                  <a:cs typeface="Arial" panose="020B0604020202020204" pitchFamily="34" charset="0"/>
                </a:rPr>
                <a:t>0</a:t>
              </a:r>
            </a:p>
          </p:txBody>
        </p:sp>
        <p:sp>
          <p:nvSpPr>
            <p:cNvPr id="9223" name="Text Box 7"/>
            <p:cNvSpPr txBox="1">
              <a:spLocks noChangeArrowheads="1"/>
            </p:cNvSpPr>
            <p:nvPr/>
          </p:nvSpPr>
          <p:spPr bwMode="auto">
            <a:xfrm>
              <a:off x="5464346" y="5961368"/>
              <a:ext cx="76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FF0000"/>
                  </a:solidFill>
                  <a:latin typeface="Arial" panose="020B0604020202020204" pitchFamily="34" charset="0"/>
                  <a:cs typeface="Arial" panose="020B0604020202020204" pitchFamily="34" charset="0"/>
                </a:rPr>
                <a:t>5</a:t>
              </a:r>
            </a:p>
          </p:txBody>
        </p:sp>
        <p:sp>
          <p:nvSpPr>
            <p:cNvPr id="9224" name="Text Box 8"/>
            <p:cNvSpPr txBox="1">
              <a:spLocks noChangeArrowheads="1"/>
            </p:cNvSpPr>
            <p:nvPr/>
          </p:nvSpPr>
          <p:spPr bwMode="auto">
            <a:xfrm>
              <a:off x="5368926" y="5498944"/>
              <a:ext cx="76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FF0000"/>
                  </a:solidFill>
                  <a:latin typeface="Arial" panose="020B0604020202020204" pitchFamily="34" charset="0"/>
                  <a:cs typeface="Arial" panose="020B0604020202020204" pitchFamily="34" charset="0"/>
                </a:rPr>
                <a:t>10</a:t>
              </a:r>
            </a:p>
          </p:txBody>
        </p:sp>
        <p:sp>
          <p:nvSpPr>
            <p:cNvPr id="9225" name="Text Box 9"/>
            <p:cNvSpPr txBox="1">
              <a:spLocks noChangeArrowheads="1"/>
            </p:cNvSpPr>
            <p:nvPr/>
          </p:nvSpPr>
          <p:spPr bwMode="auto">
            <a:xfrm>
              <a:off x="5349547" y="4957866"/>
              <a:ext cx="76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FF0000"/>
                  </a:solidFill>
                  <a:latin typeface="Arial" panose="020B0604020202020204" pitchFamily="34" charset="0"/>
                  <a:cs typeface="Arial" panose="020B0604020202020204" pitchFamily="34" charset="0"/>
                </a:rPr>
                <a:t>15</a:t>
              </a:r>
            </a:p>
          </p:txBody>
        </p:sp>
        <p:sp>
          <p:nvSpPr>
            <p:cNvPr id="9226" name="Text Box 10"/>
            <p:cNvSpPr txBox="1">
              <a:spLocks noChangeArrowheads="1"/>
            </p:cNvSpPr>
            <p:nvPr/>
          </p:nvSpPr>
          <p:spPr bwMode="auto">
            <a:xfrm>
              <a:off x="5352009" y="4442522"/>
              <a:ext cx="76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FF0000"/>
                  </a:solidFill>
                  <a:latin typeface="Arial" panose="020B0604020202020204" pitchFamily="34" charset="0"/>
                  <a:cs typeface="Arial" panose="020B0604020202020204" pitchFamily="34" charset="0"/>
                </a:rPr>
                <a:t>20</a:t>
              </a:r>
            </a:p>
          </p:txBody>
        </p:sp>
        <p:sp>
          <p:nvSpPr>
            <p:cNvPr id="9227" name="Text Box 11"/>
            <p:cNvSpPr txBox="1">
              <a:spLocks noChangeArrowheads="1"/>
            </p:cNvSpPr>
            <p:nvPr/>
          </p:nvSpPr>
          <p:spPr bwMode="auto">
            <a:xfrm>
              <a:off x="5368926" y="3940923"/>
              <a:ext cx="838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FF0000"/>
                  </a:solidFill>
                  <a:latin typeface="Arial" panose="020B0604020202020204" pitchFamily="34" charset="0"/>
                  <a:cs typeface="Arial" panose="020B0604020202020204" pitchFamily="34" charset="0"/>
                </a:rPr>
                <a:t>25</a:t>
              </a:r>
            </a:p>
          </p:txBody>
        </p:sp>
        <p:sp>
          <p:nvSpPr>
            <p:cNvPr id="9228" name="Text Box 12"/>
            <p:cNvSpPr txBox="1">
              <a:spLocks noChangeArrowheads="1"/>
            </p:cNvSpPr>
            <p:nvPr/>
          </p:nvSpPr>
          <p:spPr bwMode="auto">
            <a:xfrm>
              <a:off x="5359496" y="3439778"/>
              <a:ext cx="76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FF0000"/>
                  </a:solidFill>
                  <a:latin typeface="Arial" panose="020B0604020202020204" pitchFamily="34" charset="0"/>
                  <a:cs typeface="Arial" panose="020B0604020202020204" pitchFamily="34" charset="0"/>
                </a:rPr>
                <a:t>30</a:t>
              </a:r>
            </a:p>
          </p:txBody>
        </p:sp>
        <p:sp>
          <p:nvSpPr>
            <p:cNvPr id="9229" name="Text Box 13"/>
            <p:cNvSpPr txBox="1">
              <a:spLocks noChangeArrowheads="1"/>
            </p:cNvSpPr>
            <p:nvPr/>
          </p:nvSpPr>
          <p:spPr bwMode="auto">
            <a:xfrm>
              <a:off x="5359496" y="2923980"/>
              <a:ext cx="76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FF0000"/>
                  </a:solidFill>
                  <a:latin typeface="Arial" panose="020B0604020202020204" pitchFamily="34" charset="0"/>
                  <a:cs typeface="Arial" panose="020B0604020202020204" pitchFamily="34" charset="0"/>
                </a:rPr>
                <a:t>35</a:t>
              </a:r>
            </a:p>
          </p:txBody>
        </p:sp>
        <p:sp>
          <p:nvSpPr>
            <p:cNvPr id="9230" name="Text Box 14"/>
            <p:cNvSpPr txBox="1">
              <a:spLocks noChangeArrowheads="1"/>
            </p:cNvSpPr>
            <p:nvPr/>
          </p:nvSpPr>
          <p:spPr bwMode="auto">
            <a:xfrm>
              <a:off x="5369422" y="2426907"/>
              <a:ext cx="838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FF0000"/>
                  </a:solidFill>
                  <a:latin typeface="Arial" panose="020B0604020202020204" pitchFamily="34" charset="0"/>
                  <a:cs typeface="Arial" panose="020B0604020202020204" pitchFamily="34" charset="0"/>
                </a:rPr>
                <a:t>40</a:t>
              </a:r>
            </a:p>
          </p:txBody>
        </p:sp>
        <p:sp>
          <p:nvSpPr>
            <p:cNvPr id="9231" name="Text Box 15"/>
            <p:cNvSpPr txBox="1">
              <a:spLocks noChangeArrowheads="1"/>
            </p:cNvSpPr>
            <p:nvPr/>
          </p:nvSpPr>
          <p:spPr bwMode="auto">
            <a:xfrm>
              <a:off x="5352626" y="1933908"/>
              <a:ext cx="914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FF0000"/>
                  </a:solidFill>
                  <a:latin typeface="Arial" panose="020B0604020202020204" pitchFamily="34" charset="0"/>
                  <a:cs typeface="Arial" panose="020B0604020202020204" pitchFamily="34" charset="0"/>
                </a:rPr>
                <a:t>45</a:t>
              </a:r>
            </a:p>
          </p:txBody>
        </p:sp>
        <p:sp>
          <p:nvSpPr>
            <p:cNvPr id="9232" name="Text Box 16"/>
            <p:cNvSpPr txBox="1">
              <a:spLocks noChangeArrowheads="1"/>
            </p:cNvSpPr>
            <p:nvPr/>
          </p:nvSpPr>
          <p:spPr bwMode="auto">
            <a:xfrm>
              <a:off x="5377511" y="1449947"/>
              <a:ext cx="76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FF0000"/>
                  </a:solidFill>
                  <a:latin typeface="Arial" panose="020B0604020202020204" pitchFamily="34" charset="0"/>
                  <a:cs typeface="Arial" panose="020B0604020202020204" pitchFamily="34" charset="0"/>
                </a:rPr>
                <a:t>50</a:t>
              </a:r>
            </a:p>
          </p:txBody>
        </p:sp>
        <p:sp>
          <p:nvSpPr>
            <p:cNvPr id="9233" name="Text Box 17"/>
            <p:cNvSpPr txBox="1">
              <a:spLocks noChangeArrowheads="1"/>
            </p:cNvSpPr>
            <p:nvPr/>
          </p:nvSpPr>
          <p:spPr bwMode="auto">
            <a:xfrm>
              <a:off x="4748014" y="1181696"/>
              <a:ext cx="1066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i="1" dirty="0">
                  <a:solidFill>
                    <a:srgbClr val="FF0000"/>
                  </a:solidFill>
                  <a:latin typeface="Arial" panose="020B0604020202020204" pitchFamily="34" charset="0"/>
                  <a:cs typeface="Arial" panose="020B0604020202020204" pitchFamily="34" charset="0"/>
                </a:rPr>
                <a:t>(</a:t>
              </a:r>
              <a:r>
                <a:rPr lang="en-US" altLang="en-US" sz="2000" b="1" i="1" dirty="0" err="1">
                  <a:solidFill>
                    <a:srgbClr val="FF0000"/>
                  </a:solidFill>
                  <a:latin typeface="Arial" panose="020B0604020202020204" pitchFamily="34" charset="0"/>
                  <a:cs typeface="Arial" panose="020B0604020202020204" pitchFamily="34" charset="0"/>
                </a:rPr>
                <a:t>Cây</a:t>
              </a:r>
              <a:r>
                <a:rPr lang="en-US" altLang="en-US" sz="2000" b="1" i="1" dirty="0">
                  <a:solidFill>
                    <a:srgbClr val="FF0000"/>
                  </a:solidFill>
                  <a:latin typeface="Arial" panose="020B0604020202020204" pitchFamily="34" charset="0"/>
                  <a:cs typeface="Arial" panose="020B0604020202020204" pitchFamily="34" charset="0"/>
                </a:rPr>
                <a:t>)</a:t>
              </a:r>
            </a:p>
          </p:txBody>
        </p:sp>
      </p:grpSp>
      <p:graphicFrame>
        <p:nvGraphicFramePr>
          <p:cNvPr id="9234" name="Group 18"/>
          <p:cNvGraphicFramePr>
            <a:graphicFrameLocks noGrp="1"/>
          </p:cNvGraphicFramePr>
          <p:nvPr>
            <p:extLst/>
          </p:nvPr>
        </p:nvGraphicFramePr>
        <p:xfrm>
          <a:off x="3250597" y="645295"/>
          <a:ext cx="5775385" cy="5496711"/>
        </p:xfrm>
        <a:graphic>
          <a:graphicData uri="http://schemas.openxmlformats.org/drawingml/2006/table">
            <a:tbl>
              <a:tblPr/>
              <a:tblGrid>
                <a:gridCol w="525035">
                  <a:extLst>
                    <a:ext uri="{9D8B030D-6E8A-4147-A177-3AD203B41FA5}">
                      <a16:colId xmlns:a16="http://schemas.microsoft.com/office/drawing/2014/main" xmlns="" val="1477686259"/>
                    </a:ext>
                  </a:extLst>
                </a:gridCol>
                <a:gridCol w="525035">
                  <a:extLst>
                    <a:ext uri="{9D8B030D-6E8A-4147-A177-3AD203B41FA5}">
                      <a16:colId xmlns:a16="http://schemas.microsoft.com/office/drawing/2014/main" xmlns="" val="762152871"/>
                    </a:ext>
                  </a:extLst>
                </a:gridCol>
                <a:gridCol w="525035">
                  <a:extLst>
                    <a:ext uri="{9D8B030D-6E8A-4147-A177-3AD203B41FA5}">
                      <a16:colId xmlns:a16="http://schemas.microsoft.com/office/drawing/2014/main" xmlns="" val="668124227"/>
                    </a:ext>
                  </a:extLst>
                </a:gridCol>
                <a:gridCol w="525035">
                  <a:extLst>
                    <a:ext uri="{9D8B030D-6E8A-4147-A177-3AD203B41FA5}">
                      <a16:colId xmlns:a16="http://schemas.microsoft.com/office/drawing/2014/main" xmlns="" val="1380761249"/>
                    </a:ext>
                  </a:extLst>
                </a:gridCol>
                <a:gridCol w="525035">
                  <a:extLst>
                    <a:ext uri="{9D8B030D-6E8A-4147-A177-3AD203B41FA5}">
                      <a16:colId xmlns:a16="http://schemas.microsoft.com/office/drawing/2014/main" xmlns="" val="3435365857"/>
                    </a:ext>
                  </a:extLst>
                </a:gridCol>
                <a:gridCol w="525035">
                  <a:extLst>
                    <a:ext uri="{9D8B030D-6E8A-4147-A177-3AD203B41FA5}">
                      <a16:colId xmlns:a16="http://schemas.microsoft.com/office/drawing/2014/main" xmlns="" val="861932375"/>
                    </a:ext>
                  </a:extLst>
                </a:gridCol>
                <a:gridCol w="525035">
                  <a:extLst>
                    <a:ext uri="{9D8B030D-6E8A-4147-A177-3AD203B41FA5}">
                      <a16:colId xmlns:a16="http://schemas.microsoft.com/office/drawing/2014/main" xmlns="" val="1474058978"/>
                    </a:ext>
                  </a:extLst>
                </a:gridCol>
                <a:gridCol w="525035">
                  <a:extLst>
                    <a:ext uri="{9D8B030D-6E8A-4147-A177-3AD203B41FA5}">
                      <a16:colId xmlns:a16="http://schemas.microsoft.com/office/drawing/2014/main" xmlns="" val="3464084896"/>
                    </a:ext>
                  </a:extLst>
                </a:gridCol>
                <a:gridCol w="525035">
                  <a:extLst>
                    <a:ext uri="{9D8B030D-6E8A-4147-A177-3AD203B41FA5}">
                      <a16:colId xmlns:a16="http://schemas.microsoft.com/office/drawing/2014/main" xmlns="" val="4126828491"/>
                    </a:ext>
                  </a:extLst>
                </a:gridCol>
                <a:gridCol w="525035">
                  <a:extLst>
                    <a:ext uri="{9D8B030D-6E8A-4147-A177-3AD203B41FA5}">
                      <a16:colId xmlns:a16="http://schemas.microsoft.com/office/drawing/2014/main" xmlns="" val="2419130053"/>
                    </a:ext>
                  </a:extLst>
                </a:gridCol>
                <a:gridCol w="525035">
                  <a:extLst>
                    <a:ext uri="{9D8B030D-6E8A-4147-A177-3AD203B41FA5}">
                      <a16:colId xmlns:a16="http://schemas.microsoft.com/office/drawing/2014/main" xmlns="" val="261860072"/>
                    </a:ext>
                  </a:extLst>
                </a:gridCol>
              </a:tblGrid>
              <a:tr h="49440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dirty="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dirty="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593918531"/>
                  </a:ext>
                </a:extLst>
              </a:tr>
              <a:tr h="52941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dirty="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817848214"/>
                  </a:ext>
                </a:extLst>
              </a:tr>
              <a:tr h="51191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662028380"/>
                  </a:ext>
                </a:extLst>
              </a:tr>
              <a:tr h="49440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214357841"/>
                  </a:ext>
                </a:extLst>
              </a:tr>
              <a:tr h="49440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955227770"/>
                  </a:ext>
                </a:extLst>
              </a:tr>
              <a:tr h="49440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dirty="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dirty="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887598492"/>
                  </a:ext>
                </a:extLst>
              </a:tr>
              <a:tr h="49440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127184625"/>
                  </a:ext>
                </a:extLst>
              </a:tr>
              <a:tr h="49440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118630242"/>
                  </a:ext>
                </a:extLst>
              </a:tr>
              <a:tr h="49440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396940396"/>
                  </a:ext>
                </a:extLst>
              </a:tr>
              <a:tr h="51191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258624712"/>
                  </a:ext>
                </a:extLst>
              </a:tr>
              <a:tr h="48243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dirty="0">
                        <a:ln>
                          <a:noFill/>
                        </a:ln>
                        <a:solidFill>
                          <a:schemeClr val="tx1"/>
                        </a:solidFill>
                        <a:effectLst/>
                        <a:latin typeface="Arial" panose="020B0604020202020204" pitchFamily="34" charset="0"/>
                      </a:endParaRPr>
                    </a:p>
                  </a:txBody>
                  <a:tcPr marL="126008" marR="126008" marT="63004" marB="630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dirty="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dirty="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dirty="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3900" b="0" i="0" u="none" strike="noStrike" cap="none" normalizeH="0" baseline="0" dirty="0">
                        <a:ln>
                          <a:noFill/>
                        </a:ln>
                        <a:solidFill>
                          <a:schemeClr val="tx1"/>
                        </a:solidFill>
                        <a:effectLst/>
                        <a:latin typeface="Arial" panose="020B0604020202020204" pitchFamily="34" charset="0"/>
                      </a:endParaRPr>
                    </a:p>
                  </a:txBody>
                  <a:tcPr marL="126008" marR="126008" marT="63004" marB="630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915326034"/>
                  </a:ext>
                </a:extLst>
              </a:tr>
            </a:tbl>
          </a:graphicData>
        </a:graphic>
      </p:graphicFrame>
      <p:sp>
        <p:nvSpPr>
          <p:cNvPr id="9380" name="Rectangle 164"/>
          <p:cNvSpPr>
            <a:spLocks noChangeArrowheads="1"/>
          </p:cNvSpPr>
          <p:nvPr/>
        </p:nvSpPr>
        <p:spPr bwMode="auto">
          <a:xfrm>
            <a:off x="4814806" y="3262372"/>
            <a:ext cx="533307" cy="286417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1" name="Rectangle 165"/>
          <p:cNvSpPr>
            <a:spLocks noChangeArrowheads="1"/>
          </p:cNvSpPr>
          <p:nvPr/>
        </p:nvSpPr>
        <p:spPr bwMode="auto">
          <a:xfrm>
            <a:off x="3783997" y="2682547"/>
            <a:ext cx="510246" cy="3440606"/>
          </a:xfrm>
          <a:prstGeom prst="rect">
            <a:avLst/>
          </a:prstGeom>
          <a:solidFill>
            <a:srgbClr val="FF99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2" name="Rectangle 166"/>
          <p:cNvSpPr>
            <a:spLocks noChangeArrowheads="1"/>
          </p:cNvSpPr>
          <p:nvPr/>
        </p:nvSpPr>
        <p:spPr bwMode="auto">
          <a:xfrm>
            <a:off x="6915755" y="2162579"/>
            <a:ext cx="542710" cy="3966990"/>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3" name="Rectangle 167"/>
          <p:cNvSpPr>
            <a:spLocks noChangeArrowheads="1"/>
          </p:cNvSpPr>
          <p:nvPr/>
        </p:nvSpPr>
        <p:spPr bwMode="auto">
          <a:xfrm>
            <a:off x="5872085" y="1671533"/>
            <a:ext cx="518162" cy="4455570"/>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4" name="Text Box 168"/>
          <p:cNvSpPr txBox="1">
            <a:spLocks noChangeArrowheads="1"/>
          </p:cNvSpPr>
          <p:nvPr/>
        </p:nvSpPr>
        <p:spPr bwMode="auto">
          <a:xfrm>
            <a:off x="3825054" y="2291864"/>
            <a:ext cx="76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solidFill>
                  <a:srgbClr val="FF00FF"/>
                </a:solidFill>
                <a:latin typeface="Arial" panose="020B0604020202020204" pitchFamily="34" charset="0"/>
                <a:cs typeface="Arial" panose="020B0604020202020204" pitchFamily="34" charset="0"/>
              </a:rPr>
              <a:t>35</a:t>
            </a:r>
          </a:p>
        </p:txBody>
      </p:sp>
      <p:sp>
        <p:nvSpPr>
          <p:cNvPr id="9385" name="Text Box 169"/>
          <p:cNvSpPr txBox="1">
            <a:spLocks noChangeArrowheads="1"/>
          </p:cNvSpPr>
          <p:nvPr/>
        </p:nvSpPr>
        <p:spPr bwMode="auto">
          <a:xfrm>
            <a:off x="4883845" y="2845107"/>
            <a:ext cx="76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solidFill>
                  <a:srgbClr val="FF6600"/>
                </a:solidFill>
                <a:latin typeface="Arial" panose="020B0604020202020204" pitchFamily="34" charset="0"/>
                <a:cs typeface="Arial" panose="020B0604020202020204" pitchFamily="34" charset="0"/>
              </a:rPr>
              <a:t>28</a:t>
            </a:r>
          </a:p>
        </p:txBody>
      </p:sp>
      <p:sp>
        <p:nvSpPr>
          <p:cNvPr id="9386" name="Text Box 170"/>
          <p:cNvSpPr txBox="1">
            <a:spLocks noChangeArrowheads="1"/>
          </p:cNvSpPr>
          <p:nvPr/>
        </p:nvSpPr>
        <p:spPr bwMode="auto">
          <a:xfrm>
            <a:off x="5942524" y="1321014"/>
            <a:ext cx="5701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b="1" dirty="0">
                <a:solidFill>
                  <a:srgbClr val="CC00FF"/>
                </a:solidFill>
                <a:latin typeface="Arial" panose="020B0604020202020204" pitchFamily="34" charset="0"/>
                <a:cs typeface="Arial" panose="020B0604020202020204" pitchFamily="34" charset="0"/>
              </a:rPr>
              <a:t>45</a:t>
            </a:r>
          </a:p>
        </p:txBody>
      </p:sp>
      <p:sp>
        <p:nvSpPr>
          <p:cNvPr id="9387" name="Text Box 171"/>
          <p:cNvSpPr txBox="1">
            <a:spLocks noChangeArrowheads="1"/>
          </p:cNvSpPr>
          <p:nvPr/>
        </p:nvSpPr>
        <p:spPr bwMode="auto">
          <a:xfrm>
            <a:off x="3433030" y="6138534"/>
            <a:ext cx="114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cs typeface="Arial" panose="020B0604020202020204" pitchFamily="34" charset="0"/>
              </a:rPr>
              <a:t>4A</a:t>
            </a:r>
          </a:p>
        </p:txBody>
      </p:sp>
      <p:sp>
        <p:nvSpPr>
          <p:cNvPr id="9388" name="Text Box 172"/>
          <p:cNvSpPr txBox="1">
            <a:spLocks noChangeArrowheads="1"/>
          </p:cNvSpPr>
          <p:nvPr/>
        </p:nvSpPr>
        <p:spPr bwMode="auto">
          <a:xfrm>
            <a:off x="4700459" y="6147441"/>
            <a:ext cx="76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cs typeface="Arial" panose="020B0604020202020204" pitchFamily="34" charset="0"/>
              </a:rPr>
              <a:t>4B</a:t>
            </a:r>
          </a:p>
        </p:txBody>
      </p:sp>
      <p:sp>
        <p:nvSpPr>
          <p:cNvPr id="9389" name="Text Box 173"/>
          <p:cNvSpPr txBox="1">
            <a:spLocks noChangeArrowheads="1"/>
          </p:cNvSpPr>
          <p:nvPr/>
        </p:nvSpPr>
        <p:spPr bwMode="auto">
          <a:xfrm>
            <a:off x="6806632" y="6145180"/>
            <a:ext cx="685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cs typeface="Arial" panose="020B0604020202020204" pitchFamily="34" charset="0"/>
              </a:rPr>
              <a:t>5B</a:t>
            </a:r>
          </a:p>
        </p:txBody>
      </p:sp>
      <p:sp>
        <p:nvSpPr>
          <p:cNvPr id="9390" name="Text Box 174"/>
          <p:cNvSpPr txBox="1">
            <a:spLocks noChangeArrowheads="1"/>
          </p:cNvSpPr>
          <p:nvPr/>
        </p:nvSpPr>
        <p:spPr bwMode="auto">
          <a:xfrm>
            <a:off x="5795389" y="6145934"/>
            <a:ext cx="685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cs typeface="Arial" panose="020B0604020202020204" pitchFamily="34" charset="0"/>
              </a:rPr>
              <a:t>5A</a:t>
            </a:r>
          </a:p>
        </p:txBody>
      </p:sp>
      <p:sp>
        <p:nvSpPr>
          <p:cNvPr id="9391" name="Text Box 175"/>
          <p:cNvSpPr txBox="1">
            <a:spLocks noChangeArrowheads="1"/>
          </p:cNvSpPr>
          <p:nvPr/>
        </p:nvSpPr>
        <p:spPr bwMode="auto">
          <a:xfrm>
            <a:off x="8726053" y="6092415"/>
            <a:ext cx="1371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i="1" dirty="0">
                <a:latin typeface="Arial" panose="020B0604020202020204" pitchFamily="34" charset="0"/>
                <a:cs typeface="Arial" panose="020B0604020202020204" pitchFamily="34" charset="0"/>
              </a:rPr>
              <a:t>(</a:t>
            </a:r>
            <a:r>
              <a:rPr lang="en-US" altLang="en-US" sz="2000" b="1" i="1" dirty="0" err="1">
                <a:latin typeface="Arial" panose="020B0604020202020204" pitchFamily="34" charset="0"/>
                <a:cs typeface="Arial" panose="020B0604020202020204" pitchFamily="34" charset="0"/>
              </a:rPr>
              <a:t>Lớp</a:t>
            </a:r>
            <a:r>
              <a:rPr lang="en-US" altLang="en-US" sz="2000" b="1" i="1" dirty="0">
                <a:latin typeface="Arial" panose="020B0604020202020204" pitchFamily="34" charset="0"/>
                <a:cs typeface="Arial" panose="020B0604020202020204" pitchFamily="34" charset="0"/>
              </a:rPr>
              <a:t>)</a:t>
            </a:r>
          </a:p>
        </p:txBody>
      </p:sp>
      <p:sp>
        <p:nvSpPr>
          <p:cNvPr id="9394" name="Text Box 178"/>
          <p:cNvSpPr txBox="1">
            <a:spLocks noChangeArrowheads="1"/>
          </p:cNvSpPr>
          <p:nvPr/>
        </p:nvSpPr>
        <p:spPr bwMode="auto">
          <a:xfrm>
            <a:off x="7001264" y="1817960"/>
            <a:ext cx="5900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b="1" dirty="0">
                <a:solidFill>
                  <a:srgbClr val="3399FF"/>
                </a:solidFill>
                <a:latin typeface="Arial" panose="020B0604020202020204" pitchFamily="34" charset="0"/>
                <a:cs typeface="Arial" panose="020B0604020202020204" pitchFamily="34" charset="0"/>
              </a:rPr>
              <a:t>40</a:t>
            </a:r>
          </a:p>
        </p:txBody>
      </p:sp>
      <p:sp>
        <p:nvSpPr>
          <p:cNvPr id="9395" name="Rectangle 179"/>
          <p:cNvSpPr>
            <a:spLocks noChangeArrowheads="1"/>
          </p:cNvSpPr>
          <p:nvPr/>
        </p:nvSpPr>
        <p:spPr bwMode="auto">
          <a:xfrm>
            <a:off x="7979028" y="3851123"/>
            <a:ext cx="521035" cy="22831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96" name="Text Box 180"/>
          <p:cNvSpPr txBox="1">
            <a:spLocks noChangeArrowheads="1"/>
          </p:cNvSpPr>
          <p:nvPr/>
        </p:nvSpPr>
        <p:spPr bwMode="auto">
          <a:xfrm>
            <a:off x="8025455" y="3511972"/>
            <a:ext cx="609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solidFill>
                  <a:srgbClr val="009900"/>
                </a:solidFill>
                <a:latin typeface="Arial" panose="020B0604020202020204" pitchFamily="34" charset="0"/>
                <a:cs typeface="Arial" panose="020B0604020202020204" pitchFamily="34" charset="0"/>
              </a:rPr>
              <a:t>23</a:t>
            </a:r>
          </a:p>
        </p:txBody>
      </p:sp>
      <p:sp>
        <p:nvSpPr>
          <p:cNvPr id="9397" name="Text Box 181"/>
          <p:cNvSpPr txBox="1">
            <a:spLocks noChangeArrowheads="1"/>
          </p:cNvSpPr>
          <p:nvPr/>
        </p:nvSpPr>
        <p:spPr bwMode="auto">
          <a:xfrm>
            <a:off x="7762566" y="6146788"/>
            <a:ext cx="933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cs typeface="Arial" panose="020B0604020202020204" pitchFamily="34" charset="0"/>
              </a:rPr>
              <a:t>5C</a:t>
            </a:r>
          </a:p>
        </p:txBody>
      </p:sp>
      <p:grpSp>
        <p:nvGrpSpPr>
          <p:cNvPr id="9437" name="Group 221"/>
          <p:cNvGrpSpPr>
            <a:grpSpLocks/>
          </p:cNvGrpSpPr>
          <p:nvPr/>
        </p:nvGrpSpPr>
        <p:grpSpPr bwMode="auto">
          <a:xfrm>
            <a:off x="-489158" y="5570041"/>
            <a:ext cx="4572000" cy="1535113"/>
            <a:chOff x="1302" y="2696"/>
            <a:chExt cx="2880" cy="967"/>
          </a:xfrm>
        </p:grpSpPr>
        <p:sp>
          <p:nvSpPr>
            <p:cNvPr id="9398" name="AutoShape 182"/>
            <p:cNvSpPr>
              <a:spLocks noChangeArrowheads="1"/>
            </p:cNvSpPr>
            <p:nvPr/>
          </p:nvSpPr>
          <p:spPr bwMode="auto">
            <a:xfrm>
              <a:off x="1649" y="2696"/>
              <a:ext cx="2341" cy="967"/>
            </a:xfrm>
            <a:prstGeom prst="rightArrow">
              <a:avLst>
                <a:gd name="adj1" fmla="val 50000"/>
                <a:gd name="adj2" fmla="val 31678"/>
              </a:avLst>
            </a:prstGeom>
            <a:solidFill>
              <a:srgbClr val="FFFFCC"/>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99" name="Text Box 183"/>
            <p:cNvSpPr txBox="1">
              <a:spLocks noChangeArrowheads="1"/>
            </p:cNvSpPr>
            <p:nvPr/>
          </p:nvSpPr>
          <p:spPr bwMode="auto">
            <a:xfrm>
              <a:off x="1302" y="2917"/>
              <a:ext cx="2880"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dirty="0" err="1">
                  <a:solidFill>
                    <a:srgbClr val="FF6600"/>
                  </a:solidFill>
                  <a:cs typeface="Arial" panose="020B0604020202020204" pitchFamily="34" charset="0"/>
                </a:rPr>
                <a:t>Nh</a:t>
              </a:r>
              <a:r>
                <a:rPr lang="en-US" altLang="en-US" sz="2400" b="1" dirty="0" err="1">
                  <a:solidFill>
                    <a:srgbClr val="FF6600"/>
                  </a:solidFill>
                </a:rPr>
                <a:t>ữ</a:t>
              </a:r>
              <a:r>
                <a:rPr lang="en-US" altLang="en-US" sz="2400" b="1" dirty="0" err="1">
                  <a:solidFill>
                    <a:srgbClr val="FF6600"/>
                  </a:solidFill>
                  <a:cs typeface="Arial" panose="020B0604020202020204" pitchFamily="34" charset="0"/>
                </a:rPr>
                <a:t>ng</a:t>
              </a:r>
              <a:r>
                <a:rPr lang="en-US" altLang="en-US" sz="2400" b="1" dirty="0">
                  <a:solidFill>
                    <a:srgbClr val="FF6600"/>
                  </a:solidFill>
                  <a:cs typeface="Arial" panose="020B0604020202020204" pitchFamily="34" charset="0"/>
                </a:rPr>
                <a:t> </a:t>
              </a:r>
              <a:r>
                <a:rPr lang="en-US" altLang="en-US" sz="2400" b="1" dirty="0" err="1">
                  <a:solidFill>
                    <a:srgbClr val="FF6600"/>
                  </a:solidFill>
                  <a:cs typeface="Arial" panose="020B0604020202020204" pitchFamily="34" charset="0"/>
                </a:rPr>
                <a:t>l</a:t>
              </a:r>
              <a:r>
                <a:rPr lang="en-US" altLang="en-US" sz="2400" b="1" dirty="0" err="1">
                  <a:solidFill>
                    <a:srgbClr val="FF6600"/>
                  </a:solidFill>
                </a:rPr>
                <a:t>ớ</a:t>
              </a:r>
              <a:r>
                <a:rPr lang="en-US" altLang="en-US" sz="2400" b="1" dirty="0" err="1">
                  <a:solidFill>
                    <a:srgbClr val="FF6600"/>
                  </a:solidFill>
                  <a:cs typeface="Arial" panose="020B0604020202020204" pitchFamily="34" charset="0"/>
                </a:rPr>
                <a:t>p</a:t>
              </a:r>
              <a:r>
                <a:rPr lang="en-US" altLang="en-US" sz="2400" b="1" dirty="0">
                  <a:solidFill>
                    <a:srgbClr val="FF6600"/>
                  </a:solidFill>
                  <a:cs typeface="Arial" panose="020B0604020202020204" pitchFamily="34" charset="0"/>
                </a:rPr>
                <a:t> </a:t>
              </a:r>
              <a:r>
                <a:rPr lang="en-US" altLang="en-US" sz="2400" b="1" dirty="0" err="1">
                  <a:solidFill>
                    <a:srgbClr val="FF6600"/>
                  </a:solidFill>
                  <a:cs typeface="Arial" panose="020B0604020202020204" pitchFamily="34" charset="0"/>
                </a:rPr>
                <a:t>tham</a:t>
              </a:r>
              <a:r>
                <a:rPr lang="en-US" altLang="en-US" sz="2400" b="1" dirty="0">
                  <a:solidFill>
                    <a:srgbClr val="FF6600"/>
                  </a:solidFill>
                  <a:cs typeface="Arial" panose="020B0604020202020204" pitchFamily="34" charset="0"/>
                </a:rPr>
                <a:t> </a:t>
              </a:r>
              <a:r>
                <a:rPr lang="en-US" altLang="en-US" sz="2400" b="1" dirty="0" err="1">
                  <a:solidFill>
                    <a:srgbClr val="FF6600"/>
                  </a:solidFill>
                  <a:cs typeface="Arial" panose="020B0604020202020204" pitchFamily="34" charset="0"/>
                </a:rPr>
                <a:t>gia</a:t>
              </a:r>
              <a:r>
                <a:rPr lang="en-US" altLang="en-US" sz="2400" b="1" dirty="0">
                  <a:solidFill>
                    <a:srgbClr val="FF6600"/>
                  </a:solidFill>
                  <a:cs typeface="Arial" panose="020B0604020202020204" pitchFamily="34" charset="0"/>
                </a:rPr>
                <a:t> </a:t>
              </a:r>
            </a:p>
            <a:p>
              <a:pPr algn="ctr"/>
              <a:r>
                <a:rPr lang="en-US" altLang="en-US" sz="2400" b="1" dirty="0" err="1">
                  <a:solidFill>
                    <a:srgbClr val="FF6600"/>
                  </a:solidFill>
                  <a:cs typeface="Arial" panose="020B0604020202020204" pitchFamily="34" charset="0"/>
                </a:rPr>
                <a:t>tr</a:t>
              </a:r>
              <a:r>
                <a:rPr lang="en-US" altLang="en-US" sz="2400" b="1" dirty="0" err="1">
                  <a:solidFill>
                    <a:srgbClr val="FF6600"/>
                  </a:solidFill>
                </a:rPr>
                <a:t>ồ</a:t>
              </a:r>
              <a:r>
                <a:rPr lang="en-US" altLang="en-US" sz="2400" b="1" dirty="0" err="1">
                  <a:solidFill>
                    <a:srgbClr val="FF6600"/>
                  </a:solidFill>
                  <a:cs typeface="Arial" panose="020B0604020202020204" pitchFamily="34" charset="0"/>
                </a:rPr>
                <a:t>ng</a:t>
              </a:r>
              <a:r>
                <a:rPr lang="en-US" altLang="en-US" sz="2400" b="1" dirty="0">
                  <a:solidFill>
                    <a:srgbClr val="FF6600"/>
                  </a:solidFill>
                  <a:cs typeface="Arial" panose="020B0604020202020204" pitchFamily="34" charset="0"/>
                </a:rPr>
                <a:t> </a:t>
              </a:r>
              <a:r>
                <a:rPr lang="en-US" altLang="en-US" sz="2400" b="1" dirty="0" err="1">
                  <a:solidFill>
                    <a:srgbClr val="FF6600"/>
                  </a:solidFill>
                  <a:cs typeface="Arial" panose="020B0604020202020204" pitchFamily="34" charset="0"/>
                </a:rPr>
                <a:t>c</a:t>
              </a:r>
              <a:r>
                <a:rPr lang="en-US" altLang="en-US" sz="2400" b="1" dirty="0" err="1">
                  <a:solidFill>
                    <a:srgbClr val="FF6600"/>
                  </a:solidFill>
                </a:rPr>
                <a:t>â</a:t>
              </a:r>
              <a:r>
                <a:rPr lang="en-US" altLang="en-US" sz="2400" b="1" dirty="0" err="1">
                  <a:solidFill>
                    <a:srgbClr val="FF6600"/>
                  </a:solidFill>
                  <a:cs typeface="Arial" panose="020B0604020202020204" pitchFamily="34" charset="0"/>
                </a:rPr>
                <a:t>y</a:t>
              </a:r>
              <a:endParaRPr lang="en-US" altLang="en-US" sz="2400" b="1" dirty="0">
                <a:solidFill>
                  <a:srgbClr val="FF6600"/>
                </a:solidFill>
                <a:cs typeface="Arial" panose="020B0604020202020204" pitchFamily="34" charset="0"/>
              </a:endParaRPr>
            </a:p>
          </p:txBody>
        </p:sp>
      </p:grpSp>
      <p:grpSp>
        <p:nvGrpSpPr>
          <p:cNvPr id="9417" name="Group 201"/>
          <p:cNvGrpSpPr>
            <a:grpSpLocks/>
          </p:cNvGrpSpPr>
          <p:nvPr/>
        </p:nvGrpSpPr>
        <p:grpSpPr bwMode="auto">
          <a:xfrm>
            <a:off x="178953" y="3311279"/>
            <a:ext cx="2286000" cy="1219200"/>
            <a:chOff x="190" y="2476"/>
            <a:chExt cx="1440" cy="768"/>
          </a:xfrm>
        </p:grpSpPr>
        <p:sp>
          <p:nvSpPr>
            <p:cNvPr id="9400" name="AutoShape 184"/>
            <p:cNvSpPr>
              <a:spLocks noChangeArrowheads="1"/>
            </p:cNvSpPr>
            <p:nvPr/>
          </p:nvSpPr>
          <p:spPr bwMode="auto">
            <a:xfrm>
              <a:off x="190" y="2476"/>
              <a:ext cx="1440" cy="768"/>
            </a:xfrm>
            <a:prstGeom prst="wedgeEllipseCallout">
              <a:avLst>
                <a:gd name="adj1" fmla="val 120556"/>
                <a:gd name="adj2" fmla="val -99347"/>
              </a:avLst>
            </a:prstGeom>
            <a:solidFill>
              <a:srgbClr val="FF99FF"/>
            </a:solidFill>
            <a:ln w="9525">
              <a:solidFill>
                <a:srgbClr val="7030A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sz="1400">
                <a:latin typeface=".VnTime" panose="020B7200000000000000" pitchFamily="34" charset="0"/>
                <a:cs typeface="Arial" panose="020B0604020202020204" pitchFamily="34" charset="0"/>
              </a:endParaRPr>
            </a:p>
          </p:txBody>
        </p:sp>
        <p:sp>
          <p:nvSpPr>
            <p:cNvPr id="9401" name="Text Box 185"/>
            <p:cNvSpPr txBox="1">
              <a:spLocks noChangeArrowheads="1"/>
            </p:cNvSpPr>
            <p:nvPr/>
          </p:nvSpPr>
          <p:spPr bwMode="auto">
            <a:xfrm>
              <a:off x="276" y="2548"/>
              <a:ext cx="129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dirty="0" err="1">
                  <a:solidFill>
                    <a:srgbClr val="002060"/>
                  </a:solidFill>
                  <a:cs typeface="Arial" panose="020B0604020202020204" pitchFamily="34" charset="0"/>
                </a:rPr>
                <a:t>L</a:t>
              </a:r>
              <a:r>
                <a:rPr lang="en-US" altLang="en-US" sz="2400" b="1" dirty="0" err="1">
                  <a:solidFill>
                    <a:srgbClr val="002060"/>
                  </a:solidFill>
                </a:rPr>
                <a:t>ớ</a:t>
              </a:r>
              <a:r>
                <a:rPr lang="en-US" altLang="en-US" sz="2400" b="1" dirty="0" err="1">
                  <a:solidFill>
                    <a:srgbClr val="002060"/>
                  </a:solidFill>
                  <a:cs typeface="Arial" panose="020B0604020202020204" pitchFamily="34" charset="0"/>
                </a:rPr>
                <a:t>p</a:t>
              </a:r>
              <a:r>
                <a:rPr lang="en-US" altLang="en-US" sz="2400" b="1" dirty="0">
                  <a:solidFill>
                    <a:srgbClr val="002060"/>
                  </a:solidFill>
                  <a:cs typeface="Arial" panose="020B0604020202020204" pitchFamily="34" charset="0"/>
                </a:rPr>
                <a:t> 4A </a:t>
              </a:r>
              <a:r>
                <a:rPr lang="en-US" altLang="en-US" sz="2400" b="1" dirty="0" err="1">
                  <a:solidFill>
                    <a:srgbClr val="002060"/>
                  </a:solidFill>
                  <a:cs typeface="Arial" panose="020B0604020202020204" pitchFamily="34" charset="0"/>
                </a:rPr>
                <a:t>tr</a:t>
              </a:r>
              <a:r>
                <a:rPr lang="en-US" altLang="en-US" sz="2400" b="1" dirty="0" err="1">
                  <a:solidFill>
                    <a:srgbClr val="002060"/>
                  </a:solidFill>
                </a:rPr>
                <a:t>ồ</a:t>
              </a:r>
              <a:r>
                <a:rPr lang="en-US" altLang="en-US" sz="2400" b="1" dirty="0" err="1">
                  <a:solidFill>
                    <a:srgbClr val="002060"/>
                  </a:solidFill>
                  <a:cs typeface="Arial" panose="020B0604020202020204" pitchFamily="34" charset="0"/>
                </a:rPr>
                <a:t>ng</a:t>
              </a:r>
              <a:r>
                <a:rPr lang="en-US" altLang="en-US" sz="2400" b="1" dirty="0">
                  <a:solidFill>
                    <a:srgbClr val="002060"/>
                  </a:solidFill>
                  <a:cs typeface="Arial" panose="020B0604020202020204" pitchFamily="34" charset="0"/>
                </a:rPr>
                <a:t> </a:t>
              </a:r>
              <a:r>
                <a:rPr lang="en-US" altLang="en-US" sz="2400" b="1" dirty="0" err="1">
                  <a:solidFill>
                    <a:srgbClr val="002060"/>
                  </a:solidFill>
                </a:rPr>
                <a:t>được</a:t>
              </a:r>
              <a:r>
                <a:rPr lang="en-US" altLang="en-US" sz="2400" b="1" dirty="0">
                  <a:solidFill>
                    <a:srgbClr val="002060"/>
                  </a:solidFill>
                  <a:cs typeface="Arial" panose="020B0604020202020204" pitchFamily="34" charset="0"/>
                </a:rPr>
                <a:t>:</a:t>
              </a:r>
            </a:p>
          </p:txBody>
        </p:sp>
      </p:grpSp>
      <p:grpSp>
        <p:nvGrpSpPr>
          <p:cNvPr id="9424" name="Group 208"/>
          <p:cNvGrpSpPr>
            <a:grpSpLocks/>
          </p:cNvGrpSpPr>
          <p:nvPr/>
        </p:nvGrpSpPr>
        <p:grpSpPr bwMode="auto">
          <a:xfrm>
            <a:off x="7550632" y="582232"/>
            <a:ext cx="2667000" cy="1219201"/>
            <a:chOff x="4195" y="1172"/>
            <a:chExt cx="1680" cy="768"/>
          </a:xfrm>
        </p:grpSpPr>
        <p:sp>
          <p:nvSpPr>
            <p:cNvPr id="9402" name="AutoShape 186"/>
            <p:cNvSpPr>
              <a:spLocks noChangeArrowheads="1"/>
            </p:cNvSpPr>
            <p:nvPr/>
          </p:nvSpPr>
          <p:spPr bwMode="auto">
            <a:xfrm>
              <a:off x="4195" y="1172"/>
              <a:ext cx="1680" cy="768"/>
            </a:xfrm>
            <a:prstGeom prst="cloudCallout">
              <a:avLst>
                <a:gd name="adj1" fmla="val -54213"/>
                <a:gd name="adj2" fmla="val 72431"/>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sz="1400">
                <a:latin typeface=".VnTime" panose="020B7200000000000000" pitchFamily="34" charset="0"/>
                <a:cs typeface="Arial" panose="020B0604020202020204" pitchFamily="34" charset="0"/>
              </a:endParaRPr>
            </a:p>
          </p:txBody>
        </p:sp>
        <p:sp>
          <p:nvSpPr>
            <p:cNvPr id="9403" name="Text Box 187"/>
            <p:cNvSpPr txBox="1">
              <a:spLocks noChangeArrowheads="1"/>
            </p:cNvSpPr>
            <p:nvPr/>
          </p:nvSpPr>
          <p:spPr bwMode="auto">
            <a:xfrm>
              <a:off x="4385" y="1237"/>
              <a:ext cx="1296" cy="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dirty="0" err="1">
                  <a:solidFill>
                    <a:schemeClr val="bg1"/>
                  </a:solidFill>
                  <a:cs typeface="Arial" panose="020B0604020202020204" pitchFamily="34" charset="0"/>
                </a:rPr>
                <a:t>L</a:t>
              </a:r>
              <a:r>
                <a:rPr lang="en-US" altLang="en-US" sz="2400" b="1" dirty="0" err="1">
                  <a:solidFill>
                    <a:schemeClr val="bg1"/>
                  </a:solidFill>
                </a:rPr>
                <a:t>ớp</a:t>
              </a:r>
              <a:r>
                <a:rPr lang="en-US" altLang="en-US" sz="2400" b="1" dirty="0">
                  <a:solidFill>
                    <a:schemeClr val="bg1"/>
                  </a:solidFill>
                </a:rPr>
                <a:t> 5B </a:t>
              </a:r>
              <a:r>
                <a:rPr lang="en-US" altLang="en-US" sz="2400" b="1" dirty="0" err="1">
                  <a:solidFill>
                    <a:schemeClr val="bg1"/>
                  </a:solidFill>
                </a:rPr>
                <a:t>trồng</a:t>
              </a:r>
              <a:r>
                <a:rPr lang="en-US" altLang="en-US" sz="2400" b="1" dirty="0">
                  <a:solidFill>
                    <a:schemeClr val="bg1"/>
                  </a:solidFill>
                </a:rPr>
                <a:t> </a:t>
              </a:r>
              <a:r>
                <a:rPr lang="en-US" altLang="en-US" sz="2400" b="1" dirty="0" err="1">
                  <a:solidFill>
                    <a:schemeClr val="bg1"/>
                  </a:solidFill>
                </a:rPr>
                <a:t>được</a:t>
              </a:r>
              <a:endParaRPr lang="en-US" altLang="en-US" sz="2400" b="1" dirty="0">
                <a:solidFill>
                  <a:schemeClr val="bg1"/>
                </a:solidFill>
              </a:endParaRPr>
            </a:p>
          </p:txBody>
        </p:sp>
      </p:grpSp>
      <p:grpSp>
        <p:nvGrpSpPr>
          <p:cNvPr id="9438" name="Group 222"/>
          <p:cNvGrpSpPr>
            <a:grpSpLocks/>
          </p:cNvGrpSpPr>
          <p:nvPr/>
        </p:nvGrpSpPr>
        <p:grpSpPr bwMode="auto">
          <a:xfrm>
            <a:off x="8593411" y="2418323"/>
            <a:ext cx="2632491" cy="1358340"/>
            <a:chOff x="4375" y="1375"/>
            <a:chExt cx="1577" cy="718"/>
          </a:xfrm>
        </p:grpSpPr>
        <p:sp>
          <p:nvSpPr>
            <p:cNvPr id="9404" name="AutoShape 188"/>
            <p:cNvSpPr>
              <a:spLocks noChangeArrowheads="1"/>
            </p:cNvSpPr>
            <p:nvPr/>
          </p:nvSpPr>
          <p:spPr bwMode="auto">
            <a:xfrm>
              <a:off x="4525" y="1375"/>
              <a:ext cx="1248" cy="718"/>
            </a:xfrm>
            <a:prstGeom prst="wedgeEllipseCallout">
              <a:avLst>
                <a:gd name="adj1" fmla="val -65948"/>
                <a:gd name="adj2" fmla="val 52405"/>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sz="1400">
                <a:latin typeface=".VnTime" panose="020B7200000000000000" pitchFamily="34" charset="0"/>
                <a:cs typeface="Arial" panose="020B0604020202020204" pitchFamily="34" charset="0"/>
              </a:endParaRPr>
            </a:p>
          </p:txBody>
        </p:sp>
        <p:sp>
          <p:nvSpPr>
            <p:cNvPr id="9405" name="Text Box 189"/>
            <p:cNvSpPr txBox="1">
              <a:spLocks noChangeArrowheads="1"/>
            </p:cNvSpPr>
            <p:nvPr/>
          </p:nvSpPr>
          <p:spPr bwMode="auto">
            <a:xfrm>
              <a:off x="4375" y="1500"/>
              <a:ext cx="1577" cy="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spcBef>
                  <a:spcPct val="50000"/>
                </a:spcBef>
              </a:pPr>
              <a:r>
                <a:rPr lang="en-US" altLang="en-US" sz="2600" b="1" dirty="0" err="1">
                  <a:solidFill>
                    <a:schemeClr val="bg1"/>
                  </a:solidFill>
                  <a:cs typeface="Arial" panose="020B0604020202020204" pitchFamily="34" charset="0"/>
                </a:rPr>
                <a:t>L</a:t>
              </a:r>
              <a:r>
                <a:rPr lang="en-US" altLang="en-US" sz="2600" b="1" dirty="0" err="1">
                  <a:solidFill>
                    <a:schemeClr val="bg1"/>
                  </a:solidFill>
                </a:rPr>
                <a:t>ớ</a:t>
              </a:r>
              <a:r>
                <a:rPr lang="en-US" altLang="en-US" sz="2600" b="1" dirty="0" err="1">
                  <a:solidFill>
                    <a:schemeClr val="bg1"/>
                  </a:solidFill>
                  <a:cs typeface="Arial" panose="020B0604020202020204" pitchFamily="34" charset="0"/>
                </a:rPr>
                <a:t>p</a:t>
              </a:r>
              <a:r>
                <a:rPr lang="en-US" altLang="en-US" sz="2600" b="1" dirty="0">
                  <a:solidFill>
                    <a:schemeClr val="bg1"/>
                  </a:solidFill>
                  <a:cs typeface="Arial" panose="020B0604020202020204" pitchFamily="34" charset="0"/>
                </a:rPr>
                <a:t> 5C </a:t>
              </a:r>
            </a:p>
            <a:p>
              <a:pPr algn="ctr">
                <a:lnSpc>
                  <a:spcPct val="70000"/>
                </a:lnSpc>
                <a:spcBef>
                  <a:spcPct val="50000"/>
                </a:spcBef>
              </a:pPr>
              <a:r>
                <a:rPr lang="en-US" altLang="en-US" sz="2600" b="1" dirty="0" err="1">
                  <a:solidFill>
                    <a:schemeClr val="bg1"/>
                  </a:solidFill>
                  <a:cs typeface="Arial" panose="020B0604020202020204" pitchFamily="34" charset="0"/>
                </a:rPr>
                <a:t>tr</a:t>
              </a:r>
              <a:r>
                <a:rPr lang="en-US" altLang="en-US" sz="2600" b="1" dirty="0" err="1">
                  <a:solidFill>
                    <a:schemeClr val="bg1"/>
                  </a:solidFill>
                </a:rPr>
                <a:t>ồng</a:t>
              </a:r>
              <a:r>
                <a:rPr lang="en-US" altLang="en-US" sz="2600" b="1" dirty="0">
                  <a:solidFill>
                    <a:schemeClr val="bg1"/>
                  </a:solidFill>
                </a:rPr>
                <a:t> </a:t>
              </a:r>
              <a:r>
                <a:rPr lang="en-US" altLang="en-US" sz="2600" b="1" dirty="0" err="1">
                  <a:solidFill>
                    <a:schemeClr val="bg1"/>
                  </a:solidFill>
                </a:rPr>
                <a:t>được</a:t>
              </a:r>
              <a:endParaRPr lang="en-US" altLang="en-US" sz="2600" b="1" dirty="0">
                <a:solidFill>
                  <a:schemeClr val="bg1"/>
                </a:solidFill>
                <a:cs typeface="Arial" panose="020B0604020202020204" pitchFamily="34" charset="0"/>
              </a:endParaRPr>
            </a:p>
          </p:txBody>
        </p:sp>
      </p:grpSp>
      <p:sp>
        <p:nvSpPr>
          <p:cNvPr id="9407" name="AutoShape 191"/>
          <p:cNvSpPr>
            <a:spLocks/>
          </p:cNvSpPr>
          <p:nvPr/>
        </p:nvSpPr>
        <p:spPr bwMode="auto">
          <a:xfrm rot="5400000">
            <a:off x="7039937" y="4874360"/>
            <a:ext cx="271908" cy="2133600"/>
          </a:xfrm>
          <a:prstGeom prst="leftBrace">
            <a:avLst>
              <a:gd name="adj1" fmla="val 233333"/>
              <a:gd name="adj2" fmla="val 49583"/>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436" name="Group 220"/>
          <p:cNvGrpSpPr>
            <a:grpSpLocks/>
          </p:cNvGrpSpPr>
          <p:nvPr/>
        </p:nvGrpSpPr>
        <p:grpSpPr bwMode="auto">
          <a:xfrm>
            <a:off x="116773" y="1031575"/>
            <a:ext cx="3236318" cy="1649254"/>
            <a:chOff x="144" y="1120"/>
            <a:chExt cx="2134" cy="829"/>
          </a:xfrm>
        </p:grpSpPr>
        <p:sp>
          <p:nvSpPr>
            <p:cNvPr id="9409" name="AutoShape 193"/>
            <p:cNvSpPr>
              <a:spLocks noChangeArrowheads="1"/>
            </p:cNvSpPr>
            <p:nvPr/>
          </p:nvSpPr>
          <p:spPr bwMode="auto">
            <a:xfrm>
              <a:off x="144" y="1120"/>
              <a:ext cx="2112" cy="816"/>
            </a:xfrm>
            <a:prstGeom prst="wedgeRoundRectCallout">
              <a:avLst>
                <a:gd name="adj1" fmla="val 66004"/>
                <a:gd name="adj2" fmla="val 40941"/>
                <a:gd name="adj3" fmla="val 16667"/>
              </a:avLst>
            </a:prstGeom>
            <a:solidFill>
              <a:schemeClr val="accent3">
                <a:lumMod val="60000"/>
                <a:lumOff val="40000"/>
              </a:schemeClr>
            </a:solidFill>
            <a:ln w="9525">
              <a:solidFill>
                <a:srgbClr val="00B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sz="1400">
                <a:latin typeface=".VnTime" panose="020B7200000000000000" pitchFamily="34" charset="0"/>
                <a:cs typeface="Arial" panose="020B0604020202020204" pitchFamily="34" charset="0"/>
              </a:endParaRPr>
            </a:p>
          </p:txBody>
        </p:sp>
        <p:sp>
          <p:nvSpPr>
            <p:cNvPr id="9410" name="Text Box 194"/>
            <p:cNvSpPr txBox="1">
              <a:spLocks noChangeArrowheads="1"/>
            </p:cNvSpPr>
            <p:nvPr/>
          </p:nvSpPr>
          <p:spPr bwMode="auto">
            <a:xfrm>
              <a:off x="196" y="1160"/>
              <a:ext cx="2082"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dirty="0" err="1">
                  <a:solidFill>
                    <a:srgbClr val="177F7A"/>
                  </a:solidFill>
                  <a:cs typeface="Arial" panose="020B0604020202020204" pitchFamily="34" charset="0"/>
                </a:rPr>
                <a:t>C</a:t>
              </a:r>
              <a:r>
                <a:rPr lang="en-US" altLang="en-US" sz="2400" b="1" dirty="0" err="1">
                  <a:solidFill>
                    <a:srgbClr val="177F7A"/>
                  </a:solidFill>
                </a:rPr>
                <a:t>ó</a:t>
              </a:r>
              <a:r>
                <a:rPr lang="en-US" altLang="en-US" sz="2400" b="1" dirty="0">
                  <a:solidFill>
                    <a:srgbClr val="177F7A"/>
                  </a:solidFill>
                  <a:cs typeface="Arial" panose="020B0604020202020204" pitchFamily="34" charset="0"/>
                </a:rPr>
                <a:t> 3 </a:t>
              </a:r>
              <a:r>
                <a:rPr lang="en-US" altLang="en-US" sz="2400" b="1" dirty="0" err="1">
                  <a:solidFill>
                    <a:srgbClr val="177F7A"/>
                  </a:solidFill>
                  <a:cs typeface="Arial" panose="020B0604020202020204" pitchFamily="34" charset="0"/>
                </a:rPr>
                <a:t>l</a:t>
              </a:r>
              <a:r>
                <a:rPr lang="en-US" altLang="en-US" sz="2400" b="1" dirty="0" err="1">
                  <a:solidFill>
                    <a:srgbClr val="177F7A"/>
                  </a:solidFill>
                </a:rPr>
                <a:t>ớ</a:t>
              </a:r>
              <a:r>
                <a:rPr lang="en-US" altLang="en-US" sz="2400" b="1" dirty="0" err="1">
                  <a:solidFill>
                    <a:srgbClr val="177F7A"/>
                  </a:solidFill>
                  <a:cs typeface="Arial" panose="020B0604020202020204" pitchFamily="34" charset="0"/>
                </a:rPr>
                <a:t>p</a:t>
              </a:r>
              <a:r>
                <a:rPr lang="en-US" altLang="en-US" sz="2400" b="1" dirty="0">
                  <a:solidFill>
                    <a:srgbClr val="177F7A"/>
                  </a:solidFill>
                  <a:cs typeface="Arial" panose="020B0604020202020204" pitchFamily="34" charset="0"/>
                </a:rPr>
                <a:t> </a:t>
              </a:r>
              <a:r>
                <a:rPr lang="en-US" altLang="en-US" sz="2400" b="1" dirty="0" err="1">
                  <a:solidFill>
                    <a:srgbClr val="177F7A"/>
                  </a:solidFill>
                  <a:cs typeface="Arial" panose="020B0604020202020204" pitchFamily="34" charset="0"/>
                </a:rPr>
                <a:t>tr</a:t>
              </a:r>
              <a:r>
                <a:rPr lang="en-US" altLang="en-US" sz="2400" b="1" dirty="0" err="1">
                  <a:solidFill>
                    <a:srgbClr val="177F7A"/>
                  </a:solidFill>
                </a:rPr>
                <a:t>ồ</a:t>
              </a:r>
              <a:r>
                <a:rPr lang="en-US" altLang="en-US" sz="2400" b="1" dirty="0" err="1">
                  <a:solidFill>
                    <a:srgbClr val="177F7A"/>
                  </a:solidFill>
                  <a:cs typeface="Arial" panose="020B0604020202020204" pitchFamily="34" charset="0"/>
                </a:rPr>
                <a:t>ng</a:t>
              </a:r>
              <a:r>
                <a:rPr lang="en-US" altLang="en-US" sz="2400" b="1" dirty="0">
                  <a:solidFill>
                    <a:srgbClr val="177F7A"/>
                  </a:solidFill>
                  <a:cs typeface="Arial" panose="020B0604020202020204" pitchFamily="34" charset="0"/>
                </a:rPr>
                <a:t> </a:t>
              </a:r>
              <a:r>
                <a:rPr lang="en-US" altLang="en-US" sz="2400" b="1" dirty="0" err="1">
                  <a:solidFill>
                    <a:srgbClr val="177F7A"/>
                  </a:solidFill>
                </a:rPr>
                <a:t>đượ</a:t>
              </a:r>
              <a:r>
                <a:rPr lang="en-US" altLang="en-US" sz="2400" b="1" dirty="0" err="1">
                  <a:solidFill>
                    <a:srgbClr val="177F7A"/>
                  </a:solidFill>
                  <a:cs typeface="Arial" panose="020B0604020202020204" pitchFamily="34" charset="0"/>
                </a:rPr>
                <a:t>c</a:t>
              </a:r>
              <a:r>
                <a:rPr lang="en-US" altLang="en-US" sz="2400" b="1" dirty="0">
                  <a:solidFill>
                    <a:srgbClr val="177F7A"/>
                  </a:solidFill>
                  <a:cs typeface="Arial" panose="020B0604020202020204" pitchFamily="34" charset="0"/>
                </a:rPr>
                <a:t> </a:t>
              </a:r>
              <a:r>
                <a:rPr lang="en-US" altLang="en-US" sz="2400" b="1" dirty="0" err="1">
                  <a:solidFill>
                    <a:srgbClr val="177F7A"/>
                  </a:solidFill>
                  <a:cs typeface="Arial" panose="020B0604020202020204" pitchFamily="34" charset="0"/>
                </a:rPr>
                <a:t>h</a:t>
              </a:r>
              <a:r>
                <a:rPr lang="en-US" altLang="en-US" sz="2400" b="1" dirty="0" err="1">
                  <a:solidFill>
                    <a:srgbClr val="177F7A"/>
                  </a:solidFill>
                </a:rPr>
                <a:t>ơ</a:t>
              </a:r>
              <a:r>
                <a:rPr lang="en-US" altLang="en-US" sz="2400" b="1" dirty="0" err="1">
                  <a:solidFill>
                    <a:srgbClr val="177F7A"/>
                  </a:solidFill>
                  <a:cs typeface="Arial" panose="020B0604020202020204" pitchFamily="34" charset="0"/>
                </a:rPr>
                <a:t>n</a:t>
              </a:r>
              <a:r>
                <a:rPr lang="en-US" altLang="en-US" sz="2400" b="1" dirty="0">
                  <a:solidFill>
                    <a:srgbClr val="177F7A"/>
                  </a:solidFill>
                  <a:cs typeface="Arial" panose="020B0604020202020204" pitchFamily="34" charset="0"/>
                </a:rPr>
                <a:t> 30 </a:t>
              </a:r>
              <a:r>
                <a:rPr lang="en-US" altLang="en-US" sz="2400" b="1" dirty="0" err="1">
                  <a:solidFill>
                    <a:srgbClr val="177F7A"/>
                  </a:solidFill>
                  <a:cs typeface="Arial" panose="020B0604020202020204" pitchFamily="34" charset="0"/>
                </a:rPr>
                <a:t>c</a:t>
              </a:r>
              <a:r>
                <a:rPr lang="en-US" altLang="en-US" sz="2400" b="1" dirty="0" err="1">
                  <a:solidFill>
                    <a:srgbClr val="177F7A"/>
                  </a:solidFill>
                </a:rPr>
                <a:t>â</a:t>
              </a:r>
              <a:r>
                <a:rPr lang="en-US" altLang="en-US" sz="2400" b="1" dirty="0" err="1">
                  <a:solidFill>
                    <a:srgbClr val="177F7A"/>
                  </a:solidFill>
                  <a:cs typeface="Arial" panose="020B0604020202020204" pitchFamily="34" charset="0"/>
                </a:rPr>
                <a:t>y</a:t>
              </a:r>
              <a:r>
                <a:rPr lang="en-US" altLang="en-US" sz="2400" b="1" dirty="0">
                  <a:solidFill>
                    <a:srgbClr val="177F7A"/>
                  </a:solidFill>
                  <a:cs typeface="Arial" panose="020B0604020202020204" pitchFamily="34" charset="0"/>
                </a:rPr>
                <a:t> </a:t>
              </a:r>
              <a:r>
                <a:rPr lang="en-US" altLang="en-US" sz="2400" b="1" dirty="0" err="1">
                  <a:solidFill>
                    <a:srgbClr val="177F7A"/>
                  </a:solidFill>
                  <a:cs typeface="Arial" panose="020B0604020202020204" pitchFamily="34" charset="0"/>
                </a:rPr>
                <a:t>l</a:t>
              </a:r>
              <a:r>
                <a:rPr lang="en-US" altLang="en-US" sz="2400" b="1" dirty="0" err="1">
                  <a:solidFill>
                    <a:srgbClr val="177F7A"/>
                  </a:solidFill>
                </a:rPr>
                <a:t>à</a:t>
              </a:r>
              <a:r>
                <a:rPr lang="en-US" altLang="en-US" sz="2400" b="1" dirty="0">
                  <a:solidFill>
                    <a:srgbClr val="177F7A"/>
                  </a:solidFill>
                  <a:cs typeface="Arial" panose="020B0604020202020204" pitchFamily="34" charset="0"/>
                </a:rPr>
                <a:t>: </a:t>
              </a:r>
              <a:r>
                <a:rPr lang="en-US" altLang="en-US" sz="2400" b="1" dirty="0" err="1">
                  <a:solidFill>
                    <a:srgbClr val="177F7A"/>
                  </a:solidFill>
                  <a:cs typeface="Arial" panose="020B0604020202020204" pitchFamily="34" charset="0"/>
                </a:rPr>
                <a:t>l</a:t>
              </a:r>
              <a:r>
                <a:rPr lang="en-US" altLang="en-US" sz="2400" b="1" dirty="0" err="1">
                  <a:solidFill>
                    <a:srgbClr val="177F7A"/>
                  </a:solidFill>
                </a:rPr>
                <a:t>ớ</a:t>
              </a:r>
              <a:r>
                <a:rPr lang="en-US" altLang="en-US" sz="2400" b="1" dirty="0" err="1">
                  <a:solidFill>
                    <a:srgbClr val="177F7A"/>
                  </a:solidFill>
                  <a:cs typeface="Arial" panose="020B0604020202020204" pitchFamily="34" charset="0"/>
                </a:rPr>
                <a:t>p</a:t>
              </a:r>
              <a:r>
                <a:rPr lang="en-US" altLang="en-US" sz="2400" b="1" dirty="0">
                  <a:solidFill>
                    <a:srgbClr val="177F7A"/>
                  </a:solidFill>
                  <a:cs typeface="Arial" panose="020B0604020202020204" pitchFamily="34" charset="0"/>
                </a:rPr>
                <a:t> 4A, </a:t>
              </a:r>
              <a:r>
                <a:rPr lang="en-US" altLang="en-US" sz="2400" b="1" dirty="0" err="1">
                  <a:solidFill>
                    <a:srgbClr val="177F7A"/>
                  </a:solidFill>
                  <a:cs typeface="Arial" panose="020B0604020202020204" pitchFamily="34" charset="0"/>
                </a:rPr>
                <a:t>l</a:t>
              </a:r>
              <a:r>
                <a:rPr lang="en-US" altLang="en-US" sz="2400" b="1" dirty="0" err="1">
                  <a:solidFill>
                    <a:srgbClr val="177F7A"/>
                  </a:solidFill>
                </a:rPr>
                <a:t>ớ</a:t>
              </a:r>
              <a:r>
                <a:rPr lang="en-US" altLang="en-US" sz="2400" b="1" dirty="0" err="1">
                  <a:solidFill>
                    <a:srgbClr val="177F7A"/>
                  </a:solidFill>
                  <a:cs typeface="Arial" panose="020B0604020202020204" pitchFamily="34" charset="0"/>
                </a:rPr>
                <a:t>p</a:t>
              </a:r>
              <a:r>
                <a:rPr lang="en-US" altLang="en-US" sz="2400" b="1" dirty="0">
                  <a:solidFill>
                    <a:srgbClr val="177F7A"/>
                  </a:solidFill>
                  <a:cs typeface="Arial" panose="020B0604020202020204" pitchFamily="34" charset="0"/>
                </a:rPr>
                <a:t> 5A, </a:t>
              </a:r>
              <a:r>
                <a:rPr lang="en-US" altLang="en-US" sz="2400" b="1" dirty="0" err="1">
                  <a:solidFill>
                    <a:srgbClr val="177F7A"/>
                  </a:solidFill>
                  <a:cs typeface="Arial" panose="020B0604020202020204" pitchFamily="34" charset="0"/>
                </a:rPr>
                <a:t>v</a:t>
              </a:r>
              <a:r>
                <a:rPr lang="en-US" altLang="en-US" sz="2400" b="1" dirty="0" err="1">
                  <a:solidFill>
                    <a:srgbClr val="177F7A"/>
                  </a:solidFill>
                </a:rPr>
                <a:t>à</a:t>
              </a:r>
              <a:r>
                <a:rPr lang="en-US" altLang="en-US" sz="2400" b="1" dirty="0">
                  <a:solidFill>
                    <a:srgbClr val="177F7A"/>
                  </a:solidFill>
                  <a:cs typeface="Arial" panose="020B0604020202020204" pitchFamily="34" charset="0"/>
                </a:rPr>
                <a:t> </a:t>
              </a:r>
              <a:r>
                <a:rPr lang="en-US" altLang="en-US" sz="2400" b="1" dirty="0" err="1">
                  <a:solidFill>
                    <a:srgbClr val="177F7A"/>
                  </a:solidFill>
                  <a:cs typeface="Arial" panose="020B0604020202020204" pitchFamily="34" charset="0"/>
                </a:rPr>
                <a:t>l</a:t>
              </a:r>
              <a:r>
                <a:rPr lang="en-US" altLang="en-US" sz="2400" b="1" dirty="0" err="1">
                  <a:solidFill>
                    <a:srgbClr val="177F7A"/>
                  </a:solidFill>
                </a:rPr>
                <a:t>ớ</a:t>
              </a:r>
              <a:r>
                <a:rPr lang="en-US" altLang="en-US" sz="2400" b="1" dirty="0" err="1">
                  <a:solidFill>
                    <a:srgbClr val="177F7A"/>
                  </a:solidFill>
                  <a:cs typeface="Arial" panose="020B0604020202020204" pitchFamily="34" charset="0"/>
                </a:rPr>
                <a:t>p</a:t>
              </a:r>
              <a:r>
                <a:rPr lang="en-US" altLang="en-US" sz="2400" b="1" dirty="0">
                  <a:solidFill>
                    <a:srgbClr val="177F7A"/>
                  </a:solidFill>
                  <a:cs typeface="Arial" panose="020B0604020202020204" pitchFamily="34" charset="0"/>
                </a:rPr>
                <a:t> 5B.</a:t>
              </a:r>
            </a:p>
          </p:txBody>
        </p:sp>
      </p:grpSp>
      <p:grpSp>
        <p:nvGrpSpPr>
          <p:cNvPr id="9425" name="Group 209"/>
          <p:cNvGrpSpPr>
            <a:grpSpLocks/>
          </p:cNvGrpSpPr>
          <p:nvPr/>
        </p:nvGrpSpPr>
        <p:grpSpPr bwMode="auto">
          <a:xfrm>
            <a:off x="6711045" y="151000"/>
            <a:ext cx="3676650" cy="1542467"/>
            <a:chOff x="3504" y="624"/>
            <a:chExt cx="2316" cy="768"/>
          </a:xfrm>
        </p:grpSpPr>
        <p:sp>
          <p:nvSpPr>
            <p:cNvPr id="9411" name="AutoShape 195"/>
            <p:cNvSpPr>
              <a:spLocks noChangeArrowheads="1"/>
            </p:cNvSpPr>
            <p:nvPr/>
          </p:nvSpPr>
          <p:spPr bwMode="auto">
            <a:xfrm>
              <a:off x="3504" y="624"/>
              <a:ext cx="2316" cy="768"/>
            </a:xfrm>
            <a:prstGeom prst="cloudCallout">
              <a:avLst>
                <a:gd name="adj1" fmla="val -60521"/>
                <a:gd name="adj2" fmla="val 34489"/>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sz="1400">
                <a:latin typeface=".VnTime" panose="020B7200000000000000" pitchFamily="34" charset="0"/>
                <a:cs typeface="Arial" panose="020B0604020202020204" pitchFamily="34" charset="0"/>
              </a:endParaRPr>
            </a:p>
          </p:txBody>
        </p:sp>
        <p:sp>
          <p:nvSpPr>
            <p:cNvPr id="9412" name="Text Box 196"/>
            <p:cNvSpPr txBox="1">
              <a:spLocks noChangeArrowheads="1"/>
            </p:cNvSpPr>
            <p:nvPr/>
          </p:nvSpPr>
          <p:spPr bwMode="auto">
            <a:xfrm>
              <a:off x="3879" y="711"/>
              <a:ext cx="1680" cy="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600" b="1" dirty="0" err="1">
                  <a:solidFill>
                    <a:schemeClr val="bg1"/>
                  </a:solidFill>
                  <a:cs typeface="Arial" panose="020B0604020202020204" pitchFamily="34" charset="0"/>
                </a:rPr>
                <a:t>L</a:t>
              </a:r>
              <a:r>
                <a:rPr lang="en-US" altLang="en-US" sz="2600" b="1" dirty="0" err="1">
                  <a:solidFill>
                    <a:schemeClr val="bg1"/>
                  </a:solidFill>
                </a:rPr>
                <a:t>ớp</a:t>
              </a:r>
              <a:r>
                <a:rPr lang="en-US" altLang="en-US" sz="2600" b="1" dirty="0">
                  <a:solidFill>
                    <a:schemeClr val="bg1"/>
                  </a:solidFill>
                </a:rPr>
                <a:t> 5A </a:t>
              </a:r>
              <a:r>
                <a:rPr lang="en-US" altLang="en-US" sz="2600" b="1" dirty="0" err="1">
                  <a:solidFill>
                    <a:schemeClr val="bg1"/>
                  </a:solidFill>
                </a:rPr>
                <a:t>trồng</a:t>
              </a:r>
              <a:r>
                <a:rPr lang="en-US" altLang="en-US" sz="2600" b="1" dirty="0">
                  <a:solidFill>
                    <a:schemeClr val="bg1"/>
                  </a:solidFill>
                </a:rPr>
                <a:t> </a:t>
              </a:r>
              <a:r>
                <a:rPr lang="en-US" altLang="en-US" sz="2600" b="1" dirty="0" err="1">
                  <a:solidFill>
                    <a:schemeClr val="bg1"/>
                  </a:solidFill>
                </a:rPr>
                <a:t>được</a:t>
              </a:r>
              <a:r>
                <a:rPr lang="en-US" altLang="en-US" sz="2600" b="1" dirty="0">
                  <a:solidFill>
                    <a:schemeClr val="bg1"/>
                  </a:solidFill>
                </a:rPr>
                <a:t> </a:t>
              </a:r>
              <a:r>
                <a:rPr lang="en-US" altLang="en-US" sz="2600" b="1" dirty="0" err="1">
                  <a:solidFill>
                    <a:schemeClr val="bg1"/>
                  </a:solidFill>
                </a:rPr>
                <a:t>nhiều</a:t>
              </a:r>
              <a:r>
                <a:rPr lang="en-US" altLang="en-US" sz="2600" b="1" dirty="0">
                  <a:solidFill>
                    <a:schemeClr val="bg1"/>
                  </a:solidFill>
                </a:rPr>
                <a:t> </a:t>
              </a:r>
              <a:r>
                <a:rPr lang="en-US" altLang="en-US" sz="2600" b="1" dirty="0" err="1">
                  <a:solidFill>
                    <a:schemeClr val="bg1"/>
                  </a:solidFill>
                </a:rPr>
                <a:t>nhất</a:t>
              </a:r>
              <a:r>
                <a:rPr lang="en-US" altLang="en-US" sz="2600" b="1" dirty="0">
                  <a:solidFill>
                    <a:schemeClr val="bg1"/>
                  </a:solidFill>
                </a:rPr>
                <a:t>.</a:t>
              </a:r>
            </a:p>
          </p:txBody>
        </p:sp>
      </p:grpSp>
      <p:grpSp>
        <p:nvGrpSpPr>
          <p:cNvPr id="9421" name="Group 205"/>
          <p:cNvGrpSpPr>
            <a:grpSpLocks/>
          </p:cNvGrpSpPr>
          <p:nvPr/>
        </p:nvGrpSpPr>
        <p:grpSpPr bwMode="auto">
          <a:xfrm>
            <a:off x="7450257" y="1266797"/>
            <a:ext cx="2438400" cy="1219200"/>
            <a:chOff x="4272" y="1104"/>
            <a:chExt cx="1536" cy="768"/>
          </a:xfrm>
        </p:grpSpPr>
        <p:sp>
          <p:nvSpPr>
            <p:cNvPr id="9413" name="AutoShape 197"/>
            <p:cNvSpPr>
              <a:spLocks noChangeArrowheads="1"/>
            </p:cNvSpPr>
            <p:nvPr/>
          </p:nvSpPr>
          <p:spPr bwMode="auto">
            <a:xfrm>
              <a:off x="4272" y="1104"/>
              <a:ext cx="1440" cy="768"/>
            </a:xfrm>
            <a:prstGeom prst="wedgeEllipseCallout">
              <a:avLst>
                <a:gd name="adj1" fmla="val -16389"/>
                <a:gd name="adj2" fmla="val 135546"/>
              </a:avLst>
            </a:prstGeom>
            <a:solidFill>
              <a:schemeClr val="accent2">
                <a:lumMod val="40000"/>
                <a:lumOff val="60000"/>
              </a:schemeClr>
            </a:solidFill>
            <a:ln w="9525">
              <a:solidFill>
                <a:schemeClr val="accent2">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sz="1400">
                <a:latin typeface=".VnTime" panose="020B7200000000000000" pitchFamily="34" charset="0"/>
                <a:cs typeface="Arial" panose="020B0604020202020204" pitchFamily="34" charset="0"/>
              </a:endParaRPr>
            </a:p>
          </p:txBody>
        </p:sp>
        <p:sp>
          <p:nvSpPr>
            <p:cNvPr id="9414" name="Text Box 198"/>
            <p:cNvSpPr txBox="1">
              <a:spLocks noChangeArrowheads="1"/>
            </p:cNvSpPr>
            <p:nvPr/>
          </p:nvSpPr>
          <p:spPr bwMode="auto">
            <a:xfrm>
              <a:off x="4272" y="1220"/>
              <a:ext cx="153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dirty="0" err="1">
                  <a:solidFill>
                    <a:schemeClr val="bg1"/>
                  </a:solidFill>
                  <a:cs typeface="Arial" panose="020B0604020202020204" pitchFamily="34" charset="0"/>
                </a:rPr>
                <a:t>L</a:t>
              </a:r>
              <a:r>
                <a:rPr lang="en-US" altLang="en-US" sz="2400" b="1" dirty="0" err="1">
                  <a:solidFill>
                    <a:schemeClr val="bg1"/>
                  </a:solidFill>
                </a:rPr>
                <a:t>ớ</a:t>
              </a:r>
              <a:r>
                <a:rPr lang="en-US" altLang="en-US" sz="2400" b="1" dirty="0" err="1">
                  <a:solidFill>
                    <a:schemeClr val="bg1"/>
                  </a:solidFill>
                  <a:cs typeface="Arial" panose="020B0604020202020204" pitchFamily="34" charset="0"/>
                </a:rPr>
                <a:t>p</a:t>
              </a:r>
              <a:r>
                <a:rPr lang="en-US" altLang="en-US" sz="2400" b="1" dirty="0">
                  <a:solidFill>
                    <a:schemeClr val="bg1"/>
                  </a:solidFill>
                  <a:cs typeface="Arial" panose="020B0604020202020204" pitchFamily="34" charset="0"/>
                </a:rPr>
                <a:t> 5C </a:t>
              </a:r>
              <a:r>
                <a:rPr lang="en-US" altLang="en-US" sz="2400" b="1" dirty="0" err="1">
                  <a:solidFill>
                    <a:schemeClr val="bg1"/>
                  </a:solidFill>
                  <a:cs typeface="Arial" panose="020B0604020202020204" pitchFamily="34" charset="0"/>
                </a:rPr>
                <a:t>tr</a:t>
              </a:r>
              <a:r>
                <a:rPr lang="en-US" altLang="en-US" sz="2400" b="1" dirty="0" err="1">
                  <a:solidFill>
                    <a:schemeClr val="bg1"/>
                  </a:solidFill>
                </a:rPr>
                <a:t>ồ</a:t>
              </a:r>
              <a:r>
                <a:rPr lang="en-US" altLang="en-US" sz="2400" b="1" dirty="0" err="1">
                  <a:solidFill>
                    <a:schemeClr val="bg1"/>
                  </a:solidFill>
                  <a:cs typeface="Arial" panose="020B0604020202020204" pitchFamily="34" charset="0"/>
                </a:rPr>
                <a:t>ng</a:t>
              </a:r>
              <a:r>
                <a:rPr lang="en-US" altLang="en-US" sz="2400" b="1" dirty="0">
                  <a:solidFill>
                    <a:schemeClr val="bg1"/>
                  </a:solidFill>
                  <a:cs typeface="Arial" panose="020B0604020202020204" pitchFamily="34" charset="0"/>
                </a:rPr>
                <a:t> </a:t>
              </a:r>
              <a:r>
                <a:rPr lang="en-US" altLang="en-US" sz="2400" b="1" dirty="0" err="1">
                  <a:solidFill>
                    <a:schemeClr val="bg1"/>
                  </a:solidFill>
                </a:rPr>
                <a:t>đượ</a:t>
              </a:r>
              <a:r>
                <a:rPr lang="en-US" altLang="en-US" sz="2400" b="1" dirty="0" err="1">
                  <a:solidFill>
                    <a:schemeClr val="bg1"/>
                  </a:solidFill>
                  <a:cs typeface="Arial" panose="020B0604020202020204" pitchFamily="34" charset="0"/>
                </a:rPr>
                <a:t>c</a:t>
              </a:r>
              <a:r>
                <a:rPr lang="en-US" altLang="en-US" sz="2400" b="1" dirty="0">
                  <a:solidFill>
                    <a:schemeClr val="bg1"/>
                  </a:solidFill>
                  <a:cs typeface="Arial" panose="020B0604020202020204" pitchFamily="34" charset="0"/>
                </a:rPr>
                <a:t> </a:t>
              </a:r>
              <a:r>
                <a:rPr lang="en-US" altLang="en-US" sz="2400" b="1" dirty="0" err="1">
                  <a:solidFill>
                    <a:schemeClr val="bg1"/>
                  </a:solidFill>
                </a:rPr>
                <a:t>í</a:t>
              </a:r>
              <a:r>
                <a:rPr lang="en-US" altLang="en-US" sz="2400" b="1" dirty="0" err="1">
                  <a:solidFill>
                    <a:schemeClr val="bg1"/>
                  </a:solidFill>
                  <a:cs typeface="Arial" panose="020B0604020202020204" pitchFamily="34" charset="0"/>
                </a:rPr>
                <a:t>t</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nh</a:t>
              </a:r>
              <a:r>
                <a:rPr lang="en-US" altLang="en-US" sz="2400" b="1" dirty="0" err="1">
                  <a:solidFill>
                    <a:schemeClr val="bg1"/>
                  </a:solidFill>
                </a:rPr>
                <a:t>ấ</a:t>
              </a:r>
              <a:r>
                <a:rPr lang="en-US" altLang="en-US" sz="2400" b="1" dirty="0" err="1">
                  <a:solidFill>
                    <a:schemeClr val="bg1"/>
                  </a:solidFill>
                  <a:cs typeface="Arial" panose="020B0604020202020204" pitchFamily="34" charset="0"/>
                </a:rPr>
                <a:t>t</a:t>
              </a:r>
              <a:endParaRPr lang="en-US" altLang="en-US" sz="2400" b="1" dirty="0">
                <a:solidFill>
                  <a:schemeClr val="bg1"/>
                </a:solidFill>
                <a:cs typeface="Arial" panose="020B0604020202020204" pitchFamily="34" charset="0"/>
              </a:endParaRPr>
            </a:p>
          </p:txBody>
        </p:sp>
      </p:grpSp>
      <p:sp>
        <p:nvSpPr>
          <p:cNvPr id="9415" name="Text Box 199"/>
          <p:cNvSpPr txBox="1">
            <a:spLocks noChangeArrowheads="1"/>
          </p:cNvSpPr>
          <p:nvPr/>
        </p:nvSpPr>
        <p:spPr bwMode="auto">
          <a:xfrm>
            <a:off x="0" y="24826"/>
            <a:ext cx="11641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i="1" dirty="0" err="1">
                <a:solidFill>
                  <a:srgbClr val="FFFF00"/>
                </a:solidFill>
                <a:effectLst>
                  <a:outerShdw blurRad="38100" dist="38100" dir="2700000" algn="tl">
                    <a:srgbClr val="000000">
                      <a:alpha val="43137"/>
                    </a:srgbClr>
                  </a:outerShdw>
                </a:effectLst>
              </a:rPr>
              <a:t>Bài</a:t>
            </a:r>
            <a:r>
              <a:rPr lang="en-US" altLang="en-US" sz="3200" b="1" i="1" dirty="0">
                <a:solidFill>
                  <a:srgbClr val="FFFF00"/>
                </a:solidFill>
                <a:effectLst>
                  <a:outerShdw blurRad="38100" dist="38100" dir="2700000" algn="tl">
                    <a:srgbClr val="000000">
                      <a:alpha val="43137"/>
                    </a:srgbClr>
                  </a:outerShdw>
                </a:effectLst>
              </a:rPr>
              <a:t> 1</a:t>
            </a:r>
          </a:p>
        </p:txBody>
      </p:sp>
      <p:grpSp>
        <p:nvGrpSpPr>
          <p:cNvPr id="9435" name="Group 219"/>
          <p:cNvGrpSpPr>
            <a:grpSpLocks/>
          </p:cNvGrpSpPr>
          <p:nvPr/>
        </p:nvGrpSpPr>
        <p:grpSpPr bwMode="auto">
          <a:xfrm>
            <a:off x="6130863" y="4594196"/>
            <a:ext cx="6210300" cy="739845"/>
            <a:chOff x="1598" y="3858"/>
            <a:chExt cx="3912" cy="336"/>
          </a:xfrm>
        </p:grpSpPr>
        <p:sp>
          <p:nvSpPr>
            <p:cNvPr id="9433" name="AutoShape 217"/>
            <p:cNvSpPr>
              <a:spLocks noChangeArrowheads="1"/>
            </p:cNvSpPr>
            <p:nvPr/>
          </p:nvSpPr>
          <p:spPr bwMode="auto">
            <a:xfrm flipH="1" flipV="1">
              <a:off x="1598" y="3858"/>
              <a:ext cx="3552" cy="336"/>
            </a:xfrm>
            <a:prstGeom prst="wedgeEllipseCallout">
              <a:avLst>
                <a:gd name="adj1" fmla="val 30307"/>
                <a:gd name="adj2" fmla="val -105760"/>
              </a:avLst>
            </a:prstGeom>
            <a:solidFill>
              <a:srgbClr val="993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a:endParaRPr lang="en-US" altLang="en-US"/>
            </a:p>
          </p:txBody>
        </p:sp>
        <p:sp>
          <p:nvSpPr>
            <p:cNvPr id="9408" name="Text Box 192"/>
            <p:cNvSpPr txBox="1">
              <a:spLocks noChangeArrowheads="1"/>
            </p:cNvSpPr>
            <p:nvPr/>
          </p:nvSpPr>
          <p:spPr bwMode="auto">
            <a:xfrm>
              <a:off x="1910" y="3931"/>
              <a:ext cx="360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err="1">
                  <a:solidFill>
                    <a:schemeClr val="bg1"/>
                  </a:solidFill>
                  <a:cs typeface="Arial" panose="020B0604020202020204" pitchFamily="34" charset="0"/>
                </a:rPr>
                <a:t>C</a:t>
              </a:r>
              <a:r>
                <a:rPr lang="en-US" altLang="en-US" sz="2000" b="1" dirty="0" err="1">
                  <a:solidFill>
                    <a:schemeClr val="bg1"/>
                  </a:solidFill>
                </a:rPr>
                <a:t>á</a:t>
              </a:r>
              <a:r>
                <a:rPr lang="en-US" altLang="en-US" sz="2000" b="1" dirty="0" err="1">
                  <a:solidFill>
                    <a:schemeClr val="bg1"/>
                  </a:solidFill>
                  <a:cs typeface="Arial" panose="020B0604020202020204" pitchFamily="34" charset="0"/>
                </a:rPr>
                <a:t>c</a:t>
              </a:r>
              <a:r>
                <a:rPr lang="en-US" altLang="en-US" sz="2000" b="1" dirty="0">
                  <a:solidFill>
                    <a:schemeClr val="bg1"/>
                  </a:solidFill>
                  <a:cs typeface="Arial" panose="020B0604020202020204" pitchFamily="34" charset="0"/>
                </a:rPr>
                <a:t> </a:t>
              </a:r>
              <a:r>
                <a:rPr lang="en-US" altLang="en-US" sz="2000" b="1" dirty="0" err="1">
                  <a:solidFill>
                    <a:schemeClr val="bg1"/>
                  </a:solidFill>
                  <a:cs typeface="Arial" panose="020B0604020202020204" pitchFamily="34" charset="0"/>
                </a:rPr>
                <a:t>l</a:t>
              </a:r>
              <a:r>
                <a:rPr lang="en-US" altLang="en-US" sz="2000" b="1" dirty="0" err="1">
                  <a:solidFill>
                    <a:schemeClr val="bg1"/>
                  </a:solidFill>
                </a:rPr>
                <a:t>ớ</a:t>
              </a:r>
              <a:r>
                <a:rPr lang="en-US" altLang="en-US" sz="2000" b="1" dirty="0" err="1">
                  <a:solidFill>
                    <a:schemeClr val="bg1"/>
                  </a:solidFill>
                  <a:cs typeface="Arial" panose="020B0604020202020204" pitchFamily="34" charset="0"/>
                </a:rPr>
                <a:t>p</a:t>
              </a:r>
              <a:r>
                <a:rPr lang="en-US" altLang="en-US" sz="2000" b="1" dirty="0">
                  <a:solidFill>
                    <a:schemeClr val="bg1"/>
                  </a:solidFill>
                  <a:cs typeface="Arial" panose="020B0604020202020204" pitchFamily="34" charset="0"/>
                </a:rPr>
                <a:t> </a:t>
              </a:r>
              <a:r>
                <a:rPr lang="en-US" altLang="en-US" sz="2000" b="1" dirty="0" err="1">
                  <a:solidFill>
                    <a:schemeClr val="bg1"/>
                  </a:solidFill>
                  <a:cs typeface="Arial" panose="020B0604020202020204" pitchFamily="34" charset="0"/>
                </a:rPr>
                <a:t>kh</a:t>
              </a:r>
              <a:r>
                <a:rPr lang="en-US" altLang="en-US" sz="2000" b="1" dirty="0" err="1">
                  <a:solidFill>
                    <a:schemeClr val="bg1"/>
                  </a:solidFill>
                </a:rPr>
                <a:t>ố</a:t>
              </a:r>
              <a:r>
                <a:rPr lang="en-US" altLang="en-US" sz="2000" b="1" dirty="0" err="1">
                  <a:solidFill>
                    <a:schemeClr val="bg1"/>
                  </a:solidFill>
                  <a:cs typeface="Arial" panose="020B0604020202020204" pitchFamily="34" charset="0"/>
                </a:rPr>
                <a:t>i</a:t>
              </a:r>
              <a:r>
                <a:rPr lang="en-US" altLang="en-US" sz="2000" b="1" dirty="0">
                  <a:solidFill>
                    <a:schemeClr val="bg1"/>
                  </a:solidFill>
                  <a:cs typeface="Arial" panose="020B0604020202020204" pitchFamily="34" charset="0"/>
                </a:rPr>
                <a:t> </a:t>
              </a:r>
              <a:r>
                <a:rPr lang="en-US" altLang="en-US" sz="2000" b="1" dirty="0" err="1">
                  <a:solidFill>
                    <a:schemeClr val="bg1"/>
                  </a:solidFill>
                  <a:cs typeface="Arial" panose="020B0604020202020204" pitchFamily="34" charset="0"/>
                </a:rPr>
                <a:t>Năm</a:t>
              </a:r>
              <a:r>
                <a:rPr lang="en-US" altLang="en-US" sz="2000" b="1" dirty="0">
                  <a:solidFill>
                    <a:schemeClr val="bg1"/>
                  </a:solidFill>
                  <a:cs typeface="Arial" panose="020B0604020202020204" pitchFamily="34" charset="0"/>
                </a:rPr>
                <a:t> </a:t>
              </a:r>
              <a:r>
                <a:rPr lang="en-US" altLang="en-US" sz="2000" b="1" dirty="0" err="1">
                  <a:solidFill>
                    <a:schemeClr val="bg1"/>
                  </a:solidFill>
                  <a:cs typeface="Arial" panose="020B0604020202020204" pitchFamily="34" charset="0"/>
                </a:rPr>
                <a:t>tham</a:t>
              </a:r>
              <a:r>
                <a:rPr lang="en-US" altLang="en-US" sz="2000" b="1" dirty="0">
                  <a:solidFill>
                    <a:schemeClr val="bg1"/>
                  </a:solidFill>
                  <a:cs typeface="Arial" panose="020B0604020202020204" pitchFamily="34" charset="0"/>
                </a:rPr>
                <a:t> </a:t>
              </a:r>
              <a:r>
                <a:rPr lang="en-US" altLang="en-US" sz="2000" b="1" dirty="0" err="1">
                  <a:solidFill>
                    <a:schemeClr val="bg1"/>
                  </a:solidFill>
                  <a:cs typeface="Arial" panose="020B0604020202020204" pitchFamily="34" charset="0"/>
                </a:rPr>
                <a:t>gia</a:t>
              </a:r>
              <a:r>
                <a:rPr lang="en-US" altLang="en-US" sz="2000" b="1" dirty="0">
                  <a:solidFill>
                    <a:schemeClr val="bg1"/>
                  </a:solidFill>
                  <a:cs typeface="Arial" panose="020B0604020202020204" pitchFamily="34" charset="0"/>
                </a:rPr>
                <a:t> </a:t>
              </a:r>
              <a:r>
                <a:rPr lang="en-US" altLang="en-US" sz="2000" b="1" dirty="0" err="1">
                  <a:solidFill>
                    <a:schemeClr val="bg1"/>
                  </a:solidFill>
                  <a:cs typeface="Arial" panose="020B0604020202020204" pitchFamily="34" charset="0"/>
                </a:rPr>
                <a:t>tr</a:t>
              </a:r>
              <a:r>
                <a:rPr lang="en-US" altLang="en-US" sz="2000" b="1" dirty="0" err="1">
                  <a:solidFill>
                    <a:schemeClr val="bg1"/>
                  </a:solidFill>
                </a:rPr>
                <a:t>ồ</a:t>
              </a:r>
              <a:r>
                <a:rPr lang="en-US" altLang="en-US" sz="2000" b="1" dirty="0" err="1">
                  <a:solidFill>
                    <a:schemeClr val="bg1"/>
                  </a:solidFill>
                  <a:cs typeface="Arial" panose="020B0604020202020204" pitchFamily="34" charset="0"/>
                </a:rPr>
                <a:t>ng</a:t>
              </a:r>
              <a:r>
                <a:rPr lang="en-US" altLang="en-US" sz="2000" b="1" dirty="0">
                  <a:solidFill>
                    <a:schemeClr val="bg1"/>
                  </a:solidFill>
                  <a:cs typeface="Arial" panose="020B0604020202020204" pitchFamily="34" charset="0"/>
                </a:rPr>
                <a:t> </a:t>
              </a:r>
              <a:r>
                <a:rPr lang="en-US" altLang="en-US" sz="2000" b="1" dirty="0" err="1">
                  <a:solidFill>
                    <a:schemeClr val="bg1"/>
                  </a:solidFill>
                  <a:cs typeface="Arial" panose="020B0604020202020204" pitchFamily="34" charset="0"/>
                </a:rPr>
                <a:t>c</a:t>
              </a:r>
              <a:r>
                <a:rPr lang="en-US" altLang="en-US" sz="2000" b="1" dirty="0" err="1">
                  <a:solidFill>
                    <a:schemeClr val="bg1"/>
                  </a:solidFill>
                </a:rPr>
                <a:t>â</a:t>
              </a:r>
              <a:r>
                <a:rPr lang="en-US" altLang="en-US" sz="2000" b="1" dirty="0" err="1">
                  <a:solidFill>
                    <a:schemeClr val="bg1"/>
                  </a:solidFill>
                  <a:cs typeface="Arial" panose="020B0604020202020204" pitchFamily="34" charset="0"/>
                </a:rPr>
                <a:t>y</a:t>
              </a:r>
              <a:endParaRPr lang="en-US" altLang="en-US" sz="2000" b="1" dirty="0">
                <a:solidFill>
                  <a:schemeClr val="bg1"/>
                </a:solidFill>
                <a:cs typeface="Arial" panose="020B0604020202020204" pitchFamily="34" charset="0"/>
              </a:endParaRPr>
            </a:p>
          </p:txBody>
        </p:sp>
      </p:grpSp>
    </p:spTree>
    <p:extLst>
      <p:ext uri="{BB962C8B-B14F-4D97-AF65-F5344CB8AC3E}">
        <p14:creationId xmlns:p14="http://schemas.microsoft.com/office/powerpoint/2010/main" val="6243116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9437"/>
                                        </p:tgtEl>
                                        <p:attrNameLst>
                                          <p:attrName>style.visibility</p:attrName>
                                        </p:attrNameLst>
                                      </p:cBhvr>
                                      <p:to>
                                        <p:strVal val="visible"/>
                                      </p:to>
                                    </p:set>
                                    <p:anim calcmode="lin" valueType="num">
                                      <p:cBhvr additive="base">
                                        <p:cTn id="7" dur="1000" fill="hold"/>
                                        <p:tgtEl>
                                          <p:spTgt spid="9437"/>
                                        </p:tgtEl>
                                        <p:attrNameLst>
                                          <p:attrName>ppt_x</p:attrName>
                                        </p:attrNameLst>
                                      </p:cBhvr>
                                      <p:tavLst>
                                        <p:tav tm="0">
                                          <p:val>
                                            <p:strVal val="0-#ppt_w/2"/>
                                          </p:val>
                                        </p:tav>
                                        <p:tav tm="100000">
                                          <p:val>
                                            <p:strVal val="#ppt_x"/>
                                          </p:val>
                                        </p:tav>
                                      </p:tavLst>
                                    </p:anim>
                                    <p:anim calcmode="lin" valueType="num">
                                      <p:cBhvr additive="base">
                                        <p:cTn id="8" dur="1000" fill="hold"/>
                                        <p:tgtEl>
                                          <p:spTgt spid="9437"/>
                                        </p:tgtEl>
                                        <p:attrNameLst>
                                          <p:attrName>ppt_y</p:attrName>
                                        </p:attrNameLst>
                                      </p:cBhvr>
                                      <p:tavLst>
                                        <p:tav tm="0">
                                          <p:val>
                                            <p:strVal val="#ppt_y"/>
                                          </p:val>
                                        </p:tav>
                                        <p:tav tm="100000">
                                          <p:val>
                                            <p:strVal val="#ppt_y"/>
                                          </p:val>
                                        </p:tav>
                                      </p:tavLst>
                                    </p:anim>
                                  </p:childTnLst>
                                </p:cTn>
                              </p:par>
                              <p:par>
                                <p:cTn id="9" presetID="26" presetClass="emph" presetSubtype="0" fill="hold" grpId="0" nodeType="withEffect">
                                  <p:stCondLst>
                                    <p:cond delay="1500"/>
                                  </p:stCondLst>
                                  <p:childTnLst>
                                    <p:animEffect transition="out" filter="fade">
                                      <p:cBhvr>
                                        <p:cTn id="10" dur="500" tmFilter="0, 0; .2, .5; .8, .5; 1, 0"/>
                                        <p:tgtEl>
                                          <p:spTgt spid="9388"/>
                                        </p:tgtEl>
                                      </p:cBhvr>
                                    </p:animEffect>
                                    <p:animScale>
                                      <p:cBhvr>
                                        <p:cTn id="11" dur="250" autoRev="1" fill="hold"/>
                                        <p:tgtEl>
                                          <p:spTgt spid="9388"/>
                                        </p:tgtEl>
                                      </p:cBhvr>
                                      <p:by x="105000" y="105000"/>
                                    </p:animScale>
                                  </p:childTnLst>
                                </p:cTn>
                              </p:par>
                              <p:par>
                                <p:cTn id="12" presetID="26" presetClass="emph" presetSubtype="0" fill="hold" grpId="0" nodeType="withEffect">
                                  <p:stCondLst>
                                    <p:cond delay="1500"/>
                                  </p:stCondLst>
                                  <p:iterate type="lt">
                                    <p:tmPct val="0"/>
                                  </p:iterate>
                                  <p:childTnLst>
                                    <p:animEffect transition="out" filter="fade">
                                      <p:cBhvr>
                                        <p:cTn id="13" dur="500" tmFilter="0, 0; .2, .5; .8, .5; 1, 0"/>
                                        <p:tgtEl>
                                          <p:spTgt spid="9387"/>
                                        </p:tgtEl>
                                      </p:cBhvr>
                                    </p:animEffect>
                                    <p:animScale>
                                      <p:cBhvr>
                                        <p:cTn id="14" dur="250" autoRev="1" fill="hold"/>
                                        <p:tgtEl>
                                          <p:spTgt spid="9387"/>
                                        </p:tgtEl>
                                      </p:cBhvr>
                                      <p:by x="105000" y="105000"/>
                                    </p:animScale>
                                  </p:childTnLst>
                                </p:cTn>
                              </p:par>
                              <p:par>
                                <p:cTn id="15" presetID="26" presetClass="emph" presetSubtype="0" fill="hold" grpId="0" nodeType="withEffect">
                                  <p:stCondLst>
                                    <p:cond delay="1500"/>
                                  </p:stCondLst>
                                  <p:childTnLst>
                                    <p:animEffect transition="out" filter="fade">
                                      <p:cBhvr>
                                        <p:cTn id="16" dur="500" tmFilter="0, 0; .2, .5; .8, .5; 1, 0"/>
                                        <p:tgtEl>
                                          <p:spTgt spid="9390"/>
                                        </p:tgtEl>
                                      </p:cBhvr>
                                    </p:animEffect>
                                    <p:animScale>
                                      <p:cBhvr>
                                        <p:cTn id="17" dur="250" autoRev="1" fill="hold"/>
                                        <p:tgtEl>
                                          <p:spTgt spid="9390"/>
                                        </p:tgtEl>
                                      </p:cBhvr>
                                      <p:by x="105000" y="105000"/>
                                    </p:animScale>
                                  </p:childTnLst>
                                </p:cTn>
                              </p:par>
                              <p:par>
                                <p:cTn id="18" presetID="26" presetClass="emph" presetSubtype="0" fill="hold" grpId="0" nodeType="withEffect">
                                  <p:stCondLst>
                                    <p:cond delay="1500"/>
                                  </p:stCondLst>
                                  <p:iterate type="lt">
                                    <p:tmPct val="0"/>
                                  </p:iterate>
                                  <p:childTnLst>
                                    <p:animEffect transition="out" filter="fade">
                                      <p:cBhvr>
                                        <p:cTn id="19" dur="500" tmFilter="0, 0; .2, .5; .8, .5; 1, 0"/>
                                        <p:tgtEl>
                                          <p:spTgt spid="9389"/>
                                        </p:tgtEl>
                                      </p:cBhvr>
                                    </p:animEffect>
                                    <p:animScale>
                                      <p:cBhvr>
                                        <p:cTn id="20" dur="250" autoRev="1" fill="hold"/>
                                        <p:tgtEl>
                                          <p:spTgt spid="9389"/>
                                        </p:tgtEl>
                                      </p:cBhvr>
                                      <p:by x="105000" y="105000"/>
                                    </p:animScale>
                                  </p:childTnLst>
                                </p:cTn>
                              </p:par>
                              <p:par>
                                <p:cTn id="21" presetID="26" presetClass="emph" presetSubtype="0" fill="hold" grpId="0" nodeType="withEffect">
                                  <p:stCondLst>
                                    <p:cond delay="1500"/>
                                  </p:stCondLst>
                                  <p:iterate type="lt">
                                    <p:tmPct val="0"/>
                                  </p:iterate>
                                  <p:childTnLst>
                                    <p:animEffect transition="out" filter="fade">
                                      <p:cBhvr>
                                        <p:cTn id="22" dur="500" tmFilter="0, 0; .2, .5; .8, .5; 1, 0"/>
                                        <p:tgtEl>
                                          <p:spTgt spid="9397"/>
                                        </p:tgtEl>
                                      </p:cBhvr>
                                    </p:animEffect>
                                    <p:animScale>
                                      <p:cBhvr>
                                        <p:cTn id="23" dur="250" autoRev="1" fill="hold"/>
                                        <p:tgtEl>
                                          <p:spTgt spid="9397"/>
                                        </p:tgtEl>
                                      </p:cBhvr>
                                      <p:by x="105000" y="105000"/>
                                    </p:animScale>
                                  </p:childTnLst>
                                </p:cTn>
                              </p:par>
                              <p:par>
                                <p:cTn id="24" presetID="26" presetClass="emph" presetSubtype="0" fill="hold" grpId="0" nodeType="withEffect">
                                  <p:stCondLst>
                                    <p:cond delay="1500"/>
                                  </p:stCondLst>
                                  <p:childTnLst>
                                    <p:animEffect transition="out" filter="fade">
                                      <p:cBhvr>
                                        <p:cTn id="25" dur="500" tmFilter="0, 0; .2, .5; .8, .5; 1, 0"/>
                                        <p:tgtEl>
                                          <p:spTgt spid="9391"/>
                                        </p:tgtEl>
                                      </p:cBhvr>
                                    </p:animEffect>
                                    <p:animScale>
                                      <p:cBhvr>
                                        <p:cTn id="26" dur="250" autoRev="1" fill="hold"/>
                                        <p:tgtEl>
                                          <p:spTgt spid="9391"/>
                                        </p:tgtEl>
                                      </p:cBhvr>
                                      <p:by x="105000" y="105000"/>
                                    </p:animScale>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2" fill="hold" nodeType="clickEffect">
                                  <p:stCondLst>
                                    <p:cond delay="0"/>
                                  </p:stCondLst>
                                  <p:childTnLst>
                                    <p:set>
                                      <p:cBhvr>
                                        <p:cTn id="30" dur="1" fill="hold">
                                          <p:stCondLst>
                                            <p:cond delay="0"/>
                                          </p:stCondLst>
                                        </p:cTn>
                                        <p:tgtEl>
                                          <p:spTgt spid="9417"/>
                                        </p:tgtEl>
                                        <p:attrNameLst>
                                          <p:attrName>style.visibility</p:attrName>
                                        </p:attrNameLst>
                                      </p:cBhvr>
                                      <p:to>
                                        <p:strVal val="visible"/>
                                      </p:to>
                                    </p:set>
                                    <p:animEffect transition="in" filter="wipe(right)">
                                      <p:cBhvr>
                                        <p:cTn id="31" dur="1000"/>
                                        <p:tgtEl>
                                          <p:spTgt spid="9417"/>
                                        </p:tgtEl>
                                      </p:cBhvr>
                                    </p:animEffect>
                                  </p:childTnLst>
                                </p:cTn>
                              </p:par>
                              <p:par>
                                <p:cTn id="32" presetID="1" presetClass="exit" presetSubtype="0" fill="hold" nodeType="withEffect">
                                  <p:stCondLst>
                                    <p:cond delay="0"/>
                                  </p:stCondLst>
                                  <p:childTnLst>
                                    <p:set>
                                      <p:cBhvr>
                                        <p:cTn id="33" dur="1" fill="hold">
                                          <p:stCondLst>
                                            <p:cond delay="0"/>
                                          </p:stCondLst>
                                        </p:cTn>
                                        <p:tgtEl>
                                          <p:spTgt spid="9437"/>
                                        </p:tgtEl>
                                        <p:attrNameLst>
                                          <p:attrName>style.visibility</p:attrName>
                                        </p:attrNameLst>
                                      </p:cBhvr>
                                      <p:to>
                                        <p:strVal val="hidden"/>
                                      </p:to>
                                    </p:set>
                                  </p:childTnLst>
                                </p:cTn>
                              </p:par>
                              <p:par>
                                <p:cTn id="34" presetID="20" presetClass="emph" presetSubtype="0" fill="hold" grpId="1" nodeType="withEffect">
                                  <p:stCondLst>
                                    <p:cond delay="1000"/>
                                  </p:stCondLst>
                                  <p:iterate type="lt">
                                    <p:tmPct val="10000"/>
                                  </p:iterate>
                                  <p:childTnLst>
                                    <p:set>
                                      <p:cBhvr override="childStyle">
                                        <p:cTn id="35" dur="500" autoRev="1" fill="hold"/>
                                        <p:tgtEl>
                                          <p:spTgt spid="9387"/>
                                        </p:tgtEl>
                                        <p:attrNameLst>
                                          <p:attrName>style.color</p:attrName>
                                        </p:attrNameLst>
                                      </p:cBhvr>
                                      <p:to>
                                        <p:clrVal>
                                          <a:srgbClr val="0000FF"/>
                                        </p:clrVal>
                                      </p:to>
                                    </p:set>
                                    <p:set>
                                      <p:cBhvr>
                                        <p:cTn id="36" dur="500" autoRev="1" fill="hold"/>
                                        <p:tgtEl>
                                          <p:spTgt spid="9387"/>
                                        </p:tgtEl>
                                        <p:attrNameLst>
                                          <p:attrName>fillcolor</p:attrName>
                                        </p:attrNameLst>
                                      </p:cBhvr>
                                      <p:to>
                                        <p:clrVal>
                                          <a:srgbClr val="0000FF"/>
                                        </p:clrVal>
                                      </p:to>
                                    </p:set>
                                    <p:set>
                                      <p:cBhvr>
                                        <p:cTn id="37" dur="500" autoRev="1" fill="hold"/>
                                        <p:tgtEl>
                                          <p:spTgt spid="9387"/>
                                        </p:tgtEl>
                                        <p:attrNameLst>
                                          <p:attrName>fill.type</p:attrName>
                                        </p:attrNameLst>
                                      </p:cBhvr>
                                      <p:to>
                                        <p:strVal val="solid"/>
                                      </p:to>
                                    </p:set>
                                  </p:childTnLst>
                                </p:cTn>
                              </p:par>
                              <p:par>
                                <p:cTn id="38" presetID="20" presetClass="emph" presetSubtype="0" fill="hold" grpId="0" nodeType="withEffect">
                                  <p:stCondLst>
                                    <p:cond delay="1000"/>
                                  </p:stCondLst>
                                  <p:iterate type="lt">
                                    <p:tmPct val="10000"/>
                                  </p:iterate>
                                  <p:childTnLst>
                                    <p:set>
                                      <p:cBhvr override="childStyle">
                                        <p:cTn id="39" dur="500" autoRev="1" fill="hold"/>
                                        <p:tgtEl>
                                          <p:spTgt spid="9384"/>
                                        </p:tgtEl>
                                        <p:attrNameLst>
                                          <p:attrName>style.color</p:attrName>
                                        </p:attrNameLst>
                                      </p:cBhvr>
                                      <p:to>
                                        <p:clrVal>
                                          <a:srgbClr val="0000FF"/>
                                        </p:clrVal>
                                      </p:to>
                                    </p:set>
                                    <p:set>
                                      <p:cBhvr>
                                        <p:cTn id="40" dur="500" autoRev="1" fill="hold"/>
                                        <p:tgtEl>
                                          <p:spTgt spid="9384"/>
                                        </p:tgtEl>
                                        <p:attrNameLst>
                                          <p:attrName>fillcolor</p:attrName>
                                        </p:attrNameLst>
                                      </p:cBhvr>
                                      <p:to>
                                        <p:clrVal>
                                          <a:srgbClr val="0000FF"/>
                                        </p:clrVal>
                                      </p:to>
                                    </p:set>
                                    <p:set>
                                      <p:cBhvr>
                                        <p:cTn id="41" dur="500" autoRev="1" fill="hold"/>
                                        <p:tgtEl>
                                          <p:spTgt spid="9384"/>
                                        </p:tgtEl>
                                        <p:attrNameLst>
                                          <p:attrName>fill.type</p:attrName>
                                        </p:attrNameLst>
                                      </p:cBhvr>
                                      <p:to>
                                        <p:strVal val="solid"/>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nodeType="clickEffect">
                                  <p:stCondLst>
                                    <p:cond delay="0"/>
                                  </p:stCondLst>
                                  <p:childTnLst>
                                    <p:set>
                                      <p:cBhvr>
                                        <p:cTn id="45" dur="1" fill="hold">
                                          <p:stCondLst>
                                            <p:cond delay="0"/>
                                          </p:stCondLst>
                                        </p:cTn>
                                        <p:tgtEl>
                                          <p:spTgt spid="9424"/>
                                        </p:tgtEl>
                                        <p:attrNameLst>
                                          <p:attrName>style.visibility</p:attrName>
                                        </p:attrNameLst>
                                      </p:cBhvr>
                                      <p:to>
                                        <p:strVal val="visible"/>
                                      </p:to>
                                    </p:set>
                                    <p:animEffect transition="in" filter="wipe(down)">
                                      <p:cBhvr>
                                        <p:cTn id="46" dur="1000"/>
                                        <p:tgtEl>
                                          <p:spTgt spid="9424"/>
                                        </p:tgtEl>
                                      </p:cBhvr>
                                    </p:animEffect>
                                  </p:childTnLst>
                                </p:cTn>
                              </p:par>
                              <p:par>
                                <p:cTn id="47" presetID="53" presetClass="exit" presetSubtype="0" fill="hold" nodeType="withEffect">
                                  <p:stCondLst>
                                    <p:cond delay="0"/>
                                  </p:stCondLst>
                                  <p:childTnLst>
                                    <p:anim calcmode="lin" valueType="num">
                                      <p:cBhvr>
                                        <p:cTn id="48" dur="500"/>
                                        <p:tgtEl>
                                          <p:spTgt spid="9417"/>
                                        </p:tgtEl>
                                        <p:attrNameLst>
                                          <p:attrName>ppt_w</p:attrName>
                                        </p:attrNameLst>
                                      </p:cBhvr>
                                      <p:tavLst>
                                        <p:tav tm="0">
                                          <p:val>
                                            <p:strVal val="ppt_w"/>
                                          </p:val>
                                        </p:tav>
                                        <p:tav tm="100000">
                                          <p:val>
                                            <p:fltVal val="0"/>
                                          </p:val>
                                        </p:tav>
                                      </p:tavLst>
                                    </p:anim>
                                    <p:anim calcmode="lin" valueType="num">
                                      <p:cBhvr>
                                        <p:cTn id="49" dur="500"/>
                                        <p:tgtEl>
                                          <p:spTgt spid="9417"/>
                                        </p:tgtEl>
                                        <p:attrNameLst>
                                          <p:attrName>ppt_h</p:attrName>
                                        </p:attrNameLst>
                                      </p:cBhvr>
                                      <p:tavLst>
                                        <p:tav tm="0">
                                          <p:val>
                                            <p:strVal val="ppt_h"/>
                                          </p:val>
                                        </p:tav>
                                        <p:tav tm="100000">
                                          <p:val>
                                            <p:fltVal val="0"/>
                                          </p:val>
                                        </p:tav>
                                      </p:tavLst>
                                    </p:anim>
                                    <p:animEffect transition="out" filter="fade">
                                      <p:cBhvr>
                                        <p:cTn id="50" dur="500"/>
                                        <p:tgtEl>
                                          <p:spTgt spid="9417"/>
                                        </p:tgtEl>
                                      </p:cBhvr>
                                    </p:animEffect>
                                    <p:set>
                                      <p:cBhvr>
                                        <p:cTn id="51" dur="1" fill="hold">
                                          <p:stCondLst>
                                            <p:cond delay="499"/>
                                          </p:stCondLst>
                                        </p:cTn>
                                        <p:tgtEl>
                                          <p:spTgt spid="9417"/>
                                        </p:tgtEl>
                                        <p:attrNameLst>
                                          <p:attrName>style.visibility</p:attrName>
                                        </p:attrNameLst>
                                      </p:cBhvr>
                                      <p:to>
                                        <p:strVal val="hidden"/>
                                      </p:to>
                                    </p:set>
                                  </p:childTnLst>
                                </p:cTn>
                              </p:par>
                              <p:par>
                                <p:cTn id="52" presetID="20" presetClass="emph" presetSubtype="0" fill="hold" nodeType="withEffect">
                                  <p:stCondLst>
                                    <p:cond delay="1000"/>
                                  </p:stCondLst>
                                  <p:iterate type="lt">
                                    <p:tmPct val="10000"/>
                                  </p:iterate>
                                  <p:childTnLst>
                                    <p:set>
                                      <p:cBhvr override="childStyle">
                                        <p:cTn id="53" dur="500" autoRev="1" fill="hold"/>
                                        <p:tgtEl>
                                          <p:spTgt spid="9394"/>
                                        </p:tgtEl>
                                        <p:attrNameLst>
                                          <p:attrName>style.color</p:attrName>
                                        </p:attrNameLst>
                                      </p:cBhvr>
                                      <p:to>
                                        <p:clrVal>
                                          <a:srgbClr val="0000FF"/>
                                        </p:clrVal>
                                      </p:to>
                                    </p:set>
                                    <p:set>
                                      <p:cBhvr>
                                        <p:cTn id="54" dur="500" autoRev="1" fill="hold"/>
                                        <p:tgtEl>
                                          <p:spTgt spid="9394"/>
                                        </p:tgtEl>
                                        <p:attrNameLst>
                                          <p:attrName>fillcolor</p:attrName>
                                        </p:attrNameLst>
                                      </p:cBhvr>
                                      <p:to>
                                        <p:clrVal>
                                          <a:srgbClr val="0000FF"/>
                                        </p:clrVal>
                                      </p:to>
                                    </p:set>
                                    <p:set>
                                      <p:cBhvr>
                                        <p:cTn id="55" dur="500" autoRev="1" fill="hold"/>
                                        <p:tgtEl>
                                          <p:spTgt spid="9394"/>
                                        </p:tgtEl>
                                        <p:attrNameLst>
                                          <p:attrName>fill.type</p:attrName>
                                        </p:attrNameLst>
                                      </p:cBhvr>
                                      <p:to>
                                        <p:strVal val="solid"/>
                                      </p:to>
                                    </p:set>
                                  </p:childTnLst>
                                </p:cTn>
                              </p:par>
                              <p:par>
                                <p:cTn id="56" presetID="20" presetClass="emph" presetSubtype="0" fill="hold" nodeType="withEffect">
                                  <p:stCondLst>
                                    <p:cond delay="1000"/>
                                  </p:stCondLst>
                                  <p:iterate type="lt">
                                    <p:tmPct val="10000"/>
                                  </p:iterate>
                                  <p:childTnLst>
                                    <p:set>
                                      <p:cBhvr override="childStyle">
                                        <p:cTn id="57" dur="500" autoRev="1" fill="hold"/>
                                        <p:tgtEl>
                                          <p:spTgt spid="9389"/>
                                        </p:tgtEl>
                                        <p:attrNameLst>
                                          <p:attrName>style.color</p:attrName>
                                        </p:attrNameLst>
                                      </p:cBhvr>
                                      <p:to>
                                        <p:clrVal>
                                          <a:srgbClr val="0000FF"/>
                                        </p:clrVal>
                                      </p:to>
                                    </p:set>
                                    <p:set>
                                      <p:cBhvr>
                                        <p:cTn id="58" dur="500" autoRev="1" fill="hold"/>
                                        <p:tgtEl>
                                          <p:spTgt spid="9389"/>
                                        </p:tgtEl>
                                        <p:attrNameLst>
                                          <p:attrName>fillcolor</p:attrName>
                                        </p:attrNameLst>
                                      </p:cBhvr>
                                      <p:to>
                                        <p:clrVal>
                                          <a:srgbClr val="0000FF"/>
                                        </p:clrVal>
                                      </p:to>
                                    </p:set>
                                    <p:set>
                                      <p:cBhvr>
                                        <p:cTn id="59" dur="500" autoRev="1" fill="hold"/>
                                        <p:tgtEl>
                                          <p:spTgt spid="9389"/>
                                        </p:tgtEl>
                                        <p:attrNameLst>
                                          <p:attrName>fill.type</p:attrName>
                                        </p:attrNameLst>
                                      </p:cBhvr>
                                      <p:to>
                                        <p:strVal val="solid"/>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nodeType="clickEffect">
                                  <p:stCondLst>
                                    <p:cond delay="0"/>
                                  </p:stCondLst>
                                  <p:childTnLst>
                                    <p:set>
                                      <p:cBhvr>
                                        <p:cTn id="63" dur="1" fill="hold">
                                          <p:stCondLst>
                                            <p:cond delay="0"/>
                                          </p:stCondLst>
                                        </p:cTn>
                                        <p:tgtEl>
                                          <p:spTgt spid="9438"/>
                                        </p:tgtEl>
                                        <p:attrNameLst>
                                          <p:attrName>style.visibility</p:attrName>
                                        </p:attrNameLst>
                                      </p:cBhvr>
                                      <p:to>
                                        <p:strVal val="visible"/>
                                      </p:to>
                                    </p:set>
                                    <p:animEffect transition="in" filter="wipe(down)">
                                      <p:cBhvr>
                                        <p:cTn id="64" dur="1000"/>
                                        <p:tgtEl>
                                          <p:spTgt spid="9438"/>
                                        </p:tgtEl>
                                      </p:cBhvr>
                                    </p:animEffect>
                                  </p:childTnLst>
                                </p:cTn>
                              </p:par>
                              <p:par>
                                <p:cTn id="65" presetID="53" presetClass="exit" presetSubtype="0" fill="hold" nodeType="withEffect">
                                  <p:stCondLst>
                                    <p:cond delay="0"/>
                                  </p:stCondLst>
                                  <p:childTnLst>
                                    <p:anim calcmode="lin" valueType="num">
                                      <p:cBhvr>
                                        <p:cTn id="66" dur="500"/>
                                        <p:tgtEl>
                                          <p:spTgt spid="9424"/>
                                        </p:tgtEl>
                                        <p:attrNameLst>
                                          <p:attrName>ppt_w</p:attrName>
                                        </p:attrNameLst>
                                      </p:cBhvr>
                                      <p:tavLst>
                                        <p:tav tm="0">
                                          <p:val>
                                            <p:strVal val="ppt_w"/>
                                          </p:val>
                                        </p:tav>
                                        <p:tav tm="100000">
                                          <p:val>
                                            <p:fltVal val="0"/>
                                          </p:val>
                                        </p:tav>
                                      </p:tavLst>
                                    </p:anim>
                                    <p:anim calcmode="lin" valueType="num">
                                      <p:cBhvr>
                                        <p:cTn id="67" dur="500"/>
                                        <p:tgtEl>
                                          <p:spTgt spid="9424"/>
                                        </p:tgtEl>
                                        <p:attrNameLst>
                                          <p:attrName>ppt_h</p:attrName>
                                        </p:attrNameLst>
                                      </p:cBhvr>
                                      <p:tavLst>
                                        <p:tav tm="0">
                                          <p:val>
                                            <p:strVal val="ppt_h"/>
                                          </p:val>
                                        </p:tav>
                                        <p:tav tm="100000">
                                          <p:val>
                                            <p:fltVal val="0"/>
                                          </p:val>
                                        </p:tav>
                                      </p:tavLst>
                                    </p:anim>
                                    <p:animEffect transition="out" filter="fade">
                                      <p:cBhvr>
                                        <p:cTn id="68" dur="500"/>
                                        <p:tgtEl>
                                          <p:spTgt spid="9424"/>
                                        </p:tgtEl>
                                      </p:cBhvr>
                                    </p:animEffect>
                                    <p:set>
                                      <p:cBhvr>
                                        <p:cTn id="69" dur="1" fill="hold">
                                          <p:stCondLst>
                                            <p:cond delay="499"/>
                                          </p:stCondLst>
                                        </p:cTn>
                                        <p:tgtEl>
                                          <p:spTgt spid="9424"/>
                                        </p:tgtEl>
                                        <p:attrNameLst>
                                          <p:attrName>style.visibility</p:attrName>
                                        </p:attrNameLst>
                                      </p:cBhvr>
                                      <p:to>
                                        <p:strVal val="hidden"/>
                                      </p:to>
                                    </p:set>
                                  </p:childTnLst>
                                </p:cTn>
                              </p:par>
                              <p:par>
                                <p:cTn id="70" presetID="20" presetClass="emph" presetSubtype="0" fill="hold" grpId="1" nodeType="withEffect">
                                  <p:stCondLst>
                                    <p:cond delay="1000"/>
                                  </p:stCondLst>
                                  <p:iterate type="lt">
                                    <p:tmPct val="10000"/>
                                  </p:iterate>
                                  <p:childTnLst>
                                    <p:set>
                                      <p:cBhvr override="childStyle">
                                        <p:cTn id="71" dur="500" autoRev="1" fill="hold"/>
                                        <p:tgtEl>
                                          <p:spTgt spid="9396"/>
                                        </p:tgtEl>
                                        <p:attrNameLst>
                                          <p:attrName>style.color</p:attrName>
                                        </p:attrNameLst>
                                      </p:cBhvr>
                                      <p:to>
                                        <p:clrVal>
                                          <a:srgbClr val="0000FF"/>
                                        </p:clrVal>
                                      </p:to>
                                    </p:set>
                                    <p:set>
                                      <p:cBhvr>
                                        <p:cTn id="72" dur="500" autoRev="1" fill="hold"/>
                                        <p:tgtEl>
                                          <p:spTgt spid="9396"/>
                                        </p:tgtEl>
                                        <p:attrNameLst>
                                          <p:attrName>fillcolor</p:attrName>
                                        </p:attrNameLst>
                                      </p:cBhvr>
                                      <p:to>
                                        <p:clrVal>
                                          <a:srgbClr val="0000FF"/>
                                        </p:clrVal>
                                      </p:to>
                                    </p:set>
                                    <p:set>
                                      <p:cBhvr>
                                        <p:cTn id="73" dur="500" autoRev="1" fill="hold"/>
                                        <p:tgtEl>
                                          <p:spTgt spid="9396"/>
                                        </p:tgtEl>
                                        <p:attrNameLst>
                                          <p:attrName>fill.type</p:attrName>
                                        </p:attrNameLst>
                                      </p:cBhvr>
                                      <p:to>
                                        <p:strVal val="solid"/>
                                      </p:to>
                                    </p:set>
                                  </p:childTnLst>
                                </p:cTn>
                              </p:par>
                              <p:par>
                                <p:cTn id="74" presetID="20" presetClass="emph" presetSubtype="0" fill="hold" grpId="2" nodeType="withEffect">
                                  <p:stCondLst>
                                    <p:cond delay="1000"/>
                                  </p:stCondLst>
                                  <p:iterate type="lt">
                                    <p:tmPct val="10000"/>
                                  </p:iterate>
                                  <p:childTnLst>
                                    <p:set>
                                      <p:cBhvr override="childStyle">
                                        <p:cTn id="75" dur="500" autoRev="1" fill="hold"/>
                                        <p:tgtEl>
                                          <p:spTgt spid="9397"/>
                                        </p:tgtEl>
                                        <p:attrNameLst>
                                          <p:attrName>style.color</p:attrName>
                                        </p:attrNameLst>
                                      </p:cBhvr>
                                      <p:to>
                                        <p:clrVal>
                                          <a:srgbClr val="0000FF"/>
                                        </p:clrVal>
                                      </p:to>
                                    </p:set>
                                    <p:set>
                                      <p:cBhvr>
                                        <p:cTn id="76" dur="500" autoRev="1" fill="hold"/>
                                        <p:tgtEl>
                                          <p:spTgt spid="9397"/>
                                        </p:tgtEl>
                                        <p:attrNameLst>
                                          <p:attrName>fillcolor</p:attrName>
                                        </p:attrNameLst>
                                      </p:cBhvr>
                                      <p:to>
                                        <p:clrVal>
                                          <a:srgbClr val="0000FF"/>
                                        </p:clrVal>
                                      </p:to>
                                    </p:set>
                                    <p:set>
                                      <p:cBhvr>
                                        <p:cTn id="77" dur="500" autoRev="1" fill="hold"/>
                                        <p:tgtEl>
                                          <p:spTgt spid="9397"/>
                                        </p:tgtEl>
                                        <p:attrNameLst>
                                          <p:attrName>fill.type</p:attrName>
                                        </p:attrNameLst>
                                      </p:cBhvr>
                                      <p:to>
                                        <p:strVal val="solid"/>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37" presetClass="entr" presetSubtype="0" fill="hold" nodeType="clickEffect">
                                  <p:stCondLst>
                                    <p:cond delay="0"/>
                                  </p:stCondLst>
                                  <p:childTnLst>
                                    <p:set>
                                      <p:cBhvr>
                                        <p:cTn id="81" dur="1" fill="hold">
                                          <p:stCondLst>
                                            <p:cond delay="0"/>
                                          </p:stCondLst>
                                        </p:cTn>
                                        <p:tgtEl>
                                          <p:spTgt spid="9435"/>
                                        </p:tgtEl>
                                        <p:attrNameLst>
                                          <p:attrName>style.visibility</p:attrName>
                                        </p:attrNameLst>
                                      </p:cBhvr>
                                      <p:to>
                                        <p:strVal val="visible"/>
                                      </p:to>
                                    </p:set>
                                    <p:animEffect transition="in" filter="fade">
                                      <p:cBhvr>
                                        <p:cTn id="82" dur="1000"/>
                                        <p:tgtEl>
                                          <p:spTgt spid="9435"/>
                                        </p:tgtEl>
                                      </p:cBhvr>
                                    </p:animEffect>
                                    <p:anim calcmode="lin" valueType="num">
                                      <p:cBhvr>
                                        <p:cTn id="83" dur="1000" fill="hold"/>
                                        <p:tgtEl>
                                          <p:spTgt spid="9435"/>
                                        </p:tgtEl>
                                        <p:attrNameLst>
                                          <p:attrName>ppt_x</p:attrName>
                                        </p:attrNameLst>
                                      </p:cBhvr>
                                      <p:tavLst>
                                        <p:tav tm="0">
                                          <p:val>
                                            <p:strVal val="#ppt_x"/>
                                          </p:val>
                                        </p:tav>
                                        <p:tav tm="100000">
                                          <p:val>
                                            <p:strVal val="#ppt_x"/>
                                          </p:val>
                                        </p:tav>
                                      </p:tavLst>
                                    </p:anim>
                                    <p:anim calcmode="lin" valueType="num">
                                      <p:cBhvr>
                                        <p:cTn id="84" dur="900" decel="100000" fill="hold"/>
                                        <p:tgtEl>
                                          <p:spTgt spid="9435"/>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9435"/>
                                        </p:tgtEl>
                                        <p:attrNameLst>
                                          <p:attrName>ppt_y</p:attrName>
                                        </p:attrNameLst>
                                      </p:cBhvr>
                                      <p:tavLst>
                                        <p:tav tm="0">
                                          <p:val>
                                            <p:strVal val="#ppt_y-.03"/>
                                          </p:val>
                                        </p:tav>
                                        <p:tav tm="100000">
                                          <p:val>
                                            <p:strVal val="#ppt_y"/>
                                          </p:val>
                                        </p:tav>
                                      </p:tavLst>
                                    </p:anim>
                                  </p:childTnLst>
                                </p:cTn>
                              </p:par>
                              <p:par>
                                <p:cTn id="86" presetID="53" presetClass="exit" presetSubtype="0" fill="hold" nodeType="withEffect">
                                  <p:stCondLst>
                                    <p:cond delay="0"/>
                                  </p:stCondLst>
                                  <p:childTnLst>
                                    <p:anim calcmode="lin" valueType="num">
                                      <p:cBhvr>
                                        <p:cTn id="87" dur="500"/>
                                        <p:tgtEl>
                                          <p:spTgt spid="9438"/>
                                        </p:tgtEl>
                                        <p:attrNameLst>
                                          <p:attrName>ppt_w</p:attrName>
                                        </p:attrNameLst>
                                      </p:cBhvr>
                                      <p:tavLst>
                                        <p:tav tm="0">
                                          <p:val>
                                            <p:strVal val="ppt_w"/>
                                          </p:val>
                                        </p:tav>
                                        <p:tav tm="100000">
                                          <p:val>
                                            <p:fltVal val="0"/>
                                          </p:val>
                                        </p:tav>
                                      </p:tavLst>
                                    </p:anim>
                                    <p:anim calcmode="lin" valueType="num">
                                      <p:cBhvr>
                                        <p:cTn id="88" dur="500"/>
                                        <p:tgtEl>
                                          <p:spTgt spid="9438"/>
                                        </p:tgtEl>
                                        <p:attrNameLst>
                                          <p:attrName>ppt_h</p:attrName>
                                        </p:attrNameLst>
                                      </p:cBhvr>
                                      <p:tavLst>
                                        <p:tav tm="0">
                                          <p:val>
                                            <p:strVal val="ppt_h"/>
                                          </p:val>
                                        </p:tav>
                                        <p:tav tm="100000">
                                          <p:val>
                                            <p:fltVal val="0"/>
                                          </p:val>
                                        </p:tav>
                                      </p:tavLst>
                                    </p:anim>
                                    <p:animEffect transition="out" filter="fade">
                                      <p:cBhvr>
                                        <p:cTn id="89" dur="500"/>
                                        <p:tgtEl>
                                          <p:spTgt spid="9438"/>
                                        </p:tgtEl>
                                      </p:cBhvr>
                                    </p:animEffect>
                                    <p:set>
                                      <p:cBhvr>
                                        <p:cTn id="90" dur="1" fill="hold">
                                          <p:stCondLst>
                                            <p:cond delay="499"/>
                                          </p:stCondLst>
                                        </p:cTn>
                                        <p:tgtEl>
                                          <p:spTgt spid="9438"/>
                                        </p:tgtEl>
                                        <p:attrNameLst>
                                          <p:attrName>style.visibility</p:attrName>
                                        </p:attrNameLst>
                                      </p:cBhvr>
                                      <p:to>
                                        <p:strVal val="hidden"/>
                                      </p:to>
                                    </p:set>
                                  </p:childTnLst>
                                </p:cTn>
                              </p:par>
                              <p:par>
                                <p:cTn id="91" presetID="55" presetClass="entr" presetSubtype="0" fill="hold" nodeType="withEffect">
                                  <p:stCondLst>
                                    <p:cond delay="0"/>
                                  </p:stCondLst>
                                  <p:childTnLst>
                                    <p:set>
                                      <p:cBhvr>
                                        <p:cTn id="92" dur="1" fill="hold">
                                          <p:stCondLst>
                                            <p:cond delay="0"/>
                                          </p:stCondLst>
                                        </p:cTn>
                                        <p:tgtEl>
                                          <p:spTgt spid="9407"/>
                                        </p:tgtEl>
                                        <p:attrNameLst>
                                          <p:attrName>style.visibility</p:attrName>
                                        </p:attrNameLst>
                                      </p:cBhvr>
                                      <p:to>
                                        <p:strVal val="visible"/>
                                      </p:to>
                                    </p:set>
                                    <p:anim calcmode="lin" valueType="num">
                                      <p:cBhvr>
                                        <p:cTn id="93" dur="1000" fill="hold"/>
                                        <p:tgtEl>
                                          <p:spTgt spid="9407"/>
                                        </p:tgtEl>
                                        <p:attrNameLst>
                                          <p:attrName>ppt_w</p:attrName>
                                        </p:attrNameLst>
                                      </p:cBhvr>
                                      <p:tavLst>
                                        <p:tav tm="0">
                                          <p:val>
                                            <p:strVal val="#ppt_w*0.70"/>
                                          </p:val>
                                        </p:tav>
                                        <p:tav tm="100000">
                                          <p:val>
                                            <p:strVal val="#ppt_w"/>
                                          </p:val>
                                        </p:tav>
                                      </p:tavLst>
                                    </p:anim>
                                    <p:anim calcmode="lin" valueType="num">
                                      <p:cBhvr>
                                        <p:cTn id="94" dur="1000" fill="hold"/>
                                        <p:tgtEl>
                                          <p:spTgt spid="9407"/>
                                        </p:tgtEl>
                                        <p:attrNameLst>
                                          <p:attrName>ppt_h</p:attrName>
                                        </p:attrNameLst>
                                      </p:cBhvr>
                                      <p:tavLst>
                                        <p:tav tm="0">
                                          <p:val>
                                            <p:strVal val="#ppt_h"/>
                                          </p:val>
                                        </p:tav>
                                        <p:tav tm="100000">
                                          <p:val>
                                            <p:strVal val="#ppt_h"/>
                                          </p:val>
                                        </p:tav>
                                      </p:tavLst>
                                    </p:anim>
                                    <p:animEffect transition="in" filter="fade">
                                      <p:cBhvr>
                                        <p:cTn id="95" dur="1000"/>
                                        <p:tgtEl>
                                          <p:spTgt spid="9407"/>
                                        </p:tgtEl>
                                      </p:cBhvr>
                                    </p:animEffect>
                                  </p:childTnLst>
                                </p:cTn>
                              </p:par>
                              <p:par>
                                <p:cTn id="96" presetID="26" presetClass="emph" presetSubtype="0" fill="hold" grpId="1" nodeType="withEffect">
                                  <p:stCondLst>
                                    <p:cond delay="1000"/>
                                  </p:stCondLst>
                                  <p:childTnLst>
                                    <p:animEffect transition="out" filter="fade">
                                      <p:cBhvr>
                                        <p:cTn id="97" dur="500" tmFilter="0, 0; .2, .5; .8, .5; 1, 0"/>
                                        <p:tgtEl>
                                          <p:spTgt spid="9390"/>
                                        </p:tgtEl>
                                      </p:cBhvr>
                                    </p:animEffect>
                                    <p:animScale>
                                      <p:cBhvr>
                                        <p:cTn id="98" dur="250" autoRev="1" fill="hold"/>
                                        <p:tgtEl>
                                          <p:spTgt spid="9390"/>
                                        </p:tgtEl>
                                      </p:cBhvr>
                                      <p:by x="105000" y="105000"/>
                                    </p:animScale>
                                  </p:childTnLst>
                                </p:cTn>
                              </p:par>
                              <p:par>
                                <p:cTn id="99" presetID="26" presetClass="emph" presetSubtype="0" fill="hold" grpId="1" nodeType="withEffect">
                                  <p:stCondLst>
                                    <p:cond delay="1000"/>
                                  </p:stCondLst>
                                  <p:iterate type="lt">
                                    <p:tmPct val="0"/>
                                  </p:iterate>
                                  <p:childTnLst>
                                    <p:animEffect transition="out" filter="fade">
                                      <p:cBhvr>
                                        <p:cTn id="100" dur="500" tmFilter="0, 0; .2, .5; .8, .5; 1, 0"/>
                                        <p:tgtEl>
                                          <p:spTgt spid="9389"/>
                                        </p:tgtEl>
                                      </p:cBhvr>
                                    </p:animEffect>
                                    <p:animScale>
                                      <p:cBhvr>
                                        <p:cTn id="101" dur="250" autoRev="1" fill="hold"/>
                                        <p:tgtEl>
                                          <p:spTgt spid="9389"/>
                                        </p:tgtEl>
                                      </p:cBhvr>
                                      <p:by x="105000" y="105000"/>
                                    </p:animScale>
                                  </p:childTnLst>
                                </p:cTn>
                              </p:par>
                              <p:par>
                                <p:cTn id="102" presetID="26" presetClass="emph" presetSubtype="0" fill="hold" grpId="1" nodeType="withEffect">
                                  <p:stCondLst>
                                    <p:cond delay="1000"/>
                                  </p:stCondLst>
                                  <p:iterate type="lt">
                                    <p:tmPct val="0"/>
                                  </p:iterate>
                                  <p:childTnLst>
                                    <p:animEffect transition="out" filter="fade">
                                      <p:cBhvr>
                                        <p:cTn id="103" dur="500" tmFilter="0, 0; .2, .5; .8, .5; 1, 0"/>
                                        <p:tgtEl>
                                          <p:spTgt spid="9397"/>
                                        </p:tgtEl>
                                      </p:cBhvr>
                                    </p:animEffect>
                                    <p:animScale>
                                      <p:cBhvr>
                                        <p:cTn id="104" dur="250" autoRev="1" fill="hold"/>
                                        <p:tgtEl>
                                          <p:spTgt spid="9397"/>
                                        </p:tgtEl>
                                      </p:cBhvr>
                                      <p:by x="105000" y="105000"/>
                                    </p:animScale>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nodeType="clickEffect">
                                  <p:stCondLst>
                                    <p:cond delay="0"/>
                                  </p:stCondLst>
                                  <p:childTnLst>
                                    <p:set>
                                      <p:cBhvr>
                                        <p:cTn id="108" dur="1" fill="hold">
                                          <p:stCondLst>
                                            <p:cond delay="0"/>
                                          </p:stCondLst>
                                        </p:cTn>
                                        <p:tgtEl>
                                          <p:spTgt spid="9436"/>
                                        </p:tgtEl>
                                        <p:attrNameLst>
                                          <p:attrName>style.visibility</p:attrName>
                                        </p:attrNameLst>
                                      </p:cBhvr>
                                      <p:to>
                                        <p:strVal val="visible"/>
                                      </p:to>
                                    </p:set>
                                    <p:anim calcmode="lin" valueType="num">
                                      <p:cBhvr additive="base">
                                        <p:cTn id="109" dur="1000" fill="hold"/>
                                        <p:tgtEl>
                                          <p:spTgt spid="9436"/>
                                        </p:tgtEl>
                                        <p:attrNameLst>
                                          <p:attrName>ppt_x</p:attrName>
                                        </p:attrNameLst>
                                      </p:cBhvr>
                                      <p:tavLst>
                                        <p:tav tm="0">
                                          <p:val>
                                            <p:strVal val="0-#ppt_w/2"/>
                                          </p:val>
                                        </p:tav>
                                        <p:tav tm="100000">
                                          <p:val>
                                            <p:strVal val="#ppt_x"/>
                                          </p:val>
                                        </p:tav>
                                      </p:tavLst>
                                    </p:anim>
                                    <p:anim calcmode="lin" valueType="num">
                                      <p:cBhvr additive="base">
                                        <p:cTn id="110" dur="1000" fill="hold"/>
                                        <p:tgtEl>
                                          <p:spTgt spid="9436"/>
                                        </p:tgtEl>
                                        <p:attrNameLst>
                                          <p:attrName>ppt_y</p:attrName>
                                        </p:attrNameLst>
                                      </p:cBhvr>
                                      <p:tavLst>
                                        <p:tav tm="0">
                                          <p:val>
                                            <p:strVal val="#ppt_y"/>
                                          </p:val>
                                        </p:tav>
                                        <p:tav tm="100000">
                                          <p:val>
                                            <p:strVal val="#ppt_y"/>
                                          </p:val>
                                        </p:tav>
                                      </p:tavLst>
                                    </p:anim>
                                  </p:childTnLst>
                                </p:cTn>
                              </p:par>
                              <p:par>
                                <p:cTn id="111" presetID="1" presetClass="exit" presetSubtype="0" fill="hold" nodeType="withEffect">
                                  <p:stCondLst>
                                    <p:cond delay="0"/>
                                  </p:stCondLst>
                                  <p:childTnLst>
                                    <p:set>
                                      <p:cBhvr>
                                        <p:cTn id="112" dur="1" fill="hold">
                                          <p:stCondLst>
                                            <p:cond delay="0"/>
                                          </p:stCondLst>
                                        </p:cTn>
                                        <p:tgtEl>
                                          <p:spTgt spid="9435"/>
                                        </p:tgtEl>
                                        <p:attrNameLst>
                                          <p:attrName>style.visibility</p:attrName>
                                        </p:attrNameLst>
                                      </p:cBhvr>
                                      <p:to>
                                        <p:strVal val="hidden"/>
                                      </p:to>
                                    </p:set>
                                  </p:childTnLst>
                                </p:cTn>
                              </p:par>
                              <p:par>
                                <p:cTn id="113" presetID="1" presetClass="exit" presetSubtype="0" fill="hold" grpId="0" nodeType="withEffect">
                                  <p:stCondLst>
                                    <p:cond delay="0"/>
                                  </p:stCondLst>
                                  <p:childTnLst>
                                    <p:set>
                                      <p:cBhvr>
                                        <p:cTn id="114" dur="1" fill="hold">
                                          <p:stCondLst>
                                            <p:cond delay="0"/>
                                          </p:stCondLst>
                                        </p:cTn>
                                        <p:tgtEl>
                                          <p:spTgt spid="9407"/>
                                        </p:tgtEl>
                                        <p:attrNameLst>
                                          <p:attrName>style.visibility</p:attrName>
                                        </p:attrNameLst>
                                      </p:cBhvr>
                                      <p:to>
                                        <p:strVal val="hidden"/>
                                      </p:to>
                                    </p:set>
                                  </p:childTnLst>
                                </p:cTn>
                              </p:par>
                              <p:par>
                                <p:cTn id="115" presetID="23" presetClass="emph" presetSubtype="0" fill="hold" nodeType="withEffect">
                                  <p:stCondLst>
                                    <p:cond delay="1000"/>
                                  </p:stCondLst>
                                  <p:childTnLst>
                                    <p:animClr clrSpc="hsl" dir="cw">
                                      <p:cBhvr override="childStyle">
                                        <p:cTn id="116" dur="500" fill="hold"/>
                                        <p:tgtEl>
                                          <p:spTgt spid="9381"/>
                                        </p:tgtEl>
                                        <p:attrNameLst>
                                          <p:attrName>style.color</p:attrName>
                                        </p:attrNameLst>
                                      </p:cBhvr>
                                      <p:by>
                                        <p:hsl h="10842353" s="0" l="0"/>
                                      </p:by>
                                    </p:animClr>
                                    <p:animClr clrSpc="hsl" dir="cw">
                                      <p:cBhvr>
                                        <p:cTn id="117" dur="500" fill="hold"/>
                                        <p:tgtEl>
                                          <p:spTgt spid="9381"/>
                                        </p:tgtEl>
                                        <p:attrNameLst>
                                          <p:attrName>fillcolor</p:attrName>
                                        </p:attrNameLst>
                                      </p:cBhvr>
                                      <p:by>
                                        <p:hsl h="10842353" s="0" l="0"/>
                                      </p:by>
                                    </p:animClr>
                                    <p:animClr clrSpc="hsl" dir="cw">
                                      <p:cBhvr>
                                        <p:cTn id="118" dur="500" fill="hold"/>
                                        <p:tgtEl>
                                          <p:spTgt spid="9381"/>
                                        </p:tgtEl>
                                        <p:attrNameLst>
                                          <p:attrName>stroke.color</p:attrName>
                                        </p:attrNameLst>
                                      </p:cBhvr>
                                      <p:by>
                                        <p:hsl h="10842353" s="0" l="0"/>
                                      </p:by>
                                    </p:animClr>
                                    <p:set>
                                      <p:cBhvr>
                                        <p:cTn id="119" dur="500" fill="hold"/>
                                        <p:tgtEl>
                                          <p:spTgt spid="9381"/>
                                        </p:tgtEl>
                                        <p:attrNameLst>
                                          <p:attrName>fill.type</p:attrName>
                                        </p:attrNameLst>
                                      </p:cBhvr>
                                      <p:to>
                                        <p:strVal val="solid"/>
                                      </p:to>
                                    </p:set>
                                  </p:childTnLst>
                                </p:cTn>
                              </p:par>
                              <p:par>
                                <p:cTn id="120" presetID="23" presetClass="emph" presetSubtype="0" fill="hold" nodeType="withEffect">
                                  <p:stCondLst>
                                    <p:cond delay="1000"/>
                                  </p:stCondLst>
                                  <p:childTnLst>
                                    <p:animClr clrSpc="hsl" dir="cw">
                                      <p:cBhvr override="childStyle">
                                        <p:cTn id="121" dur="500" fill="hold"/>
                                        <p:tgtEl>
                                          <p:spTgt spid="9383"/>
                                        </p:tgtEl>
                                        <p:attrNameLst>
                                          <p:attrName>style.color</p:attrName>
                                        </p:attrNameLst>
                                      </p:cBhvr>
                                      <p:by>
                                        <p:hsl h="10842353" s="0" l="0"/>
                                      </p:by>
                                    </p:animClr>
                                    <p:animClr clrSpc="hsl" dir="cw">
                                      <p:cBhvr>
                                        <p:cTn id="122" dur="500" fill="hold"/>
                                        <p:tgtEl>
                                          <p:spTgt spid="9383"/>
                                        </p:tgtEl>
                                        <p:attrNameLst>
                                          <p:attrName>fillcolor</p:attrName>
                                        </p:attrNameLst>
                                      </p:cBhvr>
                                      <p:by>
                                        <p:hsl h="10842353" s="0" l="0"/>
                                      </p:by>
                                    </p:animClr>
                                    <p:animClr clrSpc="hsl" dir="cw">
                                      <p:cBhvr>
                                        <p:cTn id="123" dur="500" fill="hold"/>
                                        <p:tgtEl>
                                          <p:spTgt spid="9383"/>
                                        </p:tgtEl>
                                        <p:attrNameLst>
                                          <p:attrName>stroke.color</p:attrName>
                                        </p:attrNameLst>
                                      </p:cBhvr>
                                      <p:by>
                                        <p:hsl h="10842353" s="0" l="0"/>
                                      </p:by>
                                    </p:animClr>
                                    <p:set>
                                      <p:cBhvr>
                                        <p:cTn id="124" dur="500" fill="hold"/>
                                        <p:tgtEl>
                                          <p:spTgt spid="9383"/>
                                        </p:tgtEl>
                                        <p:attrNameLst>
                                          <p:attrName>fill.type</p:attrName>
                                        </p:attrNameLst>
                                      </p:cBhvr>
                                      <p:to>
                                        <p:strVal val="solid"/>
                                      </p:to>
                                    </p:set>
                                  </p:childTnLst>
                                </p:cTn>
                              </p:par>
                              <p:par>
                                <p:cTn id="125" presetID="23" presetClass="emph" presetSubtype="0" fill="hold" nodeType="withEffect">
                                  <p:stCondLst>
                                    <p:cond delay="1000"/>
                                  </p:stCondLst>
                                  <p:childTnLst>
                                    <p:animClr clrSpc="hsl" dir="cw">
                                      <p:cBhvr override="childStyle">
                                        <p:cTn id="126" dur="500" fill="hold"/>
                                        <p:tgtEl>
                                          <p:spTgt spid="9382"/>
                                        </p:tgtEl>
                                        <p:attrNameLst>
                                          <p:attrName>style.color</p:attrName>
                                        </p:attrNameLst>
                                      </p:cBhvr>
                                      <p:by>
                                        <p:hsl h="10842353" s="0" l="0"/>
                                      </p:by>
                                    </p:animClr>
                                    <p:animClr clrSpc="hsl" dir="cw">
                                      <p:cBhvr>
                                        <p:cTn id="127" dur="500" fill="hold"/>
                                        <p:tgtEl>
                                          <p:spTgt spid="9382"/>
                                        </p:tgtEl>
                                        <p:attrNameLst>
                                          <p:attrName>fillcolor</p:attrName>
                                        </p:attrNameLst>
                                      </p:cBhvr>
                                      <p:by>
                                        <p:hsl h="10842353" s="0" l="0"/>
                                      </p:by>
                                    </p:animClr>
                                    <p:animClr clrSpc="hsl" dir="cw">
                                      <p:cBhvr>
                                        <p:cTn id="128" dur="500" fill="hold"/>
                                        <p:tgtEl>
                                          <p:spTgt spid="9382"/>
                                        </p:tgtEl>
                                        <p:attrNameLst>
                                          <p:attrName>stroke.color</p:attrName>
                                        </p:attrNameLst>
                                      </p:cBhvr>
                                      <p:by>
                                        <p:hsl h="10842353" s="0" l="0"/>
                                      </p:by>
                                    </p:animClr>
                                    <p:set>
                                      <p:cBhvr>
                                        <p:cTn id="129" dur="500" fill="hold"/>
                                        <p:tgtEl>
                                          <p:spTgt spid="9382"/>
                                        </p:tgtEl>
                                        <p:attrNameLst>
                                          <p:attrName>fill.type</p:attrName>
                                        </p:attrNameLst>
                                      </p:cBhvr>
                                      <p:to>
                                        <p:strVal val="solid"/>
                                      </p:to>
                                    </p:set>
                                  </p:childTnLst>
                                </p:cTn>
                              </p:par>
                              <p:par>
                                <p:cTn id="130" presetID="26" presetClass="emph" presetSubtype="0" fill="hold" grpId="1" nodeType="withEffect">
                                  <p:stCondLst>
                                    <p:cond delay="1300"/>
                                  </p:stCondLst>
                                  <p:iterate type="lt">
                                    <p:tmPct val="0"/>
                                  </p:iterate>
                                  <p:childTnLst>
                                    <p:animEffect transition="out" filter="fade">
                                      <p:cBhvr>
                                        <p:cTn id="131" dur="500" tmFilter="0, 0; .2, .5; .8, .5; 1, 0"/>
                                        <p:tgtEl>
                                          <p:spTgt spid="9384"/>
                                        </p:tgtEl>
                                      </p:cBhvr>
                                    </p:animEffect>
                                    <p:animScale>
                                      <p:cBhvr>
                                        <p:cTn id="132" dur="250" autoRev="1" fill="hold"/>
                                        <p:tgtEl>
                                          <p:spTgt spid="9384"/>
                                        </p:tgtEl>
                                      </p:cBhvr>
                                      <p:by x="105000" y="105000"/>
                                    </p:animScale>
                                  </p:childTnLst>
                                </p:cTn>
                              </p:par>
                              <p:par>
                                <p:cTn id="133" presetID="26" presetClass="emph" presetSubtype="0" fill="hold" grpId="0" nodeType="withEffect">
                                  <p:stCondLst>
                                    <p:cond delay="1300"/>
                                  </p:stCondLst>
                                  <p:iterate type="lt">
                                    <p:tmPct val="0"/>
                                  </p:iterate>
                                  <p:childTnLst>
                                    <p:animEffect transition="out" filter="fade">
                                      <p:cBhvr>
                                        <p:cTn id="134" dur="500" tmFilter="0, 0; .2, .5; .8, .5; 1, 0"/>
                                        <p:tgtEl>
                                          <p:spTgt spid="9394"/>
                                        </p:tgtEl>
                                      </p:cBhvr>
                                    </p:animEffect>
                                    <p:animScale>
                                      <p:cBhvr>
                                        <p:cTn id="135" dur="250" autoRev="1" fill="hold"/>
                                        <p:tgtEl>
                                          <p:spTgt spid="9394"/>
                                        </p:tgtEl>
                                      </p:cBhvr>
                                      <p:by x="105000" y="105000"/>
                                    </p:animScale>
                                  </p:childTnLst>
                                </p:cTn>
                              </p:par>
                              <p:par>
                                <p:cTn id="136" presetID="34" presetClass="emph" presetSubtype="0" fill="hold" grpId="0" nodeType="withEffect">
                                  <p:stCondLst>
                                    <p:cond delay="1300"/>
                                  </p:stCondLst>
                                  <p:iterate type="lt">
                                    <p:tmPct val="10000"/>
                                  </p:iterate>
                                  <p:childTnLst>
                                    <p:animMotion origin="layout" path="M -3.125E-6 -3.7037E-6 L -3.125E-6 -0.07222 " pathEditMode="relative" rAng="0" ptsTypes="AA">
                                      <p:cBhvr>
                                        <p:cTn id="137" dur="250" accel="50000" decel="50000" autoRev="1" fill="hold">
                                          <p:stCondLst>
                                            <p:cond delay="0"/>
                                          </p:stCondLst>
                                        </p:cTn>
                                        <p:tgtEl>
                                          <p:spTgt spid="9396"/>
                                        </p:tgtEl>
                                        <p:attrNameLst>
                                          <p:attrName>ppt_x</p:attrName>
                                          <p:attrName>ppt_y</p:attrName>
                                        </p:attrNameLst>
                                      </p:cBhvr>
                                      <p:rCtr x="0" y="-3611"/>
                                    </p:animMotion>
                                    <p:animRot by="1500000">
                                      <p:cBhvr>
                                        <p:cTn id="138" dur="125" fill="hold">
                                          <p:stCondLst>
                                            <p:cond delay="0"/>
                                          </p:stCondLst>
                                        </p:cTn>
                                        <p:tgtEl>
                                          <p:spTgt spid="9396"/>
                                        </p:tgtEl>
                                        <p:attrNameLst>
                                          <p:attrName>r</p:attrName>
                                        </p:attrNameLst>
                                      </p:cBhvr>
                                    </p:animRot>
                                    <p:animRot by="-1500000">
                                      <p:cBhvr>
                                        <p:cTn id="139" dur="125" fill="hold">
                                          <p:stCondLst>
                                            <p:cond delay="125"/>
                                          </p:stCondLst>
                                        </p:cTn>
                                        <p:tgtEl>
                                          <p:spTgt spid="9396"/>
                                        </p:tgtEl>
                                        <p:attrNameLst>
                                          <p:attrName>r</p:attrName>
                                        </p:attrNameLst>
                                      </p:cBhvr>
                                    </p:animRot>
                                    <p:animRot by="-1500000">
                                      <p:cBhvr>
                                        <p:cTn id="140" dur="125" fill="hold">
                                          <p:stCondLst>
                                            <p:cond delay="250"/>
                                          </p:stCondLst>
                                        </p:cTn>
                                        <p:tgtEl>
                                          <p:spTgt spid="9396"/>
                                        </p:tgtEl>
                                        <p:attrNameLst>
                                          <p:attrName>r</p:attrName>
                                        </p:attrNameLst>
                                      </p:cBhvr>
                                    </p:animRot>
                                    <p:animRot by="1500000">
                                      <p:cBhvr>
                                        <p:cTn id="141" dur="125" fill="hold">
                                          <p:stCondLst>
                                            <p:cond delay="375"/>
                                          </p:stCondLst>
                                        </p:cTn>
                                        <p:tgtEl>
                                          <p:spTgt spid="9396"/>
                                        </p:tgtEl>
                                        <p:attrNameLst>
                                          <p:attrName>r</p:attrName>
                                        </p:attrNameLst>
                                      </p:cBhvr>
                                    </p:animRo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22" presetClass="entr" presetSubtype="4" fill="hold" nodeType="clickEffect">
                                  <p:stCondLst>
                                    <p:cond delay="0"/>
                                  </p:stCondLst>
                                  <p:childTnLst>
                                    <p:set>
                                      <p:cBhvr>
                                        <p:cTn id="145" dur="1" fill="hold">
                                          <p:stCondLst>
                                            <p:cond delay="0"/>
                                          </p:stCondLst>
                                        </p:cTn>
                                        <p:tgtEl>
                                          <p:spTgt spid="9425"/>
                                        </p:tgtEl>
                                        <p:attrNameLst>
                                          <p:attrName>style.visibility</p:attrName>
                                        </p:attrNameLst>
                                      </p:cBhvr>
                                      <p:to>
                                        <p:strVal val="visible"/>
                                      </p:to>
                                    </p:set>
                                    <p:animEffect transition="in" filter="wipe(down)">
                                      <p:cBhvr>
                                        <p:cTn id="146" dur="1000"/>
                                        <p:tgtEl>
                                          <p:spTgt spid="9425"/>
                                        </p:tgtEl>
                                      </p:cBhvr>
                                    </p:animEffect>
                                  </p:childTnLst>
                                </p:cTn>
                              </p:par>
                              <p:par>
                                <p:cTn id="147" presetID="1" presetClass="exit" presetSubtype="0" fill="hold" nodeType="withEffect">
                                  <p:stCondLst>
                                    <p:cond delay="0"/>
                                  </p:stCondLst>
                                  <p:childTnLst>
                                    <p:set>
                                      <p:cBhvr>
                                        <p:cTn id="148" dur="1" fill="hold">
                                          <p:stCondLst>
                                            <p:cond delay="0"/>
                                          </p:stCondLst>
                                        </p:cTn>
                                        <p:tgtEl>
                                          <p:spTgt spid="9436"/>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nodeType="clickEffect">
                                  <p:stCondLst>
                                    <p:cond delay="0"/>
                                  </p:stCondLst>
                                  <p:childTnLst>
                                    <p:set>
                                      <p:cBhvr>
                                        <p:cTn id="152" dur="1" fill="hold">
                                          <p:stCondLst>
                                            <p:cond delay="0"/>
                                          </p:stCondLst>
                                        </p:cTn>
                                        <p:tgtEl>
                                          <p:spTgt spid="9421"/>
                                        </p:tgtEl>
                                        <p:attrNameLst>
                                          <p:attrName>style.visibility</p:attrName>
                                        </p:attrNameLst>
                                      </p:cBhvr>
                                      <p:to>
                                        <p:strVal val="visible"/>
                                      </p:to>
                                    </p:set>
                                    <p:animEffect transition="in" filter="wipe(down)">
                                      <p:cBhvr>
                                        <p:cTn id="153" dur="1000"/>
                                        <p:tgtEl>
                                          <p:spTgt spid="9421"/>
                                        </p:tgtEl>
                                      </p:cBhvr>
                                    </p:animEffect>
                                  </p:childTnLst>
                                </p:cTn>
                              </p:par>
                              <p:par>
                                <p:cTn id="154" presetID="1" presetClass="exit" presetSubtype="0" fill="hold" nodeType="withEffect">
                                  <p:stCondLst>
                                    <p:cond delay="0"/>
                                  </p:stCondLst>
                                  <p:childTnLst>
                                    <p:set>
                                      <p:cBhvr>
                                        <p:cTn id="155" dur="1" fill="hold">
                                          <p:stCondLst>
                                            <p:cond delay="0"/>
                                          </p:stCondLst>
                                        </p:cTn>
                                        <p:tgtEl>
                                          <p:spTgt spid="94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4" grpId="0"/>
      <p:bldP spid="9384" grpId="1"/>
      <p:bldP spid="9387" grpId="0"/>
      <p:bldP spid="9387" grpId="1"/>
      <p:bldP spid="9388" grpId="0"/>
      <p:bldP spid="9389" grpId="0"/>
      <p:bldP spid="9389" grpId="1"/>
      <p:bldP spid="9390" grpId="0"/>
      <p:bldP spid="9390" grpId="1"/>
      <p:bldP spid="9391" grpId="0"/>
      <p:bldP spid="9394" grpId="0"/>
      <p:bldP spid="9396" grpId="0"/>
      <p:bldP spid="9396" grpId="1"/>
      <p:bldP spid="9397" grpId="0"/>
      <p:bldP spid="9397" grpId="1"/>
      <p:bldP spid="9397" grpId="2"/>
      <p:bldP spid="940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66"/>
          <p:cNvSpPr/>
          <p:nvPr/>
        </p:nvSpPr>
        <p:spPr>
          <a:xfrm>
            <a:off x="358219" y="4700820"/>
            <a:ext cx="11458287" cy="1645257"/>
          </a:xfrm>
          <a:prstGeom prst="roundRect">
            <a:avLst>
              <a:gd name="adj" fmla="val 92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2135249" y="799705"/>
            <a:ext cx="8043917" cy="3649960"/>
          </a:xfrm>
          <a:prstGeom prst="roundRect">
            <a:avLst>
              <a:gd name="adj" fmla="val 92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5" name="Text Box 5"/>
          <p:cNvSpPr txBox="1">
            <a:spLocks noChangeArrowheads="1"/>
          </p:cNvSpPr>
          <p:nvPr/>
        </p:nvSpPr>
        <p:spPr bwMode="auto">
          <a:xfrm>
            <a:off x="65988" y="18304"/>
            <a:ext cx="107273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900" b="1" i="1" dirty="0" err="1">
                <a:solidFill>
                  <a:srgbClr val="FFFF00"/>
                </a:solidFill>
              </a:rPr>
              <a:t>Bài</a:t>
            </a:r>
            <a:r>
              <a:rPr lang="en-US" altLang="en-US" sz="2900" b="1" i="1" dirty="0">
                <a:solidFill>
                  <a:srgbClr val="FFFF00"/>
                </a:solidFill>
              </a:rPr>
              <a:t> 2</a:t>
            </a:r>
          </a:p>
        </p:txBody>
      </p:sp>
      <p:sp>
        <p:nvSpPr>
          <p:cNvPr id="10247" name="Text Box 7"/>
          <p:cNvSpPr txBox="1">
            <a:spLocks noChangeArrowheads="1"/>
          </p:cNvSpPr>
          <p:nvPr/>
        </p:nvSpPr>
        <p:spPr bwMode="auto">
          <a:xfrm>
            <a:off x="3126536" y="3650004"/>
            <a:ext cx="53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latin typeface="Arial" panose="020B0604020202020204" pitchFamily="34" charset="0"/>
                <a:cs typeface="Arial" panose="020B0604020202020204" pitchFamily="34" charset="0"/>
              </a:rPr>
              <a:t>0                          </a:t>
            </a:r>
          </a:p>
        </p:txBody>
      </p:sp>
      <p:sp>
        <p:nvSpPr>
          <p:cNvPr id="10248" name="Text Box 8"/>
          <p:cNvSpPr txBox="1">
            <a:spLocks noChangeArrowheads="1"/>
          </p:cNvSpPr>
          <p:nvPr/>
        </p:nvSpPr>
        <p:spPr bwMode="auto">
          <a:xfrm>
            <a:off x="3126536" y="2564592"/>
            <a:ext cx="76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latin typeface="Arial" panose="020B0604020202020204" pitchFamily="34" charset="0"/>
                <a:cs typeface="Arial" panose="020B0604020202020204" pitchFamily="34" charset="0"/>
              </a:rPr>
              <a:t>3</a:t>
            </a:r>
          </a:p>
        </p:txBody>
      </p:sp>
      <p:sp>
        <p:nvSpPr>
          <p:cNvPr id="10249" name="Text Box 9"/>
          <p:cNvSpPr txBox="1">
            <a:spLocks noChangeArrowheads="1"/>
          </p:cNvSpPr>
          <p:nvPr/>
        </p:nvSpPr>
        <p:spPr bwMode="auto">
          <a:xfrm>
            <a:off x="3126536" y="2199132"/>
            <a:ext cx="76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latin typeface="Arial" panose="020B0604020202020204" pitchFamily="34" charset="0"/>
                <a:cs typeface="Arial" panose="020B0604020202020204" pitchFamily="34" charset="0"/>
              </a:rPr>
              <a:t>4</a:t>
            </a:r>
          </a:p>
        </p:txBody>
      </p:sp>
      <p:sp>
        <p:nvSpPr>
          <p:cNvPr id="10250" name="Text Box 10"/>
          <p:cNvSpPr txBox="1">
            <a:spLocks noChangeArrowheads="1"/>
          </p:cNvSpPr>
          <p:nvPr/>
        </p:nvSpPr>
        <p:spPr bwMode="auto">
          <a:xfrm>
            <a:off x="3126536" y="1851777"/>
            <a:ext cx="76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latin typeface="Arial" panose="020B0604020202020204" pitchFamily="34" charset="0"/>
                <a:cs typeface="Arial" panose="020B0604020202020204" pitchFamily="34" charset="0"/>
              </a:rPr>
              <a:t>5</a:t>
            </a:r>
          </a:p>
        </p:txBody>
      </p:sp>
      <p:sp>
        <p:nvSpPr>
          <p:cNvPr id="10251" name="Text Box 11"/>
          <p:cNvSpPr txBox="1">
            <a:spLocks noChangeArrowheads="1"/>
          </p:cNvSpPr>
          <p:nvPr/>
        </p:nvSpPr>
        <p:spPr bwMode="auto">
          <a:xfrm>
            <a:off x="3126536" y="1459064"/>
            <a:ext cx="838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latin typeface="Arial" panose="020B0604020202020204" pitchFamily="34" charset="0"/>
                <a:cs typeface="Arial" panose="020B0604020202020204" pitchFamily="34" charset="0"/>
              </a:rPr>
              <a:t>6</a:t>
            </a:r>
          </a:p>
        </p:txBody>
      </p:sp>
      <p:sp>
        <p:nvSpPr>
          <p:cNvPr id="10253" name="Text Box 13"/>
          <p:cNvSpPr txBox="1">
            <a:spLocks noChangeArrowheads="1"/>
          </p:cNvSpPr>
          <p:nvPr/>
        </p:nvSpPr>
        <p:spPr bwMode="auto">
          <a:xfrm>
            <a:off x="2375544" y="1108186"/>
            <a:ext cx="12747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1" i="1" dirty="0">
                <a:latin typeface="Arial" panose="020B0604020202020204" pitchFamily="34" charset="0"/>
                <a:cs typeface="Arial" panose="020B0604020202020204" pitchFamily="34" charset="0"/>
              </a:rPr>
              <a:t>(</a:t>
            </a:r>
            <a:r>
              <a:rPr lang="en-US" altLang="en-US" b="1" i="1" dirty="0" err="1">
                <a:latin typeface="Arial" panose="020B0604020202020204" pitchFamily="34" charset="0"/>
                <a:cs typeface="Arial" panose="020B0604020202020204" pitchFamily="34" charset="0"/>
              </a:rPr>
              <a:t>số</a:t>
            </a:r>
            <a:r>
              <a:rPr lang="en-US" altLang="en-US" b="1" i="1" dirty="0">
                <a:latin typeface="Arial" panose="020B0604020202020204" pitchFamily="34" charset="0"/>
                <a:cs typeface="Arial" panose="020B0604020202020204" pitchFamily="34" charset="0"/>
              </a:rPr>
              <a:t> </a:t>
            </a:r>
            <a:r>
              <a:rPr lang="en-US" altLang="en-US" b="1" i="1" dirty="0" err="1">
                <a:latin typeface="Arial" panose="020B0604020202020204" pitchFamily="34" charset="0"/>
                <a:cs typeface="Arial" panose="020B0604020202020204" pitchFamily="34" charset="0"/>
              </a:rPr>
              <a:t>lớp</a:t>
            </a:r>
            <a:r>
              <a:rPr lang="en-US" altLang="en-US" b="1" i="1" dirty="0">
                <a:latin typeface="Arial" panose="020B0604020202020204" pitchFamily="34" charset="0"/>
                <a:cs typeface="Arial" panose="020B0604020202020204" pitchFamily="34" charset="0"/>
              </a:rPr>
              <a:t>)</a:t>
            </a:r>
          </a:p>
        </p:txBody>
      </p:sp>
      <p:graphicFrame>
        <p:nvGraphicFramePr>
          <p:cNvPr id="10254" name="Group 14"/>
          <p:cNvGraphicFramePr>
            <a:graphicFrameLocks noGrp="1"/>
          </p:cNvGraphicFramePr>
          <p:nvPr>
            <p:extLst/>
          </p:nvPr>
        </p:nvGraphicFramePr>
        <p:xfrm>
          <a:off x="3479065" y="993413"/>
          <a:ext cx="5334000" cy="2926969"/>
        </p:xfrm>
        <a:graphic>
          <a:graphicData uri="http://schemas.openxmlformats.org/drawingml/2006/table">
            <a:tbl>
              <a:tblPr/>
              <a:tblGrid>
                <a:gridCol w="381000">
                  <a:extLst>
                    <a:ext uri="{9D8B030D-6E8A-4147-A177-3AD203B41FA5}">
                      <a16:colId xmlns:a16="http://schemas.microsoft.com/office/drawing/2014/main" xmlns="" val="405365871"/>
                    </a:ext>
                  </a:extLst>
                </a:gridCol>
                <a:gridCol w="381000">
                  <a:extLst>
                    <a:ext uri="{9D8B030D-6E8A-4147-A177-3AD203B41FA5}">
                      <a16:colId xmlns:a16="http://schemas.microsoft.com/office/drawing/2014/main" xmlns="" val="3915846311"/>
                    </a:ext>
                  </a:extLst>
                </a:gridCol>
                <a:gridCol w="381000">
                  <a:extLst>
                    <a:ext uri="{9D8B030D-6E8A-4147-A177-3AD203B41FA5}">
                      <a16:colId xmlns:a16="http://schemas.microsoft.com/office/drawing/2014/main" xmlns="" val="1786487881"/>
                    </a:ext>
                  </a:extLst>
                </a:gridCol>
                <a:gridCol w="381000">
                  <a:extLst>
                    <a:ext uri="{9D8B030D-6E8A-4147-A177-3AD203B41FA5}">
                      <a16:colId xmlns:a16="http://schemas.microsoft.com/office/drawing/2014/main" xmlns="" val="3996086076"/>
                    </a:ext>
                  </a:extLst>
                </a:gridCol>
                <a:gridCol w="381000">
                  <a:extLst>
                    <a:ext uri="{9D8B030D-6E8A-4147-A177-3AD203B41FA5}">
                      <a16:colId xmlns:a16="http://schemas.microsoft.com/office/drawing/2014/main" xmlns="" val="77699815"/>
                    </a:ext>
                  </a:extLst>
                </a:gridCol>
                <a:gridCol w="381000">
                  <a:extLst>
                    <a:ext uri="{9D8B030D-6E8A-4147-A177-3AD203B41FA5}">
                      <a16:colId xmlns:a16="http://schemas.microsoft.com/office/drawing/2014/main" xmlns="" val="3904934781"/>
                    </a:ext>
                  </a:extLst>
                </a:gridCol>
                <a:gridCol w="381000">
                  <a:extLst>
                    <a:ext uri="{9D8B030D-6E8A-4147-A177-3AD203B41FA5}">
                      <a16:colId xmlns:a16="http://schemas.microsoft.com/office/drawing/2014/main" xmlns="" val="499179129"/>
                    </a:ext>
                  </a:extLst>
                </a:gridCol>
                <a:gridCol w="381000">
                  <a:extLst>
                    <a:ext uri="{9D8B030D-6E8A-4147-A177-3AD203B41FA5}">
                      <a16:colId xmlns:a16="http://schemas.microsoft.com/office/drawing/2014/main" xmlns="" val="327832522"/>
                    </a:ext>
                  </a:extLst>
                </a:gridCol>
                <a:gridCol w="381000">
                  <a:extLst>
                    <a:ext uri="{9D8B030D-6E8A-4147-A177-3AD203B41FA5}">
                      <a16:colId xmlns:a16="http://schemas.microsoft.com/office/drawing/2014/main" xmlns="" val="3084046460"/>
                    </a:ext>
                  </a:extLst>
                </a:gridCol>
                <a:gridCol w="381000">
                  <a:extLst>
                    <a:ext uri="{9D8B030D-6E8A-4147-A177-3AD203B41FA5}">
                      <a16:colId xmlns:a16="http://schemas.microsoft.com/office/drawing/2014/main" xmlns="" val="3446941754"/>
                    </a:ext>
                  </a:extLst>
                </a:gridCol>
                <a:gridCol w="381000">
                  <a:extLst>
                    <a:ext uri="{9D8B030D-6E8A-4147-A177-3AD203B41FA5}">
                      <a16:colId xmlns:a16="http://schemas.microsoft.com/office/drawing/2014/main" xmlns="" val="3257667469"/>
                    </a:ext>
                  </a:extLst>
                </a:gridCol>
                <a:gridCol w="381000">
                  <a:extLst>
                    <a:ext uri="{9D8B030D-6E8A-4147-A177-3AD203B41FA5}">
                      <a16:colId xmlns:a16="http://schemas.microsoft.com/office/drawing/2014/main" xmlns="" val="1964682439"/>
                    </a:ext>
                  </a:extLst>
                </a:gridCol>
                <a:gridCol w="381000">
                  <a:extLst>
                    <a:ext uri="{9D8B030D-6E8A-4147-A177-3AD203B41FA5}">
                      <a16:colId xmlns:a16="http://schemas.microsoft.com/office/drawing/2014/main" xmlns="" val="3298231993"/>
                    </a:ext>
                  </a:extLst>
                </a:gridCol>
                <a:gridCol w="381000">
                  <a:extLst>
                    <a:ext uri="{9D8B030D-6E8A-4147-A177-3AD203B41FA5}">
                      <a16:colId xmlns:a16="http://schemas.microsoft.com/office/drawing/2014/main" xmlns="" val="222701698"/>
                    </a:ext>
                  </a:extLst>
                </a:gridCol>
              </a:tblGrid>
              <a:tr h="381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32401148"/>
                  </a:ext>
                </a:extLst>
              </a:tr>
              <a:tr h="381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329516655"/>
                  </a:ext>
                </a:extLst>
              </a:tr>
              <a:tr h="381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299097482"/>
                  </a:ext>
                </a:extLst>
              </a:tr>
              <a:tr h="3587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842211917"/>
                  </a:ext>
                </a:extLst>
              </a:tr>
              <a:tr h="3587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767313841"/>
                  </a:ext>
                </a:extLst>
              </a:tr>
              <a:tr h="371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894851536"/>
                  </a:ext>
                </a:extLst>
              </a:tr>
              <a:tr h="304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442356085"/>
                  </a:ext>
                </a:extLst>
              </a:tr>
              <a:tr h="304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60000"/>
                        </a:lnSpc>
                        <a:spcBef>
                          <a:spcPct val="60000"/>
                        </a:spcBef>
                        <a:spcAft>
                          <a:spcPct val="6000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176812320"/>
                  </a:ext>
                </a:extLst>
              </a:tr>
            </a:tbl>
          </a:graphicData>
        </a:graphic>
      </p:graphicFrame>
      <p:sp>
        <p:nvSpPr>
          <p:cNvPr id="10391" name="Rectangle 151"/>
          <p:cNvSpPr>
            <a:spLocks noChangeArrowheads="1"/>
          </p:cNvSpPr>
          <p:nvPr/>
        </p:nvSpPr>
        <p:spPr bwMode="auto">
          <a:xfrm>
            <a:off x="7670065" y="2488837"/>
            <a:ext cx="381000" cy="1417638"/>
          </a:xfrm>
          <a:prstGeom prst="rect">
            <a:avLst/>
          </a:prstGeom>
          <a:solidFill>
            <a:srgbClr val="993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 name="Rectangle 152"/>
          <p:cNvSpPr>
            <a:spLocks noChangeArrowheads="1"/>
          </p:cNvSpPr>
          <p:nvPr/>
        </p:nvSpPr>
        <p:spPr bwMode="auto">
          <a:xfrm>
            <a:off x="5384065" y="2841262"/>
            <a:ext cx="381000" cy="1066800"/>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 name="Rectangle 153"/>
          <p:cNvSpPr>
            <a:spLocks noChangeArrowheads="1"/>
          </p:cNvSpPr>
          <p:nvPr/>
        </p:nvSpPr>
        <p:spPr bwMode="auto">
          <a:xfrm>
            <a:off x="6527065" y="1764937"/>
            <a:ext cx="381000" cy="21336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 name="Rectangle 154"/>
          <p:cNvSpPr>
            <a:spLocks noChangeArrowheads="1"/>
          </p:cNvSpPr>
          <p:nvPr/>
        </p:nvSpPr>
        <p:spPr bwMode="auto">
          <a:xfrm>
            <a:off x="4241065" y="2498363"/>
            <a:ext cx="381000" cy="1408113"/>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5" name="Text Box 155"/>
          <p:cNvSpPr txBox="1">
            <a:spLocks noChangeArrowheads="1"/>
          </p:cNvSpPr>
          <p:nvPr/>
        </p:nvSpPr>
        <p:spPr bwMode="auto">
          <a:xfrm>
            <a:off x="4241065" y="2136413"/>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latin typeface=".VnTime" panose="020B7200000000000000" pitchFamily="34" charset="0"/>
                <a:cs typeface="Arial" panose="020B0604020202020204" pitchFamily="34" charset="0"/>
              </a:rPr>
              <a:t>...</a:t>
            </a:r>
          </a:p>
        </p:txBody>
      </p:sp>
      <p:sp>
        <p:nvSpPr>
          <p:cNvPr id="10396" name="Text Box 156"/>
          <p:cNvSpPr txBox="1">
            <a:spLocks noChangeArrowheads="1"/>
          </p:cNvSpPr>
          <p:nvPr/>
        </p:nvSpPr>
        <p:spPr bwMode="auto">
          <a:xfrm>
            <a:off x="3669565" y="3889013"/>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cs typeface="Arial" panose="020B0604020202020204" pitchFamily="34" charset="0"/>
              </a:rPr>
              <a:t>2001-2002</a:t>
            </a:r>
          </a:p>
        </p:txBody>
      </p:sp>
      <p:sp>
        <p:nvSpPr>
          <p:cNvPr id="10397" name="Text Box 157"/>
          <p:cNvSpPr txBox="1">
            <a:spLocks noChangeArrowheads="1"/>
          </p:cNvSpPr>
          <p:nvPr/>
        </p:nvSpPr>
        <p:spPr bwMode="auto">
          <a:xfrm>
            <a:off x="6096473" y="3906475"/>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dirty="0">
                <a:latin typeface="Arial" panose="020B0604020202020204" pitchFamily="34" charset="0"/>
                <a:cs typeface="Arial" panose="020B0604020202020204" pitchFamily="34" charset="0"/>
              </a:rPr>
              <a:t>2003-2004</a:t>
            </a:r>
          </a:p>
        </p:txBody>
      </p:sp>
      <p:sp>
        <p:nvSpPr>
          <p:cNvPr id="10398" name="Text Box 158"/>
          <p:cNvSpPr txBox="1">
            <a:spLocks noChangeArrowheads="1"/>
          </p:cNvSpPr>
          <p:nvPr/>
        </p:nvSpPr>
        <p:spPr bwMode="auto">
          <a:xfrm>
            <a:off x="5060215" y="4011896"/>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dirty="0">
                <a:latin typeface=".VnTime" panose="020B7200000000000000" pitchFamily="34" charset="0"/>
                <a:cs typeface="Arial" panose="020B0604020202020204" pitchFamily="34" charset="0"/>
              </a:rPr>
              <a:t>...............</a:t>
            </a:r>
          </a:p>
        </p:txBody>
      </p:sp>
      <p:sp>
        <p:nvSpPr>
          <p:cNvPr id="10399" name="Text Box 159"/>
          <p:cNvSpPr txBox="1">
            <a:spLocks noChangeArrowheads="1"/>
          </p:cNvSpPr>
          <p:nvPr/>
        </p:nvSpPr>
        <p:spPr bwMode="auto">
          <a:xfrm>
            <a:off x="8759849" y="3850059"/>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latin typeface="Arial" panose="020B0604020202020204" pitchFamily="34" charset="0"/>
                <a:cs typeface="Arial" panose="020B0604020202020204" pitchFamily="34" charset="0"/>
              </a:rPr>
              <a:t>(</a:t>
            </a:r>
            <a:r>
              <a:rPr lang="en-US" altLang="en-US" b="1" dirty="0" err="1">
                <a:latin typeface="Arial" panose="020B0604020202020204" pitchFamily="34" charset="0"/>
                <a:cs typeface="Arial" panose="020B0604020202020204" pitchFamily="34" charset="0"/>
              </a:rPr>
              <a:t>Năm</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học</a:t>
            </a:r>
            <a:r>
              <a:rPr lang="en-US" altLang="en-US" b="1" dirty="0">
                <a:latin typeface="Arial" panose="020B0604020202020204" pitchFamily="34" charset="0"/>
                <a:cs typeface="Arial" panose="020B0604020202020204" pitchFamily="34" charset="0"/>
              </a:rPr>
              <a:t>)</a:t>
            </a:r>
          </a:p>
        </p:txBody>
      </p:sp>
      <p:sp>
        <p:nvSpPr>
          <p:cNvPr id="10401" name="Text Box 161"/>
          <p:cNvSpPr txBox="1">
            <a:spLocks noChangeArrowheads="1"/>
          </p:cNvSpPr>
          <p:nvPr/>
        </p:nvSpPr>
        <p:spPr bwMode="auto">
          <a:xfrm>
            <a:off x="7174765" y="3984992"/>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dirty="0">
                <a:latin typeface=".VnTime" panose="020B7200000000000000" pitchFamily="34" charset="0"/>
                <a:cs typeface="Arial" panose="020B0604020202020204" pitchFamily="34" charset="0"/>
              </a:rPr>
              <a:t>.............</a:t>
            </a:r>
          </a:p>
        </p:txBody>
      </p:sp>
      <p:sp>
        <p:nvSpPr>
          <p:cNvPr id="10403" name="Text Box 163"/>
          <p:cNvSpPr txBox="1">
            <a:spLocks noChangeArrowheads="1"/>
          </p:cNvSpPr>
          <p:nvPr/>
        </p:nvSpPr>
        <p:spPr bwMode="auto">
          <a:xfrm>
            <a:off x="3116907" y="3288375"/>
            <a:ext cx="53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latin typeface="Arial" panose="020B0604020202020204" pitchFamily="34" charset="0"/>
                <a:cs typeface="Arial" panose="020B0604020202020204" pitchFamily="34" charset="0"/>
              </a:rPr>
              <a:t>1                          </a:t>
            </a:r>
          </a:p>
        </p:txBody>
      </p:sp>
      <p:sp>
        <p:nvSpPr>
          <p:cNvPr id="10404" name="Text Box 164"/>
          <p:cNvSpPr txBox="1">
            <a:spLocks noChangeArrowheads="1"/>
          </p:cNvSpPr>
          <p:nvPr/>
        </p:nvSpPr>
        <p:spPr bwMode="auto">
          <a:xfrm>
            <a:off x="3116907" y="2934866"/>
            <a:ext cx="53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latin typeface="Arial" panose="020B0604020202020204" pitchFamily="34" charset="0"/>
                <a:cs typeface="Arial" panose="020B0604020202020204" pitchFamily="34" charset="0"/>
              </a:rPr>
              <a:t>2                          </a:t>
            </a:r>
          </a:p>
        </p:txBody>
      </p:sp>
      <p:sp>
        <p:nvSpPr>
          <p:cNvPr id="10405" name="Text Box 165"/>
          <p:cNvSpPr txBox="1">
            <a:spLocks noChangeArrowheads="1"/>
          </p:cNvSpPr>
          <p:nvPr/>
        </p:nvSpPr>
        <p:spPr bwMode="auto">
          <a:xfrm>
            <a:off x="5422165" y="2489542"/>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Arial" panose="020B0604020202020204" pitchFamily="34" charset="0"/>
                <a:cs typeface="Arial" panose="020B0604020202020204" pitchFamily="34" charset="0"/>
              </a:rPr>
              <a:t>3</a:t>
            </a:r>
          </a:p>
        </p:txBody>
      </p:sp>
      <p:sp>
        <p:nvSpPr>
          <p:cNvPr id="10407" name="Text Box 167"/>
          <p:cNvSpPr txBox="1">
            <a:spLocks noChangeArrowheads="1"/>
          </p:cNvSpPr>
          <p:nvPr/>
        </p:nvSpPr>
        <p:spPr bwMode="auto">
          <a:xfrm>
            <a:off x="7670065" y="2098313"/>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latin typeface=".VnTime" panose="020B7200000000000000" pitchFamily="34" charset="0"/>
                <a:cs typeface="Arial" panose="020B0604020202020204" pitchFamily="34" charset="0"/>
              </a:rPr>
              <a:t>...</a:t>
            </a:r>
          </a:p>
        </p:txBody>
      </p:sp>
      <p:sp>
        <p:nvSpPr>
          <p:cNvPr id="10414" name="Text Box 174"/>
          <p:cNvSpPr txBox="1">
            <a:spLocks noChangeArrowheads="1"/>
          </p:cNvSpPr>
          <p:nvPr/>
        </p:nvSpPr>
        <p:spPr bwMode="auto">
          <a:xfrm>
            <a:off x="2226257" y="4751873"/>
            <a:ext cx="8229600" cy="806450"/>
          </a:xfrm>
          <a:prstGeom prst="rect">
            <a:avLst/>
          </a:prstGeom>
          <a:noFill/>
          <a:ln>
            <a:noFill/>
          </a:ln>
          <a:effectLst/>
        </p:spPr>
        <p:txBody>
          <a:bodyPr>
            <a:spAutoFit/>
          </a:bodyPr>
          <a:lstStyle/>
          <a:p>
            <a:pPr algn="ctr">
              <a:lnSpc>
                <a:spcPct val="90000"/>
              </a:lnSpc>
              <a:spcBef>
                <a:spcPct val="50000"/>
              </a:spcBef>
            </a:pPr>
            <a:r>
              <a:rPr lang="en-US" altLang="en-US" sz="2600" b="1" dirty="0" err="1">
                <a:solidFill>
                  <a:srgbClr val="002060"/>
                </a:solidFill>
                <a:cs typeface="Arial" panose="020B0604020202020204" pitchFamily="34" charset="0"/>
              </a:rPr>
              <a:t>S</a:t>
            </a:r>
            <a:r>
              <a:rPr lang="en-US" altLang="en-US" sz="2600" b="1" dirty="0" err="1">
                <a:solidFill>
                  <a:srgbClr val="002060"/>
                </a:solidFill>
              </a:rPr>
              <a:t>ố</a:t>
            </a:r>
            <a:r>
              <a:rPr lang="en-US" altLang="en-US" sz="2600" b="1" dirty="0">
                <a:solidFill>
                  <a:srgbClr val="002060"/>
                </a:solidFill>
                <a:cs typeface="Arial" panose="020B0604020202020204" pitchFamily="34" charset="0"/>
              </a:rPr>
              <a:t> </a:t>
            </a:r>
            <a:r>
              <a:rPr lang="en-US" altLang="en-US" sz="2600" b="1" dirty="0" err="1">
                <a:solidFill>
                  <a:srgbClr val="002060"/>
                </a:solidFill>
                <a:cs typeface="Arial" panose="020B0604020202020204" pitchFamily="34" charset="0"/>
              </a:rPr>
              <a:t>l</a:t>
            </a:r>
            <a:r>
              <a:rPr lang="en-US" altLang="en-US" sz="2600" b="1" dirty="0" err="1">
                <a:solidFill>
                  <a:srgbClr val="002060"/>
                </a:solidFill>
              </a:rPr>
              <a:t>ớ</a:t>
            </a:r>
            <a:r>
              <a:rPr lang="en-US" altLang="en-US" sz="2600" b="1" dirty="0" err="1">
                <a:solidFill>
                  <a:srgbClr val="002060"/>
                </a:solidFill>
                <a:cs typeface="Arial" panose="020B0604020202020204" pitchFamily="34" charset="0"/>
              </a:rPr>
              <a:t>p</a:t>
            </a:r>
            <a:r>
              <a:rPr lang="en-US" altLang="en-US" sz="2600" b="1" dirty="0">
                <a:solidFill>
                  <a:srgbClr val="002060"/>
                </a:solidFill>
                <a:cs typeface="Arial" panose="020B0604020202020204" pitchFamily="34" charset="0"/>
              </a:rPr>
              <a:t> </a:t>
            </a:r>
            <a:r>
              <a:rPr lang="en-US" altLang="en-US" sz="2600" b="1" dirty="0" err="1">
                <a:solidFill>
                  <a:srgbClr val="002060"/>
                </a:solidFill>
                <a:cs typeface="Arial" panose="020B0604020202020204" pitchFamily="34" charset="0"/>
              </a:rPr>
              <a:t>M</a:t>
            </a:r>
            <a:r>
              <a:rPr lang="en-US" altLang="en-US" sz="2600" b="1" dirty="0" err="1">
                <a:solidFill>
                  <a:srgbClr val="002060"/>
                </a:solidFill>
              </a:rPr>
              <a:t>ột</a:t>
            </a:r>
            <a:r>
              <a:rPr lang="en-US" altLang="en-US" sz="2600" b="1" dirty="0">
                <a:solidFill>
                  <a:srgbClr val="002060"/>
                </a:solidFill>
              </a:rPr>
              <a:t> </a:t>
            </a:r>
            <a:r>
              <a:rPr lang="en-US" altLang="en-US" sz="2600" b="1" dirty="0" err="1">
                <a:solidFill>
                  <a:srgbClr val="002060"/>
                </a:solidFill>
              </a:rPr>
              <a:t>của</a:t>
            </a:r>
            <a:r>
              <a:rPr lang="en-US" altLang="en-US" sz="2600" b="1" dirty="0">
                <a:solidFill>
                  <a:srgbClr val="002060"/>
                </a:solidFill>
              </a:rPr>
              <a:t> </a:t>
            </a:r>
            <a:r>
              <a:rPr lang="en-US" altLang="en-US" sz="2600" b="1" dirty="0" err="1">
                <a:solidFill>
                  <a:srgbClr val="002060"/>
                </a:solidFill>
              </a:rPr>
              <a:t>năm</a:t>
            </a:r>
            <a:r>
              <a:rPr lang="en-US" altLang="en-US" sz="2600" b="1" dirty="0">
                <a:solidFill>
                  <a:srgbClr val="002060"/>
                </a:solidFill>
              </a:rPr>
              <a:t> </a:t>
            </a:r>
            <a:r>
              <a:rPr lang="en-US" altLang="en-US" sz="2600" b="1" dirty="0" err="1">
                <a:solidFill>
                  <a:srgbClr val="002060"/>
                </a:solidFill>
              </a:rPr>
              <a:t>học</a:t>
            </a:r>
            <a:r>
              <a:rPr lang="en-US" altLang="en-US" sz="2600" b="1" dirty="0">
                <a:solidFill>
                  <a:srgbClr val="002060"/>
                </a:solidFill>
              </a:rPr>
              <a:t> 2003-2004 </a:t>
            </a:r>
            <a:r>
              <a:rPr lang="en-US" altLang="en-US" sz="2600" b="1" dirty="0" err="1">
                <a:solidFill>
                  <a:srgbClr val="002060"/>
                </a:solidFill>
              </a:rPr>
              <a:t>nhiều</a:t>
            </a:r>
            <a:r>
              <a:rPr lang="en-US" altLang="en-US" sz="2600" b="1" dirty="0">
                <a:solidFill>
                  <a:srgbClr val="002060"/>
                </a:solidFill>
              </a:rPr>
              <a:t> </a:t>
            </a:r>
            <a:r>
              <a:rPr lang="en-US" altLang="en-US" sz="2600" b="1" dirty="0" err="1">
                <a:solidFill>
                  <a:srgbClr val="002060"/>
                </a:solidFill>
              </a:rPr>
              <a:t>hơn</a:t>
            </a:r>
            <a:r>
              <a:rPr lang="en-US" altLang="en-US" sz="2600" b="1" dirty="0">
                <a:solidFill>
                  <a:srgbClr val="002060"/>
                </a:solidFill>
              </a:rPr>
              <a:t> </a:t>
            </a:r>
            <a:r>
              <a:rPr lang="en-US" altLang="en-US" sz="2600" b="1" dirty="0" err="1">
                <a:solidFill>
                  <a:srgbClr val="002060"/>
                </a:solidFill>
              </a:rPr>
              <a:t>của</a:t>
            </a:r>
            <a:r>
              <a:rPr lang="en-US" altLang="en-US" sz="2600" b="1" dirty="0">
                <a:solidFill>
                  <a:srgbClr val="002060"/>
                </a:solidFill>
              </a:rPr>
              <a:t> </a:t>
            </a:r>
            <a:r>
              <a:rPr lang="en-US" altLang="en-US" sz="2600" b="1" dirty="0" err="1">
                <a:solidFill>
                  <a:srgbClr val="002060"/>
                </a:solidFill>
              </a:rPr>
              <a:t>năm</a:t>
            </a:r>
            <a:r>
              <a:rPr lang="en-US" altLang="en-US" sz="2600" b="1" dirty="0">
                <a:solidFill>
                  <a:srgbClr val="002060"/>
                </a:solidFill>
              </a:rPr>
              <a:t> </a:t>
            </a:r>
            <a:r>
              <a:rPr lang="en-US" altLang="en-US" sz="2600" b="1" dirty="0" err="1">
                <a:solidFill>
                  <a:srgbClr val="002060"/>
                </a:solidFill>
              </a:rPr>
              <a:t>học</a:t>
            </a:r>
            <a:r>
              <a:rPr lang="en-US" altLang="en-US" sz="2600" b="1" dirty="0">
                <a:solidFill>
                  <a:srgbClr val="002060"/>
                </a:solidFill>
              </a:rPr>
              <a:t> 2002 - 2003 </a:t>
            </a:r>
            <a:r>
              <a:rPr lang="en-US" altLang="en-US" sz="2600" b="1" dirty="0" err="1">
                <a:solidFill>
                  <a:srgbClr val="002060"/>
                </a:solidFill>
              </a:rPr>
              <a:t>số</a:t>
            </a:r>
            <a:r>
              <a:rPr lang="en-US" altLang="en-US" sz="2600" b="1" dirty="0">
                <a:solidFill>
                  <a:srgbClr val="002060"/>
                </a:solidFill>
              </a:rPr>
              <a:t> </a:t>
            </a:r>
            <a:r>
              <a:rPr lang="en-US" altLang="en-US" sz="2600" b="1" dirty="0" err="1">
                <a:solidFill>
                  <a:srgbClr val="002060"/>
                </a:solidFill>
              </a:rPr>
              <a:t>lớp</a:t>
            </a:r>
            <a:r>
              <a:rPr lang="en-US" altLang="en-US" sz="2600" b="1" dirty="0">
                <a:solidFill>
                  <a:srgbClr val="002060"/>
                </a:solidFill>
              </a:rPr>
              <a:t> </a:t>
            </a:r>
            <a:r>
              <a:rPr lang="en-US" altLang="en-US" sz="2600" b="1" dirty="0" err="1">
                <a:solidFill>
                  <a:srgbClr val="002060"/>
                </a:solidFill>
              </a:rPr>
              <a:t>là</a:t>
            </a:r>
            <a:r>
              <a:rPr lang="en-US" altLang="en-US" sz="2600" b="1" dirty="0">
                <a:solidFill>
                  <a:srgbClr val="002060"/>
                </a:solidFill>
              </a:rPr>
              <a:t>:</a:t>
            </a:r>
          </a:p>
        </p:txBody>
      </p:sp>
      <p:grpSp>
        <p:nvGrpSpPr>
          <p:cNvPr id="10419" name="Group 179"/>
          <p:cNvGrpSpPr>
            <a:grpSpLocks/>
          </p:cNvGrpSpPr>
          <p:nvPr/>
        </p:nvGrpSpPr>
        <p:grpSpPr bwMode="auto">
          <a:xfrm>
            <a:off x="1927227" y="33037"/>
            <a:ext cx="8975726" cy="631826"/>
            <a:chOff x="869" y="1174"/>
            <a:chExt cx="5654" cy="398"/>
          </a:xfrm>
          <a:noFill/>
        </p:grpSpPr>
        <p:sp>
          <p:nvSpPr>
            <p:cNvPr id="10418" name="Rectangle 178"/>
            <p:cNvSpPr>
              <a:spLocks noChangeArrowheads="1"/>
            </p:cNvSpPr>
            <p:nvPr/>
          </p:nvSpPr>
          <p:spPr bwMode="auto">
            <a:xfrm>
              <a:off x="2052" y="1284"/>
              <a:ext cx="3408" cy="288"/>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2" name="Text Box 162"/>
            <p:cNvSpPr txBox="1">
              <a:spLocks noChangeArrowheads="1"/>
            </p:cNvSpPr>
            <p:nvPr/>
          </p:nvSpPr>
          <p:spPr bwMode="auto">
            <a:xfrm>
              <a:off x="869" y="1174"/>
              <a:ext cx="5654" cy="330"/>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solidFill>
                    <a:schemeClr val="bg1"/>
                  </a:solidFill>
                  <a:cs typeface="Arial" panose="020B0604020202020204" pitchFamily="34" charset="0"/>
                </a:rPr>
                <a:t>S</a:t>
              </a:r>
              <a:r>
                <a:rPr lang="en-US" altLang="en-US" sz="2800" b="1" dirty="0">
                  <a:solidFill>
                    <a:schemeClr val="bg1"/>
                  </a:solidFill>
                </a:rPr>
                <a:t>Ố LỚP MỘT CỦA TRƯỜNG TIỂU HỌC HOÀ BÌNH</a:t>
              </a:r>
            </a:p>
          </p:txBody>
        </p:sp>
      </p:grpSp>
      <p:sp>
        <p:nvSpPr>
          <p:cNvPr id="10420" name="Text Box 180"/>
          <p:cNvSpPr txBox="1">
            <a:spLocks noChangeArrowheads="1"/>
          </p:cNvSpPr>
          <p:nvPr/>
        </p:nvSpPr>
        <p:spPr bwMode="auto">
          <a:xfrm>
            <a:off x="6527065" y="1383938"/>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VnTime" panose="020B7200000000000000" pitchFamily="34" charset="0"/>
                <a:cs typeface="Arial" panose="020B0604020202020204" pitchFamily="34" charset="0"/>
              </a:rPr>
              <a:t>...</a:t>
            </a:r>
          </a:p>
        </p:txBody>
      </p:sp>
      <p:sp>
        <p:nvSpPr>
          <p:cNvPr id="10421" name="Text Box 181"/>
          <p:cNvSpPr txBox="1">
            <a:spLocks noChangeArrowheads="1"/>
          </p:cNvSpPr>
          <p:nvPr/>
        </p:nvSpPr>
        <p:spPr bwMode="auto">
          <a:xfrm>
            <a:off x="4282700" y="2080850"/>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solidFill>
                  <a:srgbClr val="FF33CC"/>
                </a:solidFill>
                <a:latin typeface="Arial" panose="020B0604020202020204" pitchFamily="34" charset="0"/>
                <a:cs typeface="Arial" panose="020B0604020202020204" pitchFamily="34" charset="0"/>
              </a:rPr>
              <a:t>4</a:t>
            </a:r>
          </a:p>
        </p:txBody>
      </p:sp>
      <p:sp>
        <p:nvSpPr>
          <p:cNvPr id="10422" name="Text Box 182"/>
          <p:cNvSpPr txBox="1">
            <a:spLocks noChangeArrowheads="1"/>
          </p:cNvSpPr>
          <p:nvPr/>
        </p:nvSpPr>
        <p:spPr bwMode="auto">
          <a:xfrm>
            <a:off x="6559273" y="1326777"/>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solidFill>
                  <a:srgbClr val="FF6600"/>
                </a:solidFill>
                <a:latin typeface="Arial" panose="020B0604020202020204" pitchFamily="34" charset="0"/>
                <a:cs typeface="Arial" panose="020B0604020202020204" pitchFamily="34" charset="0"/>
              </a:rPr>
              <a:t>6</a:t>
            </a:r>
          </a:p>
        </p:txBody>
      </p:sp>
      <p:sp>
        <p:nvSpPr>
          <p:cNvPr id="10423" name="Text Box 183"/>
          <p:cNvSpPr txBox="1">
            <a:spLocks noChangeArrowheads="1"/>
          </p:cNvSpPr>
          <p:nvPr/>
        </p:nvSpPr>
        <p:spPr bwMode="auto">
          <a:xfrm>
            <a:off x="7683229" y="2090374"/>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solidFill>
                  <a:srgbClr val="FF33CC"/>
                </a:solidFill>
                <a:latin typeface="Arial" panose="020B0604020202020204" pitchFamily="34" charset="0"/>
                <a:cs typeface="Arial" panose="020B0604020202020204" pitchFamily="34" charset="0"/>
              </a:rPr>
              <a:t>4</a:t>
            </a:r>
          </a:p>
        </p:txBody>
      </p:sp>
      <p:sp>
        <p:nvSpPr>
          <p:cNvPr id="10425" name="Text Box 185"/>
          <p:cNvSpPr txBox="1">
            <a:spLocks noChangeArrowheads="1"/>
          </p:cNvSpPr>
          <p:nvPr/>
        </p:nvSpPr>
        <p:spPr bwMode="auto">
          <a:xfrm>
            <a:off x="2041526" y="491807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0427" name="Text Box 187"/>
          <p:cNvSpPr txBox="1">
            <a:spLocks noChangeArrowheads="1"/>
          </p:cNvSpPr>
          <p:nvPr/>
        </p:nvSpPr>
        <p:spPr bwMode="auto">
          <a:xfrm>
            <a:off x="4987949" y="3888409"/>
            <a:ext cx="12875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FF"/>
                </a:solidFill>
              </a:rPr>
              <a:t>2002-2003</a:t>
            </a:r>
          </a:p>
        </p:txBody>
      </p:sp>
      <p:sp>
        <p:nvSpPr>
          <p:cNvPr id="10428" name="Text Box 188"/>
          <p:cNvSpPr txBox="1">
            <a:spLocks noChangeArrowheads="1"/>
          </p:cNvSpPr>
          <p:nvPr/>
        </p:nvSpPr>
        <p:spPr bwMode="auto">
          <a:xfrm>
            <a:off x="7270223" y="3876149"/>
            <a:ext cx="12875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9933FF"/>
                </a:solidFill>
              </a:rPr>
              <a:t>2004-2005</a:t>
            </a:r>
          </a:p>
        </p:txBody>
      </p:sp>
      <p:grpSp>
        <p:nvGrpSpPr>
          <p:cNvPr id="10439" name="Group 199"/>
          <p:cNvGrpSpPr>
            <a:grpSpLocks/>
          </p:cNvGrpSpPr>
          <p:nvPr/>
        </p:nvGrpSpPr>
        <p:grpSpPr bwMode="auto">
          <a:xfrm>
            <a:off x="1541524" y="5606086"/>
            <a:ext cx="1652587" cy="588963"/>
            <a:chOff x="869" y="3460"/>
            <a:chExt cx="1041" cy="371"/>
          </a:xfrm>
        </p:grpSpPr>
        <p:sp>
          <p:nvSpPr>
            <p:cNvPr id="10426" name="Text Box 186">
              <a:hlinkClick r:id="" action="ppaction://noaction"/>
            </p:cNvPr>
            <p:cNvSpPr txBox="1">
              <a:spLocks noChangeArrowheads="1"/>
            </p:cNvSpPr>
            <p:nvPr/>
          </p:nvSpPr>
          <p:spPr bwMode="auto">
            <a:xfrm>
              <a:off x="1243" y="3460"/>
              <a:ext cx="667"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a:solidFill>
                    <a:srgbClr val="002060"/>
                  </a:solidFill>
                </a:rPr>
                <a:t>2 </a:t>
              </a:r>
              <a:r>
                <a:rPr lang="en-US" altLang="en-US" sz="2800" b="1" dirty="0" err="1">
                  <a:solidFill>
                    <a:srgbClr val="002060"/>
                  </a:solidFill>
                </a:rPr>
                <a:t>lớp</a:t>
              </a:r>
              <a:endParaRPr lang="en-US" altLang="en-US" sz="2800" b="1" dirty="0">
                <a:solidFill>
                  <a:srgbClr val="002060"/>
                </a:solidFill>
              </a:endParaRPr>
            </a:p>
          </p:txBody>
        </p:sp>
        <p:pic>
          <p:nvPicPr>
            <p:cNvPr id="10432" name="Picture 192" descr="A">
              <a:hlinkClick r:id="" action="ppaction://noaction"/>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 y="3466"/>
              <a:ext cx="384" cy="3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40" name="Group 200"/>
          <p:cNvGrpSpPr>
            <a:grpSpLocks/>
          </p:cNvGrpSpPr>
          <p:nvPr/>
        </p:nvGrpSpPr>
        <p:grpSpPr bwMode="auto">
          <a:xfrm>
            <a:off x="4816972" y="5596655"/>
            <a:ext cx="1820862" cy="650875"/>
            <a:chOff x="2357" y="3466"/>
            <a:chExt cx="1147" cy="410"/>
          </a:xfrm>
        </p:grpSpPr>
        <p:pic>
          <p:nvPicPr>
            <p:cNvPr id="10433" name="Picture 193" descr="B">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7" y="3466"/>
              <a:ext cx="432" cy="410"/>
            </a:xfrm>
            <a:prstGeom prst="rect">
              <a:avLst/>
            </a:prstGeom>
            <a:noFill/>
            <a:extLst>
              <a:ext uri="{909E8E84-426E-40DD-AFC4-6F175D3DCCD1}">
                <a14:hiddenFill xmlns:a14="http://schemas.microsoft.com/office/drawing/2010/main">
                  <a:solidFill>
                    <a:srgbClr val="FFFFFF"/>
                  </a:solidFill>
                </a14:hiddenFill>
              </a:ext>
            </a:extLst>
          </p:spPr>
        </p:pic>
        <p:sp>
          <p:nvSpPr>
            <p:cNvPr id="10434" name="Text Box 194">
              <a:hlinkClick r:id="rId5" action="ppaction://hlinksldjump"/>
            </p:cNvPr>
            <p:cNvSpPr txBox="1">
              <a:spLocks noChangeArrowheads="1"/>
            </p:cNvSpPr>
            <p:nvPr/>
          </p:nvSpPr>
          <p:spPr bwMode="auto">
            <a:xfrm>
              <a:off x="2837" y="3490"/>
              <a:ext cx="667"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002060"/>
                  </a:solidFill>
                </a:rPr>
                <a:t>3 lớp</a:t>
              </a:r>
            </a:p>
          </p:txBody>
        </p:sp>
      </p:grpSp>
      <p:grpSp>
        <p:nvGrpSpPr>
          <p:cNvPr id="10441" name="Group 201"/>
          <p:cNvGrpSpPr>
            <a:grpSpLocks/>
          </p:cNvGrpSpPr>
          <p:nvPr/>
        </p:nvGrpSpPr>
        <p:grpSpPr bwMode="auto">
          <a:xfrm>
            <a:off x="8094853" y="5622404"/>
            <a:ext cx="1782762" cy="650875"/>
            <a:chOff x="3989" y="3478"/>
            <a:chExt cx="1123" cy="410"/>
          </a:xfrm>
        </p:grpSpPr>
        <p:pic>
          <p:nvPicPr>
            <p:cNvPr id="10431" name="Picture 191" descr="C">
              <a:hlinkClick r:id="" action="ppaction://noaction"/>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9" y="3478"/>
              <a:ext cx="432" cy="410"/>
            </a:xfrm>
            <a:prstGeom prst="rect">
              <a:avLst/>
            </a:prstGeom>
            <a:noFill/>
            <a:extLst>
              <a:ext uri="{909E8E84-426E-40DD-AFC4-6F175D3DCCD1}">
                <a14:hiddenFill xmlns:a14="http://schemas.microsoft.com/office/drawing/2010/main">
                  <a:solidFill>
                    <a:srgbClr val="FFFFFF"/>
                  </a:solidFill>
                </a14:hiddenFill>
              </a:ext>
            </a:extLst>
          </p:spPr>
        </p:pic>
        <p:sp>
          <p:nvSpPr>
            <p:cNvPr id="10435" name="Text Box 195">
              <a:hlinkClick r:id="" action="ppaction://noaction"/>
            </p:cNvPr>
            <p:cNvSpPr txBox="1">
              <a:spLocks noChangeArrowheads="1"/>
            </p:cNvSpPr>
            <p:nvPr/>
          </p:nvSpPr>
          <p:spPr bwMode="auto">
            <a:xfrm>
              <a:off x="4445" y="3490"/>
              <a:ext cx="667"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002060"/>
                  </a:solidFill>
                </a:rPr>
                <a:t>4 lớp</a:t>
              </a:r>
            </a:p>
          </p:txBody>
        </p:sp>
      </p:grpSp>
      <p:sp>
        <p:nvSpPr>
          <p:cNvPr id="10442" name="Text Box 202"/>
          <p:cNvSpPr txBox="1">
            <a:spLocks noChangeArrowheads="1"/>
          </p:cNvSpPr>
          <p:nvPr/>
        </p:nvSpPr>
        <p:spPr bwMode="auto">
          <a:xfrm>
            <a:off x="1522362" y="4675441"/>
            <a:ext cx="9728462" cy="830997"/>
          </a:xfrm>
          <a:prstGeom prst="rect">
            <a:avLst/>
          </a:prstGeom>
          <a:noFill/>
          <a:ln>
            <a:noFill/>
          </a:ln>
          <a:effectLst/>
        </p:spPr>
        <p:txBody>
          <a:bodyPr wrap="square">
            <a:spAutoFit/>
          </a:bodyPr>
          <a:lstStyle/>
          <a:p>
            <a:pPr algn="ctr"/>
            <a:r>
              <a:rPr lang="en-US" altLang="en-US" sz="2400" b="1" dirty="0" err="1">
                <a:solidFill>
                  <a:srgbClr val="002060"/>
                </a:solidFill>
              </a:rPr>
              <a:t>Trong</a:t>
            </a:r>
            <a:r>
              <a:rPr lang="en-US" altLang="en-US" sz="2400" b="1" dirty="0">
                <a:solidFill>
                  <a:srgbClr val="002060"/>
                </a:solidFill>
              </a:rPr>
              <a:t> </a:t>
            </a:r>
            <a:r>
              <a:rPr lang="en-US" altLang="en-US" sz="2400" b="1" dirty="0" err="1">
                <a:solidFill>
                  <a:srgbClr val="002060"/>
                </a:solidFill>
              </a:rPr>
              <a:t>năm</a:t>
            </a:r>
            <a:r>
              <a:rPr lang="en-US" altLang="en-US" sz="2400" b="1" dirty="0">
                <a:solidFill>
                  <a:srgbClr val="002060"/>
                </a:solidFill>
              </a:rPr>
              <a:t> </a:t>
            </a:r>
            <a:r>
              <a:rPr lang="en-US" altLang="en-US" sz="2400" b="1" dirty="0" err="1">
                <a:solidFill>
                  <a:srgbClr val="002060"/>
                </a:solidFill>
              </a:rPr>
              <a:t>học</a:t>
            </a:r>
            <a:r>
              <a:rPr lang="en-US" altLang="en-US" sz="2400" b="1" dirty="0">
                <a:solidFill>
                  <a:srgbClr val="002060"/>
                </a:solidFill>
              </a:rPr>
              <a:t> 2002 – 2003, </a:t>
            </a:r>
            <a:r>
              <a:rPr lang="en-US" altLang="en-US" sz="2400" b="1" dirty="0" err="1">
                <a:solidFill>
                  <a:srgbClr val="002060"/>
                </a:solidFill>
              </a:rPr>
              <a:t>mỗi</a:t>
            </a:r>
            <a:r>
              <a:rPr lang="en-US" altLang="en-US" sz="2400" b="1" dirty="0">
                <a:solidFill>
                  <a:srgbClr val="002060"/>
                </a:solidFill>
              </a:rPr>
              <a:t> </a:t>
            </a:r>
            <a:r>
              <a:rPr lang="en-US" altLang="en-US" sz="2400" b="1" dirty="0" err="1">
                <a:solidFill>
                  <a:srgbClr val="002060"/>
                </a:solidFill>
              </a:rPr>
              <a:t>lớp</a:t>
            </a:r>
            <a:r>
              <a:rPr lang="en-US" altLang="en-US" sz="2400" b="1" dirty="0">
                <a:solidFill>
                  <a:srgbClr val="002060"/>
                </a:solidFill>
              </a:rPr>
              <a:t> 1 </a:t>
            </a:r>
            <a:r>
              <a:rPr lang="en-US" altLang="en-US" sz="2400" b="1" dirty="0" err="1">
                <a:solidFill>
                  <a:srgbClr val="002060"/>
                </a:solidFill>
              </a:rPr>
              <a:t>có</a:t>
            </a:r>
            <a:r>
              <a:rPr lang="en-US" altLang="en-US" sz="2400" b="1" dirty="0">
                <a:solidFill>
                  <a:srgbClr val="002060"/>
                </a:solidFill>
              </a:rPr>
              <a:t> 35 </a:t>
            </a:r>
            <a:r>
              <a:rPr lang="en-US" altLang="en-US" sz="2400" b="1" dirty="0" err="1">
                <a:solidFill>
                  <a:srgbClr val="002060"/>
                </a:solidFill>
              </a:rPr>
              <a:t>học</a:t>
            </a:r>
            <a:r>
              <a:rPr lang="en-US" altLang="en-US" sz="2400" b="1" dirty="0">
                <a:solidFill>
                  <a:srgbClr val="002060"/>
                </a:solidFill>
              </a:rPr>
              <a:t> </a:t>
            </a:r>
            <a:r>
              <a:rPr lang="en-US" altLang="en-US" sz="2400" b="1" dirty="0" err="1">
                <a:solidFill>
                  <a:srgbClr val="002060"/>
                </a:solidFill>
              </a:rPr>
              <a:t>sinh</a:t>
            </a:r>
            <a:r>
              <a:rPr lang="en-US" altLang="en-US" sz="2400" b="1" dirty="0">
                <a:solidFill>
                  <a:srgbClr val="002060"/>
                </a:solidFill>
              </a:rPr>
              <a:t>. </a:t>
            </a:r>
            <a:r>
              <a:rPr lang="en-US" altLang="en-US" sz="2400" b="1" dirty="0" err="1">
                <a:solidFill>
                  <a:srgbClr val="002060"/>
                </a:solidFill>
              </a:rPr>
              <a:t>Hỏi</a:t>
            </a:r>
            <a:r>
              <a:rPr lang="en-US" altLang="en-US" sz="2400" b="1" dirty="0">
                <a:solidFill>
                  <a:srgbClr val="002060"/>
                </a:solidFill>
              </a:rPr>
              <a:t> </a:t>
            </a:r>
            <a:r>
              <a:rPr lang="en-US" altLang="en-US" sz="2400" b="1" dirty="0" err="1">
                <a:solidFill>
                  <a:srgbClr val="002060"/>
                </a:solidFill>
              </a:rPr>
              <a:t>trong</a:t>
            </a:r>
            <a:r>
              <a:rPr lang="en-US" altLang="en-US" sz="2400" b="1" dirty="0">
                <a:solidFill>
                  <a:srgbClr val="002060"/>
                </a:solidFill>
              </a:rPr>
              <a:t> </a:t>
            </a:r>
            <a:r>
              <a:rPr lang="en-US" altLang="en-US" sz="2400" b="1" dirty="0" err="1">
                <a:solidFill>
                  <a:srgbClr val="002060"/>
                </a:solidFill>
              </a:rPr>
              <a:t>năm</a:t>
            </a:r>
            <a:r>
              <a:rPr lang="en-US" altLang="en-US" sz="2400" b="1" dirty="0">
                <a:solidFill>
                  <a:srgbClr val="002060"/>
                </a:solidFill>
              </a:rPr>
              <a:t> </a:t>
            </a:r>
            <a:r>
              <a:rPr lang="en-US" altLang="en-US" sz="2400" b="1" dirty="0" err="1">
                <a:solidFill>
                  <a:srgbClr val="002060"/>
                </a:solidFill>
              </a:rPr>
              <a:t>đó</a:t>
            </a:r>
            <a:r>
              <a:rPr lang="en-US" altLang="en-US" sz="2400" b="1" dirty="0">
                <a:solidFill>
                  <a:srgbClr val="002060"/>
                </a:solidFill>
              </a:rPr>
              <a:t>, </a:t>
            </a:r>
            <a:r>
              <a:rPr lang="en-US" altLang="en-US" sz="2400" b="1" dirty="0" err="1">
                <a:solidFill>
                  <a:srgbClr val="002060"/>
                </a:solidFill>
              </a:rPr>
              <a:t>trường</a:t>
            </a:r>
            <a:r>
              <a:rPr lang="en-US" altLang="en-US" sz="2400" b="1" dirty="0">
                <a:solidFill>
                  <a:srgbClr val="002060"/>
                </a:solidFill>
              </a:rPr>
              <a:t> </a:t>
            </a:r>
            <a:r>
              <a:rPr lang="en-US" altLang="en-US" sz="2400" b="1" dirty="0" err="1">
                <a:solidFill>
                  <a:srgbClr val="002060"/>
                </a:solidFill>
              </a:rPr>
              <a:t>Tiểu</a:t>
            </a:r>
            <a:r>
              <a:rPr lang="en-US" altLang="en-US" sz="2400" b="1" dirty="0">
                <a:solidFill>
                  <a:srgbClr val="002060"/>
                </a:solidFill>
              </a:rPr>
              <a:t> </a:t>
            </a:r>
            <a:r>
              <a:rPr lang="en-US" altLang="en-US" sz="2400" b="1" dirty="0" err="1">
                <a:solidFill>
                  <a:srgbClr val="002060"/>
                </a:solidFill>
              </a:rPr>
              <a:t>học</a:t>
            </a:r>
            <a:r>
              <a:rPr lang="en-US" altLang="en-US" sz="2400" b="1" dirty="0">
                <a:solidFill>
                  <a:srgbClr val="002060"/>
                </a:solidFill>
              </a:rPr>
              <a:t> </a:t>
            </a:r>
            <a:r>
              <a:rPr lang="en-US" altLang="en-US" sz="2400" b="1" dirty="0" err="1">
                <a:solidFill>
                  <a:srgbClr val="002060"/>
                </a:solidFill>
              </a:rPr>
              <a:t>Hoà</a:t>
            </a:r>
            <a:r>
              <a:rPr lang="en-US" altLang="en-US" sz="2400" b="1" dirty="0">
                <a:solidFill>
                  <a:srgbClr val="002060"/>
                </a:solidFill>
              </a:rPr>
              <a:t> </a:t>
            </a:r>
            <a:r>
              <a:rPr lang="en-US" altLang="en-US" sz="2400" b="1" dirty="0" err="1">
                <a:solidFill>
                  <a:srgbClr val="002060"/>
                </a:solidFill>
              </a:rPr>
              <a:t>Bình</a:t>
            </a:r>
            <a:r>
              <a:rPr lang="en-US" altLang="en-US" sz="2400" b="1" dirty="0">
                <a:solidFill>
                  <a:srgbClr val="002060"/>
                </a:solidFill>
              </a:rPr>
              <a:t> </a:t>
            </a:r>
            <a:r>
              <a:rPr lang="en-US" altLang="en-US" sz="2400" b="1" dirty="0" err="1">
                <a:solidFill>
                  <a:srgbClr val="002060"/>
                </a:solidFill>
              </a:rPr>
              <a:t>có</a:t>
            </a:r>
            <a:r>
              <a:rPr lang="en-US" altLang="en-US" sz="2400" b="1" dirty="0">
                <a:solidFill>
                  <a:srgbClr val="002060"/>
                </a:solidFill>
              </a:rPr>
              <a:t> </a:t>
            </a:r>
            <a:r>
              <a:rPr lang="en-US" altLang="en-US" sz="2400" b="1" dirty="0" err="1">
                <a:solidFill>
                  <a:srgbClr val="002060"/>
                </a:solidFill>
              </a:rPr>
              <a:t>số</a:t>
            </a:r>
            <a:r>
              <a:rPr lang="en-US" altLang="en-US" sz="2400" b="1" dirty="0">
                <a:solidFill>
                  <a:srgbClr val="002060"/>
                </a:solidFill>
              </a:rPr>
              <a:t> </a:t>
            </a:r>
            <a:r>
              <a:rPr lang="en-US" altLang="en-US" sz="2400" b="1" dirty="0" err="1">
                <a:solidFill>
                  <a:srgbClr val="002060"/>
                </a:solidFill>
              </a:rPr>
              <a:t>học</a:t>
            </a:r>
            <a:r>
              <a:rPr lang="en-US" altLang="en-US" sz="2400" b="1" dirty="0">
                <a:solidFill>
                  <a:srgbClr val="002060"/>
                </a:solidFill>
              </a:rPr>
              <a:t> </a:t>
            </a:r>
            <a:r>
              <a:rPr lang="en-US" altLang="en-US" sz="2400" b="1" dirty="0" err="1">
                <a:solidFill>
                  <a:srgbClr val="002060"/>
                </a:solidFill>
              </a:rPr>
              <a:t>sinh</a:t>
            </a:r>
            <a:r>
              <a:rPr lang="en-US" altLang="en-US" sz="2400" b="1" dirty="0">
                <a:solidFill>
                  <a:srgbClr val="002060"/>
                </a:solidFill>
              </a:rPr>
              <a:t> </a:t>
            </a:r>
            <a:r>
              <a:rPr lang="en-US" altLang="en-US" sz="2400" b="1" dirty="0" err="1">
                <a:solidFill>
                  <a:srgbClr val="002060"/>
                </a:solidFill>
              </a:rPr>
              <a:t>lớp</a:t>
            </a:r>
            <a:r>
              <a:rPr lang="en-US" altLang="en-US" sz="2400" b="1" dirty="0">
                <a:solidFill>
                  <a:srgbClr val="002060"/>
                </a:solidFill>
              </a:rPr>
              <a:t> </a:t>
            </a:r>
            <a:r>
              <a:rPr lang="en-US" altLang="en-US" sz="2400" b="1" dirty="0" err="1">
                <a:solidFill>
                  <a:srgbClr val="002060"/>
                </a:solidFill>
              </a:rPr>
              <a:t>Một</a:t>
            </a:r>
            <a:r>
              <a:rPr lang="en-US" altLang="en-US" sz="2400" b="1" dirty="0">
                <a:solidFill>
                  <a:srgbClr val="002060"/>
                </a:solidFill>
              </a:rPr>
              <a:t> </a:t>
            </a:r>
            <a:r>
              <a:rPr lang="en-US" altLang="en-US" sz="2400" b="1" dirty="0" err="1">
                <a:solidFill>
                  <a:srgbClr val="002060"/>
                </a:solidFill>
              </a:rPr>
              <a:t>là</a:t>
            </a:r>
            <a:r>
              <a:rPr lang="en-US" altLang="en-US" sz="2400" b="1" dirty="0">
                <a:solidFill>
                  <a:srgbClr val="002060"/>
                </a:solidFill>
              </a:rPr>
              <a:t>:</a:t>
            </a:r>
          </a:p>
        </p:txBody>
      </p:sp>
      <p:grpSp>
        <p:nvGrpSpPr>
          <p:cNvPr id="10447" name="Group 207"/>
          <p:cNvGrpSpPr>
            <a:grpSpLocks/>
          </p:cNvGrpSpPr>
          <p:nvPr/>
        </p:nvGrpSpPr>
        <p:grpSpPr bwMode="auto">
          <a:xfrm>
            <a:off x="1526878" y="5615611"/>
            <a:ext cx="2778125" cy="581026"/>
            <a:chOff x="672" y="3468"/>
            <a:chExt cx="1750" cy="366"/>
          </a:xfrm>
        </p:grpSpPr>
        <p:pic>
          <p:nvPicPr>
            <p:cNvPr id="10437" name="Picture 197" descr="A">
              <a:hlinkClick r:id="rId5"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 y="3468"/>
              <a:ext cx="384" cy="365"/>
            </a:xfrm>
            <a:prstGeom prst="rect">
              <a:avLst/>
            </a:prstGeom>
            <a:noFill/>
            <a:extLst>
              <a:ext uri="{909E8E84-426E-40DD-AFC4-6F175D3DCCD1}">
                <a14:hiddenFill xmlns:a14="http://schemas.microsoft.com/office/drawing/2010/main">
                  <a:solidFill>
                    <a:srgbClr val="FFFFFF"/>
                  </a:solidFill>
                </a14:hiddenFill>
              </a:ext>
            </a:extLst>
          </p:spPr>
        </p:pic>
        <p:sp>
          <p:nvSpPr>
            <p:cNvPr id="10443" name="Text Box 203">
              <a:hlinkClick r:id="rId5" action="ppaction://hlinksldjump"/>
            </p:cNvPr>
            <p:cNvSpPr txBox="1">
              <a:spLocks noChangeArrowheads="1"/>
            </p:cNvSpPr>
            <p:nvPr/>
          </p:nvSpPr>
          <p:spPr bwMode="auto">
            <a:xfrm>
              <a:off x="1020" y="3504"/>
              <a:ext cx="140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rgbClr val="002060"/>
                  </a:solidFill>
                </a:rPr>
                <a:t>105 </a:t>
              </a:r>
              <a:r>
                <a:rPr lang="en-US" altLang="en-US" sz="2800" dirty="0" err="1">
                  <a:solidFill>
                    <a:srgbClr val="002060"/>
                  </a:solidFill>
                </a:rPr>
                <a:t>học</a:t>
              </a:r>
              <a:r>
                <a:rPr lang="en-US" altLang="en-US" sz="2800" dirty="0">
                  <a:solidFill>
                    <a:srgbClr val="002060"/>
                  </a:solidFill>
                </a:rPr>
                <a:t> </a:t>
              </a:r>
              <a:r>
                <a:rPr lang="en-US" altLang="en-US" sz="2800" dirty="0" err="1">
                  <a:solidFill>
                    <a:srgbClr val="002060"/>
                  </a:solidFill>
                </a:rPr>
                <a:t>sinh</a:t>
              </a:r>
              <a:endParaRPr lang="en-US" altLang="en-US" sz="2800" dirty="0">
                <a:solidFill>
                  <a:srgbClr val="002060"/>
                </a:solidFill>
              </a:endParaRPr>
            </a:p>
          </p:txBody>
        </p:sp>
      </p:grpSp>
      <p:grpSp>
        <p:nvGrpSpPr>
          <p:cNvPr id="10450" name="Group 210"/>
          <p:cNvGrpSpPr>
            <a:grpSpLocks/>
          </p:cNvGrpSpPr>
          <p:nvPr/>
        </p:nvGrpSpPr>
        <p:grpSpPr bwMode="auto">
          <a:xfrm>
            <a:off x="8106639" y="5622404"/>
            <a:ext cx="2627313" cy="650875"/>
            <a:chOff x="4085" y="4054"/>
            <a:chExt cx="1655" cy="410"/>
          </a:xfrm>
        </p:grpSpPr>
        <p:pic>
          <p:nvPicPr>
            <p:cNvPr id="10436" name="Picture 196" descr="C">
              <a:hlinkClick r:id="" action="ppaction://noaction"/>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5" y="4054"/>
              <a:ext cx="432" cy="410"/>
            </a:xfrm>
            <a:prstGeom prst="rect">
              <a:avLst/>
            </a:prstGeom>
            <a:noFill/>
            <a:extLst>
              <a:ext uri="{909E8E84-426E-40DD-AFC4-6F175D3DCCD1}">
                <a14:hiddenFill xmlns:a14="http://schemas.microsoft.com/office/drawing/2010/main">
                  <a:solidFill>
                    <a:srgbClr val="FFFFFF"/>
                  </a:solidFill>
                </a14:hiddenFill>
              </a:ext>
            </a:extLst>
          </p:spPr>
        </p:pic>
        <p:sp>
          <p:nvSpPr>
            <p:cNvPr id="10448" name="Text Box 208">
              <a:hlinkClick r:id="" action="ppaction://noaction"/>
            </p:cNvPr>
            <p:cNvSpPr txBox="1">
              <a:spLocks noChangeArrowheads="1"/>
            </p:cNvSpPr>
            <p:nvPr/>
          </p:nvSpPr>
          <p:spPr bwMode="auto">
            <a:xfrm>
              <a:off x="4464" y="4096"/>
              <a:ext cx="127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rgbClr val="002060"/>
                  </a:solidFill>
                </a:rPr>
                <a:t>35 </a:t>
              </a:r>
              <a:r>
                <a:rPr lang="en-US" altLang="en-US" sz="2800" dirty="0" err="1">
                  <a:solidFill>
                    <a:srgbClr val="002060"/>
                  </a:solidFill>
                </a:rPr>
                <a:t>học</a:t>
              </a:r>
              <a:r>
                <a:rPr lang="en-US" altLang="en-US" sz="2800" dirty="0">
                  <a:solidFill>
                    <a:srgbClr val="002060"/>
                  </a:solidFill>
                </a:rPr>
                <a:t> </a:t>
              </a:r>
              <a:r>
                <a:rPr lang="en-US" altLang="en-US" sz="2800" dirty="0" err="1">
                  <a:solidFill>
                    <a:srgbClr val="002060"/>
                  </a:solidFill>
                </a:rPr>
                <a:t>sinh</a:t>
              </a:r>
              <a:endParaRPr lang="en-US" altLang="en-US" sz="2800" dirty="0">
                <a:solidFill>
                  <a:srgbClr val="002060"/>
                </a:solidFill>
              </a:endParaRPr>
            </a:p>
          </p:txBody>
        </p:sp>
      </p:grpSp>
      <p:grpSp>
        <p:nvGrpSpPr>
          <p:cNvPr id="10451" name="Group 211"/>
          <p:cNvGrpSpPr>
            <a:grpSpLocks/>
          </p:cNvGrpSpPr>
          <p:nvPr/>
        </p:nvGrpSpPr>
        <p:grpSpPr bwMode="auto">
          <a:xfrm>
            <a:off x="4827897" y="5596654"/>
            <a:ext cx="2627313" cy="650875"/>
            <a:chOff x="2453" y="4042"/>
            <a:chExt cx="1655" cy="410"/>
          </a:xfrm>
        </p:grpSpPr>
        <p:pic>
          <p:nvPicPr>
            <p:cNvPr id="10438" name="Picture 198" descr="B">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3" y="4042"/>
              <a:ext cx="432" cy="410"/>
            </a:xfrm>
            <a:prstGeom prst="rect">
              <a:avLst/>
            </a:prstGeom>
            <a:noFill/>
            <a:extLst>
              <a:ext uri="{909E8E84-426E-40DD-AFC4-6F175D3DCCD1}">
                <a14:hiddenFill xmlns:a14="http://schemas.microsoft.com/office/drawing/2010/main">
                  <a:solidFill>
                    <a:srgbClr val="FFFFFF"/>
                  </a:solidFill>
                </a14:hiddenFill>
              </a:ext>
            </a:extLst>
          </p:spPr>
        </p:pic>
        <p:sp>
          <p:nvSpPr>
            <p:cNvPr id="10449" name="Text Box 209">
              <a:hlinkClick r:id="" action="ppaction://noaction"/>
            </p:cNvPr>
            <p:cNvSpPr txBox="1">
              <a:spLocks noChangeArrowheads="1"/>
            </p:cNvSpPr>
            <p:nvPr/>
          </p:nvSpPr>
          <p:spPr bwMode="auto">
            <a:xfrm>
              <a:off x="2832" y="4077"/>
              <a:ext cx="127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2060"/>
                  </a:solidFill>
                </a:rPr>
                <a:t>70 học sinh</a:t>
              </a:r>
            </a:p>
          </p:txBody>
        </p:sp>
      </p:grpSp>
      <p:sp>
        <p:nvSpPr>
          <p:cNvPr id="10452" name="Text Box 212"/>
          <p:cNvSpPr txBox="1">
            <a:spLocks noChangeArrowheads="1"/>
          </p:cNvSpPr>
          <p:nvPr/>
        </p:nvSpPr>
        <p:spPr bwMode="auto">
          <a:xfrm>
            <a:off x="844308" y="4694578"/>
            <a:ext cx="10625797" cy="830997"/>
          </a:xfrm>
          <a:prstGeom prst="rect">
            <a:avLst/>
          </a:prstGeom>
          <a:noFill/>
          <a:ln>
            <a:noFill/>
          </a:ln>
          <a:effectLst/>
        </p:spPr>
        <p:txBody>
          <a:bodyPr wrap="square">
            <a:spAutoFit/>
          </a:bodyPr>
          <a:lstStyle/>
          <a:p>
            <a:pPr algn="ctr"/>
            <a:r>
              <a:rPr lang="en-US" altLang="en-US" sz="2400" b="1" dirty="0" err="1">
                <a:solidFill>
                  <a:srgbClr val="002060"/>
                </a:solidFill>
              </a:rPr>
              <a:t>Nếu</a:t>
            </a:r>
            <a:r>
              <a:rPr lang="en-US" altLang="en-US" sz="2400" b="1" dirty="0">
                <a:solidFill>
                  <a:srgbClr val="002060"/>
                </a:solidFill>
              </a:rPr>
              <a:t> </a:t>
            </a:r>
            <a:r>
              <a:rPr lang="en-US" altLang="en-US" sz="2400" b="1" dirty="0" err="1">
                <a:solidFill>
                  <a:srgbClr val="002060"/>
                </a:solidFill>
              </a:rPr>
              <a:t>năm</a:t>
            </a:r>
            <a:r>
              <a:rPr lang="en-US" altLang="en-US" sz="2400" b="1" dirty="0">
                <a:solidFill>
                  <a:srgbClr val="002060"/>
                </a:solidFill>
              </a:rPr>
              <a:t> </a:t>
            </a:r>
            <a:r>
              <a:rPr lang="en-US" altLang="en-US" sz="2400" b="1" dirty="0" err="1">
                <a:solidFill>
                  <a:srgbClr val="002060"/>
                </a:solidFill>
              </a:rPr>
              <a:t>học</a:t>
            </a:r>
            <a:r>
              <a:rPr lang="en-US" altLang="en-US" sz="2400" b="1" dirty="0">
                <a:solidFill>
                  <a:srgbClr val="002060"/>
                </a:solidFill>
              </a:rPr>
              <a:t> 2004-2005 </a:t>
            </a:r>
            <a:r>
              <a:rPr lang="en-US" altLang="en-US" sz="2400" b="1" dirty="0" err="1">
                <a:solidFill>
                  <a:srgbClr val="002060"/>
                </a:solidFill>
              </a:rPr>
              <a:t>mỗi</a:t>
            </a:r>
            <a:r>
              <a:rPr lang="en-US" altLang="en-US" sz="2400" b="1" dirty="0">
                <a:solidFill>
                  <a:srgbClr val="002060"/>
                </a:solidFill>
              </a:rPr>
              <a:t> </a:t>
            </a:r>
            <a:r>
              <a:rPr lang="en-US" altLang="en-US" sz="2400" b="1" dirty="0" err="1">
                <a:solidFill>
                  <a:srgbClr val="002060"/>
                </a:solidFill>
              </a:rPr>
              <a:t>lớp</a:t>
            </a:r>
            <a:r>
              <a:rPr lang="en-US" altLang="en-US" sz="2400" b="1" dirty="0">
                <a:solidFill>
                  <a:srgbClr val="002060"/>
                </a:solidFill>
              </a:rPr>
              <a:t> </a:t>
            </a:r>
            <a:r>
              <a:rPr lang="en-US" altLang="en-US" sz="2400" b="1" dirty="0" err="1">
                <a:solidFill>
                  <a:srgbClr val="002060"/>
                </a:solidFill>
              </a:rPr>
              <a:t>Một</a:t>
            </a:r>
            <a:r>
              <a:rPr lang="en-US" altLang="en-US" sz="2400" b="1" dirty="0">
                <a:solidFill>
                  <a:srgbClr val="002060"/>
                </a:solidFill>
              </a:rPr>
              <a:t> </a:t>
            </a:r>
            <a:r>
              <a:rPr lang="en-US" altLang="en-US" sz="2400" b="1" dirty="0" err="1">
                <a:solidFill>
                  <a:srgbClr val="002060"/>
                </a:solidFill>
              </a:rPr>
              <a:t>có</a:t>
            </a:r>
            <a:r>
              <a:rPr lang="en-US" altLang="en-US" sz="2400" b="1" dirty="0">
                <a:solidFill>
                  <a:srgbClr val="002060"/>
                </a:solidFill>
              </a:rPr>
              <a:t> 32 </a:t>
            </a:r>
            <a:r>
              <a:rPr lang="en-US" altLang="en-US" sz="2400" b="1" dirty="0" err="1">
                <a:solidFill>
                  <a:srgbClr val="002060"/>
                </a:solidFill>
              </a:rPr>
              <a:t>học</a:t>
            </a:r>
            <a:r>
              <a:rPr lang="en-US" altLang="en-US" sz="2400" b="1" dirty="0">
                <a:solidFill>
                  <a:srgbClr val="002060"/>
                </a:solidFill>
              </a:rPr>
              <a:t> </a:t>
            </a:r>
            <a:r>
              <a:rPr lang="en-US" altLang="en-US" sz="2400" b="1" dirty="0" err="1">
                <a:solidFill>
                  <a:srgbClr val="002060"/>
                </a:solidFill>
              </a:rPr>
              <a:t>sinh</a:t>
            </a:r>
            <a:r>
              <a:rPr lang="en-US" altLang="en-US" sz="2400" b="1" dirty="0">
                <a:solidFill>
                  <a:srgbClr val="002060"/>
                </a:solidFill>
              </a:rPr>
              <a:t> </a:t>
            </a:r>
            <a:r>
              <a:rPr lang="en-US" altLang="en-US" sz="2400" b="1" dirty="0" err="1">
                <a:solidFill>
                  <a:srgbClr val="002060"/>
                </a:solidFill>
              </a:rPr>
              <a:t>thì</a:t>
            </a:r>
            <a:r>
              <a:rPr lang="en-US" altLang="en-US" sz="2400" b="1" dirty="0">
                <a:solidFill>
                  <a:srgbClr val="002060"/>
                </a:solidFill>
              </a:rPr>
              <a:t> </a:t>
            </a:r>
            <a:r>
              <a:rPr lang="en-US" altLang="en-US" sz="2400" b="1" dirty="0" err="1">
                <a:solidFill>
                  <a:srgbClr val="002060"/>
                </a:solidFill>
              </a:rPr>
              <a:t>số</a:t>
            </a:r>
            <a:r>
              <a:rPr lang="en-US" altLang="en-US" sz="2400" b="1" dirty="0">
                <a:solidFill>
                  <a:srgbClr val="002060"/>
                </a:solidFill>
              </a:rPr>
              <a:t> </a:t>
            </a:r>
            <a:r>
              <a:rPr lang="en-US" altLang="en-US" sz="2400" b="1" dirty="0" err="1">
                <a:solidFill>
                  <a:srgbClr val="002060"/>
                </a:solidFill>
              </a:rPr>
              <a:t>học</a:t>
            </a:r>
            <a:r>
              <a:rPr lang="en-US" altLang="en-US" sz="2400" b="1" dirty="0">
                <a:solidFill>
                  <a:srgbClr val="002060"/>
                </a:solidFill>
              </a:rPr>
              <a:t> </a:t>
            </a:r>
            <a:r>
              <a:rPr lang="en-US" altLang="en-US" sz="2400" b="1" dirty="0" err="1">
                <a:solidFill>
                  <a:srgbClr val="002060"/>
                </a:solidFill>
              </a:rPr>
              <a:t>sinh</a:t>
            </a:r>
            <a:r>
              <a:rPr lang="en-US" altLang="en-US" sz="2400" b="1" dirty="0">
                <a:solidFill>
                  <a:srgbClr val="002060"/>
                </a:solidFill>
              </a:rPr>
              <a:t> </a:t>
            </a:r>
            <a:r>
              <a:rPr lang="en-US" altLang="en-US" sz="2400" b="1" dirty="0" err="1">
                <a:solidFill>
                  <a:srgbClr val="002060"/>
                </a:solidFill>
              </a:rPr>
              <a:t>lớp</a:t>
            </a:r>
            <a:r>
              <a:rPr lang="en-US" altLang="en-US" sz="2400" b="1" dirty="0">
                <a:solidFill>
                  <a:srgbClr val="002060"/>
                </a:solidFill>
              </a:rPr>
              <a:t> </a:t>
            </a:r>
            <a:r>
              <a:rPr lang="en-US" altLang="en-US" sz="2400" b="1" dirty="0" err="1">
                <a:solidFill>
                  <a:srgbClr val="002060"/>
                </a:solidFill>
              </a:rPr>
              <a:t>Một</a:t>
            </a:r>
            <a:r>
              <a:rPr lang="en-US" altLang="en-US" sz="2400" b="1" dirty="0">
                <a:solidFill>
                  <a:srgbClr val="002060"/>
                </a:solidFill>
              </a:rPr>
              <a:t> </a:t>
            </a:r>
            <a:r>
              <a:rPr lang="en-US" altLang="en-US" sz="2400" b="1" dirty="0" err="1">
                <a:solidFill>
                  <a:srgbClr val="002060"/>
                </a:solidFill>
              </a:rPr>
              <a:t>năm</a:t>
            </a:r>
            <a:r>
              <a:rPr lang="en-US" altLang="en-US" sz="2400" b="1" dirty="0">
                <a:solidFill>
                  <a:srgbClr val="002060"/>
                </a:solidFill>
              </a:rPr>
              <a:t> </a:t>
            </a:r>
            <a:r>
              <a:rPr lang="en-US" altLang="en-US" sz="2400" b="1" dirty="0" err="1">
                <a:solidFill>
                  <a:srgbClr val="002060"/>
                </a:solidFill>
              </a:rPr>
              <a:t>học</a:t>
            </a:r>
            <a:r>
              <a:rPr lang="en-US" altLang="en-US" sz="2400" b="1" dirty="0">
                <a:solidFill>
                  <a:srgbClr val="002060"/>
                </a:solidFill>
              </a:rPr>
              <a:t> 2002 – 2003 </a:t>
            </a:r>
            <a:r>
              <a:rPr lang="en-US" altLang="en-US" sz="2400" b="1" dirty="0" err="1">
                <a:solidFill>
                  <a:srgbClr val="002060"/>
                </a:solidFill>
              </a:rPr>
              <a:t>ít</a:t>
            </a:r>
            <a:r>
              <a:rPr lang="en-US" altLang="en-US" sz="2400" b="1" dirty="0">
                <a:solidFill>
                  <a:srgbClr val="002060"/>
                </a:solidFill>
              </a:rPr>
              <a:t> </a:t>
            </a:r>
            <a:r>
              <a:rPr lang="en-US" altLang="en-US" sz="2400" b="1" dirty="0" err="1">
                <a:solidFill>
                  <a:srgbClr val="002060"/>
                </a:solidFill>
              </a:rPr>
              <a:t>hơn</a:t>
            </a:r>
            <a:r>
              <a:rPr lang="en-US" altLang="en-US" sz="2400" b="1" dirty="0">
                <a:solidFill>
                  <a:srgbClr val="002060"/>
                </a:solidFill>
              </a:rPr>
              <a:t> </a:t>
            </a:r>
            <a:r>
              <a:rPr lang="en-US" altLang="en-US" sz="2400" b="1" dirty="0" err="1">
                <a:solidFill>
                  <a:srgbClr val="002060"/>
                </a:solidFill>
              </a:rPr>
              <a:t>năm</a:t>
            </a:r>
            <a:r>
              <a:rPr lang="en-US" altLang="en-US" sz="2400" b="1" dirty="0">
                <a:solidFill>
                  <a:srgbClr val="002060"/>
                </a:solidFill>
              </a:rPr>
              <a:t> </a:t>
            </a:r>
            <a:r>
              <a:rPr lang="en-US" altLang="en-US" sz="2400" b="1" dirty="0" err="1">
                <a:solidFill>
                  <a:srgbClr val="002060"/>
                </a:solidFill>
              </a:rPr>
              <a:t>học</a:t>
            </a:r>
            <a:r>
              <a:rPr lang="en-US" altLang="en-US" sz="2400" b="1" dirty="0">
                <a:solidFill>
                  <a:srgbClr val="002060"/>
                </a:solidFill>
              </a:rPr>
              <a:t> 2004 – 2005 </a:t>
            </a:r>
            <a:r>
              <a:rPr lang="en-US" altLang="en-US" sz="2400" b="1" dirty="0" err="1">
                <a:solidFill>
                  <a:srgbClr val="002060"/>
                </a:solidFill>
              </a:rPr>
              <a:t>số</a:t>
            </a:r>
            <a:r>
              <a:rPr lang="en-US" altLang="en-US" sz="2400" b="1" dirty="0">
                <a:solidFill>
                  <a:srgbClr val="002060"/>
                </a:solidFill>
              </a:rPr>
              <a:t> </a:t>
            </a:r>
            <a:r>
              <a:rPr lang="en-US" altLang="en-US" sz="2400" b="1" dirty="0" err="1">
                <a:solidFill>
                  <a:srgbClr val="002060"/>
                </a:solidFill>
              </a:rPr>
              <a:t>học</a:t>
            </a:r>
            <a:r>
              <a:rPr lang="en-US" altLang="en-US" sz="2400" b="1" dirty="0">
                <a:solidFill>
                  <a:srgbClr val="002060"/>
                </a:solidFill>
              </a:rPr>
              <a:t> </a:t>
            </a:r>
            <a:r>
              <a:rPr lang="en-US" altLang="en-US" sz="2400" b="1" dirty="0" err="1">
                <a:solidFill>
                  <a:srgbClr val="002060"/>
                </a:solidFill>
              </a:rPr>
              <a:t>sinh</a:t>
            </a:r>
            <a:r>
              <a:rPr lang="en-US" altLang="en-US" sz="2400" b="1" dirty="0">
                <a:solidFill>
                  <a:srgbClr val="002060"/>
                </a:solidFill>
              </a:rPr>
              <a:t> </a:t>
            </a:r>
            <a:r>
              <a:rPr lang="en-US" altLang="en-US" sz="2400" b="1" dirty="0" err="1">
                <a:solidFill>
                  <a:srgbClr val="002060"/>
                </a:solidFill>
              </a:rPr>
              <a:t>là</a:t>
            </a:r>
            <a:r>
              <a:rPr lang="en-US" altLang="en-US" sz="2400" b="1" dirty="0">
                <a:solidFill>
                  <a:srgbClr val="002060"/>
                </a:solidFill>
              </a:rPr>
              <a:t>:</a:t>
            </a:r>
          </a:p>
        </p:txBody>
      </p:sp>
      <p:grpSp>
        <p:nvGrpSpPr>
          <p:cNvPr id="10457" name="Group 217"/>
          <p:cNvGrpSpPr>
            <a:grpSpLocks/>
          </p:cNvGrpSpPr>
          <p:nvPr/>
        </p:nvGrpSpPr>
        <p:grpSpPr bwMode="auto">
          <a:xfrm>
            <a:off x="8105778" y="5615611"/>
            <a:ext cx="2797175" cy="650875"/>
            <a:chOff x="4140" y="4476"/>
            <a:chExt cx="1762" cy="410"/>
          </a:xfrm>
        </p:grpSpPr>
        <p:pic>
          <p:nvPicPr>
            <p:cNvPr id="10444" name="Picture 204" descr="C">
              <a:hlinkClick r:id="" action="ppaction://noaction"/>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 y="4476"/>
              <a:ext cx="432" cy="410"/>
            </a:xfrm>
            <a:prstGeom prst="rect">
              <a:avLst/>
            </a:prstGeom>
            <a:noFill/>
            <a:extLst>
              <a:ext uri="{909E8E84-426E-40DD-AFC4-6F175D3DCCD1}">
                <a14:hiddenFill xmlns:a14="http://schemas.microsoft.com/office/drawing/2010/main">
                  <a:solidFill>
                    <a:srgbClr val="FFFFFF"/>
                  </a:solidFill>
                </a14:hiddenFill>
              </a:ext>
            </a:extLst>
          </p:spPr>
        </p:pic>
        <p:sp>
          <p:nvSpPr>
            <p:cNvPr id="10453" name="Text Box 213">
              <a:hlinkClick r:id="" action="ppaction://noaction"/>
            </p:cNvPr>
            <p:cNvSpPr txBox="1">
              <a:spLocks noChangeArrowheads="1"/>
            </p:cNvSpPr>
            <p:nvPr/>
          </p:nvSpPr>
          <p:spPr bwMode="auto">
            <a:xfrm>
              <a:off x="4500" y="4512"/>
              <a:ext cx="140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rgbClr val="002060"/>
                  </a:solidFill>
                </a:rPr>
                <a:t>128 </a:t>
              </a:r>
              <a:r>
                <a:rPr lang="en-US" altLang="en-US" sz="2800" dirty="0" err="1">
                  <a:solidFill>
                    <a:srgbClr val="002060"/>
                  </a:solidFill>
                </a:rPr>
                <a:t>học</a:t>
              </a:r>
              <a:r>
                <a:rPr lang="en-US" altLang="en-US" sz="2800" dirty="0">
                  <a:solidFill>
                    <a:srgbClr val="002060"/>
                  </a:solidFill>
                </a:rPr>
                <a:t> </a:t>
              </a:r>
              <a:r>
                <a:rPr lang="en-US" altLang="en-US" sz="2800" dirty="0" err="1">
                  <a:solidFill>
                    <a:srgbClr val="002060"/>
                  </a:solidFill>
                </a:rPr>
                <a:t>sinh</a:t>
              </a:r>
              <a:endParaRPr lang="en-US" altLang="en-US" sz="2800" dirty="0">
                <a:solidFill>
                  <a:srgbClr val="002060"/>
                </a:solidFill>
              </a:endParaRPr>
            </a:p>
          </p:txBody>
        </p:sp>
      </p:grpSp>
      <p:grpSp>
        <p:nvGrpSpPr>
          <p:cNvPr id="10456" name="Group 216"/>
          <p:cNvGrpSpPr>
            <a:grpSpLocks/>
          </p:cNvGrpSpPr>
          <p:nvPr/>
        </p:nvGrpSpPr>
        <p:grpSpPr bwMode="auto">
          <a:xfrm>
            <a:off x="1526878" y="5606086"/>
            <a:ext cx="2559050" cy="579438"/>
            <a:chOff x="672" y="3504"/>
            <a:chExt cx="1612" cy="365"/>
          </a:xfrm>
        </p:grpSpPr>
        <p:pic>
          <p:nvPicPr>
            <p:cNvPr id="10445" name="Picture 205" descr="A">
              <a:hlinkClick r:id="rId5"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 y="3504"/>
              <a:ext cx="384" cy="365"/>
            </a:xfrm>
            <a:prstGeom prst="rect">
              <a:avLst/>
            </a:prstGeom>
            <a:noFill/>
            <a:extLst>
              <a:ext uri="{909E8E84-426E-40DD-AFC4-6F175D3DCCD1}">
                <a14:hiddenFill xmlns:a14="http://schemas.microsoft.com/office/drawing/2010/main">
                  <a:solidFill>
                    <a:srgbClr val="FFFFFF"/>
                  </a:solidFill>
                </a14:hiddenFill>
              </a:ext>
            </a:extLst>
          </p:spPr>
        </p:pic>
        <p:sp>
          <p:nvSpPr>
            <p:cNvPr id="10454" name="Text Box 214"/>
            <p:cNvSpPr txBox="1">
              <a:spLocks noChangeArrowheads="1"/>
            </p:cNvSpPr>
            <p:nvPr/>
          </p:nvSpPr>
          <p:spPr bwMode="auto">
            <a:xfrm>
              <a:off x="1008" y="3504"/>
              <a:ext cx="127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rgbClr val="002060"/>
                  </a:solidFill>
                </a:rPr>
                <a:t>26 </a:t>
              </a:r>
              <a:r>
                <a:rPr lang="en-US" altLang="en-US" sz="2800" dirty="0" err="1">
                  <a:solidFill>
                    <a:srgbClr val="002060"/>
                  </a:solidFill>
                </a:rPr>
                <a:t>học</a:t>
              </a:r>
              <a:r>
                <a:rPr lang="en-US" altLang="en-US" sz="2800" dirty="0">
                  <a:solidFill>
                    <a:srgbClr val="002060"/>
                  </a:solidFill>
                </a:rPr>
                <a:t> </a:t>
              </a:r>
              <a:r>
                <a:rPr lang="en-US" altLang="en-US" sz="2800" dirty="0" err="1">
                  <a:solidFill>
                    <a:srgbClr val="002060"/>
                  </a:solidFill>
                </a:rPr>
                <a:t>sinh</a:t>
              </a:r>
              <a:endParaRPr lang="en-US" altLang="en-US" sz="2800" dirty="0">
                <a:solidFill>
                  <a:srgbClr val="002060"/>
                </a:solidFill>
              </a:endParaRPr>
            </a:p>
          </p:txBody>
        </p:sp>
      </p:grpSp>
      <p:grpSp>
        <p:nvGrpSpPr>
          <p:cNvPr id="10458" name="Group 218"/>
          <p:cNvGrpSpPr>
            <a:grpSpLocks/>
          </p:cNvGrpSpPr>
          <p:nvPr/>
        </p:nvGrpSpPr>
        <p:grpSpPr bwMode="auto">
          <a:xfrm>
            <a:off x="4827898" y="5596654"/>
            <a:ext cx="2695576" cy="650875"/>
            <a:chOff x="2549" y="4522"/>
            <a:chExt cx="1698" cy="410"/>
          </a:xfrm>
        </p:grpSpPr>
        <p:pic>
          <p:nvPicPr>
            <p:cNvPr id="10446" name="Picture 206" descr="B">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9" y="4522"/>
              <a:ext cx="432" cy="410"/>
            </a:xfrm>
            <a:prstGeom prst="rect">
              <a:avLst/>
            </a:prstGeom>
            <a:noFill/>
            <a:extLst>
              <a:ext uri="{909E8E84-426E-40DD-AFC4-6F175D3DCCD1}">
                <a14:hiddenFill xmlns:a14="http://schemas.microsoft.com/office/drawing/2010/main">
                  <a:solidFill>
                    <a:srgbClr val="FFFFFF"/>
                  </a:solidFill>
                </a14:hiddenFill>
              </a:ext>
            </a:extLst>
          </p:spPr>
        </p:pic>
        <p:sp>
          <p:nvSpPr>
            <p:cNvPr id="10455" name="Text Box 215">
              <a:hlinkClick r:id="" action="ppaction://noaction"/>
            </p:cNvPr>
            <p:cNvSpPr txBox="1">
              <a:spLocks noChangeArrowheads="1"/>
            </p:cNvSpPr>
            <p:nvPr/>
          </p:nvSpPr>
          <p:spPr bwMode="auto">
            <a:xfrm>
              <a:off x="2971" y="4550"/>
              <a:ext cx="127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rgbClr val="002060"/>
                  </a:solidFill>
                </a:rPr>
                <a:t>23 </a:t>
              </a:r>
              <a:r>
                <a:rPr lang="en-US" altLang="en-US" sz="2800" dirty="0" err="1">
                  <a:solidFill>
                    <a:srgbClr val="002060"/>
                  </a:solidFill>
                </a:rPr>
                <a:t>học</a:t>
              </a:r>
              <a:r>
                <a:rPr lang="en-US" altLang="en-US" sz="2800" dirty="0">
                  <a:solidFill>
                    <a:srgbClr val="002060"/>
                  </a:solidFill>
                </a:rPr>
                <a:t> </a:t>
              </a:r>
              <a:r>
                <a:rPr lang="en-US" altLang="en-US" sz="2800" dirty="0" err="1">
                  <a:solidFill>
                    <a:srgbClr val="002060"/>
                  </a:solidFill>
                </a:rPr>
                <a:t>sinh</a:t>
              </a:r>
              <a:endParaRPr lang="en-US" altLang="en-US" sz="2800" dirty="0">
                <a:solidFill>
                  <a:srgbClr val="002060"/>
                </a:solidFill>
              </a:endParaRPr>
            </a:p>
          </p:txBody>
        </p:sp>
      </p:gr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4438" y="5635840"/>
            <a:ext cx="767065" cy="572502"/>
          </a:xfrm>
          <a:prstGeom prst="rect">
            <a:avLst/>
          </a:prstGeom>
        </p:spPr>
      </p:pic>
      <p:pic>
        <p:nvPicPr>
          <p:cNvPr id="69" name="Picture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6311" y="5588666"/>
            <a:ext cx="767065" cy="572502"/>
          </a:xfrm>
          <a:prstGeom prst="rect">
            <a:avLst/>
          </a:prstGeom>
        </p:spPr>
      </p:pic>
      <p:pic>
        <p:nvPicPr>
          <p:cNvPr id="70" name="Picture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54845" y="5648391"/>
            <a:ext cx="767065" cy="572502"/>
          </a:xfrm>
          <a:prstGeom prst="rect">
            <a:avLst/>
          </a:prstGeom>
        </p:spPr>
      </p:pic>
    </p:spTree>
    <p:extLst>
      <p:ext uri="{BB962C8B-B14F-4D97-AF65-F5344CB8AC3E}">
        <p14:creationId xmlns:p14="http://schemas.microsoft.com/office/powerpoint/2010/main" val="289529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grpId="0" nodeType="clickEffect">
                                  <p:stCondLst>
                                    <p:cond delay="0"/>
                                  </p:stCondLst>
                                  <p:childTnLst>
                                    <p:anim calcmode="lin" valueType="num">
                                      <p:cBhvr>
                                        <p:cTn id="6" dur="500"/>
                                        <p:tgtEl>
                                          <p:spTgt spid="10395"/>
                                        </p:tgtEl>
                                        <p:attrNameLst>
                                          <p:attrName>ppt_w</p:attrName>
                                        </p:attrNameLst>
                                      </p:cBhvr>
                                      <p:tavLst>
                                        <p:tav tm="0">
                                          <p:val>
                                            <p:strVal val="ppt_w"/>
                                          </p:val>
                                        </p:tav>
                                        <p:tav tm="100000">
                                          <p:val>
                                            <p:fltVal val="0"/>
                                          </p:val>
                                        </p:tav>
                                      </p:tavLst>
                                    </p:anim>
                                    <p:anim calcmode="lin" valueType="num">
                                      <p:cBhvr>
                                        <p:cTn id="7" dur="500"/>
                                        <p:tgtEl>
                                          <p:spTgt spid="10395"/>
                                        </p:tgtEl>
                                        <p:attrNameLst>
                                          <p:attrName>ppt_h</p:attrName>
                                        </p:attrNameLst>
                                      </p:cBhvr>
                                      <p:tavLst>
                                        <p:tav tm="0">
                                          <p:val>
                                            <p:strVal val="ppt_h"/>
                                          </p:val>
                                        </p:tav>
                                        <p:tav tm="100000">
                                          <p:val>
                                            <p:fltVal val="0"/>
                                          </p:val>
                                        </p:tav>
                                      </p:tavLst>
                                    </p:anim>
                                    <p:animEffect transition="out" filter="fade">
                                      <p:cBhvr>
                                        <p:cTn id="8" dur="500"/>
                                        <p:tgtEl>
                                          <p:spTgt spid="10395"/>
                                        </p:tgtEl>
                                      </p:cBhvr>
                                    </p:animEffect>
                                    <p:set>
                                      <p:cBhvr>
                                        <p:cTn id="9" dur="1" fill="hold">
                                          <p:stCondLst>
                                            <p:cond delay="499"/>
                                          </p:stCondLst>
                                        </p:cTn>
                                        <p:tgtEl>
                                          <p:spTgt spid="10395"/>
                                        </p:tgtEl>
                                        <p:attrNameLst>
                                          <p:attrName>style.visibility</p:attrName>
                                        </p:attrNameLst>
                                      </p:cBhvr>
                                      <p:to>
                                        <p:strVal val="hidden"/>
                                      </p:to>
                                    </p:set>
                                  </p:childTnLst>
                                </p:cTn>
                              </p:par>
                              <p:par>
                                <p:cTn id="10" presetID="55" presetClass="entr" presetSubtype="0" fill="hold" grpId="0" nodeType="withEffect">
                                  <p:stCondLst>
                                    <p:cond delay="0"/>
                                  </p:stCondLst>
                                  <p:childTnLst>
                                    <p:set>
                                      <p:cBhvr>
                                        <p:cTn id="11" dur="1" fill="hold">
                                          <p:stCondLst>
                                            <p:cond delay="0"/>
                                          </p:stCondLst>
                                        </p:cTn>
                                        <p:tgtEl>
                                          <p:spTgt spid="10421"/>
                                        </p:tgtEl>
                                        <p:attrNameLst>
                                          <p:attrName>style.visibility</p:attrName>
                                        </p:attrNameLst>
                                      </p:cBhvr>
                                      <p:to>
                                        <p:strVal val="visible"/>
                                      </p:to>
                                    </p:set>
                                    <p:anim calcmode="lin" valueType="num">
                                      <p:cBhvr>
                                        <p:cTn id="12" dur="1000" fill="hold"/>
                                        <p:tgtEl>
                                          <p:spTgt spid="10421"/>
                                        </p:tgtEl>
                                        <p:attrNameLst>
                                          <p:attrName>ppt_w</p:attrName>
                                        </p:attrNameLst>
                                      </p:cBhvr>
                                      <p:tavLst>
                                        <p:tav tm="0">
                                          <p:val>
                                            <p:strVal val="#ppt_w*0.70"/>
                                          </p:val>
                                        </p:tav>
                                        <p:tav tm="100000">
                                          <p:val>
                                            <p:strVal val="#ppt_w"/>
                                          </p:val>
                                        </p:tav>
                                      </p:tavLst>
                                    </p:anim>
                                    <p:anim calcmode="lin" valueType="num">
                                      <p:cBhvr>
                                        <p:cTn id="13" dur="1000" fill="hold"/>
                                        <p:tgtEl>
                                          <p:spTgt spid="10421"/>
                                        </p:tgtEl>
                                        <p:attrNameLst>
                                          <p:attrName>ppt_h</p:attrName>
                                        </p:attrNameLst>
                                      </p:cBhvr>
                                      <p:tavLst>
                                        <p:tav tm="0">
                                          <p:val>
                                            <p:strVal val="#ppt_h"/>
                                          </p:val>
                                        </p:tav>
                                        <p:tav tm="100000">
                                          <p:val>
                                            <p:strVal val="#ppt_h"/>
                                          </p:val>
                                        </p:tav>
                                      </p:tavLst>
                                    </p:anim>
                                    <p:animEffect transition="in" filter="fade">
                                      <p:cBhvr>
                                        <p:cTn id="14" dur="1000"/>
                                        <p:tgtEl>
                                          <p:spTgt spid="10421"/>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xit" presetSubtype="0" fill="hold" grpId="0" nodeType="clickEffect">
                                  <p:stCondLst>
                                    <p:cond delay="0"/>
                                  </p:stCondLst>
                                  <p:childTnLst>
                                    <p:anim calcmode="lin" valueType="num">
                                      <p:cBhvr>
                                        <p:cTn id="18" dur="500"/>
                                        <p:tgtEl>
                                          <p:spTgt spid="10420"/>
                                        </p:tgtEl>
                                        <p:attrNameLst>
                                          <p:attrName>ppt_w</p:attrName>
                                        </p:attrNameLst>
                                      </p:cBhvr>
                                      <p:tavLst>
                                        <p:tav tm="0">
                                          <p:val>
                                            <p:strVal val="ppt_w"/>
                                          </p:val>
                                        </p:tav>
                                        <p:tav tm="100000">
                                          <p:val>
                                            <p:fltVal val="0"/>
                                          </p:val>
                                        </p:tav>
                                      </p:tavLst>
                                    </p:anim>
                                    <p:anim calcmode="lin" valueType="num">
                                      <p:cBhvr>
                                        <p:cTn id="19" dur="500"/>
                                        <p:tgtEl>
                                          <p:spTgt spid="10420"/>
                                        </p:tgtEl>
                                        <p:attrNameLst>
                                          <p:attrName>ppt_h</p:attrName>
                                        </p:attrNameLst>
                                      </p:cBhvr>
                                      <p:tavLst>
                                        <p:tav tm="0">
                                          <p:val>
                                            <p:strVal val="ppt_h"/>
                                          </p:val>
                                        </p:tav>
                                        <p:tav tm="100000">
                                          <p:val>
                                            <p:fltVal val="0"/>
                                          </p:val>
                                        </p:tav>
                                      </p:tavLst>
                                    </p:anim>
                                    <p:animEffect transition="out" filter="fade">
                                      <p:cBhvr>
                                        <p:cTn id="20" dur="500"/>
                                        <p:tgtEl>
                                          <p:spTgt spid="10420"/>
                                        </p:tgtEl>
                                      </p:cBhvr>
                                    </p:animEffect>
                                    <p:set>
                                      <p:cBhvr>
                                        <p:cTn id="21" dur="1" fill="hold">
                                          <p:stCondLst>
                                            <p:cond delay="499"/>
                                          </p:stCondLst>
                                        </p:cTn>
                                        <p:tgtEl>
                                          <p:spTgt spid="10420"/>
                                        </p:tgtEl>
                                        <p:attrNameLst>
                                          <p:attrName>style.visibility</p:attrName>
                                        </p:attrNameLst>
                                      </p:cBhvr>
                                      <p:to>
                                        <p:strVal val="hidden"/>
                                      </p:to>
                                    </p:set>
                                  </p:childTnLst>
                                </p:cTn>
                              </p:par>
                              <p:par>
                                <p:cTn id="22" presetID="55" presetClass="entr" presetSubtype="0" fill="hold" grpId="0" nodeType="withEffect">
                                  <p:stCondLst>
                                    <p:cond delay="0"/>
                                  </p:stCondLst>
                                  <p:childTnLst>
                                    <p:set>
                                      <p:cBhvr>
                                        <p:cTn id="23" dur="1" fill="hold">
                                          <p:stCondLst>
                                            <p:cond delay="0"/>
                                          </p:stCondLst>
                                        </p:cTn>
                                        <p:tgtEl>
                                          <p:spTgt spid="10422"/>
                                        </p:tgtEl>
                                        <p:attrNameLst>
                                          <p:attrName>style.visibility</p:attrName>
                                        </p:attrNameLst>
                                      </p:cBhvr>
                                      <p:to>
                                        <p:strVal val="visible"/>
                                      </p:to>
                                    </p:set>
                                    <p:anim calcmode="lin" valueType="num">
                                      <p:cBhvr>
                                        <p:cTn id="24" dur="1000" fill="hold"/>
                                        <p:tgtEl>
                                          <p:spTgt spid="10422"/>
                                        </p:tgtEl>
                                        <p:attrNameLst>
                                          <p:attrName>ppt_w</p:attrName>
                                        </p:attrNameLst>
                                      </p:cBhvr>
                                      <p:tavLst>
                                        <p:tav tm="0">
                                          <p:val>
                                            <p:strVal val="#ppt_w*0.70"/>
                                          </p:val>
                                        </p:tav>
                                        <p:tav tm="100000">
                                          <p:val>
                                            <p:strVal val="#ppt_w"/>
                                          </p:val>
                                        </p:tav>
                                      </p:tavLst>
                                    </p:anim>
                                    <p:anim calcmode="lin" valueType="num">
                                      <p:cBhvr>
                                        <p:cTn id="25" dur="1000" fill="hold"/>
                                        <p:tgtEl>
                                          <p:spTgt spid="10422"/>
                                        </p:tgtEl>
                                        <p:attrNameLst>
                                          <p:attrName>ppt_h</p:attrName>
                                        </p:attrNameLst>
                                      </p:cBhvr>
                                      <p:tavLst>
                                        <p:tav tm="0">
                                          <p:val>
                                            <p:strVal val="#ppt_h"/>
                                          </p:val>
                                        </p:tav>
                                        <p:tav tm="100000">
                                          <p:val>
                                            <p:strVal val="#ppt_h"/>
                                          </p:val>
                                        </p:tav>
                                      </p:tavLst>
                                    </p:anim>
                                    <p:animEffect transition="in" filter="fade">
                                      <p:cBhvr>
                                        <p:cTn id="26" dur="1000"/>
                                        <p:tgtEl>
                                          <p:spTgt spid="10422"/>
                                        </p:tgtEl>
                                      </p:cBhvr>
                                    </p:animEffect>
                                  </p:childTnLst>
                                  <p:subTnLst>
                                    <p:audio>
                                      <p:cMediaNode>
                                        <p:cTn display="0" masterRel="sameClick">
                                          <p:stCondLst>
                                            <p:cond evt="begin" delay="0">
                                              <p:tn val="22"/>
                                            </p:cond>
                                          </p:stCondLst>
                                          <p:endCondLst>
                                            <p:cond evt="onStopAudio" delay="0">
                                              <p:tgtEl>
                                                <p:sldTgt/>
                                              </p:tgtEl>
                                            </p:cond>
                                          </p:endCondLst>
                                        </p:cTn>
                                        <p:tgtEl>
                                          <p:sndTgt r:embed="rId2" name="camera.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xit" presetSubtype="0" fill="hold" grpId="0" nodeType="clickEffect">
                                  <p:stCondLst>
                                    <p:cond delay="0"/>
                                  </p:stCondLst>
                                  <p:childTnLst>
                                    <p:anim calcmode="lin" valueType="num">
                                      <p:cBhvr>
                                        <p:cTn id="30" dur="500"/>
                                        <p:tgtEl>
                                          <p:spTgt spid="10407"/>
                                        </p:tgtEl>
                                        <p:attrNameLst>
                                          <p:attrName>ppt_w</p:attrName>
                                        </p:attrNameLst>
                                      </p:cBhvr>
                                      <p:tavLst>
                                        <p:tav tm="0">
                                          <p:val>
                                            <p:strVal val="ppt_w"/>
                                          </p:val>
                                        </p:tav>
                                        <p:tav tm="100000">
                                          <p:val>
                                            <p:fltVal val="0"/>
                                          </p:val>
                                        </p:tav>
                                      </p:tavLst>
                                    </p:anim>
                                    <p:anim calcmode="lin" valueType="num">
                                      <p:cBhvr>
                                        <p:cTn id="31" dur="500"/>
                                        <p:tgtEl>
                                          <p:spTgt spid="10407"/>
                                        </p:tgtEl>
                                        <p:attrNameLst>
                                          <p:attrName>ppt_h</p:attrName>
                                        </p:attrNameLst>
                                      </p:cBhvr>
                                      <p:tavLst>
                                        <p:tav tm="0">
                                          <p:val>
                                            <p:strVal val="ppt_h"/>
                                          </p:val>
                                        </p:tav>
                                        <p:tav tm="100000">
                                          <p:val>
                                            <p:fltVal val="0"/>
                                          </p:val>
                                        </p:tav>
                                      </p:tavLst>
                                    </p:anim>
                                    <p:animEffect transition="out" filter="fade">
                                      <p:cBhvr>
                                        <p:cTn id="32" dur="500"/>
                                        <p:tgtEl>
                                          <p:spTgt spid="10407"/>
                                        </p:tgtEl>
                                      </p:cBhvr>
                                    </p:animEffect>
                                    <p:set>
                                      <p:cBhvr>
                                        <p:cTn id="33" dur="1" fill="hold">
                                          <p:stCondLst>
                                            <p:cond delay="499"/>
                                          </p:stCondLst>
                                        </p:cTn>
                                        <p:tgtEl>
                                          <p:spTgt spid="10407"/>
                                        </p:tgtEl>
                                        <p:attrNameLst>
                                          <p:attrName>style.visibility</p:attrName>
                                        </p:attrNameLst>
                                      </p:cBhvr>
                                      <p:to>
                                        <p:strVal val="hidden"/>
                                      </p:to>
                                    </p:set>
                                  </p:childTnLst>
                                </p:cTn>
                              </p:par>
                              <p:par>
                                <p:cTn id="34" presetID="55" presetClass="entr" presetSubtype="0" fill="hold" grpId="0" nodeType="withEffect">
                                  <p:stCondLst>
                                    <p:cond delay="0"/>
                                  </p:stCondLst>
                                  <p:childTnLst>
                                    <p:set>
                                      <p:cBhvr>
                                        <p:cTn id="35" dur="1" fill="hold">
                                          <p:stCondLst>
                                            <p:cond delay="0"/>
                                          </p:stCondLst>
                                        </p:cTn>
                                        <p:tgtEl>
                                          <p:spTgt spid="10423"/>
                                        </p:tgtEl>
                                        <p:attrNameLst>
                                          <p:attrName>style.visibility</p:attrName>
                                        </p:attrNameLst>
                                      </p:cBhvr>
                                      <p:to>
                                        <p:strVal val="visible"/>
                                      </p:to>
                                    </p:set>
                                    <p:anim calcmode="lin" valueType="num">
                                      <p:cBhvr>
                                        <p:cTn id="36" dur="1000" fill="hold"/>
                                        <p:tgtEl>
                                          <p:spTgt spid="10423"/>
                                        </p:tgtEl>
                                        <p:attrNameLst>
                                          <p:attrName>ppt_w</p:attrName>
                                        </p:attrNameLst>
                                      </p:cBhvr>
                                      <p:tavLst>
                                        <p:tav tm="0">
                                          <p:val>
                                            <p:strVal val="#ppt_w*0.70"/>
                                          </p:val>
                                        </p:tav>
                                        <p:tav tm="100000">
                                          <p:val>
                                            <p:strVal val="#ppt_w"/>
                                          </p:val>
                                        </p:tav>
                                      </p:tavLst>
                                    </p:anim>
                                    <p:anim calcmode="lin" valueType="num">
                                      <p:cBhvr>
                                        <p:cTn id="37" dur="1000" fill="hold"/>
                                        <p:tgtEl>
                                          <p:spTgt spid="10423"/>
                                        </p:tgtEl>
                                        <p:attrNameLst>
                                          <p:attrName>ppt_h</p:attrName>
                                        </p:attrNameLst>
                                      </p:cBhvr>
                                      <p:tavLst>
                                        <p:tav tm="0">
                                          <p:val>
                                            <p:strVal val="#ppt_h"/>
                                          </p:val>
                                        </p:tav>
                                        <p:tav tm="100000">
                                          <p:val>
                                            <p:strVal val="#ppt_h"/>
                                          </p:val>
                                        </p:tav>
                                      </p:tavLst>
                                    </p:anim>
                                    <p:animEffect transition="in" filter="fade">
                                      <p:cBhvr>
                                        <p:cTn id="38" dur="1000"/>
                                        <p:tgtEl>
                                          <p:spTgt spid="10423"/>
                                        </p:tgtEl>
                                      </p:cBhvr>
                                    </p:animEffect>
                                  </p:childTnLst>
                                  <p:subTnLst>
                                    <p:audio>
                                      <p:cMediaNode>
                                        <p:cTn display="0" masterRel="sameClick">
                                          <p:stCondLst>
                                            <p:cond evt="begin" delay="0">
                                              <p:tn val="34"/>
                                            </p:cond>
                                          </p:stCondLst>
                                          <p:endCondLst>
                                            <p:cond evt="onStopAudio" delay="0">
                                              <p:tgtEl>
                                                <p:sldTgt/>
                                              </p:tgtEl>
                                            </p:cond>
                                          </p:endCondLst>
                                        </p:cTn>
                                        <p:tgtEl>
                                          <p:sndTgt r:embed="rId2" name="camera.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xit" presetSubtype="0" fill="hold" grpId="0" nodeType="clickEffect">
                                  <p:stCondLst>
                                    <p:cond delay="0"/>
                                  </p:stCondLst>
                                  <p:childTnLst>
                                    <p:anim calcmode="lin" valueType="num">
                                      <p:cBhvr>
                                        <p:cTn id="42" dur="500"/>
                                        <p:tgtEl>
                                          <p:spTgt spid="10398"/>
                                        </p:tgtEl>
                                        <p:attrNameLst>
                                          <p:attrName>ppt_w</p:attrName>
                                        </p:attrNameLst>
                                      </p:cBhvr>
                                      <p:tavLst>
                                        <p:tav tm="0">
                                          <p:val>
                                            <p:strVal val="ppt_w"/>
                                          </p:val>
                                        </p:tav>
                                        <p:tav tm="100000">
                                          <p:val>
                                            <p:fltVal val="0"/>
                                          </p:val>
                                        </p:tav>
                                      </p:tavLst>
                                    </p:anim>
                                    <p:anim calcmode="lin" valueType="num">
                                      <p:cBhvr>
                                        <p:cTn id="43" dur="500"/>
                                        <p:tgtEl>
                                          <p:spTgt spid="10398"/>
                                        </p:tgtEl>
                                        <p:attrNameLst>
                                          <p:attrName>ppt_h</p:attrName>
                                        </p:attrNameLst>
                                      </p:cBhvr>
                                      <p:tavLst>
                                        <p:tav tm="0">
                                          <p:val>
                                            <p:strVal val="ppt_h"/>
                                          </p:val>
                                        </p:tav>
                                        <p:tav tm="100000">
                                          <p:val>
                                            <p:fltVal val="0"/>
                                          </p:val>
                                        </p:tav>
                                      </p:tavLst>
                                    </p:anim>
                                    <p:animEffect transition="out" filter="fade">
                                      <p:cBhvr>
                                        <p:cTn id="44" dur="500"/>
                                        <p:tgtEl>
                                          <p:spTgt spid="10398"/>
                                        </p:tgtEl>
                                      </p:cBhvr>
                                    </p:animEffect>
                                    <p:set>
                                      <p:cBhvr>
                                        <p:cTn id="45" dur="1" fill="hold">
                                          <p:stCondLst>
                                            <p:cond delay="499"/>
                                          </p:stCondLst>
                                        </p:cTn>
                                        <p:tgtEl>
                                          <p:spTgt spid="10398"/>
                                        </p:tgtEl>
                                        <p:attrNameLst>
                                          <p:attrName>style.visibility</p:attrName>
                                        </p:attrNameLst>
                                      </p:cBhvr>
                                      <p:to>
                                        <p:strVal val="hidden"/>
                                      </p:to>
                                    </p:set>
                                  </p:childTnLst>
                                </p:cTn>
                              </p:par>
                              <p:par>
                                <p:cTn id="46" presetID="53" presetClass="entr" presetSubtype="0" fill="hold" grpId="0" nodeType="withEffect">
                                  <p:stCondLst>
                                    <p:cond delay="0"/>
                                  </p:stCondLst>
                                  <p:childTnLst>
                                    <p:set>
                                      <p:cBhvr>
                                        <p:cTn id="47" dur="1" fill="hold">
                                          <p:stCondLst>
                                            <p:cond delay="0"/>
                                          </p:stCondLst>
                                        </p:cTn>
                                        <p:tgtEl>
                                          <p:spTgt spid="10427"/>
                                        </p:tgtEl>
                                        <p:attrNameLst>
                                          <p:attrName>style.visibility</p:attrName>
                                        </p:attrNameLst>
                                      </p:cBhvr>
                                      <p:to>
                                        <p:strVal val="visible"/>
                                      </p:to>
                                    </p:set>
                                    <p:anim calcmode="lin" valueType="num">
                                      <p:cBhvr>
                                        <p:cTn id="48" dur="500" fill="hold"/>
                                        <p:tgtEl>
                                          <p:spTgt spid="10427"/>
                                        </p:tgtEl>
                                        <p:attrNameLst>
                                          <p:attrName>ppt_w</p:attrName>
                                        </p:attrNameLst>
                                      </p:cBhvr>
                                      <p:tavLst>
                                        <p:tav tm="0">
                                          <p:val>
                                            <p:fltVal val="0"/>
                                          </p:val>
                                        </p:tav>
                                        <p:tav tm="100000">
                                          <p:val>
                                            <p:strVal val="#ppt_w"/>
                                          </p:val>
                                        </p:tav>
                                      </p:tavLst>
                                    </p:anim>
                                    <p:anim calcmode="lin" valueType="num">
                                      <p:cBhvr>
                                        <p:cTn id="49" dur="500" fill="hold"/>
                                        <p:tgtEl>
                                          <p:spTgt spid="10427"/>
                                        </p:tgtEl>
                                        <p:attrNameLst>
                                          <p:attrName>ppt_h</p:attrName>
                                        </p:attrNameLst>
                                      </p:cBhvr>
                                      <p:tavLst>
                                        <p:tav tm="0">
                                          <p:val>
                                            <p:fltVal val="0"/>
                                          </p:val>
                                        </p:tav>
                                        <p:tav tm="100000">
                                          <p:val>
                                            <p:strVal val="#ppt_h"/>
                                          </p:val>
                                        </p:tav>
                                      </p:tavLst>
                                    </p:anim>
                                    <p:animEffect transition="in" filter="fade">
                                      <p:cBhvr>
                                        <p:cTn id="50" dur="500"/>
                                        <p:tgtEl>
                                          <p:spTgt spid="10427"/>
                                        </p:tgtEl>
                                      </p:cBhvr>
                                    </p:animEffect>
                                  </p:childTnLst>
                                  <p:subTnLst>
                                    <p:audio>
                                      <p:cMediaNode>
                                        <p:cTn display="0" masterRel="sameClick">
                                          <p:stCondLst>
                                            <p:cond evt="begin" delay="0">
                                              <p:tn val="46"/>
                                            </p:cond>
                                          </p:stCondLst>
                                          <p:endCondLst>
                                            <p:cond evt="onStopAudio" delay="0">
                                              <p:tgtEl>
                                                <p:sldTgt/>
                                              </p:tgtEl>
                                            </p:cond>
                                          </p:endCondLst>
                                        </p:cTn>
                                        <p:tgtEl>
                                          <p:sndTgt r:embed="rId2" name="camera.wav"/>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xit" presetSubtype="0" fill="hold" grpId="0" nodeType="clickEffect">
                                  <p:stCondLst>
                                    <p:cond delay="0"/>
                                  </p:stCondLst>
                                  <p:childTnLst>
                                    <p:anim calcmode="lin" valueType="num">
                                      <p:cBhvr>
                                        <p:cTn id="54" dur="500"/>
                                        <p:tgtEl>
                                          <p:spTgt spid="10401"/>
                                        </p:tgtEl>
                                        <p:attrNameLst>
                                          <p:attrName>ppt_w</p:attrName>
                                        </p:attrNameLst>
                                      </p:cBhvr>
                                      <p:tavLst>
                                        <p:tav tm="0">
                                          <p:val>
                                            <p:strVal val="ppt_w"/>
                                          </p:val>
                                        </p:tav>
                                        <p:tav tm="100000">
                                          <p:val>
                                            <p:fltVal val="0"/>
                                          </p:val>
                                        </p:tav>
                                      </p:tavLst>
                                    </p:anim>
                                    <p:anim calcmode="lin" valueType="num">
                                      <p:cBhvr>
                                        <p:cTn id="55" dur="500"/>
                                        <p:tgtEl>
                                          <p:spTgt spid="10401"/>
                                        </p:tgtEl>
                                        <p:attrNameLst>
                                          <p:attrName>ppt_h</p:attrName>
                                        </p:attrNameLst>
                                      </p:cBhvr>
                                      <p:tavLst>
                                        <p:tav tm="0">
                                          <p:val>
                                            <p:strVal val="ppt_h"/>
                                          </p:val>
                                        </p:tav>
                                        <p:tav tm="100000">
                                          <p:val>
                                            <p:fltVal val="0"/>
                                          </p:val>
                                        </p:tav>
                                      </p:tavLst>
                                    </p:anim>
                                    <p:animEffect transition="out" filter="fade">
                                      <p:cBhvr>
                                        <p:cTn id="56" dur="500"/>
                                        <p:tgtEl>
                                          <p:spTgt spid="10401"/>
                                        </p:tgtEl>
                                      </p:cBhvr>
                                    </p:animEffect>
                                    <p:set>
                                      <p:cBhvr>
                                        <p:cTn id="57" dur="1" fill="hold">
                                          <p:stCondLst>
                                            <p:cond delay="499"/>
                                          </p:stCondLst>
                                        </p:cTn>
                                        <p:tgtEl>
                                          <p:spTgt spid="10401"/>
                                        </p:tgtEl>
                                        <p:attrNameLst>
                                          <p:attrName>style.visibility</p:attrName>
                                        </p:attrNameLst>
                                      </p:cBhvr>
                                      <p:to>
                                        <p:strVal val="hidden"/>
                                      </p:to>
                                    </p:set>
                                  </p:childTnLst>
                                </p:cTn>
                              </p:par>
                              <p:par>
                                <p:cTn id="58" presetID="53" presetClass="entr" presetSubtype="0" fill="hold" grpId="0" nodeType="withEffect">
                                  <p:stCondLst>
                                    <p:cond delay="0"/>
                                  </p:stCondLst>
                                  <p:childTnLst>
                                    <p:set>
                                      <p:cBhvr>
                                        <p:cTn id="59" dur="1" fill="hold">
                                          <p:stCondLst>
                                            <p:cond delay="0"/>
                                          </p:stCondLst>
                                        </p:cTn>
                                        <p:tgtEl>
                                          <p:spTgt spid="10428"/>
                                        </p:tgtEl>
                                        <p:attrNameLst>
                                          <p:attrName>style.visibility</p:attrName>
                                        </p:attrNameLst>
                                      </p:cBhvr>
                                      <p:to>
                                        <p:strVal val="visible"/>
                                      </p:to>
                                    </p:set>
                                    <p:anim calcmode="lin" valueType="num">
                                      <p:cBhvr>
                                        <p:cTn id="60" dur="500" fill="hold"/>
                                        <p:tgtEl>
                                          <p:spTgt spid="10428"/>
                                        </p:tgtEl>
                                        <p:attrNameLst>
                                          <p:attrName>ppt_w</p:attrName>
                                        </p:attrNameLst>
                                      </p:cBhvr>
                                      <p:tavLst>
                                        <p:tav tm="0">
                                          <p:val>
                                            <p:fltVal val="0"/>
                                          </p:val>
                                        </p:tav>
                                        <p:tav tm="100000">
                                          <p:val>
                                            <p:strVal val="#ppt_w"/>
                                          </p:val>
                                        </p:tav>
                                      </p:tavLst>
                                    </p:anim>
                                    <p:anim calcmode="lin" valueType="num">
                                      <p:cBhvr>
                                        <p:cTn id="61" dur="500" fill="hold"/>
                                        <p:tgtEl>
                                          <p:spTgt spid="10428"/>
                                        </p:tgtEl>
                                        <p:attrNameLst>
                                          <p:attrName>ppt_h</p:attrName>
                                        </p:attrNameLst>
                                      </p:cBhvr>
                                      <p:tavLst>
                                        <p:tav tm="0">
                                          <p:val>
                                            <p:fltVal val="0"/>
                                          </p:val>
                                        </p:tav>
                                        <p:tav tm="100000">
                                          <p:val>
                                            <p:strVal val="#ppt_h"/>
                                          </p:val>
                                        </p:tav>
                                      </p:tavLst>
                                    </p:anim>
                                    <p:animEffect transition="in" filter="fade">
                                      <p:cBhvr>
                                        <p:cTn id="62" dur="500"/>
                                        <p:tgtEl>
                                          <p:spTgt spid="10428"/>
                                        </p:tgtEl>
                                      </p:cBhvr>
                                    </p:animEffect>
                                  </p:childTnLst>
                                  <p:subTnLst>
                                    <p:audio>
                                      <p:cMediaNode>
                                        <p:cTn display="0" masterRel="sameClick">
                                          <p:stCondLst>
                                            <p:cond evt="begin" delay="0">
                                              <p:tn val="58"/>
                                            </p:cond>
                                          </p:stCondLst>
                                          <p:endCondLst>
                                            <p:cond evt="onStopAudio" delay="0">
                                              <p:tgtEl>
                                                <p:sldTgt/>
                                              </p:tgtEl>
                                            </p:cond>
                                          </p:endCondLst>
                                        </p:cTn>
                                        <p:tgtEl>
                                          <p:sndTgt r:embed="rId2" name="camera.wav"/>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0414"/>
                                        </p:tgtEl>
                                        <p:attrNameLst>
                                          <p:attrName>style.visibility</p:attrName>
                                        </p:attrNameLst>
                                      </p:cBhvr>
                                      <p:to>
                                        <p:strVal val="visible"/>
                                      </p:to>
                                    </p:set>
                                    <p:animEffect transition="in" filter="diamond(in)">
                                      <p:cBhvr>
                                        <p:cTn id="67" dur="1000"/>
                                        <p:tgtEl>
                                          <p:spTgt spid="10414"/>
                                        </p:tgtEl>
                                      </p:cBhvr>
                                    </p:animEffect>
                                  </p:childTnLst>
                                </p:cTn>
                              </p:par>
                              <p:par>
                                <p:cTn id="68" presetID="8" presetClass="entr" presetSubtype="16" fill="hold" grpId="0" nodeType="withEffect" nodePh="1">
                                  <p:stCondLst>
                                    <p:cond delay="0"/>
                                  </p:stCondLst>
                                  <p:endCondLst>
                                    <p:cond evt="begin" delay="0">
                                      <p:tn val="68"/>
                                    </p:cond>
                                  </p:endCondLst>
                                  <p:childTnLst>
                                    <p:set>
                                      <p:cBhvr>
                                        <p:cTn id="69" dur="1" fill="hold">
                                          <p:stCondLst>
                                            <p:cond delay="0"/>
                                          </p:stCondLst>
                                        </p:cTn>
                                        <p:tgtEl>
                                          <p:spTgt spid="10425"/>
                                        </p:tgtEl>
                                        <p:attrNameLst>
                                          <p:attrName>style.visibility</p:attrName>
                                        </p:attrNameLst>
                                      </p:cBhvr>
                                      <p:to>
                                        <p:strVal val="visible"/>
                                      </p:to>
                                    </p:set>
                                    <p:animEffect transition="in" filter="diamond(in)">
                                      <p:cBhvr>
                                        <p:cTn id="70" dur="1000"/>
                                        <p:tgtEl>
                                          <p:spTgt spid="1042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10439"/>
                                        </p:tgtEl>
                                        <p:attrNameLst>
                                          <p:attrName>style.visibility</p:attrName>
                                        </p:attrNameLst>
                                      </p:cBhvr>
                                      <p:to>
                                        <p:strVal val="visible"/>
                                      </p:to>
                                    </p:set>
                                    <p:animEffect transition="in" filter="wipe(left)">
                                      <p:cBhvr>
                                        <p:cTn id="75" dur="1000"/>
                                        <p:tgtEl>
                                          <p:spTgt spid="10439"/>
                                        </p:tgtEl>
                                      </p:cBhvr>
                                    </p:animEffect>
                                  </p:childTnLst>
                                </p:cTn>
                              </p:par>
                              <p:par>
                                <p:cTn id="76" presetID="22" presetClass="entr" presetSubtype="8" fill="hold" nodeType="withEffect">
                                  <p:stCondLst>
                                    <p:cond delay="1000"/>
                                  </p:stCondLst>
                                  <p:childTnLst>
                                    <p:set>
                                      <p:cBhvr>
                                        <p:cTn id="77" dur="1" fill="hold">
                                          <p:stCondLst>
                                            <p:cond delay="0"/>
                                          </p:stCondLst>
                                        </p:cTn>
                                        <p:tgtEl>
                                          <p:spTgt spid="10440"/>
                                        </p:tgtEl>
                                        <p:attrNameLst>
                                          <p:attrName>style.visibility</p:attrName>
                                        </p:attrNameLst>
                                      </p:cBhvr>
                                      <p:to>
                                        <p:strVal val="visible"/>
                                      </p:to>
                                    </p:set>
                                    <p:animEffect transition="in" filter="wipe(left)">
                                      <p:cBhvr>
                                        <p:cTn id="78" dur="1000"/>
                                        <p:tgtEl>
                                          <p:spTgt spid="10440"/>
                                        </p:tgtEl>
                                      </p:cBhvr>
                                    </p:animEffect>
                                  </p:childTnLst>
                                </p:cTn>
                              </p:par>
                              <p:par>
                                <p:cTn id="79" presetID="22" presetClass="entr" presetSubtype="8" fill="hold" nodeType="withEffect">
                                  <p:stCondLst>
                                    <p:cond delay="2000"/>
                                  </p:stCondLst>
                                  <p:childTnLst>
                                    <p:set>
                                      <p:cBhvr>
                                        <p:cTn id="80" dur="1" fill="hold">
                                          <p:stCondLst>
                                            <p:cond delay="0"/>
                                          </p:stCondLst>
                                        </p:cTn>
                                        <p:tgtEl>
                                          <p:spTgt spid="10441"/>
                                        </p:tgtEl>
                                        <p:attrNameLst>
                                          <p:attrName>style.visibility</p:attrName>
                                        </p:attrNameLst>
                                      </p:cBhvr>
                                      <p:to>
                                        <p:strVal val="visible"/>
                                      </p:to>
                                    </p:set>
                                    <p:animEffect transition="in" filter="wipe(left)">
                                      <p:cBhvr>
                                        <p:cTn id="81" dur="1000"/>
                                        <p:tgtEl>
                                          <p:spTgt spid="1044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1" presetClass="entr" presetSubtype="0" fill="hold" nodeType="clickEffect">
                                  <p:stCondLst>
                                    <p:cond delay="0"/>
                                  </p:stCondLst>
                                  <p:childTnLst>
                                    <p:set>
                                      <p:cBhvr>
                                        <p:cTn id="85" dur="1" fill="hold">
                                          <p:stCondLst>
                                            <p:cond delay="0"/>
                                          </p:stCondLst>
                                        </p:cTn>
                                        <p:tgtEl>
                                          <p:spTgt spid="2"/>
                                        </p:tgtEl>
                                        <p:attrNameLst>
                                          <p:attrName>style.visibility</p:attrName>
                                        </p:attrNameLst>
                                      </p:cBhvr>
                                      <p:to>
                                        <p:strVal val="visible"/>
                                      </p:to>
                                    </p:set>
                                    <p:anim calcmode="lin" valueType="num">
                                      <p:cBhvr>
                                        <p:cTn id="86" dur="500" fill="hold"/>
                                        <p:tgtEl>
                                          <p:spTgt spid="2"/>
                                        </p:tgtEl>
                                        <p:attrNameLst>
                                          <p:attrName>ppt_w</p:attrName>
                                        </p:attrNameLst>
                                      </p:cBhvr>
                                      <p:tavLst>
                                        <p:tav tm="0">
                                          <p:val>
                                            <p:fltVal val="0"/>
                                          </p:val>
                                        </p:tav>
                                        <p:tav tm="100000">
                                          <p:val>
                                            <p:strVal val="#ppt_w"/>
                                          </p:val>
                                        </p:tav>
                                      </p:tavLst>
                                    </p:anim>
                                    <p:anim calcmode="lin" valueType="num">
                                      <p:cBhvr>
                                        <p:cTn id="87" dur="500" fill="hold"/>
                                        <p:tgtEl>
                                          <p:spTgt spid="2"/>
                                        </p:tgtEl>
                                        <p:attrNameLst>
                                          <p:attrName>ppt_h</p:attrName>
                                        </p:attrNameLst>
                                      </p:cBhvr>
                                      <p:tavLst>
                                        <p:tav tm="0">
                                          <p:val>
                                            <p:fltVal val="0"/>
                                          </p:val>
                                        </p:tav>
                                        <p:tav tm="100000">
                                          <p:val>
                                            <p:strVal val="#ppt_h"/>
                                          </p:val>
                                        </p:tav>
                                      </p:tavLst>
                                    </p:anim>
                                    <p:anim calcmode="lin" valueType="num">
                                      <p:cBhvr>
                                        <p:cTn id="88" dur="500" fill="hold"/>
                                        <p:tgtEl>
                                          <p:spTgt spid="2"/>
                                        </p:tgtEl>
                                        <p:attrNameLst>
                                          <p:attrName>style.rotation</p:attrName>
                                        </p:attrNameLst>
                                      </p:cBhvr>
                                      <p:tavLst>
                                        <p:tav tm="0">
                                          <p:val>
                                            <p:fltVal val="90"/>
                                          </p:val>
                                        </p:tav>
                                        <p:tav tm="100000">
                                          <p:val>
                                            <p:fltVal val="0"/>
                                          </p:val>
                                        </p:tav>
                                      </p:tavLst>
                                    </p:anim>
                                    <p:animEffect transition="in" filter="fade">
                                      <p:cBhvr>
                                        <p:cTn id="89" dur="500"/>
                                        <p:tgtEl>
                                          <p:spTgt spid="2"/>
                                        </p:tgtEl>
                                      </p:cBhvr>
                                    </p:animEffect>
                                  </p:childTnLst>
                                  <p:subTnLst>
                                    <p:audio>
                                      <p:cMediaNode>
                                        <p:cTn display="0" masterRel="sameClick">
                                          <p:stCondLst>
                                            <p:cond evt="begin" delay="0">
                                              <p:tn val="84"/>
                                            </p:cond>
                                          </p:stCondLst>
                                          <p:endCondLst>
                                            <p:cond evt="onStopAudio" delay="0">
                                              <p:tgtEl>
                                                <p:sldTgt/>
                                              </p:tgtEl>
                                            </p:cond>
                                          </p:endCondLst>
                                        </p:cTn>
                                        <p:tgtEl>
                                          <p:sndTgt r:embed="rId3" name="applause.wav"/>
                                        </p:tgtEl>
                                      </p:cMediaNode>
                                    </p:audio>
                                  </p:subTnLst>
                                </p:cTn>
                              </p:par>
                            </p:childTnLst>
                          </p:cTn>
                        </p:par>
                      </p:childTnLst>
                    </p:cTn>
                  </p:par>
                  <p:par>
                    <p:cTn id="90" fill="hold">
                      <p:stCondLst>
                        <p:cond delay="indefinite"/>
                      </p:stCondLst>
                      <p:childTnLst>
                        <p:par>
                          <p:cTn id="91" fill="hold">
                            <p:stCondLst>
                              <p:cond delay="0"/>
                            </p:stCondLst>
                            <p:childTnLst>
                              <p:par>
                                <p:cTn id="92" presetID="53" presetClass="exit" presetSubtype="0" fill="hold" grpId="1" nodeType="clickEffect">
                                  <p:stCondLst>
                                    <p:cond delay="0"/>
                                  </p:stCondLst>
                                  <p:childTnLst>
                                    <p:anim calcmode="lin" valueType="num">
                                      <p:cBhvr>
                                        <p:cTn id="93" dur="500"/>
                                        <p:tgtEl>
                                          <p:spTgt spid="10414"/>
                                        </p:tgtEl>
                                        <p:attrNameLst>
                                          <p:attrName>ppt_w</p:attrName>
                                        </p:attrNameLst>
                                      </p:cBhvr>
                                      <p:tavLst>
                                        <p:tav tm="0">
                                          <p:val>
                                            <p:strVal val="ppt_w"/>
                                          </p:val>
                                        </p:tav>
                                        <p:tav tm="100000">
                                          <p:val>
                                            <p:fltVal val="0"/>
                                          </p:val>
                                        </p:tav>
                                      </p:tavLst>
                                    </p:anim>
                                    <p:anim calcmode="lin" valueType="num">
                                      <p:cBhvr>
                                        <p:cTn id="94" dur="500"/>
                                        <p:tgtEl>
                                          <p:spTgt spid="10414"/>
                                        </p:tgtEl>
                                        <p:attrNameLst>
                                          <p:attrName>ppt_h</p:attrName>
                                        </p:attrNameLst>
                                      </p:cBhvr>
                                      <p:tavLst>
                                        <p:tav tm="0">
                                          <p:val>
                                            <p:strVal val="ppt_h"/>
                                          </p:val>
                                        </p:tav>
                                        <p:tav tm="100000">
                                          <p:val>
                                            <p:fltVal val="0"/>
                                          </p:val>
                                        </p:tav>
                                      </p:tavLst>
                                    </p:anim>
                                    <p:animEffect transition="out" filter="fade">
                                      <p:cBhvr>
                                        <p:cTn id="95" dur="500"/>
                                        <p:tgtEl>
                                          <p:spTgt spid="10414"/>
                                        </p:tgtEl>
                                      </p:cBhvr>
                                    </p:animEffect>
                                    <p:set>
                                      <p:cBhvr>
                                        <p:cTn id="96" dur="1" fill="hold">
                                          <p:stCondLst>
                                            <p:cond delay="499"/>
                                          </p:stCondLst>
                                        </p:cTn>
                                        <p:tgtEl>
                                          <p:spTgt spid="10414"/>
                                        </p:tgtEl>
                                        <p:attrNameLst>
                                          <p:attrName>style.visibility</p:attrName>
                                        </p:attrNameLst>
                                      </p:cBhvr>
                                      <p:to>
                                        <p:strVal val="hidden"/>
                                      </p:to>
                                    </p:set>
                                  </p:childTnLst>
                                </p:cTn>
                              </p:par>
                              <p:par>
                                <p:cTn id="97" presetID="53" presetClass="exit" presetSubtype="0" fill="hold" nodeType="withEffect">
                                  <p:stCondLst>
                                    <p:cond delay="0"/>
                                  </p:stCondLst>
                                  <p:childTnLst>
                                    <p:anim calcmode="lin" valueType="num">
                                      <p:cBhvr>
                                        <p:cTn id="98" dur="500"/>
                                        <p:tgtEl>
                                          <p:spTgt spid="10439"/>
                                        </p:tgtEl>
                                        <p:attrNameLst>
                                          <p:attrName>ppt_w</p:attrName>
                                        </p:attrNameLst>
                                      </p:cBhvr>
                                      <p:tavLst>
                                        <p:tav tm="0">
                                          <p:val>
                                            <p:strVal val="ppt_w"/>
                                          </p:val>
                                        </p:tav>
                                        <p:tav tm="100000">
                                          <p:val>
                                            <p:fltVal val="0"/>
                                          </p:val>
                                        </p:tav>
                                      </p:tavLst>
                                    </p:anim>
                                    <p:anim calcmode="lin" valueType="num">
                                      <p:cBhvr>
                                        <p:cTn id="99" dur="500"/>
                                        <p:tgtEl>
                                          <p:spTgt spid="10439"/>
                                        </p:tgtEl>
                                        <p:attrNameLst>
                                          <p:attrName>ppt_h</p:attrName>
                                        </p:attrNameLst>
                                      </p:cBhvr>
                                      <p:tavLst>
                                        <p:tav tm="0">
                                          <p:val>
                                            <p:strVal val="ppt_h"/>
                                          </p:val>
                                        </p:tav>
                                        <p:tav tm="100000">
                                          <p:val>
                                            <p:fltVal val="0"/>
                                          </p:val>
                                        </p:tav>
                                      </p:tavLst>
                                    </p:anim>
                                    <p:animEffect transition="out" filter="fade">
                                      <p:cBhvr>
                                        <p:cTn id="100" dur="500"/>
                                        <p:tgtEl>
                                          <p:spTgt spid="10439"/>
                                        </p:tgtEl>
                                      </p:cBhvr>
                                    </p:animEffect>
                                    <p:set>
                                      <p:cBhvr>
                                        <p:cTn id="101" dur="1" fill="hold">
                                          <p:stCondLst>
                                            <p:cond delay="499"/>
                                          </p:stCondLst>
                                        </p:cTn>
                                        <p:tgtEl>
                                          <p:spTgt spid="10439"/>
                                        </p:tgtEl>
                                        <p:attrNameLst>
                                          <p:attrName>style.visibility</p:attrName>
                                        </p:attrNameLst>
                                      </p:cBhvr>
                                      <p:to>
                                        <p:strVal val="hidden"/>
                                      </p:to>
                                    </p:set>
                                  </p:childTnLst>
                                </p:cTn>
                              </p:par>
                              <p:par>
                                <p:cTn id="102" presetID="53" presetClass="exit" presetSubtype="0" fill="hold" nodeType="withEffect">
                                  <p:stCondLst>
                                    <p:cond delay="0"/>
                                  </p:stCondLst>
                                  <p:childTnLst>
                                    <p:anim calcmode="lin" valueType="num">
                                      <p:cBhvr>
                                        <p:cTn id="103" dur="500"/>
                                        <p:tgtEl>
                                          <p:spTgt spid="10440"/>
                                        </p:tgtEl>
                                        <p:attrNameLst>
                                          <p:attrName>ppt_w</p:attrName>
                                        </p:attrNameLst>
                                      </p:cBhvr>
                                      <p:tavLst>
                                        <p:tav tm="0">
                                          <p:val>
                                            <p:strVal val="ppt_w"/>
                                          </p:val>
                                        </p:tav>
                                        <p:tav tm="100000">
                                          <p:val>
                                            <p:fltVal val="0"/>
                                          </p:val>
                                        </p:tav>
                                      </p:tavLst>
                                    </p:anim>
                                    <p:anim calcmode="lin" valueType="num">
                                      <p:cBhvr>
                                        <p:cTn id="104" dur="500"/>
                                        <p:tgtEl>
                                          <p:spTgt spid="10440"/>
                                        </p:tgtEl>
                                        <p:attrNameLst>
                                          <p:attrName>ppt_h</p:attrName>
                                        </p:attrNameLst>
                                      </p:cBhvr>
                                      <p:tavLst>
                                        <p:tav tm="0">
                                          <p:val>
                                            <p:strVal val="ppt_h"/>
                                          </p:val>
                                        </p:tav>
                                        <p:tav tm="100000">
                                          <p:val>
                                            <p:fltVal val="0"/>
                                          </p:val>
                                        </p:tav>
                                      </p:tavLst>
                                    </p:anim>
                                    <p:animEffect transition="out" filter="fade">
                                      <p:cBhvr>
                                        <p:cTn id="105" dur="500"/>
                                        <p:tgtEl>
                                          <p:spTgt spid="10440"/>
                                        </p:tgtEl>
                                      </p:cBhvr>
                                    </p:animEffect>
                                    <p:set>
                                      <p:cBhvr>
                                        <p:cTn id="106" dur="1" fill="hold">
                                          <p:stCondLst>
                                            <p:cond delay="499"/>
                                          </p:stCondLst>
                                        </p:cTn>
                                        <p:tgtEl>
                                          <p:spTgt spid="10440"/>
                                        </p:tgtEl>
                                        <p:attrNameLst>
                                          <p:attrName>style.visibility</p:attrName>
                                        </p:attrNameLst>
                                      </p:cBhvr>
                                      <p:to>
                                        <p:strVal val="hidden"/>
                                      </p:to>
                                    </p:set>
                                  </p:childTnLst>
                                </p:cTn>
                              </p:par>
                              <p:par>
                                <p:cTn id="107" presetID="53" presetClass="exit" presetSubtype="0" fill="hold" nodeType="withEffect">
                                  <p:stCondLst>
                                    <p:cond delay="0"/>
                                  </p:stCondLst>
                                  <p:childTnLst>
                                    <p:anim calcmode="lin" valueType="num">
                                      <p:cBhvr>
                                        <p:cTn id="108" dur="500"/>
                                        <p:tgtEl>
                                          <p:spTgt spid="10441"/>
                                        </p:tgtEl>
                                        <p:attrNameLst>
                                          <p:attrName>ppt_w</p:attrName>
                                        </p:attrNameLst>
                                      </p:cBhvr>
                                      <p:tavLst>
                                        <p:tav tm="0">
                                          <p:val>
                                            <p:strVal val="ppt_w"/>
                                          </p:val>
                                        </p:tav>
                                        <p:tav tm="100000">
                                          <p:val>
                                            <p:fltVal val="0"/>
                                          </p:val>
                                        </p:tav>
                                      </p:tavLst>
                                    </p:anim>
                                    <p:anim calcmode="lin" valueType="num">
                                      <p:cBhvr>
                                        <p:cTn id="109" dur="500"/>
                                        <p:tgtEl>
                                          <p:spTgt spid="10441"/>
                                        </p:tgtEl>
                                        <p:attrNameLst>
                                          <p:attrName>ppt_h</p:attrName>
                                        </p:attrNameLst>
                                      </p:cBhvr>
                                      <p:tavLst>
                                        <p:tav tm="0">
                                          <p:val>
                                            <p:strVal val="ppt_h"/>
                                          </p:val>
                                        </p:tav>
                                        <p:tav tm="100000">
                                          <p:val>
                                            <p:fltVal val="0"/>
                                          </p:val>
                                        </p:tav>
                                      </p:tavLst>
                                    </p:anim>
                                    <p:animEffect transition="out" filter="fade">
                                      <p:cBhvr>
                                        <p:cTn id="110" dur="500"/>
                                        <p:tgtEl>
                                          <p:spTgt spid="10441"/>
                                        </p:tgtEl>
                                      </p:cBhvr>
                                    </p:animEffect>
                                    <p:set>
                                      <p:cBhvr>
                                        <p:cTn id="111" dur="1" fill="hold">
                                          <p:stCondLst>
                                            <p:cond delay="499"/>
                                          </p:stCondLst>
                                        </p:cTn>
                                        <p:tgtEl>
                                          <p:spTgt spid="10441"/>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
                                        </p:tgtEl>
                                        <p:attrNameLst>
                                          <p:attrName>style.visibility</p:attrName>
                                        </p:attrNameLst>
                                      </p:cBhvr>
                                      <p:to>
                                        <p:strVal val="hidden"/>
                                      </p:to>
                                    </p:set>
                                  </p:childTnLst>
                                </p:cTn>
                              </p:par>
                              <p:par>
                                <p:cTn id="114" presetID="6" presetClass="entr" presetSubtype="32" fill="hold" grpId="0" nodeType="withEffect">
                                  <p:stCondLst>
                                    <p:cond delay="0"/>
                                  </p:stCondLst>
                                  <p:childTnLst>
                                    <p:set>
                                      <p:cBhvr>
                                        <p:cTn id="115" dur="1" fill="hold">
                                          <p:stCondLst>
                                            <p:cond delay="0"/>
                                          </p:stCondLst>
                                        </p:cTn>
                                        <p:tgtEl>
                                          <p:spTgt spid="10442"/>
                                        </p:tgtEl>
                                        <p:attrNameLst>
                                          <p:attrName>style.visibility</p:attrName>
                                        </p:attrNameLst>
                                      </p:cBhvr>
                                      <p:to>
                                        <p:strVal val="visible"/>
                                      </p:to>
                                    </p:set>
                                    <p:animEffect transition="in" filter="circle(out)">
                                      <p:cBhvr>
                                        <p:cTn id="116" dur="2000"/>
                                        <p:tgtEl>
                                          <p:spTgt spid="10442"/>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nodeType="clickEffect">
                                  <p:stCondLst>
                                    <p:cond delay="0"/>
                                  </p:stCondLst>
                                  <p:childTnLst>
                                    <p:set>
                                      <p:cBhvr>
                                        <p:cTn id="120" dur="1" fill="hold">
                                          <p:stCondLst>
                                            <p:cond delay="0"/>
                                          </p:stCondLst>
                                        </p:cTn>
                                        <p:tgtEl>
                                          <p:spTgt spid="10447"/>
                                        </p:tgtEl>
                                        <p:attrNameLst>
                                          <p:attrName>style.visibility</p:attrName>
                                        </p:attrNameLst>
                                      </p:cBhvr>
                                      <p:to>
                                        <p:strVal val="visible"/>
                                      </p:to>
                                    </p:set>
                                    <p:animEffect transition="in" filter="wipe(left)">
                                      <p:cBhvr>
                                        <p:cTn id="121" dur="1000"/>
                                        <p:tgtEl>
                                          <p:spTgt spid="10447"/>
                                        </p:tgtEl>
                                      </p:cBhvr>
                                    </p:animEffect>
                                  </p:childTnLst>
                                </p:cTn>
                              </p:par>
                              <p:par>
                                <p:cTn id="122" presetID="22" presetClass="entr" presetSubtype="8" fill="hold" nodeType="withEffect">
                                  <p:stCondLst>
                                    <p:cond delay="1000"/>
                                  </p:stCondLst>
                                  <p:childTnLst>
                                    <p:set>
                                      <p:cBhvr>
                                        <p:cTn id="123" dur="1" fill="hold">
                                          <p:stCondLst>
                                            <p:cond delay="0"/>
                                          </p:stCondLst>
                                        </p:cTn>
                                        <p:tgtEl>
                                          <p:spTgt spid="10451"/>
                                        </p:tgtEl>
                                        <p:attrNameLst>
                                          <p:attrName>style.visibility</p:attrName>
                                        </p:attrNameLst>
                                      </p:cBhvr>
                                      <p:to>
                                        <p:strVal val="visible"/>
                                      </p:to>
                                    </p:set>
                                    <p:animEffect transition="in" filter="wipe(left)">
                                      <p:cBhvr>
                                        <p:cTn id="124" dur="1000"/>
                                        <p:tgtEl>
                                          <p:spTgt spid="10451"/>
                                        </p:tgtEl>
                                      </p:cBhvr>
                                    </p:animEffect>
                                  </p:childTnLst>
                                </p:cTn>
                              </p:par>
                              <p:par>
                                <p:cTn id="125" presetID="22" presetClass="entr" presetSubtype="8" fill="hold" nodeType="withEffect">
                                  <p:stCondLst>
                                    <p:cond delay="2000"/>
                                  </p:stCondLst>
                                  <p:childTnLst>
                                    <p:set>
                                      <p:cBhvr>
                                        <p:cTn id="126" dur="1" fill="hold">
                                          <p:stCondLst>
                                            <p:cond delay="0"/>
                                          </p:stCondLst>
                                        </p:cTn>
                                        <p:tgtEl>
                                          <p:spTgt spid="10450"/>
                                        </p:tgtEl>
                                        <p:attrNameLst>
                                          <p:attrName>style.visibility</p:attrName>
                                        </p:attrNameLst>
                                      </p:cBhvr>
                                      <p:to>
                                        <p:strVal val="visible"/>
                                      </p:to>
                                    </p:set>
                                    <p:animEffect transition="in" filter="wipe(left)">
                                      <p:cBhvr>
                                        <p:cTn id="127" dur="1000"/>
                                        <p:tgtEl>
                                          <p:spTgt spid="10450"/>
                                        </p:tgtEl>
                                      </p:cBhvr>
                                    </p:animEffect>
                                  </p:childTnLst>
                                </p:cTn>
                              </p:par>
                            </p:childTnLst>
                          </p:cTn>
                        </p:par>
                      </p:childTnLst>
                    </p:cTn>
                  </p:par>
                  <p:par>
                    <p:cTn id="128" fill="hold">
                      <p:stCondLst>
                        <p:cond delay="indefinite"/>
                      </p:stCondLst>
                      <p:childTnLst>
                        <p:par>
                          <p:cTn id="129" fill="hold">
                            <p:stCondLst>
                              <p:cond delay="0"/>
                            </p:stCondLst>
                            <p:childTnLst>
                              <p:par>
                                <p:cTn id="130" presetID="31" presetClass="entr" presetSubtype="0" fill="hold" nodeType="clickEffect">
                                  <p:stCondLst>
                                    <p:cond delay="0"/>
                                  </p:stCondLst>
                                  <p:childTnLst>
                                    <p:set>
                                      <p:cBhvr>
                                        <p:cTn id="131" dur="1" fill="hold">
                                          <p:stCondLst>
                                            <p:cond delay="0"/>
                                          </p:stCondLst>
                                        </p:cTn>
                                        <p:tgtEl>
                                          <p:spTgt spid="69"/>
                                        </p:tgtEl>
                                        <p:attrNameLst>
                                          <p:attrName>style.visibility</p:attrName>
                                        </p:attrNameLst>
                                      </p:cBhvr>
                                      <p:to>
                                        <p:strVal val="visible"/>
                                      </p:to>
                                    </p:set>
                                    <p:anim calcmode="lin" valueType="num">
                                      <p:cBhvr>
                                        <p:cTn id="132" dur="500" fill="hold"/>
                                        <p:tgtEl>
                                          <p:spTgt spid="69"/>
                                        </p:tgtEl>
                                        <p:attrNameLst>
                                          <p:attrName>ppt_w</p:attrName>
                                        </p:attrNameLst>
                                      </p:cBhvr>
                                      <p:tavLst>
                                        <p:tav tm="0">
                                          <p:val>
                                            <p:fltVal val="0"/>
                                          </p:val>
                                        </p:tav>
                                        <p:tav tm="100000">
                                          <p:val>
                                            <p:strVal val="#ppt_w"/>
                                          </p:val>
                                        </p:tav>
                                      </p:tavLst>
                                    </p:anim>
                                    <p:anim calcmode="lin" valueType="num">
                                      <p:cBhvr>
                                        <p:cTn id="133" dur="500" fill="hold"/>
                                        <p:tgtEl>
                                          <p:spTgt spid="69"/>
                                        </p:tgtEl>
                                        <p:attrNameLst>
                                          <p:attrName>ppt_h</p:attrName>
                                        </p:attrNameLst>
                                      </p:cBhvr>
                                      <p:tavLst>
                                        <p:tav tm="0">
                                          <p:val>
                                            <p:fltVal val="0"/>
                                          </p:val>
                                        </p:tav>
                                        <p:tav tm="100000">
                                          <p:val>
                                            <p:strVal val="#ppt_h"/>
                                          </p:val>
                                        </p:tav>
                                      </p:tavLst>
                                    </p:anim>
                                    <p:anim calcmode="lin" valueType="num">
                                      <p:cBhvr>
                                        <p:cTn id="134" dur="500" fill="hold"/>
                                        <p:tgtEl>
                                          <p:spTgt spid="69"/>
                                        </p:tgtEl>
                                        <p:attrNameLst>
                                          <p:attrName>style.rotation</p:attrName>
                                        </p:attrNameLst>
                                      </p:cBhvr>
                                      <p:tavLst>
                                        <p:tav tm="0">
                                          <p:val>
                                            <p:fltVal val="90"/>
                                          </p:val>
                                        </p:tav>
                                        <p:tav tm="100000">
                                          <p:val>
                                            <p:fltVal val="0"/>
                                          </p:val>
                                        </p:tav>
                                      </p:tavLst>
                                    </p:anim>
                                    <p:animEffect transition="in" filter="fade">
                                      <p:cBhvr>
                                        <p:cTn id="135" dur="500"/>
                                        <p:tgtEl>
                                          <p:spTgt spid="69"/>
                                        </p:tgtEl>
                                      </p:cBhvr>
                                    </p:animEffect>
                                  </p:childTnLst>
                                  <p:subTnLst>
                                    <p:audio>
                                      <p:cMediaNode>
                                        <p:cTn display="0" masterRel="sameClick">
                                          <p:stCondLst>
                                            <p:cond evt="begin" delay="0">
                                              <p:tn val="130"/>
                                            </p:cond>
                                          </p:stCondLst>
                                          <p:endCondLst>
                                            <p:cond evt="onStopAudio" delay="0">
                                              <p:tgtEl>
                                                <p:sldTgt/>
                                              </p:tgtEl>
                                            </p:cond>
                                          </p:endCondLst>
                                        </p:cTn>
                                        <p:tgtEl>
                                          <p:sndTgt r:embed="rId3" name="applause.wav"/>
                                        </p:tgtEl>
                                      </p:cMediaNode>
                                    </p:audio>
                                  </p:subTnLst>
                                </p:cTn>
                              </p:par>
                            </p:childTnLst>
                          </p:cTn>
                        </p:par>
                      </p:childTnLst>
                    </p:cTn>
                  </p:par>
                  <p:par>
                    <p:cTn id="136" fill="hold" nodeType="clickPar">
                      <p:stCondLst>
                        <p:cond delay="indefinite"/>
                      </p:stCondLst>
                      <p:childTnLst>
                        <p:par>
                          <p:cTn id="137" fill="hold" nodeType="withGroup">
                            <p:stCondLst>
                              <p:cond delay="0"/>
                            </p:stCondLst>
                            <p:childTnLst>
                              <p:par>
                                <p:cTn id="138" presetID="42" presetClass="exit" presetSubtype="0" fill="hold" grpId="1" nodeType="clickEffect">
                                  <p:stCondLst>
                                    <p:cond delay="0"/>
                                  </p:stCondLst>
                                  <p:childTnLst>
                                    <p:animEffect transition="out" filter="fade">
                                      <p:cBhvr>
                                        <p:cTn id="139" dur="1000"/>
                                        <p:tgtEl>
                                          <p:spTgt spid="10442"/>
                                        </p:tgtEl>
                                      </p:cBhvr>
                                    </p:animEffect>
                                    <p:anim calcmode="lin" valueType="num">
                                      <p:cBhvr>
                                        <p:cTn id="140" dur="1000"/>
                                        <p:tgtEl>
                                          <p:spTgt spid="10442"/>
                                        </p:tgtEl>
                                        <p:attrNameLst>
                                          <p:attrName>ppt_x</p:attrName>
                                        </p:attrNameLst>
                                      </p:cBhvr>
                                      <p:tavLst>
                                        <p:tav tm="0">
                                          <p:val>
                                            <p:strVal val="ppt_x"/>
                                          </p:val>
                                        </p:tav>
                                        <p:tav tm="100000">
                                          <p:val>
                                            <p:strVal val="ppt_x"/>
                                          </p:val>
                                        </p:tav>
                                      </p:tavLst>
                                    </p:anim>
                                    <p:anim calcmode="lin" valueType="num">
                                      <p:cBhvr>
                                        <p:cTn id="141" dur="1000"/>
                                        <p:tgtEl>
                                          <p:spTgt spid="10442"/>
                                        </p:tgtEl>
                                        <p:attrNameLst>
                                          <p:attrName>ppt_y</p:attrName>
                                        </p:attrNameLst>
                                      </p:cBhvr>
                                      <p:tavLst>
                                        <p:tav tm="0">
                                          <p:val>
                                            <p:strVal val="ppt_y"/>
                                          </p:val>
                                        </p:tav>
                                        <p:tav tm="100000">
                                          <p:val>
                                            <p:strVal val="ppt_y+.1"/>
                                          </p:val>
                                        </p:tav>
                                      </p:tavLst>
                                    </p:anim>
                                    <p:set>
                                      <p:cBhvr>
                                        <p:cTn id="142" dur="1" fill="hold">
                                          <p:stCondLst>
                                            <p:cond delay="999"/>
                                          </p:stCondLst>
                                        </p:cTn>
                                        <p:tgtEl>
                                          <p:spTgt spid="10442"/>
                                        </p:tgtEl>
                                        <p:attrNameLst>
                                          <p:attrName>style.visibility</p:attrName>
                                        </p:attrNameLst>
                                      </p:cBhvr>
                                      <p:to>
                                        <p:strVal val="hidden"/>
                                      </p:to>
                                    </p:set>
                                  </p:childTnLst>
                                </p:cTn>
                              </p:par>
                              <p:par>
                                <p:cTn id="143" presetID="42" presetClass="exit" presetSubtype="0" fill="hold" nodeType="withEffect">
                                  <p:stCondLst>
                                    <p:cond delay="0"/>
                                  </p:stCondLst>
                                  <p:childTnLst>
                                    <p:animEffect transition="out" filter="fade">
                                      <p:cBhvr>
                                        <p:cTn id="144" dur="1000"/>
                                        <p:tgtEl>
                                          <p:spTgt spid="10447"/>
                                        </p:tgtEl>
                                      </p:cBhvr>
                                    </p:animEffect>
                                    <p:anim calcmode="lin" valueType="num">
                                      <p:cBhvr>
                                        <p:cTn id="145" dur="1000"/>
                                        <p:tgtEl>
                                          <p:spTgt spid="10447"/>
                                        </p:tgtEl>
                                        <p:attrNameLst>
                                          <p:attrName>ppt_x</p:attrName>
                                        </p:attrNameLst>
                                      </p:cBhvr>
                                      <p:tavLst>
                                        <p:tav tm="0">
                                          <p:val>
                                            <p:strVal val="ppt_x"/>
                                          </p:val>
                                        </p:tav>
                                        <p:tav tm="100000">
                                          <p:val>
                                            <p:strVal val="ppt_x"/>
                                          </p:val>
                                        </p:tav>
                                      </p:tavLst>
                                    </p:anim>
                                    <p:anim calcmode="lin" valueType="num">
                                      <p:cBhvr>
                                        <p:cTn id="146" dur="1000"/>
                                        <p:tgtEl>
                                          <p:spTgt spid="10447"/>
                                        </p:tgtEl>
                                        <p:attrNameLst>
                                          <p:attrName>ppt_y</p:attrName>
                                        </p:attrNameLst>
                                      </p:cBhvr>
                                      <p:tavLst>
                                        <p:tav tm="0">
                                          <p:val>
                                            <p:strVal val="ppt_y"/>
                                          </p:val>
                                        </p:tav>
                                        <p:tav tm="100000">
                                          <p:val>
                                            <p:strVal val="ppt_y+.1"/>
                                          </p:val>
                                        </p:tav>
                                      </p:tavLst>
                                    </p:anim>
                                    <p:set>
                                      <p:cBhvr>
                                        <p:cTn id="147" dur="1" fill="hold">
                                          <p:stCondLst>
                                            <p:cond delay="999"/>
                                          </p:stCondLst>
                                        </p:cTn>
                                        <p:tgtEl>
                                          <p:spTgt spid="10447"/>
                                        </p:tgtEl>
                                        <p:attrNameLst>
                                          <p:attrName>style.visibility</p:attrName>
                                        </p:attrNameLst>
                                      </p:cBhvr>
                                      <p:to>
                                        <p:strVal val="hidden"/>
                                      </p:to>
                                    </p:set>
                                  </p:childTnLst>
                                </p:cTn>
                              </p:par>
                              <p:par>
                                <p:cTn id="148" presetID="42" presetClass="exit" presetSubtype="0" fill="hold" nodeType="withEffect">
                                  <p:stCondLst>
                                    <p:cond delay="0"/>
                                  </p:stCondLst>
                                  <p:childTnLst>
                                    <p:animEffect transition="out" filter="fade">
                                      <p:cBhvr>
                                        <p:cTn id="149" dur="1000"/>
                                        <p:tgtEl>
                                          <p:spTgt spid="10451"/>
                                        </p:tgtEl>
                                      </p:cBhvr>
                                    </p:animEffect>
                                    <p:anim calcmode="lin" valueType="num">
                                      <p:cBhvr>
                                        <p:cTn id="150" dur="1000"/>
                                        <p:tgtEl>
                                          <p:spTgt spid="10451"/>
                                        </p:tgtEl>
                                        <p:attrNameLst>
                                          <p:attrName>ppt_x</p:attrName>
                                        </p:attrNameLst>
                                      </p:cBhvr>
                                      <p:tavLst>
                                        <p:tav tm="0">
                                          <p:val>
                                            <p:strVal val="ppt_x"/>
                                          </p:val>
                                        </p:tav>
                                        <p:tav tm="100000">
                                          <p:val>
                                            <p:strVal val="ppt_x"/>
                                          </p:val>
                                        </p:tav>
                                      </p:tavLst>
                                    </p:anim>
                                    <p:anim calcmode="lin" valueType="num">
                                      <p:cBhvr>
                                        <p:cTn id="151" dur="1000"/>
                                        <p:tgtEl>
                                          <p:spTgt spid="10451"/>
                                        </p:tgtEl>
                                        <p:attrNameLst>
                                          <p:attrName>ppt_y</p:attrName>
                                        </p:attrNameLst>
                                      </p:cBhvr>
                                      <p:tavLst>
                                        <p:tav tm="0">
                                          <p:val>
                                            <p:strVal val="ppt_y"/>
                                          </p:val>
                                        </p:tav>
                                        <p:tav tm="100000">
                                          <p:val>
                                            <p:strVal val="ppt_y+.1"/>
                                          </p:val>
                                        </p:tav>
                                      </p:tavLst>
                                    </p:anim>
                                    <p:set>
                                      <p:cBhvr>
                                        <p:cTn id="152" dur="1" fill="hold">
                                          <p:stCondLst>
                                            <p:cond delay="999"/>
                                          </p:stCondLst>
                                        </p:cTn>
                                        <p:tgtEl>
                                          <p:spTgt spid="10451"/>
                                        </p:tgtEl>
                                        <p:attrNameLst>
                                          <p:attrName>style.visibility</p:attrName>
                                        </p:attrNameLst>
                                      </p:cBhvr>
                                      <p:to>
                                        <p:strVal val="hidden"/>
                                      </p:to>
                                    </p:set>
                                  </p:childTnLst>
                                </p:cTn>
                              </p:par>
                              <p:par>
                                <p:cTn id="153" presetID="42" presetClass="exit" presetSubtype="0" fill="hold" nodeType="withEffect">
                                  <p:stCondLst>
                                    <p:cond delay="0"/>
                                  </p:stCondLst>
                                  <p:childTnLst>
                                    <p:animEffect transition="out" filter="fade">
                                      <p:cBhvr>
                                        <p:cTn id="154" dur="1000"/>
                                        <p:tgtEl>
                                          <p:spTgt spid="10450"/>
                                        </p:tgtEl>
                                      </p:cBhvr>
                                    </p:animEffect>
                                    <p:anim calcmode="lin" valueType="num">
                                      <p:cBhvr>
                                        <p:cTn id="155" dur="1000"/>
                                        <p:tgtEl>
                                          <p:spTgt spid="10450"/>
                                        </p:tgtEl>
                                        <p:attrNameLst>
                                          <p:attrName>ppt_x</p:attrName>
                                        </p:attrNameLst>
                                      </p:cBhvr>
                                      <p:tavLst>
                                        <p:tav tm="0">
                                          <p:val>
                                            <p:strVal val="ppt_x"/>
                                          </p:val>
                                        </p:tav>
                                        <p:tav tm="100000">
                                          <p:val>
                                            <p:strVal val="ppt_x"/>
                                          </p:val>
                                        </p:tav>
                                      </p:tavLst>
                                    </p:anim>
                                    <p:anim calcmode="lin" valueType="num">
                                      <p:cBhvr>
                                        <p:cTn id="156" dur="1000"/>
                                        <p:tgtEl>
                                          <p:spTgt spid="10450"/>
                                        </p:tgtEl>
                                        <p:attrNameLst>
                                          <p:attrName>ppt_y</p:attrName>
                                        </p:attrNameLst>
                                      </p:cBhvr>
                                      <p:tavLst>
                                        <p:tav tm="0">
                                          <p:val>
                                            <p:strVal val="ppt_y"/>
                                          </p:val>
                                        </p:tav>
                                        <p:tav tm="100000">
                                          <p:val>
                                            <p:strVal val="ppt_y+.1"/>
                                          </p:val>
                                        </p:tav>
                                      </p:tavLst>
                                    </p:anim>
                                    <p:set>
                                      <p:cBhvr>
                                        <p:cTn id="157" dur="1" fill="hold">
                                          <p:stCondLst>
                                            <p:cond delay="999"/>
                                          </p:stCondLst>
                                        </p:cTn>
                                        <p:tgtEl>
                                          <p:spTgt spid="10450"/>
                                        </p:tgtEl>
                                        <p:attrNameLst>
                                          <p:attrName>style.visibility</p:attrName>
                                        </p:attrNameLst>
                                      </p:cBhvr>
                                      <p:to>
                                        <p:strVal val="hidden"/>
                                      </p:to>
                                    </p:set>
                                  </p:childTnLst>
                                </p:cTn>
                              </p:par>
                              <p:par>
                                <p:cTn id="158" presetID="1" presetClass="exit" presetSubtype="0" fill="hold" nodeType="withEffect">
                                  <p:stCondLst>
                                    <p:cond delay="0"/>
                                  </p:stCondLst>
                                  <p:childTnLst>
                                    <p:set>
                                      <p:cBhvr>
                                        <p:cTn id="159" dur="1" fill="hold">
                                          <p:stCondLst>
                                            <p:cond delay="0"/>
                                          </p:stCondLst>
                                        </p:cTn>
                                        <p:tgtEl>
                                          <p:spTgt spid="69"/>
                                        </p:tgtEl>
                                        <p:attrNameLst>
                                          <p:attrName>style.visibility</p:attrName>
                                        </p:attrNameLst>
                                      </p:cBhvr>
                                      <p:to>
                                        <p:strVal val="hidden"/>
                                      </p:to>
                                    </p:set>
                                  </p:childTnLst>
                                </p:cTn>
                              </p:par>
                              <p:par>
                                <p:cTn id="160" presetID="8" presetClass="entr" presetSubtype="32" fill="hold" grpId="0" nodeType="withEffect">
                                  <p:stCondLst>
                                    <p:cond delay="0"/>
                                  </p:stCondLst>
                                  <p:childTnLst>
                                    <p:set>
                                      <p:cBhvr>
                                        <p:cTn id="161" dur="1" fill="hold">
                                          <p:stCondLst>
                                            <p:cond delay="0"/>
                                          </p:stCondLst>
                                        </p:cTn>
                                        <p:tgtEl>
                                          <p:spTgt spid="10452"/>
                                        </p:tgtEl>
                                        <p:attrNameLst>
                                          <p:attrName>style.visibility</p:attrName>
                                        </p:attrNameLst>
                                      </p:cBhvr>
                                      <p:to>
                                        <p:strVal val="visible"/>
                                      </p:to>
                                    </p:set>
                                    <p:animEffect transition="in" filter="diamond(out)">
                                      <p:cBhvr>
                                        <p:cTn id="162" dur="2000"/>
                                        <p:tgtEl>
                                          <p:spTgt spid="10452"/>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22" presetClass="entr" presetSubtype="8" fill="hold" nodeType="clickEffect">
                                  <p:stCondLst>
                                    <p:cond delay="0"/>
                                  </p:stCondLst>
                                  <p:childTnLst>
                                    <p:set>
                                      <p:cBhvr>
                                        <p:cTn id="166" dur="1" fill="hold">
                                          <p:stCondLst>
                                            <p:cond delay="0"/>
                                          </p:stCondLst>
                                        </p:cTn>
                                        <p:tgtEl>
                                          <p:spTgt spid="10456"/>
                                        </p:tgtEl>
                                        <p:attrNameLst>
                                          <p:attrName>style.visibility</p:attrName>
                                        </p:attrNameLst>
                                      </p:cBhvr>
                                      <p:to>
                                        <p:strVal val="visible"/>
                                      </p:to>
                                    </p:set>
                                    <p:animEffect transition="in" filter="wipe(left)">
                                      <p:cBhvr>
                                        <p:cTn id="167" dur="1000"/>
                                        <p:tgtEl>
                                          <p:spTgt spid="10456"/>
                                        </p:tgtEl>
                                      </p:cBhvr>
                                    </p:animEffect>
                                  </p:childTnLst>
                                </p:cTn>
                              </p:par>
                              <p:par>
                                <p:cTn id="168" presetID="22" presetClass="entr" presetSubtype="8" fill="hold" nodeType="withEffect">
                                  <p:stCondLst>
                                    <p:cond delay="1000"/>
                                  </p:stCondLst>
                                  <p:childTnLst>
                                    <p:set>
                                      <p:cBhvr>
                                        <p:cTn id="169" dur="1" fill="hold">
                                          <p:stCondLst>
                                            <p:cond delay="0"/>
                                          </p:stCondLst>
                                        </p:cTn>
                                        <p:tgtEl>
                                          <p:spTgt spid="10458"/>
                                        </p:tgtEl>
                                        <p:attrNameLst>
                                          <p:attrName>style.visibility</p:attrName>
                                        </p:attrNameLst>
                                      </p:cBhvr>
                                      <p:to>
                                        <p:strVal val="visible"/>
                                      </p:to>
                                    </p:set>
                                    <p:animEffect transition="in" filter="wipe(left)">
                                      <p:cBhvr>
                                        <p:cTn id="170" dur="1000"/>
                                        <p:tgtEl>
                                          <p:spTgt spid="10458"/>
                                        </p:tgtEl>
                                      </p:cBhvr>
                                    </p:animEffect>
                                  </p:childTnLst>
                                </p:cTn>
                              </p:par>
                              <p:par>
                                <p:cTn id="171" presetID="22" presetClass="entr" presetSubtype="8" fill="hold" nodeType="withEffect">
                                  <p:stCondLst>
                                    <p:cond delay="2000"/>
                                  </p:stCondLst>
                                  <p:childTnLst>
                                    <p:set>
                                      <p:cBhvr>
                                        <p:cTn id="172" dur="1" fill="hold">
                                          <p:stCondLst>
                                            <p:cond delay="0"/>
                                          </p:stCondLst>
                                        </p:cTn>
                                        <p:tgtEl>
                                          <p:spTgt spid="10457"/>
                                        </p:tgtEl>
                                        <p:attrNameLst>
                                          <p:attrName>style.visibility</p:attrName>
                                        </p:attrNameLst>
                                      </p:cBhvr>
                                      <p:to>
                                        <p:strVal val="visible"/>
                                      </p:to>
                                    </p:set>
                                    <p:animEffect transition="in" filter="wipe(left)">
                                      <p:cBhvr>
                                        <p:cTn id="173" dur="1000"/>
                                        <p:tgtEl>
                                          <p:spTgt spid="10457"/>
                                        </p:tgtEl>
                                      </p:cBhvr>
                                    </p:animEffect>
                                  </p:childTnLst>
                                </p:cTn>
                              </p:par>
                            </p:childTnLst>
                          </p:cTn>
                        </p:par>
                      </p:childTnLst>
                    </p:cTn>
                  </p:par>
                  <p:par>
                    <p:cTn id="174" fill="hold">
                      <p:stCondLst>
                        <p:cond delay="indefinite"/>
                      </p:stCondLst>
                      <p:childTnLst>
                        <p:par>
                          <p:cTn id="175" fill="hold">
                            <p:stCondLst>
                              <p:cond delay="0"/>
                            </p:stCondLst>
                            <p:childTnLst>
                              <p:par>
                                <p:cTn id="176" presetID="31" presetClass="entr" presetSubtype="0" fill="hold" nodeType="clickEffect">
                                  <p:stCondLst>
                                    <p:cond delay="0"/>
                                  </p:stCondLst>
                                  <p:childTnLst>
                                    <p:set>
                                      <p:cBhvr>
                                        <p:cTn id="177" dur="1" fill="hold">
                                          <p:stCondLst>
                                            <p:cond delay="0"/>
                                          </p:stCondLst>
                                        </p:cTn>
                                        <p:tgtEl>
                                          <p:spTgt spid="70"/>
                                        </p:tgtEl>
                                        <p:attrNameLst>
                                          <p:attrName>style.visibility</p:attrName>
                                        </p:attrNameLst>
                                      </p:cBhvr>
                                      <p:to>
                                        <p:strVal val="visible"/>
                                      </p:to>
                                    </p:set>
                                    <p:anim calcmode="lin" valueType="num">
                                      <p:cBhvr>
                                        <p:cTn id="178" dur="500" fill="hold"/>
                                        <p:tgtEl>
                                          <p:spTgt spid="70"/>
                                        </p:tgtEl>
                                        <p:attrNameLst>
                                          <p:attrName>ppt_w</p:attrName>
                                        </p:attrNameLst>
                                      </p:cBhvr>
                                      <p:tavLst>
                                        <p:tav tm="0">
                                          <p:val>
                                            <p:fltVal val="0"/>
                                          </p:val>
                                        </p:tav>
                                        <p:tav tm="100000">
                                          <p:val>
                                            <p:strVal val="#ppt_w"/>
                                          </p:val>
                                        </p:tav>
                                      </p:tavLst>
                                    </p:anim>
                                    <p:anim calcmode="lin" valueType="num">
                                      <p:cBhvr>
                                        <p:cTn id="179" dur="500" fill="hold"/>
                                        <p:tgtEl>
                                          <p:spTgt spid="70"/>
                                        </p:tgtEl>
                                        <p:attrNameLst>
                                          <p:attrName>ppt_h</p:attrName>
                                        </p:attrNameLst>
                                      </p:cBhvr>
                                      <p:tavLst>
                                        <p:tav tm="0">
                                          <p:val>
                                            <p:fltVal val="0"/>
                                          </p:val>
                                        </p:tav>
                                        <p:tav tm="100000">
                                          <p:val>
                                            <p:strVal val="#ppt_h"/>
                                          </p:val>
                                        </p:tav>
                                      </p:tavLst>
                                    </p:anim>
                                    <p:anim calcmode="lin" valueType="num">
                                      <p:cBhvr>
                                        <p:cTn id="180" dur="500" fill="hold"/>
                                        <p:tgtEl>
                                          <p:spTgt spid="70"/>
                                        </p:tgtEl>
                                        <p:attrNameLst>
                                          <p:attrName>style.rotation</p:attrName>
                                        </p:attrNameLst>
                                      </p:cBhvr>
                                      <p:tavLst>
                                        <p:tav tm="0">
                                          <p:val>
                                            <p:fltVal val="90"/>
                                          </p:val>
                                        </p:tav>
                                        <p:tav tm="100000">
                                          <p:val>
                                            <p:fltVal val="0"/>
                                          </p:val>
                                        </p:tav>
                                      </p:tavLst>
                                    </p:anim>
                                    <p:animEffect transition="in" filter="fade">
                                      <p:cBhvr>
                                        <p:cTn id="181" dur="500"/>
                                        <p:tgtEl>
                                          <p:spTgt spid="70"/>
                                        </p:tgtEl>
                                      </p:cBhvr>
                                    </p:animEffect>
                                  </p:childTnLst>
                                  <p:subTnLst>
                                    <p:audio>
                                      <p:cMediaNode>
                                        <p:cTn display="0" masterRel="sameClick">
                                          <p:stCondLst>
                                            <p:cond evt="begin" delay="0">
                                              <p:tn val="17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5" grpId="0"/>
      <p:bldP spid="10398" grpId="0"/>
      <p:bldP spid="10401" grpId="0"/>
      <p:bldP spid="10407" grpId="0"/>
      <p:bldP spid="10414" grpId="0"/>
      <p:bldP spid="10414" grpId="1"/>
      <p:bldP spid="10420" grpId="0"/>
      <p:bldP spid="10421" grpId="0"/>
      <p:bldP spid="10422" grpId="0"/>
      <p:bldP spid="10423" grpId="0"/>
      <p:bldP spid="10425" grpId="0"/>
      <p:bldP spid="10427" grpId="0"/>
      <p:bldP spid="10428" grpId="0"/>
      <p:bldP spid="10442" grpId="0"/>
      <p:bldP spid="10442" grpId="1"/>
      <p:bldP spid="104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9013A045-AF6A-4B86-A402-2B4FC43C83CE}"/>
              </a:ext>
            </a:extLst>
          </p:cNvPr>
          <p:cNvSpPr/>
          <p:nvPr/>
        </p:nvSpPr>
        <p:spPr>
          <a:xfrm>
            <a:off x="0" y="6453553"/>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F8BC61F7-485A-40A3-957D-9D79BE7908F0}"/>
              </a:ext>
            </a:extLst>
          </p:cNvPr>
          <p:cNvSpPr/>
          <p:nvPr/>
        </p:nvSpPr>
        <p:spPr>
          <a:xfrm>
            <a:off x="0" y="52753"/>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xmlns=""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58" y="-1533565"/>
            <a:ext cx="9276348" cy="9276348"/>
          </a:xfrm>
          <a:prstGeom prst="rect">
            <a:avLst/>
          </a:prstGeom>
        </p:spPr>
      </p:pic>
      <p:pic>
        <p:nvPicPr>
          <p:cNvPr id="9" name="图片 8">
            <a:extLst>
              <a:ext uri="{FF2B5EF4-FFF2-40B4-BE49-F238E27FC236}">
                <a16:creationId xmlns:a16="http://schemas.microsoft.com/office/drawing/2014/main" xmlns=""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883" y="3222311"/>
            <a:ext cx="5595413" cy="3717758"/>
          </a:xfrm>
          <a:prstGeom prst="rect">
            <a:avLst/>
          </a:prstGeom>
        </p:spPr>
      </p:pic>
      <p:pic>
        <p:nvPicPr>
          <p:cNvPr id="15" name="图片 14">
            <a:extLst>
              <a:ext uri="{FF2B5EF4-FFF2-40B4-BE49-F238E27FC236}">
                <a16:creationId xmlns:a16="http://schemas.microsoft.com/office/drawing/2014/main" xmlns=""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505" y="4095364"/>
            <a:ext cx="4672886" cy="2875547"/>
          </a:xfrm>
          <a:prstGeom prst="rect">
            <a:avLst/>
          </a:prstGeom>
        </p:spPr>
      </p:pic>
      <p:pic>
        <p:nvPicPr>
          <p:cNvPr id="12" name="图片 2">
            <a:extLst>
              <a:ext uri="{FF2B5EF4-FFF2-40B4-BE49-F238E27FC236}">
                <a16:creationId xmlns:a16="http://schemas.microsoft.com/office/drawing/2014/main" xmlns=""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07047"/>
            <a:ext cx="2494550" cy="2494550"/>
          </a:xfrm>
          <a:prstGeom prst="rect">
            <a:avLst/>
          </a:prstGeom>
        </p:spPr>
      </p:pic>
      <p:sp>
        <p:nvSpPr>
          <p:cNvPr id="2" name="Rectangle 1"/>
          <p:cNvSpPr/>
          <p:nvPr/>
        </p:nvSpPr>
        <p:spPr>
          <a:xfrm>
            <a:off x="2524025" y="2132746"/>
            <a:ext cx="5934638" cy="21236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CHÚC CÁC EM </a:t>
            </a:r>
          </a:p>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HỌC TỐT</a:t>
            </a:r>
          </a:p>
        </p:txBody>
      </p:sp>
    </p:spTree>
    <p:extLst>
      <p:ext uri="{BB962C8B-B14F-4D97-AF65-F5344CB8AC3E}">
        <p14:creationId xmlns:p14="http://schemas.microsoft.com/office/powerpoint/2010/main" val="28016687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par>
                          <p:cTn id="27" fill="hold">
                            <p:stCondLst>
                              <p:cond delay="3000"/>
                            </p:stCondLst>
                            <p:childTnLst>
                              <p:par>
                                <p:cTn id="28" presetID="26"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par>
                          <p:cTn id="44" fill="hold">
                            <p:stCondLst>
                              <p:cond delay="5000"/>
                            </p:stCondLst>
                            <p:childTnLst>
                              <p:par>
                                <p:cTn id="45" presetID="53"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xmlns="" id="{83921E5C-8745-403C-8461-84B9D4D868C1}"/>
              </a:ext>
            </a:extLst>
          </p:cNvPr>
          <p:cNvSpPr txBox="1"/>
          <p:nvPr/>
        </p:nvSpPr>
        <p:spPr>
          <a:xfrm rot="21380457">
            <a:off x="3058837" y="1596301"/>
            <a:ext cx="8293397" cy="1569660"/>
          </a:xfrm>
          <a:prstGeom prst="rect">
            <a:avLst/>
          </a:prstGeom>
          <a:noFill/>
        </p:spPr>
        <p:txBody>
          <a:bodyPr wrap="square" rtlCol="0">
            <a:spAutoFit/>
          </a:bodyPr>
          <a:lstStyle/>
          <a:p>
            <a:pPr algn="ctr"/>
            <a:r>
              <a:rPr lang="en-US" altLang="zh-CN"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
        <p:nvSpPr>
          <p:cNvPr id="4" name="文本框 3">
            <a:extLst>
              <a:ext uri="{FF2B5EF4-FFF2-40B4-BE49-F238E27FC236}">
                <a16:creationId xmlns:a16="http://schemas.microsoft.com/office/drawing/2014/main" xmlns="" id="{C0F8CBE7-F2BA-45EF-B500-F4662125F0F5}"/>
              </a:ext>
            </a:extLst>
          </p:cNvPr>
          <p:cNvSpPr txBox="1"/>
          <p:nvPr/>
        </p:nvSpPr>
        <p:spPr>
          <a:xfrm rot="21380457">
            <a:off x="3023326" y="1527262"/>
            <a:ext cx="8293397" cy="1569660"/>
          </a:xfrm>
          <a:prstGeom prst="rect">
            <a:avLst/>
          </a:prstGeom>
          <a:noFill/>
        </p:spPr>
        <p:txBody>
          <a:bodyPr wrap="square" rtlCol="0">
            <a:spAutoFit/>
          </a:bodyPr>
          <a:lstStyle/>
          <a:p>
            <a:pPr algn="ctr"/>
            <a:r>
              <a:rPr lang="en-US" altLang="zh-CN"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Tree>
    <p:extLst>
      <p:ext uri="{BB962C8B-B14F-4D97-AF65-F5344CB8AC3E}">
        <p14:creationId xmlns:p14="http://schemas.microsoft.com/office/powerpoint/2010/main" val="3938650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943" y="-852134"/>
            <a:ext cx="14369389" cy="7710133"/>
          </a:xfrm>
          <a:prstGeom prst="rect">
            <a:avLst/>
          </a:prstGeom>
        </p:spPr>
      </p:pic>
      <p:pic>
        <p:nvPicPr>
          <p:cNvPr id="5" name="Picture 4" descr="1.png">
            <a:hlinkClick r:id="rId4" action="ppaction://hlinksldjump"/>
          </p:cNvPr>
          <p:cNvPicPr>
            <a:picLocks noChangeAspect="1"/>
          </p:cNvPicPr>
          <p:nvPr/>
        </p:nvPicPr>
        <p:blipFill>
          <a:blip r:embed="rId5" cstate="print"/>
          <a:stretch>
            <a:fillRect/>
          </a:stretch>
        </p:blipFill>
        <p:spPr>
          <a:xfrm>
            <a:off x="-125186" y="1958384"/>
            <a:ext cx="2280062" cy="2316836"/>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2922813" y="646415"/>
            <a:ext cx="2090057" cy="2090057"/>
          </a:xfrm>
          <a:prstGeom prst="rect">
            <a:avLst/>
          </a:prstGeom>
        </p:spPr>
      </p:pic>
      <p:pic>
        <p:nvPicPr>
          <p:cNvPr id="12" name="Picture 11" descr="5144e915ff17705e2be92c41dfee8556.png"/>
          <p:cNvPicPr>
            <a:picLocks noChangeAspect="1"/>
          </p:cNvPicPr>
          <p:nvPr/>
        </p:nvPicPr>
        <p:blipFill>
          <a:blip r:embed="rId8" cstate="print"/>
          <a:stretch>
            <a:fillRect/>
          </a:stretch>
        </p:blipFill>
        <p:spPr>
          <a:xfrm rot="1126681">
            <a:off x="8589249" y="734792"/>
            <a:ext cx="1173478" cy="1173478"/>
          </a:xfrm>
          <a:prstGeom prst="rect">
            <a:avLst/>
          </a:prstGeom>
        </p:spPr>
      </p:pic>
      <p:pic>
        <p:nvPicPr>
          <p:cNvPr id="1026" name="Picture 2" descr="Yjzt 14CM10.5CM Thú Vị Đáng Yêu Tổ Ong Hoạt Hình Ong Màu Nhựa PVC Chất  Lượng Cao Dán Xe Hơi Đồ Họa Trang Trí C1 5191|car sticker|car stickers  decorationcar decoration - AliExpress">
            <a:hlinkClick r:id="rId9" action="ppaction://hlinksldjump"/>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9500" l="0" r="100000"/>
                    </a14:imgEffect>
                  </a14:imgLayer>
                </a14:imgProps>
              </a:ext>
              <a:ext uri="{28A0092B-C50C-407E-A947-70E740481C1C}">
                <a14:useLocalDpi xmlns:a14="http://schemas.microsoft.com/office/drawing/2010/main" val="0"/>
              </a:ext>
            </a:extLst>
          </a:blip>
          <a:srcRect l="35960" t="8237" r="6788" b="26867"/>
          <a:stretch/>
        </p:blipFill>
        <p:spPr bwMode="auto">
          <a:xfrm>
            <a:off x="8804846" y="816796"/>
            <a:ext cx="3051018" cy="34584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3193" y="7420690"/>
            <a:ext cx="10505076"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con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qua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endParaRPr lang="en-US" sz="2800" b="1" dirty="0">
              <a:solidFill>
                <a:srgbClr val="FF0000"/>
              </a:solidFill>
              <a:latin typeface="Times New Roman" pitchFamily="18" charset="0"/>
              <a:cs typeface="Times New Roman" pitchFamily="18" charset="0"/>
            </a:endParaRPr>
          </a:p>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thúc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trò</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chơi</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025642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0.07213 0.12824 C -0.07213 0.07315 -0.00794 0.03102 0.07019 0.03102 C 0.15078 0.03102 0.21537 0.07315 0.21537 0.12824 C 0.21537 0.1831 0.27956 0.22569 0.36016 0.22569 C 0.43828 0.22569 0.50287 0.1831 0.50287 0.12824 " pathEditMode="relative" rAng="0" ptsTypes="AAAAA">
                                      <p:cBhvr>
                                        <p:cTn id="6" dur="3000" fill="hold"/>
                                        <p:tgtEl>
                                          <p:spTgt spid="5"/>
                                        </p:tgtEl>
                                        <p:attrNameLst>
                                          <p:attrName>ppt_x</p:attrName>
                                          <p:attrName>ppt_y</p:attrName>
                                        </p:attrNameLst>
                                      </p:cBhvr>
                                      <p:rCtr x="28750" y="0"/>
                                    </p:animMotion>
                                  </p:childTnLst>
                                </p:cTn>
                              </p:par>
                              <p:par>
                                <p:cTn id="7" presetID="0" presetClass="path" presetSubtype="0" accel="50000" decel="50000" fill="hold" nodeType="withEffect">
                                  <p:stCondLst>
                                    <p:cond delay="0"/>
                                  </p:stCondLst>
                                  <p:childTnLst>
                                    <p:animMotion origin="layout" path="M 8.33333E-7 7.40741E-7 C -0.00716 0.06782 -0.01419 0.13588 0.00456 0.16551 C 0.02331 0.19514 0.07695 0.19653 0.11198 0.17778 C 0.147 0.15903 0.18646 0.07222 0.2151 0.05231 C 0.24375 0.03241 0.26354 0.04537 0.28333 0.05856 " pathEditMode="relative" rAng="0" ptsTypes="AAAAA">
                                      <p:cBhvr>
                                        <p:cTn id="8" dur="3000" fill="hold"/>
                                        <p:tgtEl>
                                          <p:spTgt spid="6"/>
                                        </p:tgtEl>
                                        <p:attrNameLst>
                                          <p:attrName>ppt_x</p:attrName>
                                          <p:attrName>ppt_y</p:attrName>
                                        </p:attrNameLst>
                                      </p:cBhvr>
                                      <p:rCtr x="13789" y="9491"/>
                                    </p:animMotion>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ppt_w</p:attrName>
                                        </p:attrNameLst>
                                      </p:cBhvr>
                                      <p:tavLst>
                                        <p:tav tm="0" fmla="#ppt_w*sin(2.5*pi*$)">
                                          <p:val>
                                            <p:fltVal val="0"/>
                                          </p:val>
                                        </p:tav>
                                        <p:tav tm="100000">
                                          <p:val>
                                            <p:fltVal val="1"/>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28333 0.05856 C 0.27396 0.08842 0.26471 0.11852 0.30104 0.14861 C 0.3375 0.17893 0.41927 0.20879 0.50156 0.23889 " pathEditMode="relative" rAng="0" ptsTypes="AAA">
                                      <p:cBhvr>
                                        <p:cTn id="20" dur="2000" fill="hold"/>
                                        <p:tgtEl>
                                          <p:spTgt spid="6"/>
                                        </p:tgtEl>
                                        <p:attrNameLst>
                                          <p:attrName>ppt_x</p:attrName>
                                          <p:attrName>ppt_y</p:attrName>
                                        </p:attrNameLst>
                                      </p:cBhvr>
                                      <p:rCtr x="10482" y="9005"/>
                                    </p:animMotion>
                                  </p:childTnLst>
                                </p:cTn>
                              </p:par>
                            </p:childTnLst>
                          </p:cTn>
                        </p:par>
                        <p:par>
                          <p:cTn id="21" fill="hold">
                            <p:stCondLst>
                              <p:cond delay="2000"/>
                            </p:stCondLst>
                            <p:childTnLst>
                              <p:par>
                                <p:cTn id="22" presetID="55" presetClass="exit" presetSubtype="0" fill="hold" nodeType="afterEffect">
                                  <p:stCondLst>
                                    <p:cond delay="0"/>
                                  </p:stCondLst>
                                  <p:childTnLst>
                                    <p:anim calcmode="lin" valueType="num">
                                      <p:cBhvr>
                                        <p:cTn id="23" dur="1000"/>
                                        <p:tgtEl>
                                          <p:spTgt spid="6"/>
                                        </p:tgtEl>
                                        <p:attrNameLst>
                                          <p:attrName>ppt_w</p:attrName>
                                        </p:attrNameLst>
                                      </p:cBhvr>
                                      <p:tavLst>
                                        <p:tav tm="0">
                                          <p:val>
                                            <p:strVal val="ppt_w"/>
                                          </p:val>
                                        </p:tav>
                                        <p:tav tm="100000">
                                          <p:val>
                                            <p:strVal val="ppt_w*0.70"/>
                                          </p:val>
                                        </p:tav>
                                      </p:tavLst>
                                    </p:anim>
                                    <p:anim calcmode="lin" valueType="num">
                                      <p:cBhvr>
                                        <p:cTn id="24" dur="1000"/>
                                        <p:tgtEl>
                                          <p:spTgt spid="6"/>
                                        </p:tgtEl>
                                        <p:attrNameLst>
                                          <p:attrName>ppt_h</p:attrName>
                                        </p:attrNameLst>
                                      </p:cBhvr>
                                      <p:tavLst>
                                        <p:tav tm="0">
                                          <p:val>
                                            <p:strVal val="ppt_h"/>
                                          </p:val>
                                        </p:tav>
                                        <p:tav tm="100000">
                                          <p:val>
                                            <p:strVal val="ppt_h"/>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4974 0.01504 C 0.52201 0.0044 0.54688 -0.00625 0.5625 -0.01528 C 0.57813 -0.02431 0.57709 -0.03426 0.59128 -0.03935 C 0.6056 -0.04445 0.63451 -0.05926 0.6474 -0.0456 C 0.66029 -0.03195 0.65521 0.02847 0.66862 0.04329 C 0.6819 0.0581 0.70469 0.05069 0.72761 0.04329 " pathEditMode="relative" rAng="0" ptsTypes="AAAAAA">
                                      <p:cBhvr>
                                        <p:cTn id="31" dur="2000" fill="hold"/>
                                        <p:tgtEl>
                                          <p:spTgt spid="5"/>
                                        </p:tgtEl>
                                        <p:attrNameLst>
                                          <p:attrName>ppt_x</p:attrName>
                                          <p:attrName>ppt_y</p:attrName>
                                        </p:attrNameLst>
                                      </p:cBhvr>
                                      <p:rCtr x="11510" y="-1505"/>
                                    </p:animMotion>
                                  </p:childTnLst>
                                </p:cTn>
                              </p:par>
                            </p:childTnLst>
                          </p:cTn>
                        </p:par>
                        <p:par>
                          <p:cTn id="32" fill="hold">
                            <p:stCondLst>
                              <p:cond delay="2000"/>
                            </p:stCondLst>
                            <p:childTnLst>
                              <p:par>
                                <p:cTn id="33" presetID="55" presetClass="exit" presetSubtype="0" fill="hold" nodeType="afterEffect">
                                  <p:stCondLst>
                                    <p:cond delay="0"/>
                                  </p:stCondLst>
                                  <p:childTnLst>
                                    <p:anim calcmode="lin" valueType="num">
                                      <p:cBhvr>
                                        <p:cTn id="34" dur="1000"/>
                                        <p:tgtEl>
                                          <p:spTgt spid="5"/>
                                        </p:tgtEl>
                                        <p:attrNameLst>
                                          <p:attrName>ppt_w</p:attrName>
                                        </p:attrNameLst>
                                      </p:cBhvr>
                                      <p:tavLst>
                                        <p:tav tm="0">
                                          <p:val>
                                            <p:strVal val="ppt_w"/>
                                          </p:val>
                                        </p:tav>
                                        <p:tav tm="100000">
                                          <p:val>
                                            <p:strVal val="ppt_w*0.70"/>
                                          </p:val>
                                        </p:tav>
                                      </p:tavLst>
                                    </p:anim>
                                    <p:anim calcmode="lin" valueType="num">
                                      <p:cBhvr>
                                        <p:cTn id="35" dur="1000"/>
                                        <p:tgtEl>
                                          <p:spTgt spid="5"/>
                                        </p:tgtEl>
                                        <p:attrNameLst>
                                          <p:attrName>ppt_h</p:attrName>
                                        </p:attrNameLst>
                                      </p:cBhvr>
                                      <p:tavLst>
                                        <p:tav tm="0">
                                          <p:val>
                                            <p:strVal val="ppt_h"/>
                                          </p:val>
                                        </p:tav>
                                        <p:tav tm="100000">
                                          <p:val>
                                            <p:strVal val="ppt_h"/>
                                          </p:val>
                                        </p:tav>
                                      </p:tavLst>
                                    </p:anim>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3"/>
          <p:cNvGrpSpPr/>
          <p:nvPr/>
        </p:nvGrpSpPr>
        <p:grpSpPr>
          <a:xfrm flipV="1">
            <a:off x="114420" y="-604065"/>
            <a:ext cx="12476455" cy="8341432"/>
            <a:chOff x="763164" y="191595"/>
            <a:chExt cx="11257622" cy="6093823"/>
          </a:xfrm>
        </p:grpSpPr>
        <p:sp>
          <p:nvSpPr>
            <p:cNvPr id="42"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43"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28024" y="1090229"/>
            <a:ext cx="10505076" cy="1569660"/>
          </a:xfrm>
          <a:prstGeom prst="rect">
            <a:avLst/>
          </a:prstGeom>
          <a:noFill/>
        </p:spPr>
        <p:txBody>
          <a:bodyPr wrap="square" rtlCol="0">
            <a:spAutoFit/>
          </a:bodyPr>
          <a:lstStyle/>
          <a:p>
            <a:pPr algn="ctr"/>
            <a:r>
              <a:rPr lang="en-US" sz="4800" b="1" dirty="0" err="1">
                <a:solidFill>
                  <a:srgbClr val="FF0000"/>
                </a:solidFill>
                <a:latin typeface="Times New Roman" pitchFamily="18" charset="0"/>
                <a:cs typeface="Times New Roman" pitchFamily="18" charset="0"/>
              </a:rPr>
              <a:t>Trung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bình</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cộng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của</a:t>
            </a:r>
            <a:r>
              <a:rPr lang="en-US" sz="4800" b="1" dirty="0">
                <a:solidFill>
                  <a:srgbClr val="FF0000"/>
                </a:solidFill>
                <a:latin typeface="Times New Roman" pitchFamily="18" charset="0"/>
                <a:cs typeface="Times New Roman" pitchFamily="18" charset="0"/>
              </a:rPr>
              <a:t> </a:t>
            </a:r>
          </a:p>
          <a:p>
            <a:pPr algn="ctr"/>
            <a:r>
              <a:rPr lang="en-US" sz="4800" b="1" dirty="0">
                <a:solidFill>
                  <a:srgbClr val="FF0000"/>
                </a:solidFill>
                <a:latin typeface="Times New Roman" pitchFamily="18" charset="0"/>
                <a:cs typeface="Times New Roman" pitchFamily="18" charset="0"/>
              </a:rPr>
              <a:t>10 </a:t>
            </a:r>
            <a:r>
              <a:rPr lang="en-US" sz="4800" b="1" dirty="0" err="1">
                <a:solidFill>
                  <a:srgbClr val="FF0000"/>
                </a:solidFill>
                <a:latin typeface="Times New Roman" pitchFamily="18" charset="0"/>
                <a:cs typeface="Times New Roman" pitchFamily="18" charset="0"/>
              </a:rPr>
              <a:t>và</a:t>
            </a:r>
            <a:r>
              <a:rPr lang="en-US" sz="4800" b="1" dirty="0">
                <a:solidFill>
                  <a:srgbClr val="FF0000"/>
                </a:solidFill>
                <a:latin typeface="Times New Roman" pitchFamily="18" charset="0"/>
                <a:cs typeface="Times New Roman" pitchFamily="18" charset="0"/>
              </a:rPr>
              <a:t> 20 </a:t>
            </a:r>
            <a:r>
              <a:rPr lang="en-US" sz="4800" b="1" dirty="0" err="1">
                <a:solidFill>
                  <a:srgbClr val="FF0000"/>
                </a:solidFill>
                <a:latin typeface="Times New Roman" pitchFamily="18" charset="0"/>
                <a:cs typeface="Times New Roman" pitchFamily="18" charset="0"/>
              </a:rPr>
              <a:t>là</a:t>
            </a:r>
            <a:r>
              <a:rPr lang="en-US" sz="4800" b="1" dirty="0">
                <a:solidFill>
                  <a:srgbClr val="FF0000"/>
                </a:solidFill>
                <a:latin typeface="Times New Roman" pitchFamily="18" charset="0"/>
                <a:cs typeface="Times New Roman" pitchFamily="18" charset="0"/>
              </a:rPr>
              <a:t>:</a:t>
            </a:r>
          </a:p>
        </p:txBody>
      </p:sp>
      <p:pic>
        <p:nvPicPr>
          <p:cNvPr id="6" name="Picture 5" descr="1456.png"/>
          <p:cNvPicPr>
            <a:picLocks noChangeAspect="1"/>
          </p:cNvPicPr>
          <p:nvPr/>
        </p:nvPicPr>
        <p:blipFill>
          <a:blip r:embed="rId6" cstate="print"/>
          <a:stretch>
            <a:fillRect/>
          </a:stretch>
        </p:blipFill>
        <p:spPr>
          <a:xfrm>
            <a:off x="3988615" y="3000795"/>
            <a:ext cx="1337650" cy="575440"/>
          </a:xfrm>
          <a:prstGeom prst="rect">
            <a:avLst/>
          </a:prstGeom>
        </p:spPr>
      </p:pic>
      <p:sp>
        <p:nvSpPr>
          <p:cNvPr id="7" name="Oval 6"/>
          <p:cNvSpPr/>
          <p:nvPr/>
        </p:nvSpPr>
        <p:spPr>
          <a:xfrm>
            <a:off x="3150415" y="29338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p>
        </p:txBody>
      </p:sp>
      <p:pic>
        <p:nvPicPr>
          <p:cNvPr id="8" name="Picture 7" descr="1456.png"/>
          <p:cNvPicPr>
            <a:picLocks noChangeAspect="1"/>
          </p:cNvPicPr>
          <p:nvPr/>
        </p:nvPicPr>
        <p:blipFill>
          <a:blip r:embed="rId6" cstate="print"/>
          <a:stretch>
            <a:fillRect/>
          </a:stretch>
        </p:blipFill>
        <p:spPr>
          <a:xfrm>
            <a:off x="3150415" y="4373179"/>
            <a:ext cx="1261450" cy="575440"/>
          </a:xfrm>
          <a:prstGeom prst="rect">
            <a:avLst/>
          </a:prstGeom>
        </p:spPr>
      </p:pic>
      <p:pic>
        <p:nvPicPr>
          <p:cNvPr id="9" name="Picture 8" descr="1456.png"/>
          <p:cNvPicPr>
            <a:picLocks noChangeAspect="1"/>
          </p:cNvPicPr>
          <p:nvPr/>
        </p:nvPicPr>
        <p:blipFill>
          <a:blip r:embed="rId6" cstate="print"/>
          <a:stretch>
            <a:fillRect/>
          </a:stretch>
        </p:blipFill>
        <p:spPr>
          <a:xfrm>
            <a:off x="8235258" y="3000795"/>
            <a:ext cx="1261450" cy="575440"/>
          </a:xfrm>
          <a:prstGeom prst="rect">
            <a:avLst/>
          </a:prstGeom>
        </p:spPr>
      </p:pic>
      <p:pic>
        <p:nvPicPr>
          <p:cNvPr id="10" name="Picture 9" descr="1456.png"/>
          <p:cNvPicPr>
            <a:picLocks noChangeAspect="1"/>
          </p:cNvPicPr>
          <p:nvPr/>
        </p:nvPicPr>
        <p:blipFill>
          <a:blip r:embed="rId6" cstate="print"/>
          <a:stretch>
            <a:fillRect/>
          </a:stretch>
        </p:blipFill>
        <p:spPr>
          <a:xfrm>
            <a:off x="7152748" y="4345055"/>
            <a:ext cx="1261450" cy="575440"/>
          </a:xfrm>
          <a:prstGeom prst="rect">
            <a:avLst/>
          </a:prstGeom>
        </p:spPr>
      </p:pic>
      <p:sp>
        <p:nvSpPr>
          <p:cNvPr id="11" name="Oval 10"/>
          <p:cNvSpPr/>
          <p:nvPr/>
        </p:nvSpPr>
        <p:spPr>
          <a:xfrm>
            <a:off x="7320858" y="292459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2236015" y="42969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6238348" y="426885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3254499" y="2981876"/>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A</a:t>
            </a:r>
          </a:p>
        </p:txBody>
      </p:sp>
      <p:sp>
        <p:nvSpPr>
          <p:cNvPr id="15" name="TextBox 14"/>
          <p:cNvSpPr txBox="1"/>
          <p:nvPr/>
        </p:nvSpPr>
        <p:spPr>
          <a:xfrm>
            <a:off x="6352648" y="4325030"/>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D</a:t>
            </a:r>
          </a:p>
        </p:txBody>
      </p:sp>
      <p:sp>
        <p:nvSpPr>
          <p:cNvPr id="16" name="TextBox 15"/>
          <p:cNvSpPr txBox="1"/>
          <p:nvPr/>
        </p:nvSpPr>
        <p:spPr>
          <a:xfrm>
            <a:off x="7435158" y="3005885"/>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C</a:t>
            </a:r>
          </a:p>
        </p:txBody>
      </p:sp>
      <p:sp>
        <p:nvSpPr>
          <p:cNvPr id="17" name="TextBox 16"/>
          <p:cNvSpPr txBox="1"/>
          <p:nvPr/>
        </p:nvSpPr>
        <p:spPr>
          <a:xfrm>
            <a:off x="2350315" y="4373179"/>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B</a:t>
            </a:r>
          </a:p>
        </p:txBody>
      </p:sp>
      <p:sp>
        <p:nvSpPr>
          <p:cNvPr id="18" name="TextBox 17"/>
          <p:cNvSpPr txBox="1"/>
          <p:nvPr/>
        </p:nvSpPr>
        <p:spPr>
          <a:xfrm>
            <a:off x="4251846" y="2905855"/>
            <a:ext cx="79156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15</a:t>
            </a:r>
          </a:p>
        </p:txBody>
      </p:sp>
      <p:sp>
        <p:nvSpPr>
          <p:cNvPr id="19" name="TextBox 18"/>
          <p:cNvSpPr txBox="1"/>
          <p:nvPr/>
        </p:nvSpPr>
        <p:spPr>
          <a:xfrm>
            <a:off x="3335840" y="4296979"/>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20</a:t>
            </a:r>
          </a:p>
        </p:txBody>
      </p:sp>
      <p:sp>
        <p:nvSpPr>
          <p:cNvPr id="20" name="TextBox 19"/>
          <p:cNvSpPr txBox="1"/>
          <p:nvPr/>
        </p:nvSpPr>
        <p:spPr>
          <a:xfrm>
            <a:off x="8482836" y="2912837"/>
            <a:ext cx="120257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60</a:t>
            </a:r>
          </a:p>
        </p:txBody>
      </p:sp>
      <p:sp>
        <p:nvSpPr>
          <p:cNvPr id="21" name="TextBox 20"/>
          <p:cNvSpPr txBox="1"/>
          <p:nvPr/>
        </p:nvSpPr>
        <p:spPr>
          <a:xfrm>
            <a:off x="7418413" y="4268855"/>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10</a:t>
            </a:r>
          </a:p>
        </p:txBody>
      </p:sp>
      <p:pic>
        <p:nvPicPr>
          <p:cNvPr id="24" name="Picture 23" descr="1.png"/>
          <p:cNvPicPr>
            <a:picLocks noChangeAspect="1"/>
          </p:cNvPicPr>
          <p:nvPr/>
        </p:nvPicPr>
        <p:blipFill>
          <a:blip r:embed="rId7" cstate="print"/>
          <a:stretch>
            <a:fillRect/>
          </a:stretch>
        </p:blipFill>
        <p:spPr>
          <a:xfrm>
            <a:off x="828978" y="-127310"/>
            <a:ext cx="2321437" cy="2358878"/>
          </a:xfrm>
          <a:prstGeom prst="rect">
            <a:avLst/>
          </a:prstGeom>
        </p:spPr>
      </p:pic>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
        <p:nvSpPr>
          <p:cNvPr id="28" name="Rectangle: Rounded Corners 3">
            <a:extLst>
              <a:ext uri="{FF2B5EF4-FFF2-40B4-BE49-F238E27FC236}">
                <a16:creationId xmlns:a16="http://schemas.microsoft.com/office/drawing/2014/main" xmlns="" id="{4303BB96-E468-4FF9-973A-AD6A9412E80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9" name="Rectangle: Rounded Corners 174">
            <a:extLst>
              <a:ext uri="{FF2B5EF4-FFF2-40B4-BE49-F238E27FC236}">
                <a16:creationId xmlns:a16="http://schemas.microsoft.com/office/drawing/2014/main" xmlns="" id="{52691D40-8C0E-4667-A610-1C54EA7D9EE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30" name="Rectangle: Rounded Corners 175">
            <a:extLst>
              <a:ext uri="{FF2B5EF4-FFF2-40B4-BE49-F238E27FC236}">
                <a16:creationId xmlns:a16="http://schemas.microsoft.com/office/drawing/2014/main" xmlns="" id="{93E9F58F-BEA1-46C8-883A-2E2D092369E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1" name="Rectangle: Rounded Corners 176">
            <a:extLst>
              <a:ext uri="{FF2B5EF4-FFF2-40B4-BE49-F238E27FC236}">
                <a16:creationId xmlns:a16="http://schemas.microsoft.com/office/drawing/2014/main" xmlns="" id="{23D056EC-DD40-48B3-8FE2-2B7113C71C14}"/>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2" name="Rectangle: Rounded Corners 177">
            <a:extLst>
              <a:ext uri="{FF2B5EF4-FFF2-40B4-BE49-F238E27FC236}">
                <a16:creationId xmlns:a16="http://schemas.microsoft.com/office/drawing/2014/main" xmlns="" id="{90370E08-2678-4A2F-B297-15FB23DDD29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3" name="Rectangle: Rounded Corners 178">
            <a:extLst>
              <a:ext uri="{FF2B5EF4-FFF2-40B4-BE49-F238E27FC236}">
                <a16:creationId xmlns:a16="http://schemas.microsoft.com/office/drawing/2014/main" xmlns="" id="{68B8FE45-45C7-4981-AAA5-E349D81F302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4" name="Rectangle: Rounded Corners 179">
            <a:extLst>
              <a:ext uri="{FF2B5EF4-FFF2-40B4-BE49-F238E27FC236}">
                <a16:creationId xmlns:a16="http://schemas.microsoft.com/office/drawing/2014/main" xmlns="" id="{3F153729-FDBD-4EB4-AE34-FE8FDA2B9D2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5" name="Rectangle: Rounded Corners 180">
            <a:extLst>
              <a:ext uri="{FF2B5EF4-FFF2-40B4-BE49-F238E27FC236}">
                <a16:creationId xmlns:a16="http://schemas.microsoft.com/office/drawing/2014/main" xmlns="" id="{C504947B-95BA-4E4E-806B-E6908ED53E70}"/>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6" name="Rectangle: Rounded Corners 181">
            <a:extLst>
              <a:ext uri="{FF2B5EF4-FFF2-40B4-BE49-F238E27FC236}">
                <a16:creationId xmlns:a16="http://schemas.microsoft.com/office/drawing/2014/main" xmlns="" id="{FA2AE9AA-DF6C-4198-8070-BE28C33BC93B}"/>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7" name="Rectangle: Rounded Corners 182">
            <a:extLst>
              <a:ext uri="{FF2B5EF4-FFF2-40B4-BE49-F238E27FC236}">
                <a16:creationId xmlns:a16="http://schemas.microsoft.com/office/drawing/2014/main" xmlns="" id="{5574E918-FCCF-4F5A-8338-F0195D48D322}"/>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8" name="Rectangle: Rounded Corners 183">
            <a:extLst>
              <a:ext uri="{FF2B5EF4-FFF2-40B4-BE49-F238E27FC236}">
                <a16:creationId xmlns:a16="http://schemas.microsoft.com/office/drawing/2014/main" xmlns="" id="{84498586-260B-44AC-9119-279CD8106F7A}"/>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9" name="Rectangle: Rounded Corners 184">
            <a:extLst>
              <a:ext uri="{FF2B5EF4-FFF2-40B4-BE49-F238E27FC236}">
                <a16:creationId xmlns:a16="http://schemas.microsoft.com/office/drawing/2014/main" xmlns="" id="{07059D34-D489-4C48-9C01-029A2E8240D4}"/>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40" name="Rectangle: Rounded Corners 186">
            <a:extLst>
              <a:ext uri="{FF2B5EF4-FFF2-40B4-BE49-F238E27FC236}">
                <a16:creationId xmlns:a16="http://schemas.microsoft.com/office/drawing/2014/main" xmlns="" id="{09BD8570-F3EE-4550-91DC-3636FF64E440}"/>
              </a:ext>
            </a:extLst>
          </p:cNvPr>
          <p:cNvSpPr/>
          <p:nvPr/>
        </p:nvSpPr>
        <p:spPr>
          <a:xfrm>
            <a:off x="8835886" y="425615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74410" y="314458"/>
            <a:ext cx="1223922" cy="2095710"/>
          </a:xfrm>
          <a:prstGeom prst="rect">
            <a:avLst/>
          </a:prstGeom>
        </p:spPr>
      </p:pic>
    </p:spTree>
    <p:extLst>
      <p:ext uri="{BB962C8B-B14F-4D97-AF65-F5344CB8AC3E}">
        <p14:creationId xmlns:p14="http://schemas.microsoft.com/office/powerpoint/2010/main" val="8759680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dir="cw">
                                      <p:cBhvr override="childStyle">
                                        <p:cTn id="12" dur="2000" fill="hold"/>
                                        <p:tgtEl>
                                          <p:spTgt spid="18"/>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2"/>
                                        </p:tgtEl>
                                        <p:attrNameLst>
                                          <p:attrName>fillcolor</p:attrName>
                                        </p:attrNameLst>
                                      </p:cBhvr>
                                      <p:to>
                                        <a:schemeClr val="accent2"/>
                                      </p:to>
                                    </p:animClr>
                                    <p:set>
                                      <p:cBhvr>
                                        <p:cTn id="18" dur="2000" fill="hold"/>
                                        <p:tgtEl>
                                          <p:spTgt spid="12"/>
                                        </p:tgtEl>
                                        <p:attrNameLst>
                                          <p:attrName>fill.type</p:attrName>
                                        </p:attrNameLst>
                                      </p:cBhvr>
                                      <p:to>
                                        <p:strVal val="solid"/>
                                      </p:to>
                                    </p:set>
                                    <p:set>
                                      <p:cBhvr>
                                        <p:cTn id="19" dur="2000" fill="hold"/>
                                        <p:tgtEl>
                                          <p:spTgt spid="12"/>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3"/>
                                        </p:tgtEl>
                                        <p:attrNameLst>
                                          <p:attrName>fillcolor</p:attrName>
                                        </p:attrNameLst>
                                      </p:cBhvr>
                                      <p:to>
                                        <a:schemeClr val="accent2"/>
                                      </p:to>
                                    </p:animClr>
                                    <p:set>
                                      <p:cBhvr>
                                        <p:cTn id="32" dur="2000" fill="hold"/>
                                        <p:tgtEl>
                                          <p:spTgt spid="13"/>
                                        </p:tgtEl>
                                        <p:attrNameLst>
                                          <p:attrName>fill.type</p:attrName>
                                        </p:attrNameLst>
                                      </p:cBhvr>
                                      <p:to>
                                        <p:strVal val="solid"/>
                                      </p:to>
                                    </p:set>
                                    <p:set>
                                      <p:cBhvr>
                                        <p:cTn id="33" dur="2000" fill="hold"/>
                                        <p:tgtEl>
                                          <p:spTgt spid="1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grpId="0" nodeType="clickEffect">
                                  <p:stCondLst>
                                    <p:cond delay="0"/>
                                  </p:stCondLst>
                                  <p:childTnLst>
                                    <p:animEffect transition="out" filter="fade">
                                      <p:cBhvr>
                                        <p:cTn id="38" dur="500" tmFilter="0, 0; .2, .5; .8, .5; 1, 0"/>
                                        <p:tgtEl>
                                          <p:spTgt spid="28"/>
                                        </p:tgtEl>
                                      </p:cBhvr>
                                    </p:animEffect>
                                    <p:animScale>
                                      <p:cBhvr>
                                        <p:cTn id="39" dur="250" autoRev="1" fill="hold"/>
                                        <p:tgtEl>
                                          <p:spTgt spid="28"/>
                                        </p:tgtEl>
                                      </p:cBhvr>
                                      <p:by x="105000" y="105000"/>
                                    </p:animScale>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cTn>
                              </p:par>
                            </p:childTnLst>
                          </p:cTn>
                        </p:par>
                        <p:par>
                          <p:cTn id="43" fill="hold">
                            <p:stCondLst>
                              <p:cond delay="15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cTn>
                              </p:par>
                            </p:childTnLst>
                          </p:cTn>
                        </p:par>
                        <p:par>
                          <p:cTn id="46" fill="hold">
                            <p:stCondLst>
                              <p:cond delay="25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cTn>
                              </p:par>
                            </p:childTnLst>
                          </p:cTn>
                        </p:par>
                        <p:par>
                          <p:cTn id="49" fill="hold">
                            <p:stCondLst>
                              <p:cond delay="35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cTn>
                              </p:par>
                            </p:childTnLst>
                          </p:cTn>
                        </p:par>
                        <p:par>
                          <p:cTn id="52" fill="hold">
                            <p:stCondLst>
                              <p:cond delay="45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cTn>
                              </p:par>
                            </p:childTnLst>
                          </p:cTn>
                        </p:par>
                        <p:par>
                          <p:cTn id="55" fill="hold">
                            <p:stCondLst>
                              <p:cond delay="55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cTn>
                              </p:par>
                            </p:childTnLst>
                          </p:cTn>
                        </p:par>
                        <p:par>
                          <p:cTn id="58" fill="hold">
                            <p:stCondLst>
                              <p:cond delay="65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cTn>
                              </p:par>
                            </p:childTnLst>
                          </p:cTn>
                        </p:par>
                        <p:par>
                          <p:cTn id="61" fill="hold">
                            <p:stCondLst>
                              <p:cond delay="75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cTn>
                              </p:par>
                            </p:childTnLst>
                          </p:cTn>
                        </p:par>
                        <p:par>
                          <p:cTn id="64" fill="hold">
                            <p:stCondLst>
                              <p:cond delay="85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cTn>
                              </p:par>
                            </p:childTnLst>
                          </p:cTn>
                        </p:par>
                        <p:par>
                          <p:cTn id="67" fill="hold">
                            <p:stCondLst>
                              <p:cond delay="9500"/>
                            </p:stCondLst>
                            <p:childTnLst>
                              <p:par>
                                <p:cTn id="68" presetID="1" presetClass="entr" presetSubtype="0" fill="hold" grpId="0" nodeType="afterEffect">
                                  <p:stCondLst>
                                    <p:cond delay="0"/>
                                  </p:stCondLst>
                                  <p:childTnLst>
                                    <p:set>
                                      <p:cBhvr>
                                        <p:cTn id="69" dur="1" fill="hold">
                                          <p:stCondLst>
                                            <p:cond delay="999"/>
                                          </p:stCondLst>
                                        </p:cTn>
                                        <p:tgtEl>
                                          <p:spTgt spid="38"/>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grpId="0" nodeType="afterEffect">
                                  <p:stCondLst>
                                    <p:cond delay="0"/>
                                  </p:stCondLst>
                                  <p:childTnLst>
                                    <p:set>
                                      <p:cBhvr>
                                        <p:cTn id="72" dur="1" fill="hold">
                                          <p:stCondLst>
                                            <p:cond delay="999"/>
                                          </p:stCondLst>
                                        </p:cTn>
                                        <p:tgtEl>
                                          <p:spTgt spid="39"/>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grpId="0" nodeType="afterEffect">
                                  <p:stCondLst>
                                    <p:cond delay="0"/>
                                  </p:stCondLst>
                                  <p:childTnLst>
                                    <p:set>
                                      <p:cBhvr>
                                        <p:cTn id="75" dur="1" fill="hold">
                                          <p:stCondLst>
                                            <p:cond delay="999"/>
                                          </p:stCondLst>
                                        </p:cTn>
                                        <p:tgtEl>
                                          <p:spTgt spid="4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8"/>
                  </p:tgtEl>
                </p:cond>
              </p:nextCondLst>
            </p:seq>
          </p:childTnLst>
        </p:cTn>
      </p:par>
    </p:tnLst>
    <p:bldLst>
      <p:bldP spid="18"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3"/>
          <p:cNvGrpSpPr/>
          <p:nvPr/>
        </p:nvGrpSpPr>
        <p:grpSpPr>
          <a:xfrm flipV="1">
            <a:off x="58326" y="-416975"/>
            <a:ext cx="12476455" cy="8341432"/>
            <a:chOff x="763164" y="191595"/>
            <a:chExt cx="11257622" cy="6093823"/>
          </a:xfrm>
        </p:grpSpPr>
        <p:sp>
          <p:nvSpPr>
            <p:cNvPr id="54"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55"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134254" y="830560"/>
            <a:ext cx="6324600" cy="1323439"/>
          </a:xfrm>
          <a:prstGeom prst="rect">
            <a:avLst/>
          </a:prstGeom>
          <a:noFill/>
        </p:spPr>
        <p:txBody>
          <a:bodyPr wrap="square" rtlCol="0">
            <a:spAutoFit/>
          </a:bodyPr>
          <a:lstStyle/>
          <a:p>
            <a:pPr algn="ctr"/>
            <a:r>
              <a:rPr lang="en-US" altLang="en-US" sz="4000" b="1" dirty="0" err="1">
                <a:solidFill>
                  <a:srgbClr val="FF0000"/>
                </a:solidFill>
                <a:latin typeface="Times New Roman" panose="02020603050405020304" pitchFamily="18" charset="0"/>
                <a:cs typeface="Times New Roman" panose="02020603050405020304" pitchFamily="18" charset="0"/>
              </a:rPr>
              <a:t>Em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hãy</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chọn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đáp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án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đúng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trong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các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câu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sau</a:t>
            </a:r>
            <a:r>
              <a:rPr lang="en-US" altLang="en-US" sz="4000" b="1" dirty="0">
                <a:solidFill>
                  <a:srgbClr val="FF0000"/>
                </a:solidFill>
                <a:latin typeface="Times New Roman" panose="02020603050405020304" pitchFamily="18" charset="0"/>
                <a:cs typeface="Times New Roman" panose="02020603050405020304" pitchFamily="18" charset="0"/>
              </a:rPr>
              <a:t> : </a:t>
            </a:r>
            <a:endParaRPr lang="en-US" altLang="en-US" sz="4000" b="1" dirty="0">
              <a:solidFill>
                <a:srgbClr val="FF0000"/>
              </a:solidFill>
              <a:latin typeface="Times New Roman" panose="02020603050405020304" pitchFamily="18" charset="0"/>
              <a:ea typeface="Times New Roman" panose="02020603050405020304" pitchFamily="18" charset="0"/>
            </a:endParaRPr>
          </a:p>
        </p:txBody>
      </p:sp>
      <p:sp>
        <p:nvSpPr>
          <p:cNvPr id="7" name="Oval 6"/>
          <p:cNvSpPr/>
          <p:nvPr/>
        </p:nvSpPr>
        <p:spPr>
          <a:xfrm>
            <a:off x="473642" y="564275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912728" y="45009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495670" y="3414607"/>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016178" y="23022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631983" y="5729134"/>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2130478" y="23835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1038470" y="45822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640871" y="3492131"/>
            <a:ext cx="43485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3018379" y="2205787"/>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err="1">
                <a:latin typeface="Times New Roman" panose="02020603050405020304" pitchFamily="18" charset="0"/>
                <a:cs typeface="Times New Roman" panose="02020603050405020304" pitchFamily="18" charset="0"/>
              </a:rPr>
              <a:t>tính</a:t>
            </a:r>
            <a:r>
              <a:rPr lang="en-US" altLang="en-US" sz="2800" b="1">
                <a:latin typeface="Times New Roman" panose="02020603050405020304" pitchFamily="18" charset="0"/>
                <a:cs typeface="Times New Roman" panose="02020603050405020304" pitchFamily="18" charset="0"/>
              </a:rPr>
              <a:t> hiệu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19" name="TextBox 18"/>
          <p:cNvSpPr txBox="1"/>
          <p:nvPr/>
        </p:nvSpPr>
        <p:spPr>
          <a:xfrm>
            <a:off x="2572684" y="3295859"/>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20" name="TextBox 19"/>
          <p:cNvSpPr txBox="1"/>
          <p:nvPr/>
        </p:nvSpPr>
        <p:spPr>
          <a:xfrm>
            <a:off x="2044820" y="4366830"/>
            <a:ext cx="7414034"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cho</a:t>
            </a:r>
            <a:r>
              <a:rPr lang="en-US" altLang="en-US" sz="2800" b="1">
                <a:latin typeface="Times New Roman" panose="02020603050405020304" pitchFamily="18" charset="0"/>
                <a:cs typeface="Times New Roman" panose="02020603050405020304" pitchFamily="18" charset="0"/>
              </a:rPr>
              <a:t> 3.</a:t>
            </a:r>
            <a:endParaRPr lang="en-US" alt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525793" y="5486608"/>
            <a:ext cx="7552219" cy="1815882"/>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hạng</a:t>
            </a:r>
            <a:r>
              <a:rPr lang="en-US" altLang="en-US" sz="2800" b="1" dirty="0">
                <a:latin typeface="Times New Roman" panose="02020603050405020304" pitchFamily="18" charset="0"/>
                <a:cs typeface="Times New Roman" panose="02020603050405020304" pitchFamily="18" charset="0"/>
              </a:rPr>
              <a:t>.</a:t>
            </a:r>
            <a:endParaRPr lang="en-US" altLang="en-US" sz="2800" dirty="0">
              <a:latin typeface=".VnTimeH" panose="020B7200000000000000" pitchFamily="34" charset="0"/>
            </a:endParaRPr>
          </a:p>
          <a:p>
            <a:endParaRPr lang="en-US" altLang="en-US" sz="2800" b="1" dirty="0">
              <a:latin typeface="Times New Roman" panose="02020603050405020304" pitchFamily="18" charset="0"/>
              <a:cs typeface="Times New Roman" panose="02020603050405020304" pitchFamily="18" charset="0"/>
            </a:endParaRPr>
          </a:p>
        </p:txBody>
      </p:sp>
      <p:sp>
        <p:nvSpPr>
          <p:cNvPr id="26" name="Rectangle: Rounded Corners 3">
            <a:extLst>
              <a:ext uri="{FF2B5EF4-FFF2-40B4-BE49-F238E27FC236}">
                <a16:creationId xmlns:a16="http://schemas.microsoft.com/office/drawing/2014/main" xmlns="" id="{4303BB96-E468-4FF9-973A-AD6A9412E80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8" name="Rectangle: Rounded Corners 174">
            <a:extLst>
              <a:ext uri="{FF2B5EF4-FFF2-40B4-BE49-F238E27FC236}">
                <a16:creationId xmlns:a16="http://schemas.microsoft.com/office/drawing/2014/main" xmlns="" id="{52691D40-8C0E-4667-A610-1C54EA7D9EE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9" name="Rectangle: Rounded Corners 175">
            <a:extLst>
              <a:ext uri="{FF2B5EF4-FFF2-40B4-BE49-F238E27FC236}">
                <a16:creationId xmlns:a16="http://schemas.microsoft.com/office/drawing/2014/main" xmlns="" id="{93E9F58F-BEA1-46C8-883A-2E2D092369E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0" name="Rectangle: Rounded Corners 176">
            <a:extLst>
              <a:ext uri="{FF2B5EF4-FFF2-40B4-BE49-F238E27FC236}">
                <a16:creationId xmlns:a16="http://schemas.microsoft.com/office/drawing/2014/main" xmlns="" id="{23D056EC-DD40-48B3-8FE2-2B7113C71C14}"/>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1" name="Rectangle: Rounded Corners 177">
            <a:extLst>
              <a:ext uri="{FF2B5EF4-FFF2-40B4-BE49-F238E27FC236}">
                <a16:creationId xmlns:a16="http://schemas.microsoft.com/office/drawing/2014/main" xmlns="" id="{90370E08-2678-4A2F-B297-15FB23DDD29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2" name="Rectangle: Rounded Corners 178">
            <a:extLst>
              <a:ext uri="{FF2B5EF4-FFF2-40B4-BE49-F238E27FC236}">
                <a16:creationId xmlns:a16="http://schemas.microsoft.com/office/drawing/2014/main" xmlns="" id="{68B8FE45-45C7-4981-AAA5-E349D81F302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3" name="Rectangle: Rounded Corners 179">
            <a:extLst>
              <a:ext uri="{FF2B5EF4-FFF2-40B4-BE49-F238E27FC236}">
                <a16:creationId xmlns:a16="http://schemas.microsoft.com/office/drawing/2014/main" xmlns="" id="{3F153729-FDBD-4EB4-AE34-FE8FDA2B9D2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4" name="Rectangle: Rounded Corners 180">
            <a:extLst>
              <a:ext uri="{FF2B5EF4-FFF2-40B4-BE49-F238E27FC236}">
                <a16:creationId xmlns:a16="http://schemas.microsoft.com/office/drawing/2014/main" xmlns="" id="{C504947B-95BA-4E4E-806B-E6908ED53E70}"/>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5" name="Rectangle: Rounded Corners 181">
            <a:extLst>
              <a:ext uri="{FF2B5EF4-FFF2-40B4-BE49-F238E27FC236}">
                <a16:creationId xmlns:a16="http://schemas.microsoft.com/office/drawing/2014/main" xmlns="" id="{FA2AE9AA-DF6C-4198-8070-BE28C33BC93B}"/>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6" name="Rectangle: Rounded Corners 182">
            <a:extLst>
              <a:ext uri="{FF2B5EF4-FFF2-40B4-BE49-F238E27FC236}">
                <a16:creationId xmlns:a16="http://schemas.microsoft.com/office/drawing/2014/main" xmlns="" id="{5574E918-FCCF-4F5A-8338-F0195D48D322}"/>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7" name="Rectangle: Rounded Corners 183">
            <a:extLst>
              <a:ext uri="{FF2B5EF4-FFF2-40B4-BE49-F238E27FC236}">
                <a16:creationId xmlns:a16="http://schemas.microsoft.com/office/drawing/2014/main" xmlns="" id="{84498586-260B-44AC-9119-279CD8106F7A}"/>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8" name="Rectangle: Rounded Corners 184">
            <a:extLst>
              <a:ext uri="{FF2B5EF4-FFF2-40B4-BE49-F238E27FC236}">
                <a16:creationId xmlns:a16="http://schemas.microsoft.com/office/drawing/2014/main" xmlns="" id="{07059D34-D489-4C48-9C01-029A2E8240D4}"/>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9" name="Rectangle: Rounded Corners 186">
            <a:extLst>
              <a:ext uri="{FF2B5EF4-FFF2-40B4-BE49-F238E27FC236}">
                <a16:creationId xmlns:a16="http://schemas.microsoft.com/office/drawing/2014/main" xmlns="" id="{09BD8570-F3EE-4550-91DC-3636FF64E440}"/>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56" name="Picture 55" descr="1.png">
            <a:hlinkClick r:id="rId6" action="ppaction://hlinksldjump"/>
          </p:cNvPr>
          <p:cNvPicPr>
            <a:picLocks noChangeAspect="1"/>
          </p:cNvPicPr>
          <p:nvPr/>
        </p:nvPicPr>
        <p:blipFill>
          <a:blip r:embed="rId7" cstate="print"/>
          <a:stretch>
            <a:fillRect/>
          </a:stretch>
        </p:blipFill>
        <p:spPr>
          <a:xfrm>
            <a:off x="631983" y="87146"/>
            <a:ext cx="2280062" cy="2316836"/>
          </a:xfrm>
          <a:prstGeom prst="rect">
            <a:avLst/>
          </a:prstGeom>
        </p:spPr>
      </p:pic>
      <p:pic>
        <p:nvPicPr>
          <p:cNvPr id="40" name="Picture 39"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Tree>
    <p:extLst>
      <p:ext uri="{BB962C8B-B14F-4D97-AF65-F5344CB8AC3E}">
        <p14:creationId xmlns:p14="http://schemas.microsoft.com/office/powerpoint/2010/main" val="26912787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21"/>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1"/>
                                        </p:tgtEl>
                                        <p:attrNameLst>
                                          <p:attrName>fillcolor</p:attrName>
                                        </p:attrNameLst>
                                      </p:cBhvr>
                                      <p:to>
                                        <a:schemeClr val="accent2"/>
                                      </p:to>
                                    </p:animClr>
                                    <p:set>
                                      <p:cBhvr>
                                        <p:cTn id="23" dur="2000" fill="hold"/>
                                        <p:tgtEl>
                                          <p:spTgt spid="11"/>
                                        </p:tgtEl>
                                        <p:attrNameLst>
                                          <p:attrName>fill.type</p:attrName>
                                        </p:attrNameLst>
                                      </p:cBhvr>
                                      <p:to>
                                        <p:strVal val="solid"/>
                                      </p:to>
                                    </p:set>
                                    <p:set>
                                      <p:cBhvr>
                                        <p:cTn id="24" dur="2000" fill="hold"/>
                                        <p:tgtEl>
                                          <p:spTgt spid="1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13"/>
                                        </p:tgtEl>
                                        <p:attrNameLst>
                                          <p:attrName>fillcolor</p:attrName>
                                        </p:attrNameLst>
                                      </p:cBhvr>
                                      <p:to>
                                        <a:schemeClr val="accent2"/>
                                      </p:to>
                                    </p:animClr>
                                    <p:set>
                                      <p:cBhvr>
                                        <p:cTn id="30" dur="2000" fill="hold"/>
                                        <p:tgtEl>
                                          <p:spTgt spid="13"/>
                                        </p:tgtEl>
                                        <p:attrNameLst>
                                          <p:attrName>fill.type</p:attrName>
                                        </p:attrNameLst>
                                      </p:cBhvr>
                                      <p:to>
                                        <p:strVal val="solid"/>
                                      </p:to>
                                    </p:set>
                                    <p:set>
                                      <p:cBhvr>
                                        <p:cTn id="31" dur="20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999"/>
                                          </p:stCondLst>
                                        </p:cTn>
                                        <p:tgtEl>
                                          <p:spTgt spid="28"/>
                                        </p:tgtEl>
                                        <p:attrNameLst>
                                          <p:attrName>style.visibility</p:attrName>
                                        </p:attrNameLst>
                                      </p:cBhvr>
                                      <p:to>
                                        <p:strVal val="visible"/>
                                      </p:to>
                                    </p:set>
                                  </p:childTnLst>
                                </p:cTn>
                              </p:par>
                            </p:childTnLst>
                          </p:cTn>
                        </p:par>
                        <p:par>
                          <p:cTn id="41" fill="hold">
                            <p:stCondLst>
                              <p:cond delay="1500"/>
                            </p:stCondLst>
                            <p:childTnLst>
                              <p:par>
                                <p:cTn id="42" presetID="1" presetClass="entr" presetSubtype="0" fill="hold" grpId="0" nodeType="afterEffect">
                                  <p:stCondLst>
                                    <p:cond delay="0"/>
                                  </p:stCondLst>
                                  <p:childTnLst>
                                    <p:set>
                                      <p:cBhvr>
                                        <p:cTn id="43" dur="1" fill="hold">
                                          <p:stCondLst>
                                            <p:cond delay="999"/>
                                          </p:stCondLst>
                                        </p:cTn>
                                        <p:tgtEl>
                                          <p:spTgt spid="29"/>
                                        </p:tgtEl>
                                        <p:attrNameLst>
                                          <p:attrName>style.visibility</p:attrName>
                                        </p:attrNameLst>
                                      </p:cBhvr>
                                      <p:to>
                                        <p:strVal val="visible"/>
                                      </p:to>
                                    </p:set>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999"/>
                                          </p:stCondLst>
                                        </p:cTn>
                                        <p:tgtEl>
                                          <p:spTgt spid="30"/>
                                        </p:tgtEl>
                                        <p:attrNameLst>
                                          <p:attrName>style.visibility</p:attrName>
                                        </p:attrNameLst>
                                      </p:cBhvr>
                                      <p:to>
                                        <p:strVal val="visible"/>
                                      </p:to>
                                    </p:set>
                                  </p:childTnLst>
                                </p:cTn>
                              </p:par>
                            </p:childTnLst>
                          </p:cTn>
                        </p:par>
                        <p:par>
                          <p:cTn id="47" fill="hold">
                            <p:stCondLst>
                              <p:cond delay="3500"/>
                            </p:stCondLst>
                            <p:childTnLst>
                              <p:par>
                                <p:cTn id="48" presetID="1" presetClass="entr" presetSubtype="0" fill="hold" grpId="0" nodeType="afterEffect">
                                  <p:stCondLst>
                                    <p:cond delay="0"/>
                                  </p:stCondLst>
                                  <p:childTnLst>
                                    <p:set>
                                      <p:cBhvr>
                                        <p:cTn id="49" dur="1" fill="hold">
                                          <p:stCondLst>
                                            <p:cond delay="999"/>
                                          </p:stCondLst>
                                        </p:cTn>
                                        <p:tgtEl>
                                          <p:spTgt spid="31"/>
                                        </p:tgtEl>
                                        <p:attrNameLst>
                                          <p:attrName>style.visibility</p:attrName>
                                        </p:attrNameLst>
                                      </p:cBhvr>
                                      <p:to>
                                        <p:strVal val="visible"/>
                                      </p:to>
                                    </p:set>
                                  </p:childTnLst>
                                </p:cTn>
                              </p:par>
                            </p:childTnLst>
                          </p:cTn>
                        </p:par>
                        <p:par>
                          <p:cTn id="50" fill="hold">
                            <p:stCondLst>
                              <p:cond delay="4500"/>
                            </p:stCondLst>
                            <p:childTnLst>
                              <p:par>
                                <p:cTn id="51" presetID="1" presetClass="entr" presetSubtype="0" fill="hold" grpId="0" nodeType="afterEffect">
                                  <p:stCondLst>
                                    <p:cond delay="0"/>
                                  </p:stCondLst>
                                  <p:childTnLst>
                                    <p:set>
                                      <p:cBhvr>
                                        <p:cTn id="52" dur="1" fill="hold">
                                          <p:stCondLst>
                                            <p:cond delay="999"/>
                                          </p:stCondLst>
                                        </p:cTn>
                                        <p:tgtEl>
                                          <p:spTgt spid="32"/>
                                        </p:tgtEl>
                                        <p:attrNameLst>
                                          <p:attrName>style.visibility</p:attrName>
                                        </p:attrNameLst>
                                      </p:cBhvr>
                                      <p:to>
                                        <p:strVal val="visible"/>
                                      </p:to>
                                    </p:set>
                                  </p:childTnLst>
                                </p:cTn>
                              </p:par>
                            </p:childTnLst>
                          </p:cTn>
                        </p:par>
                        <p:par>
                          <p:cTn id="53" fill="hold">
                            <p:stCondLst>
                              <p:cond delay="5500"/>
                            </p:stCondLst>
                            <p:childTnLst>
                              <p:par>
                                <p:cTn id="54" presetID="1" presetClass="entr" presetSubtype="0" fill="hold" grpId="0" nodeType="afterEffect">
                                  <p:stCondLst>
                                    <p:cond delay="0"/>
                                  </p:stCondLst>
                                  <p:childTnLst>
                                    <p:set>
                                      <p:cBhvr>
                                        <p:cTn id="55" dur="1" fill="hold">
                                          <p:stCondLst>
                                            <p:cond delay="999"/>
                                          </p:stCondLst>
                                        </p:cTn>
                                        <p:tgtEl>
                                          <p:spTgt spid="33"/>
                                        </p:tgtEl>
                                        <p:attrNameLst>
                                          <p:attrName>style.visibility</p:attrName>
                                        </p:attrNameLst>
                                      </p:cBhvr>
                                      <p:to>
                                        <p:strVal val="visible"/>
                                      </p:to>
                                    </p:set>
                                  </p:childTnLst>
                                </p:cTn>
                              </p:par>
                            </p:childTnLst>
                          </p:cTn>
                        </p:par>
                        <p:par>
                          <p:cTn id="56" fill="hold">
                            <p:stCondLst>
                              <p:cond delay="6500"/>
                            </p:stCondLst>
                            <p:childTnLst>
                              <p:par>
                                <p:cTn id="57" presetID="1" presetClass="entr" presetSubtype="0" fill="hold" grpId="0" nodeType="afterEffect">
                                  <p:stCondLst>
                                    <p:cond delay="0"/>
                                  </p:stCondLst>
                                  <p:childTnLst>
                                    <p:set>
                                      <p:cBhvr>
                                        <p:cTn id="58" dur="1" fill="hold">
                                          <p:stCondLst>
                                            <p:cond delay="999"/>
                                          </p:stCondLst>
                                        </p:cTn>
                                        <p:tgtEl>
                                          <p:spTgt spid="34"/>
                                        </p:tgtEl>
                                        <p:attrNameLst>
                                          <p:attrName>style.visibility</p:attrName>
                                        </p:attrNameLst>
                                      </p:cBhvr>
                                      <p:to>
                                        <p:strVal val="visible"/>
                                      </p:to>
                                    </p:set>
                                  </p:childTnLst>
                                </p:cTn>
                              </p:par>
                            </p:childTnLst>
                          </p:cTn>
                        </p:par>
                        <p:par>
                          <p:cTn id="59" fill="hold">
                            <p:stCondLst>
                              <p:cond delay="7500"/>
                            </p:stCondLst>
                            <p:childTnLst>
                              <p:par>
                                <p:cTn id="60" presetID="1" presetClass="entr" presetSubtype="0" fill="hold" grpId="0" nodeType="afterEffect">
                                  <p:stCondLst>
                                    <p:cond delay="0"/>
                                  </p:stCondLst>
                                  <p:childTnLst>
                                    <p:set>
                                      <p:cBhvr>
                                        <p:cTn id="61" dur="1" fill="hold">
                                          <p:stCondLst>
                                            <p:cond delay="999"/>
                                          </p:stCondLst>
                                        </p:cTn>
                                        <p:tgtEl>
                                          <p:spTgt spid="35"/>
                                        </p:tgtEl>
                                        <p:attrNameLst>
                                          <p:attrName>style.visibility</p:attrName>
                                        </p:attrNameLst>
                                      </p:cBhvr>
                                      <p:to>
                                        <p:strVal val="visible"/>
                                      </p:to>
                                    </p:set>
                                  </p:childTnLst>
                                </p:cTn>
                              </p:par>
                            </p:childTnLst>
                          </p:cTn>
                        </p:par>
                        <p:par>
                          <p:cTn id="62" fill="hold">
                            <p:stCondLst>
                              <p:cond delay="8500"/>
                            </p:stCondLst>
                            <p:childTnLst>
                              <p:par>
                                <p:cTn id="63" presetID="1" presetClass="entr" presetSubtype="0" fill="hold" grpId="0" nodeType="afterEffect">
                                  <p:stCondLst>
                                    <p:cond delay="0"/>
                                  </p:stCondLst>
                                  <p:childTnLst>
                                    <p:set>
                                      <p:cBhvr>
                                        <p:cTn id="64" dur="1" fill="hold">
                                          <p:stCondLst>
                                            <p:cond delay="999"/>
                                          </p:stCondLst>
                                        </p:cTn>
                                        <p:tgtEl>
                                          <p:spTgt spid="36"/>
                                        </p:tgtEl>
                                        <p:attrNameLst>
                                          <p:attrName>style.visibility</p:attrName>
                                        </p:attrNameLst>
                                      </p:cBhvr>
                                      <p:to>
                                        <p:strVal val="visible"/>
                                      </p:to>
                                    </p:set>
                                  </p:childTnLst>
                                </p:cTn>
                              </p:par>
                            </p:childTnLst>
                          </p:cTn>
                        </p:par>
                        <p:par>
                          <p:cTn id="65" fill="hold">
                            <p:stCondLst>
                              <p:cond delay="9500"/>
                            </p:stCondLst>
                            <p:childTnLst>
                              <p:par>
                                <p:cTn id="66" presetID="1" presetClass="entr" presetSubtype="0" fill="hold" grpId="0" nodeType="afterEffect">
                                  <p:stCondLst>
                                    <p:cond delay="0"/>
                                  </p:stCondLst>
                                  <p:childTnLst>
                                    <p:set>
                                      <p:cBhvr>
                                        <p:cTn id="67" dur="1" fill="hold">
                                          <p:stCondLst>
                                            <p:cond delay="999"/>
                                          </p:stCondLst>
                                        </p:cTn>
                                        <p:tgtEl>
                                          <p:spTgt spid="37"/>
                                        </p:tgtEl>
                                        <p:attrNameLst>
                                          <p:attrName>style.visibility</p:attrName>
                                        </p:attrNameLst>
                                      </p:cBhvr>
                                      <p:to>
                                        <p:strVal val="visible"/>
                                      </p:to>
                                    </p:set>
                                  </p:childTnLst>
                                </p:cTn>
                              </p:par>
                            </p:childTnLst>
                          </p:cTn>
                        </p:par>
                        <p:par>
                          <p:cTn id="68" fill="hold">
                            <p:stCondLst>
                              <p:cond delay="10500"/>
                            </p:stCondLst>
                            <p:childTnLst>
                              <p:par>
                                <p:cTn id="69" presetID="1" presetClass="entr" presetSubtype="0" fill="hold" grpId="0" nodeType="afterEffect">
                                  <p:stCondLst>
                                    <p:cond delay="0"/>
                                  </p:stCondLst>
                                  <p:childTnLst>
                                    <p:set>
                                      <p:cBhvr>
                                        <p:cTn id="70" dur="1" fill="hold">
                                          <p:stCondLst>
                                            <p:cond delay="999"/>
                                          </p:stCondLst>
                                        </p:cTn>
                                        <p:tgtEl>
                                          <p:spTgt spid="38"/>
                                        </p:tgtEl>
                                        <p:attrNameLst>
                                          <p:attrName>style.visibility</p:attrName>
                                        </p:attrNameLst>
                                      </p:cBhvr>
                                      <p:to>
                                        <p:strVal val="visible"/>
                                      </p:to>
                                    </p:set>
                                  </p:childTnLst>
                                </p:cTn>
                              </p:par>
                            </p:childTnLst>
                          </p:cTn>
                        </p:par>
                        <p:par>
                          <p:cTn id="71" fill="hold">
                            <p:stCondLst>
                              <p:cond delay="11500"/>
                            </p:stCondLst>
                            <p:childTnLst>
                              <p:par>
                                <p:cTn id="72" presetID="1" presetClass="entr" presetSubtype="0" fill="hold" grpId="0" nodeType="afterEffect">
                                  <p:stCondLst>
                                    <p:cond delay="0"/>
                                  </p:stCondLst>
                                  <p:childTnLst>
                                    <p:set>
                                      <p:cBhvr>
                                        <p:cTn id="73" dur="1" fill="hold">
                                          <p:stCondLst>
                                            <p:cond delay="999"/>
                                          </p:stCondLst>
                                        </p:cTn>
                                        <p:tgtEl>
                                          <p:spTgt spid="39"/>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6"/>
                  </p:tgtEl>
                </p:cond>
              </p:nextCondLst>
            </p:seq>
          </p:childTnLst>
        </p:cTn>
      </p:par>
    </p:tnLst>
    <p:bldLst>
      <p:bldP spid="21" grpId="0"/>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F8BC61F7-485A-40A3-957D-9D79BE7908F0}"/>
              </a:ext>
            </a:extLst>
          </p:cNvPr>
          <p:cNvSpPr/>
          <p:nvPr/>
        </p:nvSpPr>
        <p:spPr>
          <a:xfrm>
            <a:off x="0" y="0"/>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B244CB00-2BE2-4E6F-89CF-7AA0712C41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641" y="3066182"/>
            <a:ext cx="5595413" cy="3717758"/>
          </a:xfrm>
          <a:prstGeom prst="rect">
            <a:avLst/>
          </a:prstGeom>
        </p:spPr>
      </p:pic>
      <p:pic>
        <p:nvPicPr>
          <p:cNvPr id="15" name="图片 14">
            <a:extLst>
              <a:ext uri="{FF2B5EF4-FFF2-40B4-BE49-F238E27FC236}">
                <a16:creationId xmlns:a16="http://schemas.microsoft.com/office/drawing/2014/main" xmlns="" id="{C3B4ACD7-09D4-473B-B11E-D2473FE3F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45" y="3894741"/>
            <a:ext cx="4411064" cy="2714430"/>
          </a:xfrm>
          <a:prstGeom prst="rect">
            <a:avLst/>
          </a:prstGeom>
        </p:spPr>
      </p:pic>
      <p:sp>
        <p:nvSpPr>
          <p:cNvPr id="4" name="TextBox 3"/>
          <p:cNvSpPr txBox="1"/>
          <p:nvPr/>
        </p:nvSpPr>
        <p:spPr>
          <a:xfrm>
            <a:off x="725714" y="362857"/>
            <a:ext cx="10711543" cy="2308324"/>
          </a:xfrm>
          <a:prstGeom prst="rect">
            <a:avLst/>
          </a:prstGeom>
          <a:noFill/>
        </p:spPr>
        <p:txBody>
          <a:bodyPr wrap="square" rtlCol="0">
            <a:spAutoFit/>
          </a:bodyPr>
          <a:lstStyle/>
          <a:p>
            <a:pPr algn="ctr"/>
            <a:r>
              <a:rPr lang="vi-VN" sz="4800" b="1" dirty="0" smtClean="0"/>
              <a:t>Thứ tư ngày 5 tháng 10 năm 2022</a:t>
            </a:r>
          </a:p>
          <a:p>
            <a:pPr algn="ctr"/>
            <a:r>
              <a:rPr lang="vi-VN" sz="4800" b="1" dirty="0" smtClean="0"/>
              <a:t>Toán</a:t>
            </a:r>
          </a:p>
          <a:p>
            <a:pPr algn="ctr"/>
            <a:r>
              <a:rPr lang="vi-VN" sz="4800" b="1" dirty="0" smtClean="0"/>
              <a:t>Biểu đồ</a:t>
            </a:r>
            <a:endParaRPr lang="en-US" sz="4800" b="1" dirty="0"/>
          </a:p>
        </p:txBody>
      </p:sp>
    </p:spTree>
    <p:extLst>
      <p:ext uri="{BB962C8B-B14F-4D97-AF65-F5344CB8AC3E}">
        <p14:creationId xmlns:p14="http://schemas.microsoft.com/office/powerpoint/2010/main" val="31139595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30518345"/>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4051300">
                  <a:extLst>
                    <a:ext uri="{9D8B030D-6E8A-4147-A177-3AD203B41FA5}">
                      <a16:colId xmlns:a16="http://schemas.microsoft.com/office/drawing/2014/main" xmlns="" val="20001"/>
                    </a:ext>
                  </a:extLst>
                </a:gridCol>
              </a:tblGrid>
              <a:tr h="1067806">
                <a:tc>
                  <a:txBody>
                    <a:bodyPr/>
                    <a:lstStyle/>
                    <a:p>
                      <a:endParaRPr lang="en-US" b="1"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xmlns="" val="10000"/>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xmlns="" val="10001"/>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xmlns="" val="10002"/>
                  </a:ext>
                </a:extLst>
              </a:tr>
              <a:tr h="1067806">
                <a:tc>
                  <a:txBody>
                    <a:bodyPr/>
                    <a:lstStyle/>
                    <a:p>
                      <a:endParaRPr lang="en-US" b="1" dirty="0"/>
                    </a:p>
                  </a:txBody>
                  <a:tcPr/>
                </a:tc>
                <a:tc>
                  <a:txBody>
                    <a:bodyPr/>
                    <a:lstStyle/>
                    <a:p>
                      <a:endParaRPr lang="en-US"/>
                    </a:p>
                  </a:txBody>
                  <a:tcPr/>
                </a:tc>
                <a:extLst>
                  <a:ext uri="{0D108BD9-81ED-4DB2-BD59-A6C34878D82A}">
                    <a16:rowId xmlns:a16="http://schemas.microsoft.com/office/drawing/2014/main" xmlns="" val="10003"/>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xmlns=""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54100" y="317730"/>
              <a:ext cx="5378395" cy="646331"/>
            </a:xfrm>
            <a:prstGeom prst="rect">
              <a:avLst/>
            </a:prstGeom>
          </p:spPr>
          <p:txBody>
            <a:bodyPr wrap="none">
              <a:spAutoFit/>
            </a:bodyPr>
            <a:lstStyle/>
            <a:p>
              <a:r>
                <a:rPr lang="en-US" sz="32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Các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pic>
        <p:nvPicPr>
          <p:cNvPr id="35" name="图片 2">
            <a:extLst>
              <a:ext uri="{FF2B5EF4-FFF2-40B4-BE49-F238E27FC236}">
                <a16:creationId xmlns:a16="http://schemas.microsoft.com/office/drawing/2014/main" xmlns=""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884067" y="1266227"/>
            <a:ext cx="5600700" cy="2499599"/>
          </a:xfrm>
          <a:prstGeom prst="rect">
            <a:avLst/>
          </a:prstGeom>
        </p:spPr>
      </p:pic>
      <p:sp>
        <p:nvSpPr>
          <p:cNvPr id="36" name="Rectangle 35"/>
          <p:cNvSpPr/>
          <p:nvPr/>
        </p:nvSpPr>
        <p:spPr>
          <a:xfrm>
            <a:off x="7381290" y="1923130"/>
            <a:ext cx="4504347" cy="1323439"/>
          </a:xfrm>
          <a:prstGeom prst="rect">
            <a:avLst/>
          </a:prstGeom>
        </p:spPr>
        <p:txBody>
          <a:bodyPr wrap="square">
            <a:spAutoFit/>
          </a:bodyPr>
          <a:lstStyle/>
          <a:p>
            <a:pPr algn="ctr"/>
            <a:r>
              <a:rPr lang="en-US" sz="4000"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Biểu</a:t>
            </a:r>
            <a:r>
              <a:rPr lang="en-US" sz="4000" b="1" dirty="0">
                <a:solidFill>
                  <a:srgbClr val="00B050"/>
                </a:solidFill>
                <a:latin typeface="Times New Roman" panose="02020603050405020304" pitchFamily="18" charset="0"/>
                <a:cs typeface="Times New Roman" panose="02020603050405020304" pitchFamily="18" charset="0"/>
              </a:rPr>
              <a:t> </a:t>
            </a:r>
            <a:r>
              <a:rPr lang="vi-VN" sz="4000" b="1" dirty="0">
                <a:solidFill>
                  <a:srgbClr val="00B050"/>
                </a:solidFill>
                <a:latin typeface="Times New Roman" panose="02020603050405020304" pitchFamily="18" charset="0"/>
                <a:cs typeface="Times New Roman" panose="02020603050405020304" pitchFamily="18" charset="0"/>
              </a:rPr>
              <a:t>đ</a:t>
            </a:r>
            <a:r>
              <a:rPr lang="en-US" sz="4000" b="1">
                <a:solidFill>
                  <a:srgbClr val="00B050"/>
                </a:solidFill>
                <a:latin typeface="Times New Roman" panose="02020603050405020304" pitchFamily="18" charset="0"/>
                <a:cs typeface="Times New Roman" panose="02020603050405020304" pitchFamily="18" charset="0"/>
              </a:rPr>
              <a:t>ồ cho biết </a:t>
            </a:r>
          </a:p>
          <a:p>
            <a:pPr algn="ctr"/>
            <a:r>
              <a:rPr lang="vi-VN" sz="4000" b="1">
                <a:solidFill>
                  <a:srgbClr val="00B050"/>
                </a:solidFill>
                <a:latin typeface="Times New Roman" panose="02020603050405020304" pitchFamily="18" charset="0"/>
                <a:cs typeface="Times New Roman" panose="02020603050405020304" pitchFamily="18" charset="0"/>
              </a:rPr>
              <a:t>đ</a:t>
            </a:r>
            <a:r>
              <a:rPr lang="en-US" sz="4000" b="1" dirty="0" err="1">
                <a:solidFill>
                  <a:srgbClr val="00B050"/>
                </a:solidFill>
                <a:latin typeface="Times New Roman" panose="02020603050405020304" pitchFamily="18" charset="0"/>
                <a:cs typeface="Times New Roman" panose="02020603050405020304" pitchFamily="18" charset="0"/>
              </a:rPr>
              <a:t>iều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gì</a:t>
            </a:r>
            <a:r>
              <a:rPr lang="en-US" sz="4000" b="1" dirty="0">
                <a:solidFill>
                  <a:srgbClr val="00B050"/>
                </a:solidFill>
                <a:latin typeface="Times New Roman" panose="02020603050405020304" pitchFamily="18" charset="0"/>
                <a:cs typeface="Times New Roman" panose="02020603050405020304" pitchFamily="18" charset="0"/>
              </a:rPr>
              <a:t>?</a:t>
            </a:r>
            <a:r>
              <a:rPr lang="en-US" sz="4000"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232086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39068558"/>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4051300">
                  <a:extLst>
                    <a:ext uri="{9D8B030D-6E8A-4147-A177-3AD203B41FA5}">
                      <a16:colId xmlns:a16="http://schemas.microsoft.com/office/drawing/2014/main" xmlns=""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xmlns=""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r h="1067806">
                <a:tc>
                  <a:txBody>
                    <a:bodyPr/>
                    <a:lstStyle/>
                    <a:p>
                      <a:endParaRPr lang="en-US"/>
                    </a:p>
                  </a:txBody>
                  <a:tcPr/>
                </a:tc>
                <a:tc>
                  <a:txBody>
                    <a:bodyPr/>
                    <a:lstStyle/>
                    <a:p>
                      <a:endParaRPr lang="en-US"/>
                    </a:p>
                  </a:txBody>
                  <a:tcPr/>
                </a:tc>
                <a:extLst>
                  <a:ext uri="{0D108BD9-81ED-4DB2-BD59-A6C34878D82A}">
                    <a16:rowId xmlns:a16="http://schemas.microsoft.com/office/drawing/2014/main" xmlns=""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111547" y="315726"/>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925298" y="977718"/>
            <a:ext cx="5600700" cy="2997382"/>
            <a:chOff x="6925298" y="977718"/>
            <a:chExt cx="5600700" cy="2997382"/>
          </a:xfrm>
        </p:grpSpPr>
        <p:pic>
          <p:nvPicPr>
            <p:cNvPr id="35" name="图片 2">
              <a:extLst>
                <a:ext uri="{FF2B5EF4-FFF2-40B4-BE49-F238E27FC236}">
                  <a16:creationId xmlns:a16="http://schemas.microsoft.com/office/drawing/2014/main" xmlns=""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925298" y="977718"/>
              <a:ext cx="5600700" cy="2997382"/>
            </a:xfrm>
            <a:prstGeom prst="rect">
              <a:avLst/>
            </a:prstGeom>
          </p:spPr>
        </p:pic>
        <p:sp>
          <p:nvSpPr>
            <p:cNvPr id="36" name="Rectangle 35"/>
            <p:cNvSpPr/>
            <p:nvPr/>
          </p:nvSpPr>
          <p:spPr>
            <a:xfrm>
              <a:off x="7306298" y="1876244"/>
              <a:ext cx="4504347" cy="1200329"/>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mấy</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nêu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err="1">
                  <a:solidFill>
                    <a:srgbClr val="00B050"/>
                  </a:solidFill>
                  <a:latin typeface="Times New Roman" panose="02020603050405020304" pitchFamily="18" charset="0"/>
                  <a:cs typeface="Times New Roman" panose="02020603050405020304" pitchFamily="18" charset="0"/>
                </a:rPr>
                <a:t>iều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gì</a:t>
              </a:r>
              <a:r>
                <a:rPr lang="en-US" sz="3600" b="1" dirty="0">
                  <a:solidFill>
                    <a:srgbClr val="00B050"/>
                  </a:solidFill>
                  <a:latin typeface="Times New Roman" panose="02020603050405020304" pitchFamily="18" charset="0"/>
                  <a:cs typeface="Times New Roman" panose="02020603050405020304" pitchFamily="18" charset="0"/>
                </a:rPr>
                <a:t>?</a:t>
              </a:r>
              <a:r>
                <a:rPr lang="en-US" sz="3600" dirty="0">
                  <a:solidFill>
                    <a:srgbClr val="00B050"/>
                  </a:solidFill>
                  <a:latin typeface="Times New Roman" panose="02020603050405020304" pitchFamily="18" charset="0"/>
                  <a:cs typeface="Times New Roman" panose="02020603050405020304" pitchFamily="18" charset="0"/>
                </a:rPr>
                <a:t> </a:t>
              </a:r>
            </a:p>
          </p:txBody>
        </p:sp>
      </p:grpSp>
      <p:sp>
        <p:nvSpPr>
          <p:cNvPr id="11" name="Rounded Rectangle 10"/>
          <p:cNvSpPr/>
          <p:nvPr/>
        </p:nvSpPr>
        <p:spPr>
          <a:xfrm>
            <a:off x="905692" y="1204823"/>
            <a:ext cx="1876718" cy="5359556"/>
          </a:xfrm>
          <a:prstGeom prst="roundRect">
            <a:avLst/>
          </a:prstGeom>
          <a:solidFill>
            <a:schemeClr val="accent2">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3025739" y="1204823"/>
            <a:ext cx="3865914" cy="5359556"/>
          </a:xfrm>
          <a:prstGeom prst="roundRect">
            <a:avLst/>
          </a:prstGeom>
          <a:solidFill>
            <a:schemeClr val="accent4">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060256" y="189337"/>
            <a:ext cx="5600700" cy="6831648"/>
            <a:chOff x="6663053" y="-4503"/>
            <a:chExt cx="5600700" cy="6261282"/>
          </a:xfrm>
        </p:grpSpPr>
        <p:pic>
          <p:nvPicPr>
            <p:cNvPr id="41" name="图片 2">
              <a:extLst>
                <a:ext uri="{FF2B5EF4-FFF2-40B4-BE49-F238E27FC236}">
                  <a16:creationId xmlns:a16="http://schemas.microsoft.com/office/drawing/2014/main" xmlns=""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663053" y="-4503"/>
              <a:ext cx="5600700" cy="6261282"/>
            </a:xfrm>
            <a:prstGeom prst="rect">
              <a:avLst/>
            </a:prstGeom>
          </p:spPr>
        </p:pic>
        <p:sp>
          <p:nvSpPr>
            <p:cNvPr id="40" name="Rectangle 39"/>
            <p:cNvSpPr/>
            <p:nvPr/>
          </p:nvSpPr>
          <p:spPr>
            <a:xfrm>
              <a:off x="7156519" y="1781929"/>
              <a:ext cx="4504347" cy="535953"/>
            </a:xfrm>
            <a:prstGeom prst="rect">
              <a:avLst/>
            </a:prstGeom>
          </p:spPr>
          <p:txBody>
            <a:bodyPr wrap="square">
              <a:spAutoFit/>
            </a:bodyPr>
            <a:lstStyle/>
            <a:p>
              <a:pPr algn="ctr"/>
              <a:r>
                <a:rPr lang="en-US" sz="3200"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đ</a:t>
              </a:r>
              <a:r>
                <a:rPr lang="en-US" sz="3200" b="1" dirty="0">
                  <a:solidFill>
                    <a:srgbClr val="002060"/>
                  </a:solidFill>
                  <a:latin typeface="Times New Roman" panose="02020603050405020304" pitchFamily="18" charset="0"/>
                  <a:cs typeface="Times New Roman" panose="02020603050405020304" pitchFamily="18" charset="0"/>
                </a:rPr>
                <a:t>ồ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cột</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002060"/>
                  </a:solidFill>
                  <a:latin typeface="Times New Roman" panose="02020603050405020304" pitchFamily="18" charset="0"/>
                  <a:cs typeface="Times New Roman" panose="02020603050405020304" pitchFamily="18" charset="0"/>
                </a:rPr>
                <a:t> </a:t>
              </a:r>
            </a:p>
          </p:txBody>
        </p:sp>
      </p:grpSp>
      <p:sp>
        <p:nvSpPr>
          <p:cNvPr id="44" name="Rectangle 43"/>
          <p:cNvSpPr/>
          <p:nvPr/>
        </p:nvSpPr>
        <p:spPr>
          <a:xfrm>
            <a:off x="7446715" y="3619776"/>
            <a:ext cx="4504347" cy="2062103"/>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bên</a:t>
            </a:r>
            <a:r>
              <a:rPr lang="en-US" sz="3200" b="1">
                <a:solidFill>
                  <a:srgbClr val="FF0000"/>
                </a:solidFill>
                <a:latin typeface="Times New Roman" panose="02020603050405020304" pitchFamily="18" charset="0"/>
                <a:cs typeface="Times New Roman" panose="02020603050405020304" pitchFamily="18" charset="0"/>
              </a:rPr>
              <a:t> phải</a:t>
            </a:r>
            <a:r>
              <a:rPr lang="en-US" sz="3200" b="1">
                <a:solidFill>
                  <a:srgbClr val="002060"/>
                </a:solidFill>
                <a:latin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Cho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trai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gái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mỗi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đó</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45" name="Rectangle 44"/>
          <p:cNvSpPr/>
          <p:nvPr/>
        </p:nvSpPr>
        <p:spPr>
          <a:xfrm>
            <a:off x="7282668" y="2670312"/>
            <a:ext cx="4504347" cy="1077218"/>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ghi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445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ppt_x"/>
                                          </p:val>
                                        </p:tav>
                                      </p:tavLst>
                                    </p:anim>
                                    <p:anim calcmode="lin" valueType="num">
                                      <p:cBhvr additive="base">
                                        <p:cTn id="17" dur="500"/>
                                        <p:tgtEl>
                                          <p:spTgt spid="13"/>
                                        </p:tgtEl>
                                        <p:attrNameLst>
                                          <p:attrName>ppt_y</p:attrName>
                                        </p:attrNameLst>
                                      </p:cBhvr>
                                      <p:tavLst>
                                        <p:tav tm="0">
                                          <p:val>
                                            <p:strVal val="ppt_y"/>
                                          </p:val>
                                        </p:tav>
                                        <p:tav tm="100000">
                                          <p:val>
                                            <p:strVal val="1+ppt_h/2"/>
                                          </p:val>
                                        </p:tav>
                                      </p:tavLst>
                                    </p:anim>
                                    <p:set>
                                      <p:cBhvr>
                                        <p:cTn id="18" dur="1" fill="hold">
                                          <p:stCondLst>
                                            <p:cond delay="499"/>
                                          </p:stCondLst>
                                        </p:cTn>
                                        <p:tgtEl>
                                          <p:spTgt spid="13"/>
                                        </p:tgtEl>
                                        <p:attrNameLst>
                                          <p:attrName>style.visibility</p:attrName>
                                        </p:attrNameLst>
                                      </p:cBhvr>
                                      <p:to>
                                        <p:strVal val="hidden"/>
                                      </p:to>
                                    </p:se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randombar(horizontal)">
                                      <p:cBhvr>
                                        <p:cTn id="27" dur="500"/>
                                        <p:tgtEl>
                                          <p:spTgt spid="45"/>
                                        </p:tgtEl>
                                      </p:cBhvr>
                                    </p:animEffect>
                                  </p:childTnLst>
                                </p:cTn>
                              </p:par>
                              <p:par>
                                <p:cTn id="28" presetID="45"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anim calcmode="lin" valueType="num">
                                      <p:cBhvr>
                                        <p:cTn id="31" dur="2000" fill="hold"/>
                                        <p:tgtEl>
                                          <p:spTgt spid="11"/>
                                        </p:tgtEl>
                                        <p:attrNameLst>
                                          <p:attrName>ppt_w</p:attrName>
                                        </p:attrNameLst>
                                      </p:cBhvr>
                                      <p:tavLst>
                                        <p:tav tm="0" fmla="#ppt_w*sin(2.5*pi*$)">
                                          <p:val>
                                            <p:fltVal val="0"/>
                                          </p:val>
                                        </p:tav>
                                        <p:tav tm="100000">
                                          <p:val>
                                            <p:fltVal val="1"/>
                                          </p:val>
                                        </p:tav>
                                      </p:tavLst>
                                    </p:anim>
                                    <p:anim calcmode="lin" valueType="num">
                                      <p:cBhvr>
                                        <p:cTn id="3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45"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anim calcmode="lin" valueType="num">
                                      <p:cBhvr>
                                        <p:cTn id="41" dur="2000" fill="hold"/>
                                        <p:tgtEl>
                                          <p:spTgt spid="39"/>
                                        </p:tgtEl>
                                        <p:attrNameLst>
                                          <p:attrName>ppt_w</p:attrName>
                                        </p:attrNameLst>
                                      </p:cBhvr>
                                      <p:tavLst>
                                        <p:tav tm="0" fmla="#ppt_w*sin(2.5*pi*$)">
                                          <p:val>
                                            <p:fltVal val="0"/>
                                          </p:val>
                                        </p:tav>
                                        <p:tav tm="100000">
                                          <p:val>
                                            <p:fltVal val="1"/>
                                          </p:val>
                                        </p:tav>
                                      </p:tavLst>
                                    </p:anim>
                                    <p:anim calcmode="lin" valueType="num">
                                      <p:cBhvr>
                                        <p:cTn id="42" dur="20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39355339"/>
              </p:ext>
            </p:extLst>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4051300">
                  <a:extLst>
                    <a:ext uri="{9D8B030D-6E8A-4147-A177-3AD203B41FA5}">
                      <a16:colId xmlns:a16="http://schemas.microsoft.com/office/drawing/2014/main" xmlns=""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xmlns=""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r h="1067806">
                <a:tc>
                  <a:txBody>
                    <a:bodyPr/>
                    <a:lstStyle/>
                    <a:p>
                      <a:endParaRPr lang="en-US" dirty="0"/>
                    </a:p>
                  </a:txBody>
                  <a:tcPr/>
                </a:tc>
                <a:tc>
                  <a:txBody>
                    <a:bodyPr/>
                    <a:lstStyle/>
                    <a:p>
                      <a:endParaRPr lang="en-US"/>
                    </a:p>
                  </a:txBody>
                  <a:tcPr/>
                </a:tc>
                <a:extLst>
                  <a:ext uri="{0D108BD9-81ED-4DB2-BD59-A6C34878D82A}">
                    <a16:rowId xmlns:a16="http://schemas.microsoft.com/office/drawing/2014/main" xmlns=""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334498"/>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404598" y="1066618"/>
            <a:ext cx="5600700" cy="3442202"/>
            <a:chOff x="6404598" y="1066618"/>
            <a:chExt cx="5600700" cy="3442202"/>
          </a:xfrm>
        </p:grpSpPr>
        <p:pic>
          <p:nvPicPr>
            <p:cNvPr id="35" name="图片 2">
              <a:extLst>
                <a:ext uri="{FF2B5EF4-FFF2-40B4-BE49-F238E27FC236}">
                  <a16:creationId xmlns:a16="http://schemas.microsoft.com/office/drawing/2014/main" xmlns=""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404598" y="1066618"/>
              <a:ext cx="5600700" cy="3442202"/>
            </a:xfrm>
            <a:prstGeom prst="rect">
              <a:avLst/>
            </a:prstGeom>
          </p:spPr>
        </p:pic>
        <p:sp>
          <p:nvSpPr>
            <p:cNvPr id="36" name="Rectangle 35"/>
            <p:cNvSpPr/>
            <p:nvPr/>
          </p:nvSpPr>
          <p:spPr>
            <a:xfrm>
              <a:off x="6792508" y="2077782"/>
              <a:ext cx="4504347" cy="1754326"/>
            </a:xfrm>
            <a:prstGeom prst="rect">
              <a:avLst/>
            </a:prstGeom>
          </p:spPr>
          <p:txBody>
            <a:bodyPr wrap="square">
              <a:spAutoFit/>
            </a:bodyPr>
            <a:lstStyle/>
            <a:p>
              <a:pPr algn="ctr"/>
              <a:r>
                <a:rPr lang="en-US" sz="3600"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Biểu</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a:solidFill>
                    <a:srgbClr val="00B050"/>
                  </a:solidFill>
                  <a:latin typeface="UTM Khuccamta" panose="02040603050506020204" pitchFamily="18" charset="0"/>
                </a:rPr>
                <a:t>ồ </a:t>
              </a:r>
              <a:r>
                <a:rPr lang="en-US" sz="3600" b="1" dirty="0" err="1">
                  <a:solidFill>
                    <a:srgbClr val="00B050"/>
                  </a:solidFill>
                  <a:latin typeface="UTM Khuccamta" panose="02040603050506020204" pitchFamily="18" charset="0"/>
                </a:rPr>
                <a:t>có</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mấy</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mỗi</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cho</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biết</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err="1">
                  <a:solidFill>
                    <a:srgbClr val="00B050"/>
                  </a:solidFill>
                  <a:latin typeface="UTM Khuccamta" panose="02040603050506020204" pitchFamily="18" charset="0"/>
                </a:rPr>
                <a:t>iều</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gì</a:t>
              </a:r>
              <a:r>
                <a:rPr lang="en-US" sz="3600" b="1" dirty="0">
                  <a:solidFill>
                    <a:srgbClr val="00B050"/>
                  </a:solidFill>
                  <a:latin typeface="UTM Khuccamta" panose="02040603050506020204" pitchFamily="18" charset="0"/>
                </a:rPr>
                <a:t>?</a:t>
              </a:r>
              <a:r>
                <a:rPr lang="en-US" sz="3600" dirty="0">
                  <a:solidFill>
                    <a:srgbClr val="00B050"/>
                  </a:solidFill>
                  <a:latin typeface="UTM Khuccamta" panose="02040603050506020204" pitchFamily="18" charset="0"/>
                </a:rPr>
                <a:t> </a:t>
              </a:r>
            </a:p>
          </p:txBody>
        </p:sp>
      </p:grpSp>
      <p:grpSp>
        <p:nvGrpSpPr>
          <p:cNvPr id="4" name="Group 3"/>
          <p:cNvGrpSpPr/>
          <p:nvPr/>
        </p:nvGrpSpPr>
        <p:grpSpPr>
          <a:xfrm>
            <a:off x="6152237" y="696595"/>
            <a:ext cx="6039763" cy="6469850"/>
            <a:chOff x="6266408" y="796841"/>
            <a:chExt cx="6039763" cy="6469850"/>
          </a:xfrm>
        </p:grpSpPr>
        <p:pic>
          <p:nvPicPr>
            <p:cNvPr id="26" name="图片 4">
              <a:extLst>
                <a:ext uri="{FF2B5EF4-FFF2-40B4-BE49-F238E27FC236}">
                  <a16:creationId xmlns:a16="http://schemas.microsoft.com/office/drawing/2014/main" xmlns="" id="{B7D095B7-B55B-4668-8DD2-5B59BF387C1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66408" y="796841"/>
              <a:ext cx="6039763" cy="6469850"/>
            </a:xfrm>
            <a:prstGeom prst="rect">
              <a:avLst/>
            </a:prstGeom>
          </p:spPr>
        </p:pic>
        <p:sp>
          <p:nvSpPr>
            <p:cNvPr id="27" name="Rectangle 26"/>
            <p:cNvSpPr/>
            <p:nvPr/>
          </p:nvSpPr>
          <p:spPr>
            <a:xfrm>
              <a:off x="6773876" y="2492243"/>
              <a:ext cx="5207345" cy="2862322"/>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5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a:t>
              </a:r>
            </a:p>
            <a:p>
              <a:pPr algn="ct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cho</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biết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tên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các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trai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gái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trong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đó</a:t>
              </a:r>
              <a:r>
                <a:rPr lang="en-US" sz="3600" b="1" dirty="0">
                  <a:solidFill>
                    <a:srgbClr val="00B050"/>
                  </a:solidFill>
                  <a:latin typeface="Times New Roman" panose="02020603050405020304" pitchFamily="18" charset="0"/>
                  <a:cs typeface="Times New Roman" panose="02020603050405020304" pitchFamily="18" charset="0"/>
                </a:rPr>
                <a:t>.</a:t>
              </a:r>
              <a:endParaRPr lang="en-US" sz="3600" dirty="0">
                <a:solidFill>
                  <a:srgbClr val="00B05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302892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TotalTime>
  <Words>1410</Words>
  <Application>Microsoft Office PowerPoint</Application>
  <PresentationFormat>Custom</PresentationFormat>
  <Paragraphs>265</Paragraphs>
  <Slides>25</Slides>
  <Notes>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25</vt:i4>
      </vt:variant>
    </vt:vector>
  </HeadingPairs>
  <TitlesOfParts>
    <vt:vector size="42" baseType="lpstr">
      <vt:lpstr>Arial</vt:lpstr>
      <vt:lpstr>UTM A&amp;S Graceland</vt:lpstr>
      <vt:lpstr>Gulim</vt:lpstr>
      <vt:lpstr>.VnTime</vt:lpstr>
      <vt:lpstr>Helvetica</vt:lpstr>
      <vt:lpstr>UTM Flamenco</vt:lpstr>
      <vt:lpstr>等线 Light</vt:lpstr>
      <vt:lpstr>SimSun</vt:lpstr>
      <vt:lpstr>UVN Nguyen Du</vt:lpstr>
      <vt:lpstr>UTM Azuki</vt:lpstr>
      <vt:lpstr>Times New Roman</vt:lpstr>
      <vt:lpstr>UTM Khuccamta</vt:lpstr>
      <vt:lpstr>等线</vt:lpstr>
      <vt:lpstr>Calibri</vt:lpstr>
      <vt:lpstr>.VnTimeH</vt:lpstr>
      <vt:lpstr>小单纯体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BichHa</cp:keywords>
  <cp:lastModifiedBy>SKY</cp:lastModifiedBy>
  <cp:revision>84</cp:revision>
  <dcterms:created xsi:type="dcterms:W3CDTF">2019-05-28T00:51:16Z</dcterms:created>
  <dcterms:modified xsi:type="dcterms:W3CDTF">2022-10-03T20:26:29Z</dcterms:modified>
</cp:coreProperties>
</file>