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8" r:id="rId2"/>
    <p:sldId id="323" r:id="rId3"/>
    <p:sldId id="299" r:id="rId4"/>
    <p:sldId id="298" r:id="rId5"/>
    <p:sldId id="259" r:id="rId6"/>
    <p:sldId id="307" r:id="rId7"/>
    <p:sldId id="324" r:id="rId8"/>
    <p:sldId id="328" r:id="rId9"/>
    <p:sldId id="314" r:id="rId10"/>
    <p:sldId id="296" r:id="rId11"/>
    <p:sldId id="357" r:id="rId12"/>
    <p:sldId id="315" r:id="rId13"/>
    <p:sldId id="327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Tahoma" panose="020B0604030504040204" pitchFamily="34" charset="0"/>
      <p:regular r:id="rId18"/>
      <p:bold r:id="rId19"/>
    </p:embeddedFont>
    <p:embeddedFont>
      <p:font typeface="UTM Chickenhawk" panose="02040603050506020204" pitchFamily="18" charset="0"/>
      <p:regular r:id="rId20"/>
    </p:embeddedFont>
    <p:embeddedFont>
      <p:font typeface="UTM Hanzel" panose="02040603050506020204" pitchFamily="18" charset="0"/>
      <p:regular r:id="rId21"/>
    </p:embeddedFont>
    <p:embeddedFont>
      <p:font typeface="UTM Loko" panose="02040603050506020204" pitchFamily="18" charset="0"/>
      <p:regular r:id="rId22"/>
    </p:embeddedFont>
    <p:embeddedFont>
      <p:font typeface="UTM Netmuc KT" panose="02040603050506020204" pitchFamily="18" charset="0"/>
      <p:regular r:id="rId23"/>
    </p:embeddedFont>
    <p:embeddedFont>
      <p:font typeface="VNI-Times" panose="020B0604020202020204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2">
          <p15:clr>
            <a:srgbClr val="A4A3A4"/>
          </p15:clr>
        </p15:guide>
        <p15:guide id="2" pos="3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00"/>
    <a:srgbClr val="E62203"/>
    <a:srgbClr val="22F1F6"/>
    <a:srgbClr val="FFFF00"/>
    <a:srgbClr val="4BB1A8"/>
    <a:srgbClr val="FF7D93"/>
    <a:srgbClr val="FFD679"/>
    <a:srgbClr val="B04646"/>
    <a:srgbClr val="FED2D2"/>
    <a:srgbClr val="99C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6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45" y="32"/>
      </p:cViewPr>
      <p:guideLst>
        <p:guide orient="horz" pos="2222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99B23-4DC3-4284-A6AB-4B62530B7748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FA9C3-9DBD-4BDA-9EC1-25EF88B102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19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442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628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390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526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434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450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79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69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967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831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196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36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9902671" y="-544642"/>
            <a:ext cx="2289329" cy="2289329"/>
            <a:chOff x="9902671" y="-544642"/>
            <a:chExt cx="2289329" cy="2289329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671" y="-544642"/>
              <a:ext cx="2289329" cy="228932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218207" y="251680"/>
              <a:ext cx="1658256" cy="3962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9902671" y="-544642"/>
            <a:ext cx="2289329" cy="2289329"/>
            <a:chOff x="9902671" y="-544642"/>
            <a:chExt cx="2289329" cy="2289329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671" y="-544642"/>
              <a:ext cx="2289329" cy="228932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218207" y="251680"/>
              <a:ext cx="1658256" cy="3962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A4688-6876-42AB-A08E-DA0468BA28CD}"/>
              </a:ext>
            </a:extLst>
          </p:cNvPr>
          <p:cNvSpPr txBox="1"/>
          <p:nvPr userDrawn="1"/>
        </p:nvSpPr>
        <p:spPr>
          <a:xfrm>
            <a:off x="0" y="0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C9DA1-2B28-48EC-BA7D-194F8D98FDE8}"/>
              </a:ext>
            </a:extLst>
          </p:cNvPr>
          <p:cNvSpPr txBox="1"/>
          <p:nvPr userDrawn="1"/>
        </p:nvSpPr>
        <p:spPr>
          <a:xfrm>
            <a:off x="11294831" y="6488668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8E2169-7398-4B20-A6A9-7CB46FCCE3B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326" y="8887690"/>
            <a:ext cx="914132" cy="7897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gif"/><Relationship Id="rId18" Type="http://schemas.openxmlformats.org/officeDocument/2006/relationships/image" Target="../media/image36.gif"/><Relationship Id="rId3" Type="http://schemas.openxmlformats.org/officeDocument/2006/relationships/audio" Target="../media/media1.mp3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17" Type="http://schemas.openxmlformats.org/officeDocument/2006/relationships/image" Target="../media/image35.gif"/><Relationship Id="rId2" Type="http://schemas.microsoft.com/office/2007/relationships/media" Target="../media/media1.mp3"/><Relationship Id="rId16" Type="http://schemas.openxmlformats.org/officeDocument/2006/relationships/image" Target="../media/image34.gif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33.gif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9.png"/><Relationship Id="rId18" Type="http://schemas.openxmlformats.org/officeDocument/2006/relationships/image" Target="../media/image30.png"/><Relationship Id="rId26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3.gif"/><Relationship Id="rId7" Type="http://schemas.openxmlformats.org/officeDocument/2006/relationships/audio" Target="../media/audio4.wav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2" Type="http://schemas.microsoft.com/office/2007/relationships/media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42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3.gif"/><Relationship Id="rId24" Type="http://schemas.openxmlformats.org/officeDocument/2006/relationships/image" Target="../media/image46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image" Target="../media/image45.png"/><Relationship Id="rId28" Type="http://schemas.openxmlformats.org/officeDocument/2006/relationships/image" Target="../media/image28.png"/><Relationship Id="rId10" Type="http://schemas.openxmlformats.org/officeDocument/2006/relationships/image" Target="../media/image37.jpg"/><Relationship Id="rId19" Type="http://schemas.openxmlformats.org/officeDocument/2006/relationships/image" Target="../media/image41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39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90" y="-228829"/>
            <a:ext cx="8441745" cy="6510081"/>
          </a:xfrm>
          <a:prstGeom prst="rect">
            <a:avLst/>
          </a:prstGeom>
        </p:spPr>
      </p:pic>
      <p:grpSp>
        <p:nvGrpSpPr>
          <p:cNvPr id="14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15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90"/>
          <p:cNvGrpSpPr/>
          <p:nvPr/>
        </p:nvGrpSpPr>
        <p:grpSpPr>
          <a:xfrm>
            <a:off x="8517497" y="4783293"/>
            <a:ext cx="2308359" cy="1447795"/>
            <a:chOff x="594424" y="1153191"/>
            <a:chExt cx="2605976" cy="1634460"/>
          </a:xfrm>
        </p:grpSpPr>
        <p:sp>
          <p:nvSpPr>
            <p:cNvPr id="18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291" y="1835651"/>
            <a:ext cx="1658256" cy="396274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92" y="-88894"/>
            <a:ext cx="2289329" cy="22893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-118094"/>
            <a:ext cx="1436235" cy="1436235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4405265" y="3326547"/>
            <a:ext cx="2952906" cy="12609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zh-CN" altLang="en-US" sz="60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8990" y="3356465"/>
            <a:ext cx="72428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Hanzel" panose="020406030505060202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9697" y="2233955"/>
            <a:ext cx="229101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UTM Loko" panose="02040603050506020204" pitchFamily="18" charset="0"/>
                <a:cs typeface="Times New Roman" panose="02020603050405020304" pitchFamily="18" charset="0"/>
              </a:rPr>
              <a:t>Toán</a:t>
            </a:r>
            <a:endParaRPr lang="en-US" sz="6600" b="1" cap="none" spc="0" dirty="0">
              <a:ln/>
              <a:solidFill>
                <a:schemeClr val="accent5">
                  <a:lumMod val="75000"/>
                </a:schemeClr>
              </a:solidFill>
              <a:effectLst/>
              <a:latin typeface="UTM Lok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15"/>
          <p:cNvGrpSpPr/>
          <p:nvPr/>
        </p:nvGrpSpPr>
        <p:grpSpPr>
          <a:xfrm>
            <a:off x="346191" y="2703517"/>
            <a:ext cx="1172591" cy="1179462"/>
            <a:chOff x="1267237" y="4149067"/>
            <a:chExt cx="1172591" cy="1179462"/>
          </a:xfrm>
        </p:grpSpPr>
        <p:sp>
          <p:nvSpPr>
            <p:cNvPr id="22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17"/>
            <p:cNvSpPr txBox="1"/>
            <p:nvPr/>
          </p:nvSpPr>
          <p:spPr>
            <a:xfrm>
              <a:off x="1496257" y="4521472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24" name="组合 18"/>
          <p:cNvGrpSpPr/>
          <p:nvPr/>
        </p:nvGrpSpPr>
        <p:grpSpPr>
          <a:xfrm>
            <a:off x="1847068" y="5018550"/>
            <a:ext cx="1133041" cy="1139680"/>
            <a:chOff x="4287746" y="3033409"/>
            <a:chExt cx="1133041" cy="1139680"/>
          </a:xfrm>
        </p:grpSpPr>
        <p:sp>
          <p:nvSpPr>
            <p:cNvPr id="25" name="五角星 2"/>
            <p:cNvSpPr/>
            <p:nvPr/>
          </p:nvSpPr>
          <p:spPr>
            <a:xfrm rot="20712691">
              <a:off x="4287746" y="3033409"/>
              <a:ext cx="1133041" cy="113968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85E80E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0"/>
            <p:cNvSpPr txBox="1"/>
            <p:nvPr/>
          </p:nvSpPr>
          <p:spPr>
            <a:xfrm>
              <a:off x="4493999" y="3307130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chemeClr val="bg1"/>
                  </a:solidFill>
                </a:ln>
                <a:solidFill>
                  <a:srgbClr val="F5AF0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27" name="组合 21"/>
          <p:cNvGrpSpPr/>
          <p:nvPr/>
        </p:nvGrpSpPr>
        <p:grpSpPr>
          <a:xfrm>
            <a:off x="6209962" y="4526408"/>
            <a:ext cx="1172591" cy="1179462"/>
            <a:chOff x="7103746" y="2312031"/>
            <a:chExt cx="1172591" cy="1179462"/>
          </a:xfrm>
        </p:grpSpPr>
        <p:sp>
          <p:nvSpPr>
            <p:cNvPr id="28" name="五角星 2"/>
            <p:cNvSpPr/>
            <p:nvPr/>
          </p:nvSpPr>
          <p:spPr>
            <a:xfrm rot="21134272">
              <a:off x="7103746" y="2312031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C000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3"/>
            <p:cNvSpPr txBox="1"/>
            <p:nvPr/>
          </p:nvSpPr>
          <p:spPr>
            <a:xfrm>
              <a:off x="7342314" y="2649400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chemeClr val="bg1"/>
                  </a:solidFill>
                </a:ln>
                <a:solidFill>
                  <a:srgbClr val="76CE0C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30" name="组合 24"/>
          <p:cNvGrpSpPr/>
          <p:nvPr/>
        </p:nvGrpSpPr>
        <p:grpSpPr>
          <a:xfrm>
            <a:off x="9980801" y="4269090"/>
            <a:ext cx="1172591" cy="1179462"/>
            <a:chOff x="10110558" y="2773348"/>
            <a:chExt cx="1172591" cy="1179462"/>
          </a:xfrm>
        </p:grpSpPr>
        <p:sp>
          <p:nvSpPr>
            <p:cNvPr id="31" name="五角星 2"/>
            <p:cNvSpPr/>
            <p:nvPr/>
          </p:nvSpPr>
          <p:spPr>
            <a:xfrm rot="1517109">
              <a:off x="10110558" y="2773348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5B76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>
              <a:bevelT w="438150" h="158750" prst="angle"/>
              <a:bevelB w="88900"/>
              <a:extrusionClr>
                <a:srgbClr val="FF798F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26"/>
            <p:cNvSpPr txBox="1"/>
            <p:nvPr/>
          </p:nvSpPr>
          <p:spPr>
            <a:xfrm>
              <a:off x="10315548" y="3143073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chemeClr val="bg1"/>
                  </a:solidFill>
                </a:ln>
                <a:solidFill>
                  <a:srgbClr val="19B4C9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11365"/>
          </a:xfrm>
          <a:prstGeom prst="rect">
            <a:avLst/>
          </a:prstGeom>
        </p:spPr>
      </p:pic>
      <p:pic>
        <p:nvPicPr>
          <p:cNvPr id="27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1378" y="3420079"/>
            <a:ext cx="1292604" cy="502365"/>
          </a:xfrm>
          <a:prstGeom prst="rect">
            <a:avLst/>
          </a:prstGeom>
        </p:spPr>
      </p:pic>
      <p:pic>
        <p:nvPicPr>
          <p:cNvPr id="28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7109989" y="4064111"/>
            <a:ext cx="1285180" cy="499480"/>
          </a:xfrm>
          <a:prstGeom prst="rect">
            <a:avLst/>
          </a:prstGeom>
        </p:spPr>
      </p:pic>
      <p:pic>
        <p:nvPicPr>
          <p:cNvPr id="29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650527">
            <a:off x="7900984" y="4210612"/>
            <a:ext cx="1209930" cy="47023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4689078" y="2323545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6914" y="4690921"/>
            <a:ext cx="1962108" cy="1901899"/>
          </a:xfrm>
          <a:prstGeom prst="rect">
            <a:avLst/>
          </a:prstGeom>
        </p:spPr>
      </p:pic>
      <p:pic>
        <p:nvPicPr>
          <p:cNvPr id="33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00" y="4649755"/>
            <a:ext cx="961174" cy="19018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9886" y="2692769"/>
            <a:ext cx="1956986" cy="1956986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37" name="Picture 36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74" y="3266726"/>
            <a:ext cx="3048000" cy="3048000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31588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2143401" y="186400"/>
            <a:ext cx="9127671" cy="646331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135 + 34 + 65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2997430" y="1200061"/>
            <a:ext cx="2260369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234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6254" y="2974159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8245" y="3537852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01" y="2387944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4127614" y="2985985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99043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báu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quý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endPara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73" y="4564574"/>
            <a:ext cx="236951" cy="40056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6063587" y="1181657"/>
            <a:ext cx="2260369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134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2997430" y="2004576"/>
            <a:ext cx="2260369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324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6063586" y="2051668"/>
            <a:ext cx="2260369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434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60443" y="1200062"/>
            <a:ext cx="670557" cy="6279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40529" y="2038968"/>
            <a:ext cx="586532" cy="5992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85032" y="2078066"/>
            <a:ext cx="645968" cy="5832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40529" y="1227256"/>
            <a:ext cx="644688" cy="6007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400803" y="948774"/>
            <a:ext cx="1507246" cy="1507246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917" y="5921210"/>
            <a:ext cx="1396105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39622 -0.5032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2 -0.50324 L 0.36224 -0.2275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1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375E-6 4.07407E-6 L 4.375E-6 -0.01945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0" t="-4847" r="7327" b="4878"/>
          <a:stretch>
            <a:fillRect/>
          </a:stretch>
        </p:blipFill>
        <p:spPr>
          <a:xfrm>
            <a:off x="217891" y="467360"/>
            <a:ext cx="10297709" cy="5796907"/>
          </a:xfrm>
          <a:prstGeom prst="ellipse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522CE4F-FD81-4BBF-82F1-D6F92F8A5A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58" y="1437683"/>
            <a:ext cx="2507644" cy="45858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20620" y="2727492"/>
            <a:ext cx="6107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15">
            <a:extLst>
              <a:ext uri="{FF2B5EF4-FFF2-40B4-BE49-F238E27FC236}">
                <a16:creationId xmlns:a16="http://schemas.microsoft.com/office/drawing/2014/main" id="{FCDBCE05-5FBE-48D4-ABF7-468F54A49D24}"/>
              </a:ext>
            </a:extLst>
          </p:cNvPr>
          <p:cNvGrpSpPr/>
          <p:nvPr/>
        </p:nvGrpSpPr>
        <p:grpSpPr>
          <a:xfrm>
            <a:off x="503809" y="366186"/>
            <a:ext cx="1172591" cy="1179462"/>
            <a:chOff x="1267237" y="4149067"/>
            <a:chExt cx="1172591" cy="1179462"/>
          </a:xfrm>
        </p:grpSpPr>
        <p:sp>
          <p:nvSpPr>
            <p:cNvPr id="6" name="五角星 2">
              <a:extLst>
                <a:ext uri="{FF2B5EF4-FFF2-40B4-BE49-F238E27FC236}">
                  <a16:creationId xmlns:a16="http://schemas.microsoft.com/office/drawing/2014/main" id="{B0F2F8C8-5431-482C-A9F1-3A5E08640918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7">
              <a:extLst>
                <a:ext uri="{FF2B5EF4-FFF2-40B4-BE49-F238E27FC236}">
                  <a16:creationId xmlns:a16="http://schemas.microsoft.com/office/drawing/2014/main" id="{F6A98C79-4F6B-41C6-BAD1-71ECCD24B5A1}"/>
                </a:ext>
              </a:extLst>
            </p:cNvPr>
            <p:cNvSpPr txBox="1"/>
            <p:nvPr/>
          </p:nvSpPr>
          <p:spPr>
            <a:xfrm>
              <a:off x="1496257" y="4521472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8" name="组合 18">
            <a:extLst>
              <a:ext uri="{FF2B5EF4-FFF2-40B4-BE49-F238E27FC236}">
                <a16:creationId xmlns:a16="http://schemas.microsoft.com/office/drawing/2014/main" id="{B45903B6-681A-414E-897B-4B891F40F9F3}"/>
              </a:ext>
            </a:extLst>
          </p:cNvPr>
          <p:cNvGrpSpPr/>
          <p:nvPr/>
        </p:nvGrpSpPr>
        <p:grpSpPr>
          <a:xfrm>
            <a:off x="1973141" y="5168854"/>
            <a:ext cx="1006968" cy="989376"/>
            <a:chOff x="4287746" y="3033409"/>
            <a:chExt cx="1133041" cy="1139680"/>
          </a:xfrm>
        </p:grpSpPr>
        <p:sp>
          <p:nvSpPr>
            <p:cNvPr id="9" name="五角星 2">
              <a:extLst>
                <a:ext uri="{FF2B5EF4-FFF2-40B4-BE49-F238E27FC236}">
                  <a16:creationId xmlns:a16="http://schemas.microsoft.com/office/drawing/2014/main" id="{B5C83C37-9FA7-43A1-A855-F6CFEC31F4C2}"/>
                </a:ext>
              </a:extLst>
            </p:cNvPr>
            <p:cNvSpPr/>
            <p:nvPr/>
          </p:nvSpPr>
          <p:spPr>
            <a:xfrm rot="20712691">
              <a:off x="4287746" y="3033409"/>
              <a:ext cx="1133041" cy="113968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85E80E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20">
              <a:extLst>
                <a:ext uri="{FF2B5EF4-FFF2-40B4-BE49-F238E27FC236}">
                  <a16:creationId xmlns:a16="http://schemas.microsoft.com/office/drawing/2014/main" id="{1559D996-DC54-4A3E-A0FB-5C5B89924E8A}"/>
                </a:ext>
              </a:extLst>
            </p:cNvPr>
            <p:cNvSpPr txBox="1"/>
            <p:nvPr/>
          </p:nvSpPr>
          <p:spPr>
            <a:xfrm>
              <a:off x="4493999" y="3307130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chemeClr val="bg1"/>
                  </a:solidFill>
                </a:ln>
                <a:solidFill>
                  <a:srgbClr val="F5AF0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11" name="组合 21">
            <a:extLst>
              <a:ext uri="{FF2B5EF4-FFF2-40B4-BE49-F238E27FC236}">
                <a16:creationId xmlns:a16="http://schemas.microsoft.com/office/drawing/2014/main" id="{787EA3D6-B7BB-47E3-A7D5-1CE7037E96FA}"/>
              </a:ext>
            </a:extLst>
          </p:cNvPr>
          <p:cNvGrpSpPr/>
          <p:nvPr/>
        </p:nvGrpSpPr>
        <p:grpSpPr>
          <a:xfrm>
            <a:off x="7929710" y="5201846"/>
            <a:ext cx="1172591" cy="1179462"/>
            <a:chOff x="7103746" y="2312031"/>
            <a:chExt cx="1172591" cy="1179462"/>
          </a:xfrm>
        </p:grpSpPr>
        <p:sp>
          <p:nvSpPr>
            <p:cNvPr id="12" name="五角星 2">
              <a:extLst>
                <a:ext uri="{FF2B5EF4-FFF2-40B4-BE49-F238E27FC236}">
                  <a16:creationId xmlns:a16="http://schemas.microsoft.com/office/drawing/2014/main" id="{74C7B827-99A6-42C2-9AEE-FB5A80231B31}"/>
                </a:ext>
              </a:extLst>
            </p:cNvPr>
            <p:cNvSpPr/>
            <p:nvPr/>
          </p:nvSpPr>
          <p:spPr>
            <a:xfrm rot="21134272">
              <a:off x="7103746" y="2312031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C000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23">
              <a:extLst>
                <a:ext uri="{FF2B5EF4-FFF2-40B4-BE49-F238E27FC236}">
                  <a16:creationId xmlns:a16="http://schemas.microsoft.com/office/drawing/2014/main" id="{15D164A2-ACBB-4F0A-8925-A407093BBA6F}"/>
                </a:ext>
              </a:extLst>
            </p:cNvPr>
            <p:cNvSpPr txBox="1"/>
            <p:nvPr/>
          </p:nvSpPr>
          <p:spPr>
            <a:xfrm>
              <a:off x="7342314" y="2649400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chemeClr val="bg1"/>
                  </a:solidFill>
                </a:ln>
                <a:solidFill>
                  <a:srgbClr val="76CE0C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16" name="组合 24">
            <a:extLst>
              <a:ext uri="{FF2B5EF4-FFF2-40B4-BE49-F238E27FC236}">
                <a16:creationId xmlns:a16="http://schemas.microsoft.com/office/drawing/2014/main" id="{A58210F1-6AA7-4F92-BB8D-F2F964C700B8}"/>
              </a:ext>
            </a:extLst>
          </p:cNvPr>
          <p:cNvGrpSpPr/>
          <p:nvPr/>
        </p:nvGrpSpPr>
        <p:grpSpPr>
          <a:xfrm>
            <a:off x="7876315" y="1160294"/>
            <a:ext cx="631041" cy="701262"/>
            <a:chOff x="10110558" y="2773348"/>
            <a:chExt cx="1172591" cy="1179462"/>
          </a:xfrm>
        </p:grpSpPr>
        <p:sp>
          <p:nvSpPr>
            <p:cNvPr id="17" name="五角星 2">
              <a:extLst>
                <a:ext uri="{FF2B5EF4-FFF2-40B4-BE49-F238E27FC236}">
                  <a16:creationId xmlns:a16="http://schemas.microsoft.com/office/drawing/2014/main" id="{764FC10B-D1FD-43A5-B099-AED843FF0CA5}"/>
                </a:ext>
              </a:extLst>
            </p:cNvPr>
            <p:cNvSpPr/>
            <p:nvPr/>
          </p:nvSpPr>
          <p:spPr>
            <a:xfrm rot="1517109">
              <a:off x="10110558" y="2773348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5B76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>
              <a:bevelT w="438150" h="158750" prst="angle"/>
              <a:bevelB w="88900"/>
              <a:extrusionClr>
                <a:srgbClr val="FF798F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26">
              <a:extLst>
                <a:ext uri="{FF2B5EF4-FFF2-40B4-BE49-F238E27FC236}">
                  <a16:creationId xmlns:a16="http://schemas.microsoft.com/office/drawing/2014/main" id="{3292AD24-C231-48D2-96B6-05142DABAC1E}"/>
                </a:ext>
              </a:extLst>
            </p:cNvPr>
            <p:cNvSpPr txBox="1"/>
            <p:nvPr/>
          </p:nvSpPr>
          <p:spPr>
            <a:xfrm>
              <a:off x="10315548" y="3143073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chemeClr val="bg1"/>
                  </a:solidFill>
                </a:ln>
                <a:solidFill>
                  <a:srgbClr val="19B4C9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85" y="484048"/>
            <a:ext cx="8745415" cy="6858000"/>
          </a:xfrm>
          <a:prstGeom prst="rect">
            <a:avLst/>
          </a:prstGeom>
        </p:spPr>
      </p:pic>
      <p:pic>
        <p:nvPicPr>
          <p:cNvPr id="4" name="图片 3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9548" y="-781992"/>
            <a:ext cx="12194540" cy="6970395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3290889"/>
            <a:ext cx="2525393" cy="359187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6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280" y="296545"/>
            <a:ext cx="2651125" cy="2425065"/>
          </a:xfrm>
          <a:prstGeom prst="rect">
            <a:avLst/>
          </a:prstGeom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4200" y="1296670"/>
            <a:ext cx="1916430" cy="14249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88007" y="2436376"/>
            <a:ext cx="605905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Chúc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các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em</a:t>
            </a:r>
            <a:endParaRPr lang="en-US" sz="7200" b="1" dirty="0">
              <a:ln/>
              <a:solidFill>
                <a:schemeClr val="accent4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Chickenhawk" panose="02040603050506020204" pitchFamily="18" charset="0"/>
            </a:endParaRPr>
          </a:p>
          <a:p>
            <a:pPr algn="ctr"/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học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tốt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!!!</a:t>
            </a:r>
          </a:p>
        </p:txBody>
      </p:sp>
      <p:grpSp>
        <p:nvGrpSpPr>
          <p:cNvPr id="11" name="组合 8"/>
          <p:cNvGrpSpPr/>
          <p:nvPr/>
        </p:nvGrpSpPr>
        <p:grpSpPr>
          <a:xfrm>
            <a:off x="207008" y="-87630"/>
            <a:ext cx="2343678" cy="2967518"/>
            <a:chOff x="748407" y="542924"/>
            <a:chExt cx="2343678" cy="2967518"/>
          </a:xfrm>
        </p:grpSpPr>
        <p:pic>
          <p:nvPicPr>
            <p:cNvPr id="13" name="图片 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2" r="42530" b="53979"/>
            <a:stretch/>
          </p:blipFill>
          <p:spPr>
            <a:xfrm>
              <a:off x="748407" y="542924"/>
              <a:ext cx="2314575" cy="2203151"/>
            </a:xfrm>
            <a:prstGeom prst="rect">
              <a:avLst/>
            </a:prstGeom>
          </p:spPr>
        </p:pic>
        <p:grpSp>
          <p:nvGrpSpPr>
            <p:cNvPr id="14" name="组合 57"/>
            <p:cNvGrpSpPr/>
            <p:nvPr/>
          </p:nvGrpSpPr>
          <p:grpSpPr>
            <a:xfrm>
              <a:off x="937149" y="2188033"/>
              <a:ext cx="2154936" cy="1322409"/>
              <a:chOff x="8726219" y="-661205"/>
              <a:chExt cx="2154936" cy="1322409"/>
            </a:xfrm>
          </p:grpSpPr>
          <p:sp>
            <p:nvSpPr>
              <p:cNvPr id="15" name="任意多边形 58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66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81000" dist="165100" dir="3600000">
                  <a:srgbClr val="19B4C9">
                    <a:alpha val="38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32"/>
          <p:cNvGrpSpPr/>
          <p:nvPr/>
        </p:nvGrpSpPr>
        <p:grpSpPr>
          <a:xfrm flipH="1">
            <a:off x="9946850" y="4063313"/>
            <a:ext cx="1830183" cy="1023513"/>
            <a:chOff x="594424" y="1153191"/>
            <a:chExt cx="2605976" cy="1634460"/>
          </a:xfrm>
        </p:grpSpPr>
        <p:sp>
          <p:nvSpPr>
            <p:cNvPr id="18" name="任意多边形 33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34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53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73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3296" y="75205"/>
            <a:ext cx="11819750" cy="6630395"/>
          </a:xfrm>
          <a:prstGeom prst="roundRect">
            <a:avLst/>
          </a:prstGeom>
          <a:solidFill>
            <a:schemeClr val="bg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云形 1"/>
          <p:cNvSpPr/>
          <p:nvPr/>
        </p:nvSpPr>
        <p:spPr>
          <a:xfrm>
            <a:off x="1200914" y="3304709"/>
            <a:ext cx="9382542" cy="2730500"/>
          </a:xfrm>
          <a:prstGeom prst="cloud">
            <a:avLst/>
          </a:prstGeom>
          <a:solidFill>
            <a:srgbClr val="FFD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 descr="ef934acf26a66943004c3543c69f61a0"/>
          <p:cNvPicPr>
            <a:picLocks noChangeAspect="1"/>
          </p:cNvPicPr>
          <p:nvPr/>
        </p:nvPicPr>
        <p:blipFill rotWithShape="1">
          <a:blip r:embed="rId4"/>
          <a:srcRect b="68564"/>
          <a:stretch/>
        </p:blipFill>
        <p:spPr>
          <a:xfrm>
            <a:off x="542142" y="978335"/>
            <a:ext cx="4869030" cy="1466617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328719" y="1743956"/>
            <a:ext cx="4329559" cy="72091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 + 14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075 + 9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endParaRPr lang="zh-CN" altLang="en-US" sz="2800" b="1" dirty="0">
              <a:solidFill>
                <a:srgbClr val="FF0000"/>
              </a:solidFill>
              <a:latin typeface="Senty Golden Bell 新蒂金钟体" panose="03000600000000000000" pitchFamily="66" charset="-122"/>
              <a:ea typeface="Senty Golden Bell 新蒂金钟体" panose="03000600000000000000" pitchFamily="66" charset="-122"/>
              <a:cs typeface="+mn-ea"/>
              <a:sym typeface="+mn-lt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9" name="图片 8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6B56E89D-3E02-4253-B2C9-0A437F1373A5}"/>
              </a:ext>
            </a:extLst>
          </p:cNvPr>
          <p:cNvGrpSpPr/>
          <p:nvPr/>
        </p:nvGrpSpPr>
        <p:grpSpPr>
          <a:xfrm>
            <a:off x="1597708" y="75205"/>
            <a:ext cx="8427444" cy="1295018"/>
            <a:chOff x="2638269" y="2727321"/>
            <a:chExt cx="8427444" cy="1295018"/>
          </a:xfrm>
        </p:grpSpPr>
        <p:sp>
          <p:nvSpPr>
            <p:cNvPr id="11" name="文本框 1">
              <a:extLst>
                <a:ext uri="{FF2B5EF4-FFF2-40B4-BE49-F238E27FC236}">
                  <a16:creationId xmlns:a16="http://schemas.microsoft.com/office/drawing/2014/main" id="{59F1CD1F-0D46-41CE-95D4-9444F1D705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0226" y="2727321"/>
              <a:ext cx="745548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r>
                <a:rPr lang="en-VN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Đặt tính rồi tính tổng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C082055-C56A-44D7-9CDB-7AD4B758DE20}"/>
                </a:ext>
              </a:extLst>
            </p:cNvPr>
            <p:cNvSpPr/>
            <p:nvPr/>
          </p:nvSpPr>
          <p:spPr>
            <a:xfrm>
              <a:off x="2638269" y="3073040"/>
              <a:ext cx="2952906" cy="9492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endParaRPr lang="zh-CN" altLang="en-US" sz="4400" b="1" spc="300" dirty="0">
                <a:solidFill>
                  <a:srgbClr val="4BB1A8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6" name="图片 15" descr="ef934acf26a66943004c3543c69f61a0">
            <a:extLst>
              <a:ext uri="{FF2B5EF4-FFF2-40B4-BE49-F238E27FC236}">
                <a16:creationId xmlns:a16="http://schemas.microsoft.com/office/drawing/2014/main" id="{5FF3145E-A01E-4BA5-8968-FCF7765212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438" b="33232"/>
          <a:stretch/>
        </p:blipFill>
        <p:spPr>
          <a:xfrm>
            <a:off x="6414500" y="809194"/>
            <a:ext cx="4645218" cy="1648326"/>
          </a:xfrm>
          <a:prstGeom prst="rect">
            <a:avLst/>
          </a:prstGeom>
        </p:spPr>
      </p:pic>
      <p:sp>
        <p:nvSpPr>
          <p:cNvPr id="17" name="五边形 4">
            <a:extLst>
              <a:ext uri="{FF2B5EF4-FFF2-40B4-BE49-F238E27FC236}">
                <a16:creationId xmlns:a16="http://schemas.microsoft.com/office/drawing/2014/main" id="{BCA448E7-EC7B-4DFB-8925-676ECADA258C}"/>
              </a:ext>
            </a:extLst>
          </p:cNvPr>
          <p:cNvSpPr/>
          <p:nvPr/>
        </p:nvSpPr>
        <p:spPr>
          <a:xfrm>
            <a:off x="7189337" y="1674030"/>
            <a:ext cx="4071682" cy="65560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54293 + 61934 + 7652</a:t>
            </a:r>
            <a:endParaRPr lang="zh-CN" altLang="en-US" sz="2800" b="1" dirty="0">
              <a:solidFill>
                <a:srgbClr val="FF0000"/>
              </a:solidFill>
              <a:latin typeface="Senty Golden Bell 新蒂金钟体" panose="03000600000000000000" pitchFamily="66" charset="-122"/>
              <a:ea typeface="Senty Golden Bell 新蒂金钟体" panose="03000600000000000000" pitchFamily="66" charset="-122"/>
              <a:cs typeface="+mn-ea"/>
              <a:sym typeface="+mn-lt"/>
            </a:endParaRPr>
          </a:p>
        </p:txBody>
      </p:sp>
      <p:pic>
        <p:nvPicPr>
          <p:cNvPr id="30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38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100671" y="5594568"/>
            <a:ext cx="3271280" cy="148419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180634" y="3761233"/>
            <a:ext cx="78445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? </a:t>
            </a:r>
          </a:p>
          <a:p>
            <a:pPr algn="ctr">
              <a:defRPr/>
            </a:pP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VNI-Times" pitchFamily="2" charset="0"/>
            </a:endParaRPr>
          </a:p>
        </p:txBody>
      </p:sp>
      <p:pic>
        <p:nvPicPr>
          <p:cNvPr id="44" name="图片 3" descr="27eb00efd058674f3bcf7e8c0524fed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296" y="2935903"/>
            <a:ext cx="2593975" cy="2593975"/>
          </a:xfrm>
          <a:prstGeom prst="rect">
            <a:avLst/>
          </a:prstGeom>
        </p:spPr>
      </p:pic>
      <p:grpSp>
        <p:nvGrpSpPr>
          <p:cNvPr id="45" name="组合 7"/>
          <p:cNvGrpSpPr/>
          <p:nvPr/>
        </p:nvGrpSpPr>
        <p:grpSpPr>
          <a:xfrm>
            <a:off x="1883230" y="67108"/>
            <a:ext cx="686435" cy="836930"/>
            <a:chOff x="6219365" y="418888"/>
            <a:chExt cx="910170" cy="1109471"/>
          </a:xfrm>
        </p:grpSpPr>
        <p:sp>
          <p:nvSpPr>
            <p:cNvPr id="46" name="椭圆 117"/>
            <p:cNvSpPr/>
            <p:nvPr/>
          </p:nvSpPr>
          <p:spPr>
            <a:xfrm>
              <a:off x="6219365" y="600685"/>
              <a:ext cx="910170" cy="9101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3F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.黑体-??" panose="02000500000000000000" pitchFamily="2" charset="-122"/>
                <a:ea typeface=".黑体-??" panose="02000500000000000000" pitchFamily="2" charset="-122"/>
                <a:cs typeface=".黑体-??" panose="02000500000000000000" pitchFamily="2" charset="-122"/>
                <a:sym typeface="+mn-lt"/>
              </a:endParaRPr>
            </a:p>
          </p:txBody>
        </p:sp>
        <p:pic>
          <p:nvPicPr>
            <p:cNvPr id="47" name="图片 10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312" b="67495"/>
            <a:stretch>
              <a:fillRect/>
            </a:stretch>
          </p:blipFill>
          <p:spPr>
            <a:xfrm>
              <a:off x="6473953" y="418888"/>
              <a:ext cx="562601" cy="110947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86" y="-302510"/>
            <a:ext cx="10973342" cy="657962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97708" y="420924"/>
            <a:ext cx="2952906" cy="9492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zh-CN" altLang="en-US" sz="4400" b="1" spc="300" dirty="0">
              <a:solidFill>
                <a:srgbClr val="4BB1A8"/>
              </a:solidFill>
              <a:cs typeface="+mn-ea"/>
              <a:sym typeface="+mn-lt"/>
            </a:endParaRPr>
          </a:p>
        </p:txBody>
      </p:sp>
      <p:pic>
        <p:nvPicPr>
          <p:cNvPr id="2" name="图片 1" descr="1904f214103f3f691b0fac0485fdaa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925" y="2279015"/>
            <a:ext cx="6264910" cy="570738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7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707736" y="1750695"/>
            <a:ext cx="5908282" cy="192360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7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hạng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hạng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kia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“+”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kẻ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ngang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745661" y="3742686"/>
            <a:ext cx="5870357" cy="95410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B­ước</a:t>
            </a:r>
            <a:r>
              <a:rPr lang="en-US" altLang="en-US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471572" y="420924"/>
            <a:ext cx="7333827" cy="107791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phép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cộng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 descr="ef934acf26a66943004c3543c69f61a0"/>
          <p:cNvPicPr>
            <a:picLocks noChangeAspect="1"/>
          </p:cNvPicPr>
          <p:nvPr/>
        </p:nvPicPr>
        <p:blipFill rotWithShape="1">
          <a:blip r:embed="rId5"/>
          <a:srcRect b="68564"/>
          <a:stretch/>
        </p:blipFill>
        <p:spPr>
          <a:xfrm>
            <a:off x="542142" y="978335"/>
            <a:ext cx="4393592" cy="1466617"/>
          </a:xfrm>
          <a:prstGeom prst="rect">
            <a:avLst/>
          </a:prstGeom>
        </p:spPr>
      </p:pic>
      <p:sp>
        <p:nvSpPr>
          <p:cNvPr id="20" name="五边形 4"/>
          <p:cNvSpPr/>
          <p:nvPr/>
        </p:nvSpPr>
        <p:spPr>
          <a:xfrm>
            <a:off x="1118105" y="1724039"/>
            <a:ext cx="4329559" cy="72091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26387 + 14075 + 9210</a:t>
            </a:r>
            <a:endParaRPr lang="zh-CN" altLang="en-US" sz="2800" b="1" dirty="0">
              <a:solidFill>
                <a:srgbClr val="FF0000"/>
              </a:solidFill>
              <a:latin typeface="Senty Golden Bell 新蒂金钟体" panose="03000600000000000000" pitchFamily="66" charset="-122"/>
              <a:ea typeface="Senty Golden Bell 新蒂金钟体" panose="03000600000000000000" pitchFamily="66" charset="-122"/>
              <a:cs typeface="+mn-ea"/>
              <a:sym typeface="+mn-lt"/>
            </a:endParaRPr>
          </a:p>
        </p:txBody>
      </p:sp>
      <p:pic>
        <p:nvPicPr>
          <p:cNvPr id="21" name="图片 7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22" name="图片 8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grpSp>
        <p:nvGrpSpPr>
          <p:cNvPr id="23" name="组合 9">
            <a:extLst>
              <a:ext uri="{FF2B5EF4-FFF2-40B4-BE49-F238E27FC236}">
                <a16:creationId xmlns:a16="http://schemas.microsoft.com/office/drawing/2014/main" id="{6B56E89D-3E02-4253-B2C9-0A437F1373A5}"/>
              </a:ext>
            </a:extLst>
          </p:cNvPr>
          <p:cNvGrpSpPr/>
          <p:nvPr/>
        </p:nvGrpSpPr>
        <p:grpSpPr>
          <a:xfrm>
            <a:off x="1597708" y="236100"/>
            <a:ext cx="8475704" cy="1134123"/>
            <a:chOff x="2638269" y="2888216"/>
            <a:chExt cx="8475704" cy="1134123"/>
          </a:xfrm>
        </p:grpSpPr>
        <p:sp>
          <p:nvSpPr>
            <p:cNvPr id="24" name="文本框 1">
              <a:extLst>
                <a:ext uri="{FF2B5EF4-FFF2-40B4-BE49-F238E27FC236}">
                  <a16:creationId xmlns:a16="http://schemas.microsoft.com/office/drawing/2014/main" id="{59F1CD1F-0D46-41CE-95D4-9444F1D705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8486" y="2888216"/>
              <a:ext cx="745548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r>
                <a:rPr lang="en-VN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Đặt tính rồi tính tổng</a:t>
              </a:r>
            </a:p>
          </p:txBody>
        </p:sp>
        <p:sp>
          <p:nvSpPr>
            <p:cNvPr id="25" name="矩形 11">
              <a:extLst>
                <a:ext uri="{FF2B5EF4-FFF2-40B4-BE49-F238E27FC236}">
                  <a16:creationId xmlns:a16="http://schemas.microsoft.com/office/drawing/2014/main" id="{3C082055-C56A-44D7-9CDB-7AD4B758DE20}"/>
                </a:ext>
              </a:extLst>
            </p:cNvPr>
            <p:cNvSpPr/>
            <p:nvPr/>
          </p:nvSpPr>
          <p:spPr>
            <a:xfrm>
              <a:off x="2638269" y="3073040"/>
              <a:ext cx="2952906" cy="9492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endParaRPr lang="zh-CN" altLang="en-US" sz="4400" b="1" spc="300" dirty="0">
                <a:solidFill>
                  <a:srgbClr val="4BB1A8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6" name="图片 15" descr="ef934acf26a66943004c3543c69f61a0">
            <a:extLst>
              <a:ext uri="{FF2B5EF4-FFF2-40B4-BE49-F238E27FC236}">
                <a16:creationId xmlns:a16="http://schemas.microsoft.com/office/drawing/2014/main" id="{5FF3145E-A01E-4BA5-8968-FCF776521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438" b="33232"/>
          <a:stretch/>
        </p:blipFill>
        <p:spPr>
          <a:xfrm>
            <a:off x="6414500" y="809194"/>
            <a:ext cx="4645218" cy="1648326"/>
          </a:xfrm>
          <a:prstGeom prst="rect">
            <a:avLst/>
          </a:prstGeom>
        </p:spPr>
      </p:pic>
      <p:sp>
        <p:nvSpPr>
          <p:cNvPr id="27" name="五边形 4">
            <a:extLst>
              <a:ext uri="{FF2B5EF4-FFF2-40B4-BE49-F238E27FC236}">
                <a16:creationId xmlns:a16="http://schemas.microsoft.com/office/drawing/2014/main" id="{BCA448E7-EC7B-4DFB-8925-676ECADA258C}"/>
              </a:ext>
            </a:extLst>
          </p:cNvPr>
          <p:cNvSpPr/>
          <p:nvPr/>
        </p:nvSpPr>
        <p:spPr>
          <a:xfrm>
            <a:off x="7189337" y="1674030"/>
            <a:ext cx="4071682" cy="65560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54293 + 61934 + 7652</a:t>
            </a:r>
            <a:endParaRPr lang="zh-CN" altLang="en-US" sz="2800" b="1" dirty="0">
              <a:solidFill>
                <a:srgbClr val="FF0000"/>
              </a:solidFill>
              <a:latin typeface="Senty Golden Bell 新蒂金钟体" panose="03000600000000000000" pitchFamily="66" charset="-122"/>
              <a:ea typeface="Senty Golden Bell 新蒂金钟体" panose="03000600000000000000" pitchFamily="66" charset="-122"/>
              <a:cs typeface="+mn-ea"/>
              <a:sym typeface="+mn-lt"/>
            </a:endParaRPr>
          </a:p>
        </p:txBody>
      </p:sp>
      <p:pic>
        <p:nvPicPr>
          <p:cNvPr id="28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29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100671" y="5594568"/>
            <a:ext cx="3271280" cy="1484195"/>
          </a:xfrm>
          <a:prstGeom prst="rect">
            <a:avLst/>
          </a:prstGeom>
        </p:spPr>
      </p:pic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438500" y="2444952"/>
            <a:ext cx="254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26 387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696733" y="3996862"/>
            <a:ext cx="2281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9 210</a:t>
            </a:r>
            <a:endParaRPr lang="en-US" alt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52"/>
          <p:cNvSpPr txBox="1">
            <a:spLocks noChangeArrowheads="1"/>
          </p:cNvSpPr>
          <p:nvPr/>
        </p:nvSpPr>
        <p:spPr bwMode="auto">
          <a:xfrm>
            <a:off x="1870808" y="3312618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2435534" y="3265062"/>
            <a:ext cx="2281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14 075</a:t>
            </a:r>
            <a:endParaRPr lang="en-US" alt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6E7503-C210-D04D-93FA-C7B7A62585E9}"/>
              </a:ext>
            </a:extLst>
          </p:cNvPr>
          <p:cNvSpPr txBox="1"/>
          <p:nvPr/>
        </p:nvSpPr>
        <p:spPr>
          <a:xfrm>
            <a:off x="3837616" y="4807736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E28DFB-C5BC-484E-B8D5-8B69C9F260BC}"/>
              </a:ext>
            </a:extLst>
          </p:cNvPr>
          <p:cNvSpPr txBox="1"/>
          <p:nvPr/>
        </p:nvSpPr>
        <p:spPr>
          <a:xfrm>
            <a:off x="3484773" y="4808961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6E7503-C210-D04D-93FA-C7B7A62585E9}"/>
              </a:ext>
            </a:extLst>
          </p:cNvPr>
          <p:cNvSpPr txBox="1"/>
          <p:nvPr/>
        </p:nvSpPr>
        <p:spPr>
          <a:xfrm>
            <a:off x="3176615" y="4810361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F36DD7-0418-2340-95A5-95FFB9735027}"/>
              </a:ext>
            </a:extLst>
          </p:cNvPr>
          <p:cNvSpPr txBox="1"/>
          <p:nvPr/>
        </p:nvSpPr>
        <p:spPr>
          <a:xfrm>
            <a:off x="2747124" y="4816972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FCF715-3993-2543-A90D-605D3A458920}"/>
              </a:ext>
            </a:extLst>
          </p:cNvPr>
          <p:cNvSpPr txBox="1"/>
          <p:nvPr/>
        </p:nvSpPr>
        <p:spPr>
          <a:xfrm>
            <a:off x="2420537" y="4809387"/>
            <a:ext cx="46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435534" y="4787781"/>
            <a:ext cx="1905557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8588549" y="2444952"/>
            <a:ext cx="254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54 293</a:t>
            </a: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8846782" y="3996862"/>
            <a:ext cx="2281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7 652</a:t>
            </a:r>
            <a:endParaRPr lang="en-US" alt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52"/>
          <p:cNvSpPr txBox="1">
            <a:spLocks noChangeArrowheads="1"/>
          </p:cNvSpPr>
          <p:nvPr/>
        </p:nvSpPr>
        <p:spPr bwMode="auto">
          <a:xfrm>
            <a:off x="8020857" y="3312618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8585583" y="3265062"/>
            <a:ext cx="2281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61 934</a:t>
            </a:r>
            <a:endParaRPr lang="en-US" alt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96E7503-C210-D04D-93FA-C7B7A62585E9}"/>
              </a:ext>
            </a:extLst>
          </p:cNvPr>
          <p:cNvSpPr txBox="1"/>
          <p:nvPr/>
        </p:nvSpPr>
        <p:spPr>
          <a:xfrm>
            <a:off x="9987665" y="4807736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E28DFB-C5BC-484E-B8D5-8B69C9F260BC}"/>
              </a:ext>
            </a:extLst>
          </p:cNvPr>
          <p:cNvSpPr txBox="1"/>
          <p:nvPr/>
        </p:nvSpPr>
        <p:spPr>
          <a:xfrm>
            <a:off x="9634822" y="4808961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6E7503-C210-D04D-93FA-C7B7A62585E9}"/>
              </a:ext>
            </a:extLst>
          </p:cNvPr>
          <p:cNvSpPr txBox="1"/>
          <p:nvPr/>
        </p:nvSpPr>
        <p:spPr>
          <a:xfrm>
            <a:off x="9326664" y="4810361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F36DD7-0418-2340-95A5-95FFB9735027}"/>
              </a:ext>
            </a:extLst>
          </p:cNvPr>
          <p:cNvSpPr txBox="1"/>
          <p:nvPr/>
        </p:nvSpPr>
        <p:spPr>
          <a:xfrm>
            <a:off x="8897173" y="4816972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5FCF715-3993-2543-A90D-605D3A458920}"/>
              </a:ext>
            </a:extLst>
          </p:cNvPr>
          <p:cNvSpPr txBox="1"/>
          <p:nvPr/>
        </p:nvSpPr>
        <p:spPr>
          <a:xfrm>
            <a:off x="8291522" y="4820575"/>
            <a:ext cx="849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8585583" y="4787781"/>
            <a:ext cx="1905557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0" y="5680445"/>
            <a:ext cx="5367388" cy="883317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779311" y="5893789"/>
            <a:ext cx="4839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26387 + 14075 + 9210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49 672</a:t>
            </a:r>
            <a:endParaRPr lang="zh-CN" altLang="en-US" sz="2800" b="1" dirty="0">
              <a:solidFill>
                <a:srgbClr val="FF0000"/>
              </a:solidFill>
              <a:latin typeface="Senty Golden Bell 新蒂金钟体" panose="03000600000000000000" pitchFamily="66" charset="-122"/>
              <a:ea typeface="Senty Golden Bell 新蒂金钟体" panose="03000600000000000000" pitchFamily="66" charset="-122"/>
              <a:cs typeface="+mn-ea"/>
              <a:sym typeface="+mn-lt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65" y="5682986"/>
            <a:ext cx="4977182" cy="89383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6941196" y="5813445"/>
            <a:ext cx="5019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54293 + 61934 + 7652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123 879</a:t>
            </a:r>
            <a:endParaRPr lang="zh-CN" altLang="en-US" sz="2800" b="1" dirty="0">
              <a:solidFill>
                <a:srgbClr val="FF0000"/>
              </a:solidFill>
              <a:latin typeface="Senty Golden Bell 新蒂金钟体" panose="03000600000000000000" pitchFamily="66" charset="-122"/>
              <a:ea typeface="Senty Golden Bell 新蒂金钟体" panose="03000600000000000000" pitchFamily="66" charset="-122"/>
              <a:cs typeface="+mn-ea"/>
              <a:sym typeface="+mn-lt"/>
            </a:endParaRPr>
          </a:p>
        </p:txBody>
      </p:sp>
      <p:grpSp>
        <p:nvGrpSpPr>
          <p:cNvPr id="56" name="组合 7"/>
          <p:cNvGrpSpPr/>
          <p:nvPr/>
        </p:nvGrpSpPr>
        <p:grpSpPr>
          <a:xfrm>
            <a:off x="1883230" y="212045"/>
            <a:ext cx="686435" cy="836930"/>
            <a:chOff x="6219365" y="418888"/>
            <a:chExt cx="910170" cy="1109471"/>
          </a:xfrm>
        </p:grpSpPr>
        <p:sp>
          <p:nvSpPr>
            <p:cNvPr id="57" name="椭圆 117"/>
            <p:cNvSpPr/>
            <p:nvPr/>
          </p:nvSpPr>
          <p:spPr>
            <a:xfrm>
              <a:off x="6219365" y="600685"/>
              <a:ext cx="910170" cy="9101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3F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.黑体-??" panose="02000500000000000000" pitchFamily="2" charset="-122"/>
                <a:ea typeface=".黑体-??" panose="02000500000000000000" pitchFamily="2" charset="-122"/>
                <a:cs typeface=".黑体-??" panose="02000500000000000000" pitchFamily="2" charset="-122"/>
                <a:sym typeface="+mn-lt"/>
              </a:endParaRPr>
            </a:p>
          </p:txBody>
        </p:sp>
        <p:pic>
          <p:nvPicPr>
            <p:cNvPr id="58" name="图片 10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312" b="67495"/>
            <a:stretch>
              <a:fillRect/>
            </a:stretch>
          </p:blipFill>
          <p:spPr>
            <a:xfrm>
              <a:off x="6473953" y="418888"/>
              <a:ext cx="562601" cy="110947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3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" y="-354098"/>
            <a:ext cx="12194540" cy="6970395"/>
          </a:xfrm>
          <a:prstGeom prst="rect">
            <a:avLst/>
          </a:prstGeom>
        </p:spPr>
      </p:pic>
      <p:pic>
        <p:nvPicPr>
          <p:cNvPr id="13" name="图片 12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sp>
        <p:nvSpPr>
          <p:cNvPr id="77" name="矩形 76"/>
          <p:cNvSpPr/>
          <p:nvPr/>
        </p:nvSpPr>
        <p:spPr>
          <a:xfrm>
            <a:off x="2082931" y="520367"/>
            <a:ext cx="2908578" cy="8515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3600" b="1" spc="300" dirty="0">
                <a:solidFill>
                  <a:schemeClr val="bg1"/>
                </a:solidFill>
                <a:latin typeface=".黑体-??" panose="02000500000000000000" pitchFamily="2" charset="-122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</a:p>
        </p:txBody>
      </p:sp>
      <p:pic>
        <p:nvPicPr>
          <p:cNvPr id="7" name="图片 6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sp>
        <p:nvSpPr>
          <p:cNvPr id="37" name="Text Box 32"/>
          <p:cNvSpPr txBox="1">
            <a:spLocks noChangeArrowheads="1"/>
          </p:cNvSpPr>
          <p:nvPr/>
        </p:nvSpPr>
        <p:spPr bwMode="auto">
          <a:xfrm>
            <a:off x="85745" y="-46883"/>
            <a:ext cx="13251985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            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thuận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tiện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40" name="椭圆 118"/>
          <p:cNvSpPr/>
          <p:nvPr/>
        </p:nvSpPr>
        <p:spPr>
          <a:xfrm>
            <a:off x="1318797" y="-64899"/>
            <a:ext cx="676166" cy="686435"/>
          </a:xfrm>
          <a:prstGeom prst="ellipse">
            <a:avLst/>
          </a:prstGeom>
          <a:solidFill>
            <a:schemeClr val="bg1"/>
          </a:solidFill>
          <a:ln>
            <a:solidFill>
              <a:srgbClr val="D3F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41" name="图片 10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51909" b="67495"/>
          <a:stretch>
            <a:fillRect/>
          </a:stretch>
        </p:blipFill>
        <p:spPr>
          <a:xfrm>
            <a:off x="1445443" y="-66166"/>
            <a:ext cx="549520" cy="658621"/>
          </a:xfrm>
          <a:prstGeom prst="rect">
            <a:avLst/>
          </a:prstGeom>
        </p:spPr>
      </p:pic>
      <p:pic>
        <p:nvPicPr>
          <p:cNvPr id="44" name="图片 11" descr="5776168d7c1ae050132dfbc15723ad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84315" y="3731640"/>
            <a:ext cx="2924941" cy="2924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1" y="849958"/>
            <a:ext cx="4797724" cy="45480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45443" y="162241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a) 96 + 78 + 4</a:t>
            </a:r>
          </a:p>
          <a:p>
            <a:pPr>
              <a:spcBef>
                <a:spcPct val="50000"/>
              </a:spcBef>
            </a:pP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   67 + 21 + 79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673" y="2572414"/>
            <a:ext cx="4797724" cy="45480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23364" y="326812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b) 789 + 285 + 15</a:t>
            </a:r>
          </a:p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448 + 594 +52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圆角矩形 4">
            <a:extLst>
              <a:ext uri="{FF2B5EF4-FFF2-40B4-BE49-F238E27FC236}">
                <a16:creationId xmlns:a16="http://schemas.microsoft.com/office/drawing/2014/main" id="{32FED06A-A376-49EA-A364-B8266DB0920F}"/>
              </a:ext>
            </a:extLst>
          </p:cNvPr>
          <p:cNvSpPr/>
          <p:nvPr/>
        </p:nvSpPr>
        <p:spPr>
          <a:xfrm>
            <a:off x="6175799" y="2427548"/>
            <a:ext cx="5754792" cy="30529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7F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cs typeface="+mn-ea"/>
              <a:sym typeface="+mn-lt"/>
            </a:endParaRPr>
          </a:p>
        </p:txBody>
      </p:sp>
      <p:pic>
        <p:nvPicPr>
          <p:cNvPr id="6" name="图片 5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4465" y="5175950"/>
            <a:ext cx="3137535" cy="1704340"/>
          </a:xfrm>
          <a:prstGeom prst="rect">
            <a:avLst/>
          </a:prstGeom>
        </p:spPr>
      </p:pic>
      <p:sp>
        <p:nvSpPr>
          <p:cNvPr id="10" name="圆角矩形 4">
            <a:extLst>
              <a:ext uri="{FF2B5EF4-FFF2-40B4-BE49-F238E27FC236}">
                <a16:creationId xmlns:a16="http://schemas.microsoft.com/office/drawing/2014/main" id="{32FED06A-A376-49EA-A364-B8266DB0920F}"/>
              </a:ext>
            </a:extLst>
          </p:cNvPr>
          <p:cNvSpPr/>
          <p:nvPr/>
        </p:nvSpPr>
        <p:spPr>
          <a:xfrm>
            <a:off x="346664" y="1078842"/>
            <a:ext cx="5499236" cy="30529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7F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5D9162E-802A-441D-899A-7FAC6087B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2834" y="5815318"/>
            <a:ext cx="1658256" cy="396274"/>
          </a:xfrm>
          <a:prstGeom prst="rect">
            <a:avLst/>
          </a:prstGeom>
        </p:spPr>
      </p:pic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0" y="-2488"/>
            <a:ext cx="1217561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            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thuận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tiện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14" name="组合 14"/>
          <p:cNvGrpSpPr/>
          <p:nvPr/>
        </p:nvGrpSpPr>
        <p:grpSpPr>
          <a:xfrm>
            <a:off x="479948" y="36813"/>
            <a:ext cx="836243" cy="910170"/>
            <a:chOff x="6206833" y="1692253"/>
            <a:chExt cx="910170" cy="910170"/>
          </a:xfrm>
        </p:grpSpPr>
        <p:sp>
          <p:nvSpPr>
            <p:cNvPr id="15" name="椭圆 15"/>
            <p:cNvSpPr/>
            <p:nvPr/>
          </p:nvSpPr>
          <p:spPr>
            <a:xfrm>
              <a:off x="6206833" y="1692253"/>
              <a:ext cx="910170" cy="910170"/>
            </a:xfrm>
            <a:prstGeom prst="ellipse">
              <a:avLst/>
            </a:prstGeom>
            <a:solidFill>
              <a:srgbClr val="4BB1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cs typeface="+mn-ea"/>
                <a:sym typeface="+mn-lt"/>
              </a:endParaRPr>
            </a:p>
          </p:txBody>
        </p:sp>
        <p:pic>
          <p:nvPicPr>
            <p:cNvPr id="16" name="图片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6" r="51909" b="67495"/>
            <a:stretch>
              <a:fillRect/>
            </a:stretch>
          </p:blipFill>
          <p:spPr>
            <a:xfrm>
              <a:off x="6348410" y="1703684"/>
              <a:ext cx="739695" cy="873291"/>
            </a:xfrm>
            <a:prstGeom prst="rect">
              <a:avLst/>
            </a:prstGeom>
          </p:spPr>
        </p:pic>
      </p:grp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10026" y="1665861"/>
            <a:ext cx="4978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a) 96 + 78 + 4 =</a:t>
            </a:r>
          </a:p>
          <a:p>
            <a:pPr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</a:pPr>
            <a:endParaRPr lang="en-US" altLang="vi-VN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96A41-6271-6E42-A3CD-7D33C3B4857A}"/>
              </a:ext>
            </a:extLst>
          </p:cNvPr>
          <p:cNvSpPr txBox="1"/>
          <p:nvPr/>
        </p:nvSpPr>
        <p:spPr>
          <a:xfrm>
            <a:off x="3483836" y="1638125"/>
            <a:ext cx="3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 + 4  + 78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556B0A-894C-9847-A74D-41B91390919B}"/>
              </a:ext>
            </a:extLst>
          </p:cNvPr>
          <p:cNvSpPr txBox="1"/>
          <p:nvPr/>
        </p:nvSpPr>
        <p:spPr>
          <a:xfrm>
            <a:off x="3304214" y="1598420"/>
            <a:ext cx="551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A91DE3-3430-CE44-9097-247031EC79FD}"/>
              </a:ext>
            </a:extLst>
          </p:cNvPr>
          <p:cNvSpPr txBox="1"/>
          <p:nvPr/>
        </p:nvSpPr>
        <p:spPr>
          <a:xfrm>
            <a:off x="4590459" y="1596761"/>
            <a:ext cx="471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0D913A-8470-1443-8B0D-194C1807EEEC}"/>
              </a:ext>
            </a:extLst>
          </p:cNvPr>
          <p:cNvSpPr txBox="1"/>
          <p:nvPr/>
        </p:nvSpPr>
        <p:spPr>
          <a:xfrm>
            <a:off x="3099226" y="2313395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58A4BD-A684-3E42-89A5-4563D9F3DB07}"/>
              </a:ext>
            </a:extLst>
          </p:cNvPr>
          <p:cNvSpPr txBox="1"/>
          <p:nvPr/>
        </p:nvSpPr>
        <p:spPr>
          <a:xfrm>
            <a:off x="3099226" y="3066244"/>
            <a:ext cx="422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178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6175799" y="3043881"/>
            <a:ext cx="566377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a) 67 + 21 + 79 =</a:t>
            </a:r>
          </a:p>
          <a:p>
            <a:pPr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</a:pPr>
            <a:endParaRPr lang="en-US" altLang="vi-VN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496A41-6271-6E42-A3CD-7D33C3B4857A}"/>
              </a:ext>
            </a:extLst>
          </p:cNvPr>
          <p:cNvSpPr txBox="1"/>
          <p:nvPr/>
        </p:nvSpPr>
        <p:spPr>
          <a:xfrm>
            <a:off x="9260569" y="3029648"/>
            <a:ext cx="4029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556B0A-894C-9847-A74D-41B91390919B}"/>
              </a:ext>
            </a:extLst>
          </p:cNvPr>
          <p:cNvSpPr txBox="1"/>
          <p:nvPr/>
        </p:nvSpPr>
        <p:spPr>
          <a:xfrm>
            <a:off x="10024919" y="2982676"/>
            <a:ext cx="551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A91DE3-3430-CE44-9097-247031EC79FD}"/>
              </a:ext>
            </a:extLst>
          </p:cNvPr>
          <p:cNvSpPr txBox="1"/>
          <p:nvPr/>
        </p:nvSpPr>
        <p:spPr>
          <a:xfrm>
            <a:off x="11479663" y="2995376"/>
            <a:ext cx="434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0D913A-8470-1443-8B0D-194C1807EEEC}"/>
              </a:ext>
            </a:extLst>
          </p:cNvPr>
          <p:cNvSpPr txBox="1"/>
          <p:nvPr/>
        </p:nvSpPr>
        <p:spPr>
          <a:xfrm>
            <a:off x="8832998" y="3627123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67 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58A4BD-A684-3E42-89A5-4563D9F3DB07}"/>
              </a:ext>
            </a:extLst>
          </p:cNvPr>
          <p:cNvSpPr txBox="1"/>
          <p:nvPr/>
        </p:nvSpPr>
        <p:spPr>
          <a:xfrm>
            <a:off x="8802386" y="4370173"/>
            <a:ext cx="422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167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图片 4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6489561" y="3128162"/>
            <a:ext cx="1602105" cy="2278380"/>
          </a:xfrm>
          <a:prstGeom prst="rect">
            <a:avLst/>
          </a:prstGeom>
        </p:spPr>
      </p:pic>
      <p:pic>
        <p:nvPicPr>
          <p:cNvPr id="49" name="图片 4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675293" y="1758980"/>
            <a:ext cx="1602105" cy="2278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55" y="2982676"/>
            <a:ext cx="2288207" cy="3875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33" grpId="0"/>
      <p:bldP spid="34" grpId="0"/>
      <p:bldP spid="35" grpId="0"/>
      <p:bldP spid="36" grpId="0"/>
      <p:bldP spid="37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圆角矩形 4">
            <a:extLst>
              <a:ext uri="{FF2B5EF4-FFF2-40B4-BE49-F238E27FC236}">
                <a16:creationId xmlns:a16="http://schemas.microsoft.com/office/drawing/2014/main" id="{32FED06A-A376-49EA-A364-B8266DB0920F}"/>
              </a:ext>
            </a:extLst>
          </p:cNvPr>
          <p:cNvSpPr/>
          <p:nvPr/>
        </p:nvSpPr>
        <p:spPr>
          <a:xfrm>
            <a:off x="5305403" y="3683000"/>
            <a:ext cx="6772266" cy="26184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7F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cs typeface="+mn-ea"/>
              <a:sym typeface="+mn-lt"/>
            </a:endParaRPr>
          </a:p>
        </p:txBody>
      </p:sp>
      <p:pic>
        <p:nvPicPr>
          <p:cNvPr id="3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4465" y="5175950"/>
            <a:ext cx="3137535" cy="1704340"/>
          </a:xfrm>
          <a:prstGeom prst="rect">
            <a:avLst/>
          </a:prstGeom>
        </p:spPr>
      </p:pic>
      <p:sp>
        <p:nvSpPr>
          <p:cNvPr id="37" name="圆角矩形 4">
            <a:extLst>
              <a:ext uri="{FF2B5EF4-FFF2-40B4-BE49-F238E27FC236}">
                <a16:creationId xmlns:a16="http://schemas.microsoft.com/office/drawing/2014/main" id="{32FED06A-A376-49EA-A364-B8266DB0920F}"/>
              </a:ext>
            </a:extLst>
          </p:cNvPr>
          <p:cNvSpPr/>
          <p:nvPr/>
        </p:nvSpPr>
        <p:spPr>
          <a:xfrm>
            <a:off x="381654" y="786935"/>
            <a:ext cx="6489796" cy="25349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7F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cs typeface="+mn-ea"/>
              <a:sym typeface="+mn-lt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0" y="-2488"/>
            <a:ext cx="1217561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            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thuận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tiện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40" name="组合 14"/>
          <p:cNvGrpSpPr/>
          <p:nvPr/>
        </p:nvGrpSpPr>
        <p:grpSpPr>
          <a:xfrm>
            <a:off x="479948" y="36813"/>
            <a:ext cx="836243" cy="910170"/>
            <a:chOff x="6206833" y="1692253"/>
            <a:chExt cx="910170" cy="910170"/>
          </a:xfrm>
        </p:grpSpPr>
        <p:sp>
          <p:nvSpPr>
            <p:cNvPr id="41" name="椭圆 15"/>
            <p:cNvSpPr/>
            <p:nvPr/>
          </p:nvSpPr>
          <p:spPr>
            <a:xfrm>
              <a:off x="6206833" y="1692253"/>
              <a:ext cx="910170" cy="910170"/>
            </a:xfrm>
            <a:prstGeom prst="ellipse">
              <a:avLst/>
            </a:prstGeom>
            <a:solidFill>
              <a:srgbClr val="4BB1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cs typeface="+mn-ea"/>
                <a:sym typeface="+mn-lt"/>
              </a:endParaRPr>
            </a:p>
          </p:txBody>
        </p:sp>
        <p:pic>
          <p:nvPicPr>
            <p:cNvPr id="45" name="图片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6" r="51909" b="67495"/>
            <a:stretch>
              <a:fillRect/>
            </a:stretch>
          </p:blipFill>
          <p:spPr>
            <a:xfrm>
              <a:off x="6348410" y="1703684"/>
              <a:ext cx="739695" cy="873291"/>
            </a:xfrm>
            <a:prstGeom prst="rect">
              <a:avLst/>
            </a:prstGeom>
          </p:spPr>
        </p:pic>
      </p:grp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418266" y="1052247"/>
            <a:ext cx="4978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b) 789 + 285 + 15 =</a:t>
            </a:r>
          </a:p>
          <a:p>
            <a:pPr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</a:pPr>
            <a:endParaRPr lang="en-US" altLang="vi-VN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496A41-6271-6E42-A3CD-7D33C3B4857A}"/>
              </a:ext>
            </a:extLst>
          </p:cNvPr>
          <p:cNvSpPr txBox="1"/>
          <p:nvPr/>
        </p:nvSpPr>
        <p:spPr>
          <a:xfrm>
            <a:off x="3855322" y="1039087"/>
            <a:ext cx="3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789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285</a:t>
            </a:r>
            <a:r>
              <a:rPr lang="en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556B0A-894C-9847-A74D-41B91390919B}"/>
              </a:ext>
            </a:extLst>
          </p:cNvPr>
          <p:cNvSpPr txBox="1"/>
          <p:nvPr/>
        </p:nvSpPr>
        <p:spPr>
          <a:xfrm>
            <a:off x="4887644" y="999908"/>
            <a:ext cx="551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A91DE3-3430-CE44-9097-247031EC79FD}"/>
              </a:ext>
            </a:extLst>
          </p:cNvPr>
          <p:cNvSpPr txBox="1"/>
          <p:nvPr/>
        </p:nvSpPr>
        <p:spPr>
          <a:xfrm>
            <a:off x="6447251" y="988606"/>
            <a:ext cx="471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0D913A-8470-1443-8B0D-194C1807EEEC}"/>
              </a:ext>
            </a:extLst>
          </p:cNvPr>
          <p:cNvSpPr txBox="1"/>
          <p:nvPr/>
        </p:nvSpPr>
        <p:spPr>
          <a:xfrm>
            <a:off x="3443242" y="1635164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+ 300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C58A4BD-A684-3E42-89A5-4563D9F3DB07}"/>
              </a:ext>
            </a:extLst>
          </p:cNvPr>
          <p:cNvSpPr txBox="1"/>
          <p:nvPr/>
        </p:nvSpPr>
        <p:spPr>
          <a:xfrm>
            <a:off x="3468928" y="2318735"/>
            <a:ext cx="422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=         1089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10"/>
          <p:cNvSpPr txBox="1">
            <a:spLocks noChangeArrowheads="1"/>
          </p:cNvSpPr>
          <p:nvPr/>
        </p:nvSpPr>
        <p:spPr bwMode="auto">
          <a:xfrm>
            <a:off x="5526042" y="3973770"/>
            <a:ext cx="316201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448 + 594 +52=</a:t>
            </a:r>
          </a:p>
          <a:p>
            <a:pPr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</a:pPr>
            <a:endParaRPr lang="en-US" altLang="vi-VN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B496A41-6271-6E42-A3CD-7D33C3B4857A}"/>
              </a:ext>
            </a:extLst>
          </p:cNvPr>
          <p:cNvSpPr txBox="1"/>
          <p:nvPr/>
        </p:nvSpPr>
        <p:spPr>
          <a:xfrm>
            <a:off x="8367885" y="3956507"/>
            <a:ext cx="4029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448 + 52 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+ 594 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6556B0A-894C-9847-A74D-41B91390919B}"/>
              </a:ext>
            </a:extLst>
          </p:cNvPr>
          <p:cNvSpPr txBox="1"/>
          <p:nvPr/>
        </p:nvSpPr>
        <p:spPr>
          <a:xfrm>
            <a:off x="8194113" y="3928746"/>
            <a:ext cx="551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A91DE3-3430-CE44-9097-247031EC79FD}"/>
              </a:ext>
            </a:extLst>
          </p:cNvPr>
          <p:cNvSpPr txBox="1"/>
          <p:nvPr/>
        </p:nvSpPr>
        <p:spPr>
          <a:xfrm>
            <a:off x="9796146" y="3910122"/>
            <a:ext cx="424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0D913A-8470-1443-8B0D-194C1807EEEC}"/>
              </a:ext>
            </a:extLst>
          </p:cNvPr>
          <p:cNvSpPr txBox="1"/>
          <p:nvPr/>
        </p:nvSpPr>
        <p:spPr>
          <a:xfrm>
            <a:off x="7940652" y="4572002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=     500   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+ 594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C58A4BD-A684-3E42-89A5-4563D9F3DB07}"/>
              </a:ext>
            </a:extLst>
          </p:cNvPr>
          <p:cNvSpPr txBox="1"/>
          <p:nvPr/>
        </p:nvSpPr>
        <p:spPr>
          <a:xfrm>
            <a:off x="7965176" y="5237685"/>
            <a:ext cx="422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=      1094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739310" y="1758980"/>
            <a:ext cx="1602105" cy="227838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55" y="2982676"/>
            <a:ext cx="2288207" cy="3875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21"/>
            <a:ext cx="12674599" cy="611893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18ACED0-358E-41B8-9B32-63790B043099}"/>
              </a:ext>
            </a:extLst>
          </p:cNvPr>
          <p:cNvSpPr/>
          <p:nvPr/>
        </p:nvSpPr>
        <p:spPr>
          <a:xfrm>
            <a:off x="1832266" y="393610"/>
            <a:ext cx="2952906" cy="3260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b="1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  <p:pic>
        <p:nvPicPr>
          <p:cNvPr id="22" name="图片 21" descr="5776168d7c1ae050132dfbc15723ad31">
            <a:extLst>
              <a:ext uri="{FF2B5EF4-FFF2-40B4-BE49-F238E27FC236}">
                <a16:creationId xmlns:a16="http://schemas.microsoft.com/office/drawing/2014/main" id="{308A58AC-44BB-4F99-8D1C-260256545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191281" y="3063875"/>
            <a:ext cx="3794125" cy="3794125"/>
          </a:xfrm>
          <a:prstGeom prst="rect">
            <a:avLst/>
          </a:prstGeom>
        </p:spPr>
      </p:pic>
      <p:pic>
        <p:nvPicPr>
          <p:cNvPr id="25" name="图片 24" descr="4">
            <a:extLst>
              <a:ext uri="{FF2B5EF4-FFF2-40B4-BE49-F238E27FC236}">
                <a16:creationId xmlns:a16="http://schemas.microsoft.com/office/drawing/2014/main" id="{45438561-F024-4310-AFE4-2817FF759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4623">
            <a:off x="9439504" y="-110601"/>
            <a:ext cx="2902933" cy="21584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884E956-60C7-B649-BBE7-0F2035B28BD4}"/>
              </a:ext>
            </a:extLst>
          </p:cNvPr>
          <p:cNvSpPr txBox="1"/>
          <p:nvPr/>
        </p:nvSpPr>
        <p:spPr>
          <a:xfrm>
            <a:off x="2803972" y="2088814"/>
            <a:ext cx="7419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xã có 5256 người. Sau một năm số dân tăng thêm 79 người. Sau một năm nữa số dân lại tăng thêm 71 người.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Sau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椭圆 24">
            <a:extLst>
              <a:ext uri="{FF2B5EF4-FFF2-40B4-BE49-F238E27FC236}">
                <a16:creationId xmlns:a16="http://schemas.microsoft.com/office/drawing/2014/main" id="{2D794DB4-AEC5-4924-9E3C-044F738AD88A}"/>
              </a:ext>
            </a:extLst>
          </p:cNvPr>
          <p:cNvSpPr/>
          <p:nvPr/>
        </p:nvSpPr>
        <p:spPr>
          <a:xfrm>
            <a:off x="1066373" y="480800"/>
            <a:ext cx="910170" cy="910170"/>
          </a:xfrm>
          <a:prstGeom prst="ellipse">
            <a:avLst/>
          </a:prstGeom>
          <a:solidFill>
            <a:srgbClr val="4BB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9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4" r="-1" b="67495"/>
          <a:stretch>
            <a:fillRect/>
          </a:stretch>
        </p:blipFill>
        <p:spPr>
          <a:xfrm>
            <a:off x="1173477" y="481631"/>
            <a:ext cx="695963" cy="8892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8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圆角矩形 4">
            <a:extLst>
              <a:ext uri="{FF2B5EF4-FFF2-40B4-BE49-F238E27FC236}">
                <a16:creationId xmlns:a16="http://schemas.microsoft.com/office/drawing/2014/main" id="{32FED06A-A376-49EA-A364-B8266DB0920F}"/>
              </a:ext>
            </a:extLst>
          </p:cNvPr>
          <p:cNvSpPr/>
          <p:nvPr/>
        </p:nvSpPr>
        <p:spPr>
          <a:xfrm>
            <a:off x="173332" y="493218"/>
            <a:ext cx="11845336" cy="6134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7F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cs typeface="+mn-ea"/>
              <a:sym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8640C5-E05E-0149-B45C-0F971F6F261D}"/>
              </a:ext>
            </a:extLst>
          </p:cNvPr>
          <p:cNvSpPr txBox="1"/>
          <p:nvPr/>
        </p:nvSpPr>
        <p:spPr>
          <a:xfrm>
            <a:off x="1415393" y="604885"/>
            <a:ext cx="2594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052DE0-898E-214D-801A-41930E68C628}"/>
              </a:ext>
            </a:extLst>
          </p:cNvPr>
          <p:cNvCxnSpPr/>
          <p:nvPr/>
        </p:nvCxnSpPr>
        <p:spPr>
          <a:xfrm>
            <a:off x="2335530" y="2058670"/>
            <a:ext cx="76923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D25AA8-794C-F54C-9A16-600618CD2879}"/>
              </a:ext>
            </a:extLst>
          </p:cNvPr>
          <p:cNvCxnSpPr/>
          <p:nvPr/>
        </p:nvCxnSpPr>
        <p:spPr>
          <a:xfrm>
            <a:off x="2335530" y="1898650"/>
            <a:ext cx="0" cy="32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158BAD3-9F37-3441-91E6-3D097DA85A97}"/>
              </a:ext>
            </a:extLst>
          </p:cNvPr>
          <p:cNvCxnSpPr/>
          <p:nvPr/>
        </p:nvCxnSpPr>
        <p:spPr>
          <a:xfrm>
            <a:off x="7821930" y="1875790"/>
            <a:ext cx="0" cy="32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1331719-7F9E-334C-9049-A19A535C4531}"/>
              </a:ext>
            </a:extLst>
          </p:cNvPr>
          <p:cNvCxnSpPr>
            <a:cxnSpLocks/>
          </p:cNvCxnSpPr>
          <p:nvPr/>
        </p:nvCxnSpPr>
        <p:spPr>
          <a:xfrm>
            <a:off x="9022080" y="1898650"/>
            <a:ext cx="0" cy="32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A71326B-DD04-994A-9EEF-4A8ED431B0FE}"/>
              </a:ext>
            </a:extLst>
          </p:cNvPr>
          <p:cNvCxnSpPr/>
          <p:nvPr/>
        </p:nvCxnSpPr>
        <p:spPr>
          <a:xfrm>
            <a:off x="10027920" y="1898650"/>
            <a:ext cx="0" cy="32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Brace 43">
            <a:extLst>
              <a:ext uri="{FF2B5EF4-FFF2-40B4-BE49-F238E27FC236}">
                <a16:creationId xmlns:a16="http://schemas.microsoft.com/office/drawing/2014/main" id="{A6BCAED1-317F-D945-B9FC-3936E10FDB05}"/>
              </a:ext>
            </a:extLst>
          </p:cNvPr>
          <p:cNvSpPr/>
          <p:nvPr/>
        </p:nvSpPr>
        <p:spPr>
          <a:xfrm rot="16200000">
            <a:off x="4828225" y="-1117919"/>
            <a:ext cx="501014" cy="5486401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b="1"/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0B17DE33-E273-154C-8468-84C6F7231925}"/>
              </a:ext>
            </a:extLst>
          </p:cNvPr>
          <p:cNvSpPr/>
          <p:nvPr/>
        </p:nvSpPr>
        <p:spPr>
          <a:xfrm rot="16200000">
            <a:off x="8220075" y="1082355"/>
            <a:ext cx="403862" cy="1200151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b="1"/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31C338A0-7B1B-AF48-A5AA-F0DDCFC73B74}"/>
              </a:ext>
            </a:extLst>
          </p:cNvPr>
          <p:cNvSpPr/>
          <p:nvPr/>
        </p:nvSpPr>
        <p:spPr>
          <a:xfrm rot="16200000">
            <a:off x="9323070" y="1170936"/>
            <a:ext cx="403864" cy="100584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4E663A-63D7-984A-96DB-9A25D8EC658A}"/>
              </a:ext>
            </a:extLst>
          </p:cNvPr>
          <p:cNvSpPr txBox="1"/>
          <p:nvPr/>
        </p:nvSpPr>
        <p:spPr>
          <a:xfrm>
            <a:off x="4122420" y="755318"/>
            <a:ext cx="250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5256 người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72A29B-2F6E-1343-B13B-F636C82E5817}"/>
              </a:ext>
            </a:extLst>
          </p:cNvPr>
          <p:cNvSpPr txBox="1"/>
          <p:nvPr/>
        </p:nvSpPr>
        <p:spPr>
          <a:xfrm>
            <a:off x="7673342" y="1004546"/>
            <a:ext cx="149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người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7819ED-870E-3149-BA83-936D12126FEB}"/>
              </a:ext>
            </a:extLst>
          </p:cNvPr>
          <p:cNvSpPr txBox="1"/>
          <p:nvPr/>
        </p:nvSpPr>
        <p:spPr>
          <a:xfrm>
            <a:off x="8904925" y="1016928"/>
            <a:ext cx="1583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người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98BB6A0A-ED45-6C4D-9184-224D1AA2B55F}"/>
              </a:ext>
            </a:extLst>
          </p:cNvPr>
          <p:cNvSpPr/>
          <p:nvPr/>
        </p:nvSpPr>
        <p:spPr>
          <a:xfrm rot="5400000">
            <a:off x="8689146" y="1328613"/>
            <a:ext cx="471543" cy="2205978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b="1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137AEA-EE91-3147-BC01-81DC67784BAD}"/>
              </a:ext>
            </a:extLst>
          </p:cNvPr>
          <p:cNvSpPr txBox="1"/>
          <p:nvPr/>
        </p:nvSpPr>
        <p:spPr>
          <a:xfrm>
            <a:off x="8319143" y="2575934"/>
            <a:ext cx="1817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0995" y="317994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14400" y="3885387"/>
            <a:ext cx="10579100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79 + 71 = 150 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150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D48C0A-08B7-49F6-86B3-17F35526884B}"/>
              </a:ext>
            </a:extLst>
          </p:cNvPr>
          <p:cNvSpPr txBox="1"/>
          <p:nvPr/>
        </p:nvSpPr>
        <p:spPr>
          <a:xfrm>
            <a:off x="792481" y="1666988"/>
            <a:ext cx="2594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dân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 animBg="1"/>
      <p:bldP spid="51" grpId="0"/>
      <p:bldP spid="52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73437F25-C234-4DEE-8BC5-020555A1774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修改ppt1.4\90273"/>
  <p:tag name="ISPRING_FIRST_PUBLISH" val="1"/>
  <p:tag name="ISPRING_PRESENTATION_TITLE" val="雾凇-视频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5hjw4oyh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469</Words>
  <Application>Microsoft Office PowerPoint</Application>
  <PresentationFormat>Widescreen</PresentationFormat>
  <Paragraphs>116</Paragraphs>
  <Slides>13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.黑体-??</vt:lpstr>
      <vt:lpstr>Times New Roman</vt:lpstr>
      <vt:lpstr>等线</vt:lpstr>
      <vt:lpstr>UTM Loko</vt:lpstr>
      <vt:lpstr>Arial</vt:lpstr>
      <vt:lpstr>UTM Netmuc KT</vt:lpstr>
      <vt:lpstr>Tahoma</vt:lpstr>
      <vt:lpstr>华康少女文字W5(P)</vt:lpstr>
      <vt:lpstr>UTM Chickenhawk</vt:lpstr>
      <vt:lpstr>Senty Golden Bell 新蒂金钟体</vt:lpstr>
      <vt:lpstr>UTM Hanzel</vt:lpstr>
      <vt:lpstr>VNI-Times</vt:lpstr>
      <vt:lpstr>方正超粗黑简体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</dc:title>
  <dc:subject>Toan</dc:subject>
  <dc:creator>KTUTS</dc:creator>
  <cp:keywords>BichHa</cp:keywords>
  <cp:lastModifiedBy>Ngọc Phạm</cp:lastModifiedBy>
  <cp:revision>332</cp:revision>
  <dcterms:created xsi:type="dcterms:W3CDTF">2017-07-04T02:37:00Z</dcterms:created>
  <dcterms:modified xsi:type="dcterms:W3CDTF">2021-10-23T12:58:35Z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