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288" r:id="rId4"/>
    <p:sldId id="303" r:id="rId5"/>
    <p:sldId id="304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302" r:id="rId16"/>
    <p:sldId id="299" r:id="rId17"/>
  </p:sldIdLst>
  <p:sldSz cx="12192000" cy="6858000"/>
  <p:notesSz cx="7104063" cy="10234613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2DB2A4"/>
    <a:srgbClr val="F7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85006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4340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5538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9588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82173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961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46630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82324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0584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2390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50770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3529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14920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3558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9605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78521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4093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3104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181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88805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65962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5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7745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975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7320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984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48560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23138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62618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668ACE38-B6E0-4E31-B8ED-9A8E5390F8AB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83" y="5821614"/>
            <a:ext cx="1260892" cy="1089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A92BD5-E745-4C44-8DBF-482A1FE36AF3}"/>
              </a:ext>
            </a:extLst>
          </p:cNvPr>
          <p:cNvSpPr txBox="1"/>
          <p:nvPr userDrawn="1"/>
        </p:nvSpPr>
        <p:spPr>
          <a:xfrm>
            <a:off x="11242983" y="64661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TM Centur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50" r:id="rId18"/>
    <p:sldLayoutId id="2147483687" r:id="rId19"/>
    <p:sldLayoutId id="2147483686" r:id="rId20"/>
    <p:sldLayoutId id="2147483685" r:id="rId21"/>
    <p:sldLayoutId id="2147483684" r:id="rId22"/>
    <p:sldLayoutId id="2147483683" r:id="rId23"/>
    <p:sldLayoutId id="2147483682" r:id="rId24"/>
    <p:sldLayoutId id="2147483681" r:id="rId25"/>
    <p:sldLayoutId id="2147483680" r:id="rId26"/>
    <p:sldLayoutId id="2147483677" r:id="rId27"/>
    <p:sldLayoutId id="2147483671" r:id="rId28"/>
    <p:sldLayoutId id="2147483670" r:id="rId29"/>
    <p:sldLayoutId id="2147483651" r:id="rId30"/>
    <p:sldLayoutId id="2147483652" r:id="rId31"/>
    <p:sldLayoutId id="2147483653" r:id="rId32"/>
    <p:sldLayoutId id="2147483654" r:id="rId33"/>
    <p:sldLayoutId id="2147483655" r:id="rId34"/>
    <p:sldLayoutId id="2147483656" r:id="rId35"/>
    <p:sldLayoutId id="2147483657" r:id="rId36"/>
    <p:sldLayoutId id="2147483658" r:id="rId37"/>
    <p:sldLayoutId id="2147483660" r:id="rId38"/>
  </p:sldLayoutIdLst>
  <p:transition>
    <p:check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477312" y="747510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278572" y="679583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2429843" y="747510"/>
            <a:ext cx="77036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 err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Toán</a:t>
            </a:r>
            <a:endParaRPr lang="en-US" altLang="zh-CN" sz="5400" b="1" dirty="0" smtClean="0">
              <a:solidFill>
                <a:srgbClr val="2DB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e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 err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Luyện</a:t>
            </a:r>
            <a:r>
              <a:rPr lang="en-US" altLang="zh-CN" sz="5400" b="1" dirty="0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5400" b="1" dirty="0" err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tập</a:t>
            </a:r>
            <a:r>
              <a:rPr lang="en-US" altLang="zh-CN" sz="5400" b="1" dirty="0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 (T.40)</a:t>
            </a:r>
            <a:endParaRPr lang="zh-CN" altLang="en-US" sz="54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e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185804" y="2653909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278572" y="2532863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915607" y="2865253"/>
            <a:ext cx="6170295" cy="337185"/>
            <a:chOff x="2992618" y="3469364"/>
            <a:chExt cx="6358413" cy="337185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grpSp>
        <p:nvGrpSpPr>
          <p:cNvPr id="13" name="组合 12"/>
          <p:cNvGrpSpPr/>
          <p:nvPr/>
        </p:nvGrpSpPr>
        <p:grpSpPr>
          <a:xfrm>
            <a:off x="432768" y="3527063"/>
            <a:ext cx="3994150" cy="1151283"/>
            <a:chOff x="2713211" y="2267658"/>
            <a:chExt cx="1584176" cy="484779"/>
          </a:xfrm>
        </p:grpSpPr>
        <p:sp>
          <p:nvSpPr>
            <p:cNvPr id="14" name="圆角矩形 13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9357" y="3768571"/>
            <a:ext cx="208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6918" y="2991701"/>
            <a:ext cx="6432714" cy="1793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70" grpId="2"/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926238" y="1209502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51003" y="224593"/>
            <a:ext cx="72442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181236" y="1688837"/>
            <a:ext cx="4519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 – 638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512541" y="25804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846174" y="31900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028836" y="3048398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2592169" y="3897887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471006" y="3983279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14997" y="1528831"/>
            <a:ext cx="1789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018928" y="2390629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9057028" y="3037526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5 263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8945072" y="3793971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413871" y="379397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370978" y="2439419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761503" y="3017338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384599" y="3801409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347422" y="3793971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643322" y="27321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895267" y="2793362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24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890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  <p:bldP spid="80912" grpId="0"/>
      <p:bldP spid="80913" grpId="0"/>
      <p:bldP spid="80915" grpId="0" animBg="1"/>
      <p:bldP spid="80918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714980" y="1216781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4045" y="204011"/>
            <a:ext cx="8121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162302" y="1752349"/>
            <a:ext cx="4574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7521 -  98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809103" y="2514600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7 521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430886" y="3082499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325751" y="28685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2899545" y="3782658"/>
            <a:ext cx="10626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2809103" y="3812267"/>
            <a:ext cx="16402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27942" y="1750256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82930" y="3782658"/>
            <a:ext cx="1497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7 521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911735" y="2482584"/>
            <a:ext cx="16402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7 423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533518" y="3052152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141931" y="3760038"/>
            <a:ext cx="10626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523644" y="2814569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8867780" y="2460235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7 521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519060" y="3713259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8885145" y="3051325"/>
            <a:ext cx="16402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7 423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542985" y="2697796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9020979" y="3759211"/>
            <a:ext cx="10626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5124446" y="2442046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1" descr="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  <p:sp>
        <p:nvSpPr>
          <p:cNvPr id="26" name="Text Box 77"/>
          <p:cNvSpPr txBox="1">
            <a:spLocks noChangeArrowheads="1"/>
          </p:cNvSpPr>
          <p:nvPr/>
        </p:nvSpPr>
        <p:spPr bwMode="auto">
          <a:xfrm>
            <a:off x="2899545" y="4853075"/>
            <a:ext cx="6907575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60325" cmpd="tri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15640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/>
      <p:bldP spid="80909" grpId="0"/>
      <p:bldP spid="80910" grpId="0"/>
      <p:bldP spid="80916" grpId="0" animBg="1"/>
      <p:bldP spid="80922" grpId="0"/>
      <p:bldP spid="15" grpId="0"/>
      <p:bldP spid="16" grpId="0"/>
      <p:bldP spid="17" grpId="0" animBg="1"/>
      <p:bldP spid="18" grpId="0"/>
      <p:bldP spid="19" grpId="0"/>
      <p:bldP spid="21" grpId="0"/>
      <p:bldP spid="22" grpId="0"/>
      <p:bldP spid="23" grpId="0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714980" y="1216781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81759" y="90570"/>
            <a:ext cx="193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78401" y="2476122"/>
            <a:ext cx="4459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4 848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064780" y="2447935"/>
            <a:ext cx="4769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- 707 = 3 535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6064780" y="2412193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483025" y="3098278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4 848 - 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 </a:t>
            </a:r>
            <a:endParaRPr lang="en-US" altLang="en-US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534714" y="3699073"/>
            <a:ext cx="2547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   4 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586 </a:t>
            </a:r>
            <a:endParaRPr lang="en-US" altLang="en-US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7792239" y="2975976"/>
            <a:ext cx="4990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3 535 + 707 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7976075" y="3608602"/>
            <a:ext cx="388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     4 242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" y="1011680"/>
            <a:ext cx="4746166" cy="1907341"/>
          </a:xfrm>
          <a:prstGeom prst="rect">
            <a:avLst/>
          </a:prstGeom>
        </p:spPr>
      </p:pic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356922" y="1048983"/>
            <a:ext cx="25472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43" y="894537"/>
            <a:ext cx="4746166" cy="1907341"/>
          </a:xfrm>
          <a:prstGeom prst="rect">
            <a:avLst/>
          </a:prstGeom>
        </p:spPr>
      </p:pic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702447" y="1150824"/>
            <a:ext cx="2547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" descr="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717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2" grpId="0"/>
      <p:bldP spid="32" grpId="1"/>
      <p:bldP spid="34" grpId="0"/>
      <p:bldP spid="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kern="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zh-CN" altLang="en-US" sz="2800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3026" y="241323"/>
            <a:ext cx="8945217" cy="13782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(ở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3143m.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ở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2428m.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" y="1855304"/>
            <a:ext cx="6042991" cy="5002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Tây Côn Lĩnh, nóc nhà Đông Bắc - VnExpress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2" y="1855304"/>
            <a:ext cx="5479775" cy="5015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7252" y="2143970"/>
            <a:ext cx="3842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3143m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0243" y="2143970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2428m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0629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457949" y="261969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kern="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zh-CN" altLang="en-US" sz="2800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3026" y="241323"/>
            <a:ext cx="8945217" cy="13782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(ở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3143m.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ở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2428m.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 25"/>
          <p:cNvSpPr/>
          <p:nvPr/>
        </p:nvSpPr>
        <p:spPr>
          <a:xfrm>
            <a:off x="577219" y="1762540"/>
            <a:ext cx="10721645" cy="2941982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 algn="ctr"/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giải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323850" algn="ctr"/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Núi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Phan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-xi-pang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cao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núi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Tây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Côn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Lĩnh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mét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là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</a:p>
          <a:p>
            <a:pPr indent="323850" algn="ctr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3143 – 2428 = 715 (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mét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</a:p>
          <a:p>
            <a:pPr indent="323850" algn="ctr"/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 715m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1851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37305" y="204350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kern="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zh-CN" altLang="en-US" sz="2800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5947" y="102943"/>
            <a:ext cx="10813774" cy="13782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 25"/>
          <p:cNvSpPr/>
          <p:nvPr/>
        </p:nvSpPr>
        <p:spPr>
          <a:xfrm>
            <a:off x="577219" y="1762540"/>
            <a:ext cx="10721645" cy="2941982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 algn="ctr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89 999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47930" y="951082"/>
            <a:ext cx="308775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11107" y="951082"/>
            <a:ext cx="350381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86469" y="990841"/>
            <a:ext cx="2080591" cy="5300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99 999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84364" y="990841"/>
            <a:ext cx="2080591" cy="5300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1853" y="420996"/>
            <a:ext cx="723469" cy="7716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956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3" y="-738955"/>
            <a:ext cx="9886785" cy="73615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6833" y="1897561"/>
            <a:ext cx="51411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Chúc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các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em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</a:p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học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tốt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Daxline" panose="02040603050506020204" pitchFamily="18" charset="0"/>
            </a:endParaRPr>
          </a:p>
        </p:txBody>
      </p:sp>
      <p:pic>
        <p:nvPicPr>
          <p:cNvPr id="4" name="图片 1" descr="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940" y="2484392"/>
            <a:ext cx="3133060" cy="4479327"/>
          </a:xfrm>
          <a:prstGeom prst="rect">
            <a:avLst/>
          </a:prstGeom>
        </p:spPr>
      </p:pic>
      <p:pic>
        <p:nvPicPr>
          <p:cNvPr id="5" name="图片 1" descr="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743205" y="2941840"/>
            <a:ext cx="3721396" cy="42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32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826040" y="1350201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2574446" y="3373570"/>
            <a:ext cx="2964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7 580</a:t>
            </a:r>
          </a:p>
        </p:txBody>
      </p:sp>
      <p:sp>
        <p:nvSpPr>
          <p:cNvPr id="26" name="Text Box 68"/>
          <p:cNvSpPr txBox="1">
            <a:spLocks noChangeArrowheads="1"/>
          </p:cNvSpPr>
          <p:nvPr/>
        </p:nvSpPr>
        <p:spPr bwMode="auto">
          <a:xfrm>
            <a:off x="8138249" y="2170046"/>
            <a:ext cx="5879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 flipV="1">
            <a:off x="2419026" y="3398563"/>
            <a:ext cx="2204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666000" y="1789485"/>
            <a:ext cx="3690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2 416</a:t>
            </a: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2610571" y="2528841"/>
            <a:ext cx="29397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5 164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1185" y="178903"/>
            <a:ext cx="5543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9742" y="1416701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Mẫu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4993" y="1821510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2581522" y="3358306"/>
            <a:ext cx="2964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7 580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2666000" y="1803843"/>
            <a:ext cx="3690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2 416</a:t>
            </a: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2587478" y="2533465"/>
            <a:ext cx="29397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5 164</a:t>
            </a:r>
          </a:p>
        </p:txBody>
      </p:sp>
      <p:sp>
        <p:nvSpPr>
          <p:cNvPr id="36" name="Line 69"/>
          <p:cNvSpPr>
            <a:spLocks noChangeShapeType="1"/>
          </p:cNvSpPr>
          <p:nvPr/>
        </p:nvSpPr>
        <p:spPr bwMode="auto">
          <a:xfrm flipV="1">
            <a:off x="8455107" y="3398563"/>
            <a:ext cx="2204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2123595" y="2322885"/>
            <a:ext cx="5879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Text Box 76"/>
          <p:cNvSpPr txBox="1">
            <a:spLocks noChangeArrowheads="1"/>
          </p:cNvSpPr>
          <p:nvPr/>
        </p:nvSpPr>
        <p:spPr bwMode="auto">
          <a:xfrm>
            <a:off x="3599006" y="4361164"/>
            <a:ext cx="647794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cmpd="thickThin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là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77"/>
          <p:cNvSpPr txBox="1">
            <a:spLocks noChangeArrowheads="1"/>
          </p:cNvSpPr>
          <p:nvPr/>
        </p:nvSpPr>
        <p:spPr bwMode="auto">
          <a:xfrm>
            <a:off x="3305909" y="4447434"/>
            <a:ext cx="6907575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60325" cmpd="tri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3" r="95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40" y="4125839"/>
            <a:ext cx="1660266" cy="1769378"/>
          </a:xfrm>
          <a:prstGeom prst="rect">
            <a:avLst/>
          </a:prstGeom>
        </p:spPr>
      </p:pic>
      <p:pic>
        <p:nvPicPr>
          <p:cNvPr id="22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054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1065 L 0.49024 -0.247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48841 0.0844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49453 0.1203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28" grpId="0"/>
      <p:bldP spid="29" grpId="0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7" grpId="0"/>
      <p:bldP spid="40" grpId="0" animBg="1"/>
      <p:bldP spid="41" grpId="0" animBg="1"/>
      <p:bldP spid="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687471" y="1188270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9Slide.vn 90">
            <a:extLst>
              <a:ext uri="{FF2B5EF4-FFF2-40B4-BE49-F238E27FC236}">
                <a16:creationId xmlns=""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3" y="1540459"/>
            <a:ext cx="5013921" cy="103196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6194" y="227439"/>
            <a:ext cx="66527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394" y="1725106"/>
            <a:ext cx="4323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 + 27 519      </a:t>
            </a:r>
          </a:p>
        </p:txBody>
      </p:sp>
      <p:pic>
        <p:nvPicPr>
          <p:cNvPr id="30" name="9Slide.vn 90">
            <a:extLst>
              <a:ext uri="{FF2B5EF4-FFF2-40B4-BE49-F238E27FC236}">
                <a16:creationId xmlns=""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11" y="3857415"/>
            <a:ext cx="4463948" cy="103196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811104" y="4019456"/>
            <a:ext cx="4067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 + 2 074     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1" y="3192747"/>
            <a:ext cx="2740494" cy="2740494"/>
          </a:xfrm>
          <a:prstGeom prst="rect">
            <a:avLst/>
          </a:prstGeom>
        </p:spPr>
      </p:pic>
      <p:pic>
        <p:nvPicPr>
          <p:cNvPr id="1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4800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687471" y="1188270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9Slide.vn 90">
            <a:extLst>
              <a:ext uri="{FF2B5EF4-FFF2-40B4-BE49-F238E27FC236}">
                <a16:creationId xmlns=""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3" y="1540459"/>
            <a:ext cx="5013921" cy="103196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6194" y="227439"/>
            <a:ext cx="66527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394" y="1725106"/>
            <a:ext cx="4323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 + 27 519      </a:t>
            </a:r>
          </a:p>
        </p:txBody>
      </p:sp>
      <p:pic>
        <p:nvPicPr>
          <p:cNvPr id="30" name="9Slide.vn 90">
            <a:extLst>
              <a:ext uri="{FF2B5EF4-FFF2-40B4-BE49-F238E27FC236}">
                <a16:creationId xmlns=""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11" y="3857415"/>
            <a:ext cx="4463948" cy="103196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811104" y="4019456"/>
            <a:ext cx="4067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 + 2 074     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1" y="3192747"/>
            <a:ext cx="2740494" cy="2740494"/>
          </a:xfrm>
          <a:prstGeom prst="rect">
            <a:avLst/>
          </a:prstGeom>
        </p:spPr>
      </p:pic>
      <p:pic>
        <p:nvPicPr>
          <p:cNvPr id="1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5" y="16632"/>
            <a:ext cx="11724556" cy="6507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053" y="930477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1. 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0053" y="1560870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35 462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1007" y="2215739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27 519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187" y="1943874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+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0053" y="2735194"/>
            <a:ext cx="190420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75678" y="1565616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Thử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lại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:  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1007" y="2840007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62 981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8452" y="1560909"/>
            <a:ext cx="2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62 981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6655" y="2196806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27 519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3647" y="2869581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35 462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06655" y="2735194"/>
            <a:ext cx="190420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76889" y="1961329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-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4597" y="4045862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69 108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731" y="4428866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+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14597" y="5220186"/>
            <a:ext cx="190420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80222" y="4050608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Thử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lại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:  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7362" y="5431899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71 182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2996" y="4045901"/>
            <a:ext cx="2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71 182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5402" y="5367965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69 108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211199" y="5220186"/>
            <a:ext cx="190420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81433" y="4446321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-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33739" y="4769486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2 074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63108" y="4792100"/>
            <a:ext cx="20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2 074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9662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14" grpId="0"/>
      <p:bldP spid="15" grpId="0"/>
      <p:bldP spid="19" grpId="0"/>
      <p:bldP spid="21" grpId="0"/>
      <p:bldP spid="22" grpId="0"/>
      <p:bldP spid="23" grpId="0"/>
      <p:bldP spid="24" grpId="0"/>
      <p:bldP spid="26" grpId="0"/>
      <p:bldP spid="28" grpId="0"/>
      <p:bldP spid="29" grpId="0"/>
      <p:bldP spid="31" grpId="0"/>
      <p:bldP spid="33" grpId="0"/>
      <p:bldP spid="34" grpId="0"/>
      <p:bldP spid="35" grpId="0"/>
      <p:bldP spid="36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687471" y="1188270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9Slide.vn 90">
            <a:extLst>
              <a:ext uri="{FF2B5EF4-FFF2-40B4-BE49-F238E27FC236}">
                <a16:creationId xmlns=""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3" y="1540459"/>
            <a:ext cx="5013921" cy="103196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6194" y="227439"/>
            <a:ext cx="66527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394" y="1725106"/>
            <a:ext cx="4323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 + 27 519      </a:t>
            </a:r>
          </a:p>
        </p:txBody>
      </p:sp>
      <p:pic>
        <p:nvPicPr>
          <p:cNvPr id="30" name="9Slide.vn 90">
            <a:extLst>
              <a:ext uri="{FF2B5EF4-FFF2-40B4-BE49-F238E27FC236}">
                <a16:creationId xmlns=""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824" y="1540459"/>
            <a:ext cx="4463948" cy="103196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207317" y="1702500"/>
            <a:ext cx="4067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 + 2 074     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1" y="3192747"/>
            <a:ext cx="2740494" cy="2740494"/>
          </a:xfrm>
          <a:prstGeom prst="rect">
            <a:avLst/>
          </a:prstGeom>
        </p:spPr>
      </p:pic>
      <p:pic>
        <p:nvPicPr>
          <p:cNvPr id="1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3203036" y="3483851"/>
            <a:ext cx="6907575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60325" cmpd="tri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3358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714980" y="1216781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Tính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rồi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thử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mẫu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900881" y="1656042"/>
            <a:ext cx="4574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 + 31 925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809103" y="2514600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809103" y="3124200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31 925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325751" y="28685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2953265" y="3832086"/>
            <a:ext cx="170523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2761733" y="3919864"/>
            <a:ext cx="22798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298 270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738777" y="2408238"/>
            <a:ext cx="23196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298 270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7738777" y="3155146"/>
            <a:ext cx="2357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31 925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325150" y="2770257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V="1">
            <a:off x="7719572" y="3864982"/>
            <a:ext cx="1819843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6" name="Text Box 40"/>
          <p:cNvSpPr txBox="1">
            <a:spLocks noChangeArrowheads="1"/>
          </p:cNvSpPr>
          <p:nvPr/>
        </p:nvSpPr>
        <p:spPr bwMode="auto">
          <a:xfrm>
            <a:off x="7681268" y="3946997"/>
            <a:ext cx="2357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81357" y="1547952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" descr="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1519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/>
      <p:bldP spid="80909" grpId="0"/>
      <p:bldP spid="80910" grpId="0"/>
      <p:bldP spid="80916" grpId="0" animBg="1"/>
      <p:bldP spid="80919" grpId="0"/>
      <p:bldP spid="80922" grpId="0"/>
      <p:bldP spid="80924" grpId="0"/>
      <p:bldP spid="80930" grpId="0"/>
      <p:bldP spid="809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431118" y="1055590"/>
            <a:ext cx="10586985" cy="4890955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84105" y="1066132"/>
            <a:ext cx="6108260" cy="3136632"/>
          </a:xfrm>
          <a:prstGeom prst="roundRect">
            <a:avLst/>
          </a:prstGeom>
          <a:solidFill>
            <a:schemeClr val="bg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1942687" y="3250374"/>
            <a:ext cx="296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6 357</a:t>
            </a: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 flipV="1">
            <a:off x="1848347" y="3236642"/>
            <a:ext cx="1611546" cy="183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034241" y="1666289"/>
            <a:ext cx="369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6 839</a:t>
            </a: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2393039" y="2458332"/>
            <a:ext cx="293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8325" y="87860"/>
            <a:ext cx="6365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6351" y="1020548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6568" y="1032603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1491836" y="2199689"/>
            <a:ext cx="587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76"/>
          <p:cNvSpPr txBox="1">
            <a:spLocks noChangeArrowheads="1"/>
          </p:cNvSpPr>
          <p:nvPr/>
        </p:nvSpPr>
        <p:spPr bwMode="auto">
          <a:xfrm>
            <a:off x="2361274" y="4256415"/>
            <a:ext cx="9184293" cy="2246769"/>
          </a:xfrm>
          <a:prstGeom prst="rect">
            <a:avLst/>
          </a:prstGeom>
          <a:solidFill>
            <a:schemeClr val="accent2">
              <a:lumMod val="20000"/>
              <a:lumOff val="80000"/>
              <a:alpha val="97000"/>
            </a:schemeClr>
          </a:solidFill>
          <a:ln w="63500" cmpd="thickThin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là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là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77"/>
          <p:cNvSpPr txBox="1">
            <a:spLocks noChangeArrowheads="1"/>
          </p:cNvSpPr>
          <p:nvPr/>
        </p:nvSpPr>
        <p:spPr bwMode="auto">
          <a:xfrm>
            <a:off x="2955380" y="4577866"/>
            <a:ext cx="6907575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60325" cmpd="tri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3" r="95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7" y="3803435"/>
            <a:ext cx="1660266" cy="1769378"/>
          </a:xfrm>
          <a:prstGeom prst="rect">
            <a:avLst/>
          </a:prstGeom>
        </p:spPr>
      </p:pic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5095650" y="1624872"/>
            <a:ext cx="296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6 357</a:t>
            </a:r>
          </a:p>
        </p:txBody>
      </p:sp>
      <p:sp>
        <p:nvSpPr>
          <p:cNvPr id="23" name="Line 69"/>
          <p:cNvSpPr>
            <a:spLocks noChangeShapeType="1"/>
          </p:cNvSpPr>
          <p:nvPr/>
        </p:nvSpPr>
        <p:spPr bwMode="auto">
          <a:xfrm flipV="1">
            <a:off x="4977273" y="3167158"/>
            <a:ext cx="1611546" cy="183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0"/>
          <p:cNvSpPr txBox="1">
            <a:spLocks noChangeArrowheads="1"/>
          </p:cNvSpPr>
          <p:nvPr/>
        </p:nvSpPr>
        <p:spPr bwMode="auto">
          <a:xfrm>
            <a:off x="5048569" y="3152266"/>
            <a:ext cx="369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6 839</a:t>
            </a:r>
          </a:p>
        </p:txBody>
      </p:sp>
      <p:sp>
        <p:nvSpPr>
          <p:cNvPr id="30" name="Text Box 71"/>
          <p:cNvSpPr txBox="1">
            <a:spLocks noChangeArrowheads="1"/>
          </p:cNvSpPr>
          <p:nvPr/>
        </p:nvSpPr>
        <p:spPr bwMode="auto">
          <a:xfrm>
            <a:off x="5521965" y="2388848"/>
            <a:ext cx="293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38" name="Text Box 68"/>
          <p:cNvSpPr txBox="1">
            <a:spLocks noChangeArrowheads="1"/>
          </p:cNvSpPr>
          <p:nvPr/>
        </p:nvSpPr>
        <p:spPr bwMode="auto">
          <a:xfrm>
            <a:off x="4620762" y="2130205"/>
            <a:ext cx="587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8148395" y="2320951"/>
            <a:ext cx="296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6 357</a:t>
            </a:r>
          </a:p>
        </p:txBody>
      </p:sp>
      <p:sp>
        <p:nvSpPr>
          <p:cNvPr id="42" name="Line 69"/>
          <p:cNvSpPr>
            <a:spLocks noChangeShapeType="1"/>
          </p:cNvSpPr>
          <p:nvPr/>
        </p:nvSpPr>
        <p:spPr bwMode="auto">
          <a:xfrm flipV="1">
            <a:off x="7957806" y="3138721"/>
            <a:ext cx="1611546" cy="183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70"/>
          <p:cNvSpPr txBox="1">
            <a:spLocks noChangeArrowheads="1"/>
          </p:cNvSpPr>
          <p:nvPr/>
        </p:nvSpPr>
        <p:spPr bwMode="auto">
          <a:xfrm>
            <a:off x="8143700" y="1568368"/>
            <a:ext cx="369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6 839</a:t>
            </a:r>
          </a:p>
        </p:txBody>
      </p:sp>
      <p:sp>
        <p:nvSpPr>
          <p:cNvPr id="44" name="Text Box 71"/>
          <p:cNvSpPr txBox="1">
            <a:spLocks noChangeArrowheads="1"/>
          </p:cNvSpPr>
          <p:nvPr/>
        </p:nvSpPr>
        <p:spPr bwMode="auto">
          <a:xfrm>
            <a:off x="8605785" y="3138721"/>
            <a:ext cx="293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7601295" y="2101768"/>
            <a:ext cx="587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489" y="4098071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913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7" grpId="0" animBg="1"/>
      <p:bldP spid="28" grpId="0"/>
      <p:bldP spid="29" grpId="0"/>
      <p:bldP spid="37" grpId="0"/>
      <p:bldP spid="40" grpId="0" animBg="1"/>
      <p:bldP spid="41" grpId="0" animBg="1"/>
      <p:bldP spid="41" grpId="1" animBg="1"/>
      <p:bldP spid="22" grpId="0"/>
      <p:bldP spid="23" grpId="0" animBg="1"/>
      <p:bldP spid="25" grpId="0"/>
      <p:bldP spid="30" grpId="0"/>
      <p:bldP spid="38" grpId="0"/>
      <p:bldP spid="39" grpId="0"/>
      <p:bldP spid="42" grpId="0" animBg="1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743316" y="1169112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9Slide.vn 90">
            <a:extLst>
              <a:ext uri="{FF2B5EF4-FFF2-40B4-BE49-F238E27FC236}">
                <a16:creationId xmlns=""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3" y="1540459"/>
            <a:ext cx="4200599" cy="103196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394" y="1725106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4 025 – 312 </a:t>
            </a:r>
          </a:p>
        </p:txBody>
      </p:sp>
      <p:pic>
        <p:nvPicPr>
          <p:cNvPr id="30" name="9Slide.vn 90">
            <a:extLst>
              <a:ext uri="{FF2B5EF4-FFF2-40B4-BE49-F238E27FC236}">
                <a16:creationId xmlns=""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69" y="3000802"/>
            <a:ext cx="3980477" cy="103196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353637" y="3192747"/>
            <a:ext cx="2488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5901 – 638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1" y="3192747"/>
            <a:ext cx="2740494" cy="2740494"/>
          </a:xfrm>
          <a:prstGeom prst="rect">
            <a:avLst/>
          </a:prstGeom>
        </p:spPr>
      </p:pic>
      <p:pic>
        <p:nvPicPr>
          <p:cNvPr id="1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45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887983" y="1119083"/>
            <a:ext cx="10579088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53762" y="238794"/>
            <a:ext cx="2397212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81150" y="205312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000795" y="1363506"/>
            <a:ext cx="4487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 – 312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516572" y="212981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897437" y="270715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047715" y="2503828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506555" y="3566303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6507049" y="2366001"/>
            <a:ext cx="38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6922163" y="3344819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869795" y="1329211"/>
            <a:ext cx="1702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879852" y="2012058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879852" y="3367564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235490" y="2591675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8923048" y="2343256"/>
            <a:ext cx="38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9338162" y="3322074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9278765" y="2575581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9296842" y="203383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776651" y="3366234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2396631" y="3429619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5570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/>
      <p:bldP spid="80906" grpId="0"/>
      <p:bldP spid="80907" grpId="0"/>
      <p:bldP spid="80917" grpId="0"/>
      <p:bldP spid="80929" grpId="0"/>
      <p:bldP spid="80932" grpId="0" animBg="1"/>
      <p:bldP spid="40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31128890"/>
</p:tagLst>
</file>

<file path=ppt/theme/theme1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682</Words>
  <Application>Microsoft Office PowerPoint</Application>
  <PresentationFormat>Widescreen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Calibri Light</vt:lpstr>
      <vt:lpstr>Cambria</vt:lpstr>
      <vt:lpstr>HP001 4 hàng</vt:lpstr>
      <vt:lpstr>Impact MT Std</vt:lpstr>
      <vt:lpstr>Times New Roman</vt:lpstr>
      <vt:lpstr>UTM Ambrose</vt:lpstr>
      <vt:lpstr>UTM Centur</vt:lpstr>
      <vt:lpstr>UTM Daxline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 ADMIN</cp:lastModifiedBy>
  <cp:revision>77</cp:revision>
  <dcterms:created xsi:type="dcterms:W3CDTF">2017-05-28T12:28:00Z</dcterms:created>
  <dcterms:modified xsi:type="dcterms:W3CDTF">2021-10-18T01:52:24Z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